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4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9D48-D016-874C-A836-B85DC2C9B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7EC8-D3D2-F848-BEC3-D04F70A6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CB67-9874-184E-B2A5-8FB81B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98AB-E3B1-AB44-B4AF-3910308B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EA95-A7A2-3140-A87D-FB47F1C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5FA5-150F-094B-9BBC-9409E0DB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C23F-1DF1-6A4E-8895-937E1B768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161D-9374-F747-977B-18BC14C3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537E-B97D-E94A-B532-6D6EA2C6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3BB4-B05B-2546-A709-8EA490D4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77EBB-A3BB-4F47-80DB-29C1E30AF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D927B-6FFA-424F-892E-83F3969B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2BAB-DD31-3A4F-AA9E-C130B78C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C9B4-B224-6947-91DE-60376E64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DD0F-B6BE-604E-A159-D9B4F0B7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32F-55AD-1949-B76B-F6D222EB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C4AC-45CA-D347-A86B-764D34F0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B21B-EEA9-8B48-9BC6-C880D358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31D6-FC6D-554A-A3D0-6F6CC5C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F06A-927F-0C48-B293-40A4AD0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10B-CCF3-E643-A41D-805E657D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99FD-B17C-6349-B792-F2BC6A1A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71CC-A8E1-9742-AE9A-F90841C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078A-49C5-EF4A-A635-984C1F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C73-C5C8-F94E-AB8F-C73DF17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10BD-FB67-914D-AE56-025D418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8592-EF4B-BB42-9ED7-823A7E51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C30A9-E493-E241-95FF-B9EEB1F0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1003-A903-E74C-BB96-43819BD6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7F55-FD97-5844-A454-FA0B917C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E944-BD5B-9D42-8D05-02B78A79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8A6-9D0B-2E42-9630-D68F4A48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5AD3-2C0D-2D44-A1E0-EC85C1B3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296DA-07A7-DC4B-BBB6-D57C9C4C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604E-6784-1F4C-8A13-0A72CD9F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08A2E-C7F8-3949-A8A7-77F2DAC1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F3501-F645-7547-9360-1422BDB8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26B1A-59F8-5742-86CD-D1235B9B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1EEBD-E5F8-DE4E-A3FC-21455C6D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4C69-7B4B-DB4C-89FC-13F0279F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B2515-456B-BE4E-9AE2-760A21F9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0CD4-1F32-EC42-A6AD-DDBE003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A23F5-A95B-4147-862D-1A01E064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8B18A-417A-E440-BB41-02B0EB2C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66DF9-FA40-B84A-BA18-12093F2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0271-53AE-9C4B-A53B-CE729C5D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C4B3-3C9A-0348-A726-5CD67D69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9D0A-B07C-2945-808A-F99FB9CB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7A4C7-F6F7-534C-AA76-8A0405BBD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07A1-C36E-2540-BCE9-B8CC82F0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12A1C-5AF0-1243-ABFC-45A00332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1250-D94B-CD44-AC19-A33D80B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86A3-5AE0-4641-A6A5-AD7BB405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0B177-E691-EC48-A028-BD391B692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48A5-0DDD-1C45-A0BF-C79AC620B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7F21-8E62-7E46-8C7D-CD358B3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5DFD-3786-0940-B521-DACAAC48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68FF-07C4-724D-A86E-45AB33CA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FC8E2-473D-3A4A-98B5-BEF05265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A945-E157-AD4E-8158-7CD13EBC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ECF4-E27D-B94F-9857-ED2480E85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A07E-2CF8-324E-9A73-6CA8B41AFEB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AA7B-57A0-BF47-9BE4-B6550E14F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3376-ED8E-1247-9021-62414285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C8D3-EE76-F64C-8B8C-05679D0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75DC-8243-0544-AD54-99C39842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344" y="-273496"/>
            <a:ext cx="9144000" cy="2990979"/>
          </a:xfrm>
        </p:spPr>
        <p:txBody>
          <a:bodyPr/>
          <a:lstStyle/>
          <a:p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F83E2-3409-194B-A600-F7D044822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4043"/>
            <a:ext cx="9144000" cy="2752193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Stat</a:t>
            </a:r>
            <a:r>
              <a:rPr lang="zh-CN" altLang="en-US" sz="2800" dirty="0"/>
              <a:t> </a:t>
            </a:r>
            <a:r>
              <a:rPr lang="en-US" altLang="zh-CN" sz="2800" dirty="0"/>
              <a:t>628</a:t>
            </a:r>
            <a:r>
              <a:rPr lang="zh-CN" altLang="en-US" sz="2800" dirty="0"/>
              <a:t> </a:t>
            </a:r>
            <a:r>
              <a:rPr lang="en-US" altLang="zh-CN" sz="2800" dirty="0"/>
              <a:t>Module</a:t>
            </a:r>
            <a:r>
              <a:rPr lang="zh-CN" altLang="en-US" sz="2800" dirty="0"/>
              <a:t> </a:t>
            </a:r>
            <a:r>
              <a:rPr lang="en-US" altLang="zh-CN" sz="2800" dirty="0"/>
              <a:t>2</a:t>
            </a:r>
          </a:p>
          <a:p>
            <a:pPr algn="l"/>
            <a:r>
              <a:rPr lang="en-US" altLang="zh-CN" sz="2800" dirty="0"/>
              <a:t>RUI</a:t>
            </a:r>
            <a:r>
              <a:rPr lang="zh-CN" altLang="en-US" sz="2800" dirty="0"/>
              <a:t> </a:t>
            </a:r>
            <a:r>
              <a:rPr lang="en-US" altLang="zh-CN" sz="2800" dirty="0"/>
              <a:t>HUANG</a:t>
            </a:r>
          </a:p>
          <a:p>
            <a:pPr algn="l"/>
            <a:r>
              <a:rPr lang="en-US" altLang="zh-CN" sz="2800" dirty="0"/>
              <a:t>CHENYANG</a:t>
            </a:r>
            <a:r>
              <a:rPr lang="zh-CN" altLang="en-US" sz="2800" dirty="0"/>
              <a:t> </a:t>
            </a:r>
            <a:r>
              <a:rPr lang="en-US" altLang="zh-CN" sz="2800" dirty="0"/>
              <a:t>JIANG</a:t>
            </a:r>
          </a:p>
          <a:p>
            <a:pPr algn="l"/>
            <a:r>
              <a:rPr lang="en-US" altLang="zh-CN" sz="2800" dirty="0" err="1"/>
              <a:t>HanGyu</a:t>
            </a:r>
            <a:r>
              <a:rPr lang="zh-CN" altLang="en-US" sz="2800" dirty="0"/>
              <a:t> </a:t>
            </a:r>
            <a:r>
              <a:rPr lang="en-US" altLang="zh-CN" sz="2800" dirty="0"/>
              <a:t>KANG</a:t>
            </a:r>
          </a:p>
          <a:p>
            <a:pPr algn="l"/>
            <a:r>
              <a:rPr lang="en-US" altLang="zh-CN" sz="2800" dirty="0"/>
              <a:t>ENZE</a:t>
            </a:r>
            <a:r>
              <a:rPr lang="zh-CN" altLang="en-US" sz="2800" dirty="0"/>
              <a:t> </a:t>
            </a:r>
            <a:r>
              <a:rPr lang="en-US" altLang="zh-CN" sz="2800" dirty="0"/>
              <a:t>WANG</a:t>
            </a:r>
            <a:endParaRPr lang="en-US" sz="28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1E6554E-2DBC-1E45-8429-2941F3CE03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4"/>
    </mc:Choice>
    <mc:Fallback xmlns="">
      <p:transition spd="slow" advTm="8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927-2B1A-4040-BAF9-468FCA8F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2184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BA88-2BB3-1647-B771-A3C5599D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90" y="1947862"/>
            <a:ext cx="10515600" cy="4351338"/>
          </a:xfrm>
        </p:spPr>
        <p:txBody>
          <a:bodyPr/>
          <a:lstStyle/>
          <a:p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mass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mass.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precise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submersion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Siri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(Body</a:t>
            </a:r>
            <a:r>
              <a:rPr lang="zh-CN" altLang="en-US" dirty="0"/>
              <a:t> </a:t>
            </a:r>
            <a:r>
              <a:rPr lang="en-US" altLang="zh-CN" dirty="0"/>
              <a:t>fat=495/Density-450).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difficult.</a:t>
            </a:r>
          </a:p>
          <a:p>
            <a:endParaRPr lang="en-US" altLang="zh-CN" dirty="0"/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fat.</a:t>
            </a:r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3FECDF5-A2F5-0C48-B4C7-3C47702316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6"/>
    </mc:Choice>
    <mc:Fallback xmlns="">
      <p:transition spd="slow" advTm="9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100-09CA-CA4A-B24C-EE93553C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262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CFEF-65DC-4445-B9E5-3FF637F1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0" y="1831803"/>
            <a:ext cx="3783227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252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16</a:t>
            </a:r>
            <a:r>
              <a:rPr lang="zh-CN" altLang="en-US" sz="2000" dirty="0"/>
              <a:t> </a:t>
            </a:r>
            <a:r>
              <a:rPr lang="en-US" altLang="zh-CN" sz="2000" dirty="0"/>
              <a:t>valid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Study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null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abnormal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A0738E-58FF-464B-8883-9C14FE3F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047" y="1831803"/>
            <a:ext cx="3573158" cy="3573158"/>
          </a:xfrm>
          <a:prstGeom prst="rect">
            <a:avLst/>
          </a:prstGeom>
        </p:spPr>
      </p:pic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EB60190E-7639-174C-9407-FC3989294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50" y="1831803"/>
            <a:ext cx="3518299" cy="3518299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69BF553-2A48-FC4D-A9F3-61D65BE8CD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36"/>
    </mc:Choice>
    <mc:Fallback>
      <p:transition spd="slow" advTm="8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70C-924B-D340-B386-D8911595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3" y="651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Boxplots</a:t>
            </a:r>
            <a:endParaRPr lang="en-US" sz="3600" dirty="0"/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63766209-C336-5A49-8B54-8E9568733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78828" y="1567120"/>
            <a:ext cx="4149280" cy="414928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CB01EF-6D14-CA4C-A7E9-A65A4879CC21}"/>
              </a:ext>
            </a:extLst>
          </p:cNvPr>
          <p:cNvSpPr txBox="1">
            <a:spLocks/>
          </p:cNvSpPr>
          <p:nvPr/>
        </p:nvSpPr>
        <p:spPr>
          <a:xfrm>
            <a:off x="243121" y="1365062"/>
            <a:ext cx="71275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outliers:</a:t>
            </a:r>
          </a:p>
          <a:p>
            <a:pPr marL="0" indent="0">
              <a:buNone/>
            </a:pP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about</a:t>
            </a:r>
            <a:r>
              <a:rPr lang="zh-CN" altLang="en-US" sz="2000" dirty="0"/>
              <a:t> </a:t>
            </a:r>
            <a:r>
              <a:rPr lang="en-US" altLang="zh-CN" sz="2000" dirty="0"/>
              <a:t>250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fix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0897E9-F7B8-5D4F-9631-0D50FBC52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58356"/>
              </p:ext>
            </p:extLst>
          </p:nvPr>
        </p:nvGraphicFramePr>
        <p:xfrm>
          <a:off x="243122" y="2519037"/>
          <a:ext cx="7127577" cy="37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15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2897436">
                  <a:extLst>
                    <a:ext uri="{9D8B030D-6E8A-4147-A177-3AD203B41FA5}">
                      <a16:colId xmlns:a16="http://schemas.microsoft.com/office/drawing/2014/main" val="3482204366"/>
                    </a:ext>
                  </a:extLst>
                </a:gridCol>
                <a:gridCol w="3283026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BODYFAT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Siri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equation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Extreme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Keep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Outliers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boxplots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Keep,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influential observation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36148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BMI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equation, 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HEIGHT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95421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Outliers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boxplots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Keep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277"/>
                  </a:ext>
                </a:extLst>
              </a:tr>
            </a:tbl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FE2C404-F8BD-1E43-AEB0-165D66B475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72"/>
    </mc:Choice>
    <mc:Fallback xmlns="">
      <p:transition spd="slow" advTm="20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4E76-D33E-7040-BA0B-56236714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01" y="602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Siri</a:t>
            </a:r>
            <a:r>
              <a:rPr lang="zh-CN" altLang="en-US" sz="3600" dirty="0"/>
              <a:t> </a:t>
            </a:r>
            <a:r>
              <a:rPr lang="en-US" altLang="zh-CN" sz="3600" dirty="0"/>
              <a:t>Equation</a:t>
            </a:r>
            <a:endParaRPr lang="en-US" sz="3600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B3C1EAB-621D-404A-B010-A5AAE492C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63793"/>
              </p:ext>
            </p:extLst>
          </p:nvPr>
        </p:nvGraphicFramePr>
        <p:xfrm>
          <a:off x="504658" y="3982202"/>
          <a:ext cx="6267680" cy="231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44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1923220">
                  <a:extLst>
                    <a:ext uri="{9D8B030D-6E8A-4147-A177-3AD203B41FA5}">
                      <a16:colId xmlns:a16="http://schemas.microsoft.com/office/drawing/2014/main" val="816374259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1857730404"/>
                    </a:ext>
                  </a:extLst>
                </a:gridCol>
                <a:gridCol w="1795750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Keep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14.13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BODYFAT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3614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BDDA7-3DBA-C549-A098-AD21CF331590}"/>
              </a:ext>
            </a:extLst>
          </p:cNvPr>
          <p:cNvSpPr txBox="1">
            <a:spLocks/>
          </p:cNvSpPr>
          <p:nvPr/>
        </p:nvSpPr>
        <p:spPr>
          <a:xfrm>
            <a:off x="437336" y="1290796"/>
            <a:ext cx="6402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Connection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BODYFAT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DENSITY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Siri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Siri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  <a:r>
              <a:rPr lang="zh-CN" altLang="en-US" sz="2000" dirty="0"/>
              <a:t> </a:t>
            </a:r>
            <a:r>
              <a:rPr lang="en-US" altLang="zh-CN" sz="2000" dirty="0"/>
              <a:t>BODYFAT=495/DENSITY-450.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BODYFAT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1/DENSITY.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You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compare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new</a:t>
            </a:r>
            <a:r>
              <a:rPr lang="zh-CN" altLang="en-US" sz="1800" dirty="0"/>
              <a:t> </a:t>
            </a:r>
            <a:r>
              <a:rPr lang="en-US" altLang="zh-CN" sz="1800" dirty="0"/>
              <a:t>BODYFAT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Siri</a:t>
            </a:r>
            <a:r>
              <a:rPr lang="zh-CN" altLang="en-US" sz="1800" dirty="0"/>
              <a:t> </a:t>
            </a:r>
            <a:r>
              <a:rPr lang="en-US" altLang="zh-CN" sz="1800" dirty="0"/>
              <a:t>equation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initial</a:t>
            </a:r>
            <a:r>
              <a:rPr lang="zh-CN" altLang="en-US" sz="1800" dirty="0"/>
              <a:t> </a:t>
            </a:r>
            <a:r>
              <a:rPr lang="en-US" altLang="zh-CN" sz="1800" dirty="0"/>
              <a:t>one.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774A0B1-AEE4-3E4B-A503-85259A01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85" y="1290796"/>
            <a:ext cx="4446401" cy="4446401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2F24B9BE-90F0-C140-8DD6-0FA2DED808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9"/>
    </mc:Choice>
    <mc:Fallback xmlns="">
      <p:transition spd="slow" advTm="2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252</Words>
  <Application>Microsoft Macintosh PowerPoint</Application>
  <PresentationFormat>Widescreen</PresentationFormat>
  <Paragraphs>59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Body Fat Assignment</vt:lpstr>
      <vt:lpstr>Introduction</vt:lpstr>
      <vt:lpstr>Data Analysis</vt:lpstr>
      <vt:lpstr>Data Clean - Boxplots</vt:lpstr>
      <vt:lpstr>Data Clean – Siri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Assignment</dc:title>
  <dc:creator>Wang Enze</dc:creator>
  <cp:lastModifiedBy>Wang Enze</cp:lastModifiedBy>
  <cp:revision>4</cp:revision>
  <dcterms:created xsi:type="dcterms:W3CDTF">2020-10-12T19:13:10Z</dcterms:created>
  <dcterms:modified xsi:type="dcterms:W3CDTF">2020-10-21T03:47:40Z</dcterms:modified>
</cp:coreProperties>
</file>