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notesMasterIdLst>
    <p:notesMasterId r:id="rId9"/>
  </p:notesMasterIdLst>
  <p:sldIdLst>
    <p:sldId id="259" r:id="rId3"/>
    <p:sldId id="336" r:id="rId4"/>
    <p:sldId id="349" r:id="rId5"/>
    <p:sldId id="283" r:id="rId6"/>
    <p:sldId id="350" r:id="rId7"/>
    <p:sldId id="35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46" autoAdjust="0"/>
    <p:restoredTop sz="95037"/>
  </p:normalViewPr>
  <p:slideViewPr>
    <p:cSldViewPr snapToGrid="0">
      <p:cViewPr varScale="1">
        <p:scale>
          <a:sx n="64" d="100"/>
          <a:sy n="64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CB22-2408-0147-9995-B4842E7167A8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205F-0CC0-C648-BB52-5D54EAB15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1205F-0CC0-C648-BB52-5D54EAB15F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8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3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2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06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07.04.22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444124/android-emulator-throw-process-system-isnt-responding-error-cordov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9" name="Rectangle 28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14" descr="Script de computador em uma tela">
            <a:extLst>
              <a:ext uri="{FF2B5EF4-FFF2-40B4-BE49-F238E27FC236}">
                <a16:creationId xmlns:a16="http://schemas.microsoft.com/office/drawing/2014/main" id="{2C637631-D858-4B6A-A574-4D62EF1F7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6" b="98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9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9C8-32C5-4089-A741-3A39DF22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8334"/>
            <a:ext cx="4384536" cy="2866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Aula 1 : </a:t>
            </a:r>
            <a:r>
              <a:rPr lang="pt-BR" sz="5400" dirty="0"/>
              <a:t>Programação assíncrona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1C8EE-D954-5640-80C1-DD4E99CA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/>
              <a:t>Foco na experiência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B92A5-20D0-D34B-8850-E37C0739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pt-BR" dirty="0"/>
              <a:t>O sistema </a:t>
            </a:r>
            <a:r>
              <a:rPr lang="pt-BR" dirty="0" err="1"/>
              <a:t>Android</a:t>
            </a:r>
            <a:r>
              <a:rPr lang="pt-BR" dirty="0"/>
              <a:t> foi construído pensando sempre em primeiro lugar na experiência do usuário</a:t>
            </a:r>
          </a:p>
          <a:p>
            <a:r>
              <a:rPr lang="pt-BR" dirty="0"/>
              <a:t>Entre outras coisas isso significa proporcionar uma experiência fluída e agradável ao usuário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BA45C839-F3EF-8DA6-99CA-32C0A1C90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55" r="1728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FCE1FB7-7E83-C242-A5AD-4646FBE1C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B8D18D83-C725-D745-B62E-4CDC73E31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964C4E64-7EB1-3840-94A1-073533B6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58747916-12E7-2A44-90AC-868676B61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C62734AC-B154-604F-A35D-C78CF94F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AE04421A-F546-4046-8F52-CAE8232A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49F9C907-348C-4142-AB27-429B47D2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82917C11-77C6-A84B-A805-16EEAFB7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F6B449-77A5-8F40-925D-9764547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Application Not Responding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B7738CB-5541-C140-A53A-80A0300FE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82" r="1" b="12083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E54DD7-B5B9-5040-91D7-8A968E6DDCA5}"/>
              </a:ext>
            </a:extLst>
          </p:cNvPr>
          <p:cNvSpPr txBox="1"/>
          <p:nvPr/>
        </p:nvSpPr>
        <p:spPr>
          <a:xfrm>
            <a:off x="9338335" y="6657945"/>
            <a:ext cx="28536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stackoverflow.com/questions/35444124/android-emulator-throw-process-system-isnt-responding-error-cordo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7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F6AFA-9BD6-4894-80F3-AF97D05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Como executar operações demoradas sem bloquear a experiência do usuário?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DD3EC-84C8-403E-B976-17F69ABF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Usando programação assíncrona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C6DA4E10-7839-433F-BE6F-B220091AC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0"/>
          <a:stretch/>
        </p:blipFill>
        <p:spPr>
          <a:xfrm>
            <a:off x="5630290" y="681645"/>
            <a:ext cx="5541365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68C534-5C05-7147-AF35-6D901AD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Execução síncrona x assíncrona</a:t>
            </a:r>
          </a:p>
        </p:txBody>
      </p:sp>
      <p:pic>
        <p:nvPicPr>
          <p:cNvPr id="5" name="Espaço Reservado para Conteúdo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A305EDD-15D4-BB4C-B818-22F3F59AB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5" y="681645"/>
            <a:ext cx="4744042" cy="548606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4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E1BEF-D713-9549-9275-7FB1071C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Quando devemos utilizar uma execução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308A9-DE72-0A46-8293-CE7B2E22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que vamos executar uma operação que pode demorar muito tempo devemos utilizar uma chamada assíncrona</a:t>
            </a:r>
          </a:p>
          <a:p>
            <a:pPr lvl="1"/>
            <a:r>
              <a:rPr lang="pt-BR" dirty="0"/>
              <a:t>Lembrando que na programação 1 segundo é bastante tempo</a:t>
            </a:r>
          </a:p>
          <a:p>
            <a:r>
              <a:rPr lang="pt-BR" dirty="0"/>
              <a:t>O sistema </a:t>
            </a:r>
            <a:r>
              <a:rPr lang="pt-BR" dirty="0" err="1"/>
              <a:t>Android</a:t>
            </a:r>
            <a:r>
              <a:rPr lang="pt-BR" dirty="0"/>
              <a:t> vai lançar uma exceção se tentarmos executar na thread principal uma operação de leitura/escrita num banco de dados ou acesso a uma API </a:t>
            </a:r>
            <a:r>
              <a:rPr lang="pt-BR" dirty="0" err="1"/>
              <a:t>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186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25458</TotalTime>
  <Words>129</Words>
  <Application>Microsoft Macintosh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Neue Haas Grotesk Text Pro</vt:lpstr>
      <vt:lpstr>Tema do Office</vt:lpstr>
      <vt:lpstr>PunchcardVTI</vt:lpstr>
      <vt:lpstr>Aula 1 : Programação assíncrona</vt:lpstr>
      <vt:lpstr>Foco na experiência do usuário</vt:lpstr>
      <vt:lpstr>Application Not Responding</vt:lpstr>
      <vt:lpstr>Como executar operações demoradas sem bloquear a experiência do usuário?</vt:lpstr>
      <vt:lpstr>Execução síncrona x assíncrona</vt:lpstr>
      <vt:lpstr>Quando devemos utilizar uma execução assíncrona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Tomaz Rocha da Silva</cp:lastModifiedBy>
  <cp:revision>33</cp:revision>
  <dcterms:created xsi:type="dcterms:W3CDTF">2021-10-25T11:00:19Z</dcterms:created>
  <dcterms:modified xsi:type="dcterms:W3CDTF">2022-04-09T19:08:40Z</dcterms:modified>
</cp:coreProperties>
</file>