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7" r:id="rId2"/>
  </p:sldMasterIdLst>
  <p:sldIdLst>
    <p:sldId id="260" r:id="rId3"/>
    <p:sldId id="259" r:id="rId4"/>
    <p:sldId id="258" r:id="rId5"/>
    <p:sldId id="261" r:id="rId6"/>
    <p:sldId id="262" r:id="rId7"/>
    <p:sldId id="263" r:id="rId8"/>
    <p:sldId id="264" r:id="rId9"/>
    <p:sldId id="257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C2C9D7-F398-459F-90E7-76F5B48209C9}" v="384" dt="2021-09-25T11:59:50.2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az Silva" userId="S::tomaz.silva@ebac.art.br::614606d0-6e8e-4f07-9ee1-609d0366d95c" providerId="AD" clId="Web-{5DC2C9D7-F398-459F-90E7-76F5B48209C9}"/>
    <pc:docChg chg="addSld delSld modSld addMainMaster">
      <pc:chgData name="Tomaz Silva" userId="S::tomaz.silva@ebac.art.br::614606d0-6e8e-4f07-9ee1-609d0366d95c" providerId="AD" clId="Web-{5DC2C9D7-F398-459F-90E7-76F5B48209C9}" dt="2021-09-25T11:59:50.221" v="387" actId="20577"/>
      <pc:docMkLst>
        <pc:docMk/>
      </pc:docMkLst>
      <pc:sldChg chg="del">
        <pc:chgData name="Tomaz Silva" userId="S::tomaz.silva@ebac.art.br::614606d0-6e8e-4f07-9ee1-609d0366d95c" providerId="AD" clId="Web-{5DC2C9D7-F398-459F-90E7-76F5B48209C9}" dt="2021-09-25T11:09:11.106" v="156"/>
        <pc:sldMkLst>
          <pc:docMk/>
          <pc:sldMk cId="2210866551" sldId="256"/>
        </pc:sldMkLst>
      </pc:sldChg>
      <pc:sldChg chg="add">
        <pc:chgData name="Tomaz Silva" userId="S::tomaz.silva@ebac.art.br::614606d0-6e8e-4f07-9ee1-609d0366d95c" providerId="AD" clId="Web-{5DC2C9D7-F398-459F-90E7-76F5B48209C9}" dt="2021-09-25T09:05:38.329" v="0"/>
        <pc:sldMkLst>
          <pc:docMk/>
          <pc:sldMk cId="2089191926" sldId="257"/>
        </pc:sldMkLst>
      </pc:sldChg>
      <pc:sldChg chg="modSp add">
        <pc:chgData name="Tomaz Silva" userId="S::tomaz.silva@ebac.art.br::614606d0-6e8e-4f07-9ee1-609d0366d95c" providerId="AD" clId="Web-{5DC2C9D7-F398-459F-90E7-76F5B48209C9}" dt="2021-09-25T10:19:05.182" v="134" actId="20577"/>
        <pc:sldMkLst>
          <pc:docMk/>
          <pc:sldMk cId="3499986989" sldId="258"/>
        </pc:sldMkLst>
        <pc:spChg chg="mod">
          <ac:chgData name="Tomaz Silva" userId="S::tomaz.silva@ebac.art.br::614606d0-6e8e-4f07-9ee1-609d0366d95c" providerId="AD" clId="Web-{5DC2C9D7-F398-459F-90E7-76F5B48209C9}" dt="2021-09-25T09:08:22.614" v="7" actId="20577"/>
          <ac:spMkLst>
            <pc:docMk/>
            <pc:sldMk cId="3499986989" sldId="258"/>
            <ac:spMk id="2" creationId="{971A7219-5FC6-4F0C-90CE-9A2AFFB2D7C0}"/>
          </ac:spMkLst>
        </pc:spChg>
        <pc:spChg chg="mod">
          <ac:chgData name="Tomaz Silva" userId="S::tomaz.silva@ebac.art.br::614606d0-6e8e-4f07-9ee1-609d0366d95c" providerId="AD" clId="Web-{5DC2C9D7-F398-459F-90E7-76F5B48209C9}" dt="2021-09-25T10:19:05.182" v="134" actId="20577"/>
          <ac:spMkLst>
            <pc:docMk/>
            <pc:sldMk cId="3499986989" sldId="258"/>
            <ac:spMk id="3" creationId="{9BFA7B69-938A-44AE-8354-1C8C46384E14}"/>
          </ac:spMkLst>
        </pc:spChg>
      </pc:sldChg>
      <pc:sldChg chg="add">
        <pc:chgData name="Tomaz Silva" userId="S::tomaz.silva@ebac.art.br::614606d0-6e8e-4f07-9ee1-609d0366d95c" providerId="AD" clId="Web-{5DC2C9D7-F398-459F-90E7-76F5B48209C9}" dt="2021-09-25T09:05:38.533" v="2"/>
        <pc:sldMkLst>
          <pc:docMk/>
          <pc:sldMk cId="4220140524" sldId="259"/>
        </pc:sldMkLst>
      </pc:sldChg>
      <pc:sldChg chg="modSp add">
        <pc:chgData name="Tomaz Silva" userId="S::tomaz.silva@ebac.art.br::614606d0-6e8e-4f07-9ee1-609d0366d95c" providerId="AD" clId="Web-{5DC2C9D7-F398-459F-90E7-76F5B48209C9}" dt="2021-09-25T09:05:58.033" v="4" actId="20577"/>
        <pc:sldMkLst>
          <pc:docMk/>
          <pc:sldMk cId="986189975" sldId="260"/>
        </pc:sldMkLst>
        <pc:spChg chg="mod">
          <ac:chgData name="Tomaz Silva" userId="S::tomaz.silva@ebac.art.br::614606d0-6e8e-4f07-9ee1-609d0366d95c" providerId="AD" clId="Web-{5DC2C9D7-F398-459F-90E7-76F5B48209C9}" dt="2021-09-25T09:05:58.033" v="4" actId="20577"/>
          <ac:spMkLst>
            <pc:docMk/>
            <pc:sldMk cId="986189975" sldId="260"/>
            <ac:spMk id="2" creationId="{8D67A9C8-32C5-4089-A741-3A39DF22ED4E}"/>
          </ac:spMkLst>
        </pc:spChg>
      </pc:sldChg>
      <pc:sldChg chg="modSp add replId">
        <pc:chgData name="Tomaz Silva" userId="S::tomaz.silva@ebac.art.br::614606d0-6e8e-4f07-9ee1-609d0366d95c" providerId="AD" clId="Web-{5DC2C9D7-F398-459F-90E7-76F5B48209C9}" dt="2021-09-25T11:59:00.437" v="345" actId="20577"/>
        <pc:sldMkLst>
          <pc:docMk/>
          <pc:sldMk cId="3751022199" sldId="261"/>
        </pc:sldMkLst>
        <pc:spChg chg="mod">
          <ac:chgData name="Tomaz Silva" userId="S::tomaz.silva@ebac.art.br::614606d0-6e8e-4f07-9ee1-609d0366d95c" providerId="AD" clId="Web-{5DC2C9D7-F398-459F-90E7-76F5B48209C9}" dt="2021-09-25T11:59:00.437" v="345" actId="20577"/>
          <ac:spMkLst>
            <pc:docMk/>
            <pc:sldMk cId="3751022199" sldId="261"/>
            <ac:spMk id="2" creationId="{971A7219-5FC6-4F0C-90CE-9A2AFFB2D7C0}"/>
          </ac:spMkLst>
        </pc:spChg>
        <pc:spChg chg="mod">
          <ac:chgData name="Tomaz Silva" userId="S::tomaz.silva@ebac.art.br::614606d0-6e8e-4f07-9ee1-609d0366d95c" providerId="AD" clId="Web-{5DC2C9D7-F398-459F-90E7-76F5B48209C9}" dt="2021-09-25T11:55:57.331" v="321" actId="20577"/>
          <ac:spMkLst>
            <pc:docMk/>
            <pc:sldMk cId="3751022199" sldId="261"/>
            <ac:spMk id="3" creationId="{9BFA7B69-938A-44AE-8354-1C8C46384E14}"/>
          </ac:spMkLst>
        </pc:spChg>
      </pc:sldChg>
      <pc:sldChg chg="modSp add replId">
        <pc:chgData name="Tomaz Silva" userId="S::tomaz.silva@ebac.art.br::614606d0-6e8e-4f07-9ee1-609d0366d95c" providerId="AD" clId="Web-{5DC2C9D7-F398-459F-90E7-76F5B48209C9}" dt="2021-09-25T11:59:07.422" v="351" actId="20577"/>
        <pc:sldMkLst>
          <pc:docMk/>
          <pc:sldMk cId="632179588" sldId="262"/>
        </pc:sldMkLst>
        <pc:spChg chg="mod">
          <ac:chgData name="Tomaz Silva" userId="S::tomaz.silva@ebac.art.br::614606d0-6e8e-4f07-9ee1-609d0366d95c" providerId="AD" clId="Web-{5DC2C9D7-F398-459F-90E7-76F5B48209C9}" dt="2021-09-25T11:59:07.422" v="351" actId="20577"/>
          <ac:spMkLst>
            <pc:docMk/>
            <pc:sldMk cId="632179588" sldId="262"/>
            <ac:spMk id="2" creationId="{971A7219-5FC6-4F0C-90CE-9A2AFFB2D7C0}"/>
          </ac:spMkLst>
        </pc:spChg>
        <pc:spChg chg="mod">
          <ac:chgData name="Tomaz Silva" userId="S::tomaz.silva@ebac.art.br::614606d0-6e8e-4f07-9ee1-609d0366d95c" providerId="AD" clId="Web-{5DC2C9D7-F398-459F-90E7-76F5B48209C9}" dt="2021-09-25T11:56:21.849" v="322" actId="20577"/>
          <ac:spMkLst>
            <pc:docMk/>
            <pc:sldMk cId="632179588" sldId="262"/>
            <ac:spMk id="3" creationId="{9BFA7B69-938A-44AE-8354-1C8C46384E14}"/>
          </ac:spMkLst>
        </pc:spChg>
      </pc:sldChg>
      <pc:sldChg chg="modSp add replId">
        <pc:chgData name="Tomaz Silva" userId="S::tomaz.silva@ebac.art.br::614606d0-6e8e-4f07-9ee1-609d0366d95c" providerId="AD" clId="Web-{5DC2C9D7-F398-459F-90E7-76F5B48209C9}" dt="2021-09-25T11:59:16.907" v="357" actId="20577"/>
        <pc:sldMkLst>
          <pc:docMk/>
          <pc:sldMk cId="1294568976" sldId="263"/>
        </pc:sldMkLst>
        <pc:spChg chg="mod">
          <ac:chgData name="Tomaz Silva" userId="S::tomaz.silva@ebac.art.br::614606d0-6e8e-4f07-9ee1-609d0366d95c" providerId="AD" clId="Web-{5DC2C9D7-F398-459F-90E7-76F5B48209C9}" dt="2021-09-25T11:59:16.907" v="357" actId="20577"/>
          <ac:spMkLst>
            <pc:docMk/>
            <pc:sldMk cId="1294568976" sldId="263"/>
            <ac:spMk id="2" creationId="{971A7219-5FC6-4F0C-90CE-9A2AFFB2D7C0}"/>
          </ac:spMkLst>
        </pc:spChg>
        <pc:spChg chg="mod">
          <ac:chgData name="Tomaz Silva" userId="S::tomaz.silva@ebac.art.br::614606d0-6e8e-4f07-9ee1-609d0366d95c" providerId="AD" clId="Web-{5DC2C9D7-F398-459F-90E7-76F5B48209C9}" dt="2021-09-25T11:58:42.842" v="337" actId="20577"/>
          <ac:spMkLst>
            <pc:docMk/>
            <pc:sldMk cId="1294568976" sldId="263"/>
            <ac:spMk id="3" creationId="{9BFA7B69-938A-44AE-8354-1C8C46384E14}"/>
          </ac:spMkLst>
        </pc:spChg>
      </pc:sldChg>
      <pc:sldChg chg="modSp add replId">
        <pc:chgData name="Tomaz Silva" userId="S::tomaz.silva@ebac.art.br::614606d0-6e8e-4f07-9ee1-609d0366d95c" providerId="AD" clId="Web-{5DC2C9D7-F398-459F-90E7-76F5B48209C9}" dt="2021-09-25T11:59:50.221" v="387" actId="20577"/>
        <pc:sldMkLst>
          <pc:docMk/>
          <pc:sldMk cId="2748352486" sldId="264"/>
        </pc:sldMkLst>
        <pc:spChg chg="mod">
          <ac:chgData name="Tomaz Silva" userId="S::tomaz.silva@ebac.art.br::614606d0-6e8e-4f07-9ee1-609d0366d95c" providerId="AD" clId="Web-{5DC2C9D7-F398-459F-90E7-76F5B48209C9}" dt="2021-09-25T11:59:50.221" v="387" actId="20577"/>
          <ac:spMkLst>
            <pc:docMk/>
            <pc:sldMk cId="2748352486" sldId="264"/>
            <ac:spMk id="3" creationId="{9BFA7B69-938A-44AE-8354-1C8C46384E14}"/>
          </ac:spMkLst>
        </pc:spChg>
      </pc:sldChg>
      <pc:sldMasterChg chg="add addSldLayout">
        <pc:chgData name="Tomaz Silva" userId="S::tomaz.silva@ebac.art.br::614606d0-6e8e-4f07-9ee1-609d0366d95c" providerId="AD" clId="Web-{5DC2C9D7-F398-459F-90E7-76F5B48209C9}" dt="2021-09-25T09:05:38.329" v="0"/>
        <pc:sldMasterMkLst>
          <pc:docMk/>
          <pc:sldMasterMk cId="3173020942" sldId="2147483737"/>
        </pc:sldMasterMkLst>
        <pc:sldLayoutChg chg="add">
          <pc:chgData name="Tomaz Silva" userId="S::tomaz.silva@ebac.art.br::614606d0-6e8e-4f07-9ee1-609d0366d95c" providerId="AD" clId="Web-{5DC2C9D7-F398-459F-90E7-76F5B48209C9}" dt="2021-09-25T09:05:38.329" v="0"/>
          <pc:sldLayoutMkLst>
            <pc:docMk/>
            <pc:sldMasterMk cId="3173020942" sldId="2147483737"/>
            <pc:sldLayoutMk cId="279769420" sldId="2147483726"/>
          </pc:sldLayoutMkLst>
        </pc:sldLayoutChg>
        <pc:sldLayoutChg chg="add">
          <pc:chgData name="Tomaz Silva" userId="S::tomaz.silva@ebac.art.br::614606d0-6e8e-4f07-9ee1-609d0366d95c" providerId="AD" clId="Web-{5DC2C9D7-F398-459F-90E7-76F5B48209C9}" dt="2021-09-25T09:05:38.329" v="0"/>
          <pc:sldLayoutMkLst>
            <pc:docMk/>
            <pc:sldMasterMk cId="3173020942" sldId="2147483737"/>
            <pc:sldLayoutMk cId="1786793947" sldId="2147483727"/>
          </pc:sldLayoutMkLst>
        </pc:sldLayoutChg>
        <pc:sldLayoutChg chg="add">
          <pc:chgData name="Tomaz Silva" userId="S::tomaz.silva@ebac.art.br::614606d0-6e8e-4f07-9ee1-609d0366d95c" providerId="AD" clId="Web-{5DC2C9D7-F398-459F-90E7-76F5B48209C9}" dt="2021-09-25T09:05:38.329" v="0"/>
          <pc:sldLayoutMkLst>
            <pc:docMk/>
            <pc:sldMasterMk cId="3173020942" sldId="2147483737"/>
            <pc:sldLayoutMk cId="3705106465" sldId="2147483728"/>
          </pc:sldLayoutMkLst>
        </pc:sldLayoutChg>
        <pc:sldLayoutChg chg="add">
          <pc:chgData name="Tomaz Silva" userId="S::tomaz.silva@ebac.art.br::614606d0-6e8e-4f07-9ee1-609d0366d95c" providerId="AD" clId="Web-{5DC2C9D7-F398-459F-90E7-76F5B48209C9}" dt="2021-09-25T09:05:38.329" v="0"/>
          <pc:sldLayoutMkLst>
            <pc:docMk/>
            <pc:sldMasterMk cId="3173020942" sldId="2147483737"/>
            <pc:sldLayoutMk cId="390846809" sldId="2147483729"/>
          </pc:sldLayoutMkLst>
        </pc:sldLayoutChg>
        <pc:sldLayoutChg chg="add">
          <pc:chgData name="Tomaz Silva" userId="S::tomaz.silva@ebac.art.br::614606d0-6e8e-4f07-9ee1-609d0366d95c" providerId="AD" clId="Web-{5DC2C9D7-F398-459F-90E7-76F5B48209C9}" dt="2021-09-25T09:05:38.329" v="0"/>
          <pc:sldLayoutMkLst>
            <pc:docMk/>
            <pc:sldMasterMk cId="3173020942" sldId="2147483737"/>
            <pc:sldLayoutMk cId="1208480131" sldId="2147483730"/>
          </pc:sldLayoutMkLst>
        </pc:sldLayoutChg>
        <pc:sldLayoutChg chg="add">
          <pc:chgData name="Tomaz Silva" userId="S::tomaz.silva@ebac.art.br::614606d0-6e8e-4f07-9ee1-609d0366d95c" providerId="AD" clId="Web-{5DC2C9D7-F398-459F-90E7-76F5B48209C9}" dt="2021-09-25T09:05:38.329" v="0"/>
          <pc:sldLayoutMkLst>
            <pc:docMk/>
            <pc:sldMasterMk cId="3173020942" sldId="2147483737"/>
            <pc:sldLayoutMk cId="2358103544" sldId="2147483731"/>
          </pc:sldLayoutMkLst>
        </pc:sldLayoutChg>
        <pc:sldLayoutChg chg="add">
          <pc:chgData name="Tomaz Silva" userId="S::tomaz.silva@ebac.art.br::614606d0-6e8e-4f07-9ee1-609d0366d95c" providerId="AD" clId="Web-{5DC2C9D7-F398-459F-90E7-76F5B48209C9}" dt="2021-09-25T09:05:38.329" v="0"/>
          <pc:sldLayoutMkLst>
            <pc:docMk/>
            <pc:sldMasterMk cId="3173020942" sldId="2147483737"/>
            <pc:sldLayoutMk cId="3299361375" sldId="2147483732"/>
          </pc:sldLayoutMkLst>
        </pc:sldLayoutChg>
        <pc:sldLayoutChg chg="add">
          <pc:chgData name="Tomaz Silva" userId="S::tomaz.silva@ebac.art.br::614606d0-6e8e-4f07-9ee1-609d0366d95c" providerId="AD" clId="Web-{5DC2C9D7-F398-459F-90E7-76F5B48209C9}" dt="2021-09-25T09:05:38.329" v="0"/>
          <pc:sldLayoutMkLst>
            <pc:docMk/>
            <pc:sldMasterMk cId="3173020942" sldId="2147483737"/>
            <pc:sldLayoutMk cId="1604431062" sldId="2147483733"/>
          </pc:sldLayoutMkLst>
        </pc:sldLayoutChg>
        <pc:sldLayoutChg chg="add">
          <pc:chgData name="Tomaz Silva" userId="S::tomaz.silva@ebac.art.br::614606d0-6e8e-4f07-9ee1-609d0366d95c" providerId="AD" clId="Web-{5DC2C9D7-F398-459F-90E7-76F5B48209C9}" dt="2021-09-25T09:05:38.329" v="0"/>
          <pc:sldLayoutMkLst>
            <pc:docMk/>
            <pc:sldMasterMk cId="3173020942" sldId="2147483737"/>
            <pc:sldLayoutMk cId="2283986745" sldId="2147483734"/>
          </pc:sldLayoutMkLst>
        </pc:sldLayoutChg>
        <pc:sldLayoutChg chg="add">
          <pc:chgData name="Tomaz Silva" userId="S::tomaz.silva@ebac.art.br::614606d0-6e8e-4f07-9ee1-609d0366d95c" providerId="AD" clId="Web-{5DC2C9D7-F398-459F-90E7-76F5B48209C9}" dt="2021-09-25T09:05:38.329" v="0"/>
          <pc:sldLayoutMkLst>
            <pc:docMk/>
            <pc:sldMasterMk cId="3173020942" sldId="2147483737"/>
            <pc:sldLayoutMk cId="2452045171" sldId="2147483735"/>
          </pc:sldLayoutMkLst>
        </pc:sldLayoutChg>
        <pc:sldLayoutChg chg="add">
          <pc:chgData name="Tomaz Silva" userId="S::tomaz.silva@ebac.art.br::614606d0-6e8e-4f07-9ee1-609d0366d95c" providerId="AD" clId="Web-{5DC2C9D7-F398-459F-90E7-76F5B48209C9}" dt="2021-09-25T09:05:38.329" v="0"/>
          <pc:sldLayoutMkLst>
            <pc:docMk/>
            <pc:sldMasterMk cId="3173020942" sldId="2147483737"/>
            <pc:sldLayoutMk cId="1504323333" sldId="214748373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25.09.2021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25.09.2021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25.09.2021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9/25/2021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361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431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986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045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323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4801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9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793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25.09.2021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1064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468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10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25.09.2021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25.09.2021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25.09.2021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25.09.2021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25.09.2021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25.09.2021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25.09.2021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25.09.2021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02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themoviedb.org/3/getting-started/introduction" TargetMode="External"/><Relationship Id="rId2" Type="http://schemas.openxmlformats.org/officeDocument/2006/relationships/hyperlink" Target="https://www.themoviedb.org/?language=pt-BR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themoviedb.org/3/movies/get-latest-movie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themoviedb.org/3/movies/get-movie-details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themoviedb.org/3/movies/get-movie-images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7A9C8-32C5-4089-A741-3A39DF22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103119"/>
            <a:ext cx="7335835" cy="27782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7200" dirty="0"/>
              <a:t>Módulo 17 :</a:t>
            </a:r>
            <a:br>
              <a:rPr lang="pt-BR" sz="7200" dirty="0"/>
            </a:br>
            <a:r>
              <a:rPr lang="pt-BR" sz="7200" dirty="0"/>
              <a:t>Exercício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C054FC3-922A-EC40-AC25-A59AF5378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52B27A6-BDD2-B247-9494-C90C996DB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 41">
              <a:extLst>
                <a:ext uri="{FF2B5EF4-FFF2-40B4-BE49-F238E27FC236}">
                  <a16:creationId xmlns:a16="http://schemas.microsoft.com/office/drawing/2014/main" id="{A368B3AC-A3AC-C949-864D-1C05AADBA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Freeform 42">
              <a:extLst>
                <a:ext uri="{FF2B5EF4-FFF2-40B4-BE49-F238E27FC236}">
                  <a16:creationId xmlns:a16="http://schemas.microsoft.com/office/drawing/2014/main" id="{EB848571-59FE-B34A-8561-FD4325EC1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2F3C3152-8488-E444-BBA7-E9CD62AC1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536756F0-72A6-9F45-86A4-7D8C5E1AC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5E18A883-69CF-FB4D-A4F9-6835E196C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eform 46">
              <a:extLst>
                <a:ext uri="{FF2B5EF4-FFF2-40B4-BE49-F238E27FC236}">
                  <a16:creationId xmlns:a16="http://schemas.microsoft.com/office/drawing/2014/main" id="{83415627-4FAA-3B4B-8A88-63E862A5F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Freeform 47">
              <a:extLst>
                <a:ext uri="{FF2B5EF4-FFF2-40B4-BE49-F238E27FC236}">
                  <a16:creationId xmlns:a16="http://schemas.microsoft.com/office/drawing/2014/main" id="{BF96A3B0-DCC7-1647-8383-429159B1D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Freeform 48">
              <a:extLst>
                <a:ext uri="{FF2B5EF4-FFF2-40B4-BE49-F238E27FC236}">
                  <a16:creationId xmlns:a16="http://schemas.microsoft.com/office/drawing/2014/main" id="{392468EE-53D9-F243-B2B0-FA9D2A742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Freeform 49">
              <a:extLst>
                <a:ext uri="{FF2B5EF4-FFF2-40B4-BE49-F238E27FC236}">
                  <a16:creationId xmlns:a16="http://schemas.microsoft.com/office/drawing/2014/main" id="{6C6EB606-ED6D-3D47-B27D-C7736D781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Freeform 50">
              <a:extLst>
                <a:ext uri="{FF2B5EF4-FFF2-40B4-BE49-F238E27FC236}">
                  <a16:creationId xmlns:a16="http://schemas.microsoft.com/office/drawing/2014/main" id="{1E551583-A0DA-C64D-8385-F579D091E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Freeform 51">
              <a:extLst>
                <a:ext uri="{FF2B5EF4-FFF2-40B4-BE49-F238E27FC236}">
                  <a16:creationId xmlns:a16="http://schemas.microsoft.com/office/drawing/2014/main" id="{3C9B75DD-4CC7-0143-9DF3-9249A306A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Freeform 52">
              <a:extLst>
                <a:ext uri="{FF2B5EF4-FFF2-40B4-BE49-F238E27FC236}">
                  <a16:creationId xmlns:a16="http://schemas.microsoft.com/office/drawing/2014/main" id="{59CDD5E1-EB61-2847-B3B3-33771B104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3" name="Picture 3">
            <a:extLst>
              <a:ext uri="{FF2B5EF4-FFF2-40B4-BE49-F238E27FC236}">
                <a16:creationId xmlns:a16="http://schemas.microsoft.com/office/drawing/2014/main" id="{74013D6F-B4BE-4964-ABE9-980B09484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932" y="5300573"/>
            <a:ext cx="21621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8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557E6E-BB2A-4EA5-9793-96C687BF9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4134537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Visão geral do app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82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4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E929156E-AF68-4487-A38B-733993A16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498" y="954967"/>
            <a:ext cx="6818611" cy="535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4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A7219-5FC6-4F0C-90CE-9A2AFFB2D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982816" cy="1268984"/>
          </a:xfrm>
        </p:spPr>
        <p:txBody>
          <a:bodyPr>
            <a:normAutofit fontScale="90000"/>
          </a:bodyPr>
          <a:lstStyle/>
          <a:p>
            <a:r>
              <a:rPr lang="en-US" dirty="0"/>
              <a:t>The Awesome Movie App – </a:t>
            </a:r>
            <a:r>
              <a:rPr lang="en-US" dirty="0" err="1"/>
              <a:t>Parte</a:t>
            </a:r>
            <a:r>
              <a:rPr lang="en-US" dirty="0"/>
              <a:t> 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A7B69-938A-44AE-8354-1C8C46384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/>
              <a:t>Mais um passo na nossa jornada.</a:t>
            </a:r>
            <a:br>
              <a:rPr lang="pt-BR" dirty="0"/>
            </a:br>
            <a:r>
              <a:rPr lang="pt-BR"/>
              <a:t>Para continuar primeiro é necessário criar uma conta no site </a:t>
            </a:r>
            <a:r>
              <a:rPr lang="pt-BR" dirty="0">
                <a:hlinkClick r:id="rId2"/>
              </a:rPr>
              <a:t>TheMovieDB</a:t>
            </a:r>
            <a:r>
              <a:rPr lang="pt-BR"/>
              <a:t>. </a:t>
            </a:r>
            <a:br>
              <a:rPr lang="pt-BR" dirty="0"/>
            </a:br>
            <a:r>
              <a:rPr lang="pt-BR"/>
              <a:t>Depois é necessário solicitar uma chave de API, seguindo este guia </a:t>
            </a:r>
            <a:r>
              <a:rPr lang="pt-BR" dirty="0">
                <a:hlinkClick r:id="rId3"/>
              </a:rPr>
              <a:t>aqui</a:t>
            </a:r>
            <a:r>
              <a:rPr lang="pt-BR"/>
              <a:t>.  </a:t>
            </a:r>
            <a:br>
              <a:rPr lang="pt-BR" dirty="0"/>
            </a:br>
            <a:endParaRPr lang="pt-BR" dirty="0"/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998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A7219-5FC6-4F0C-90CE-9A2AFFB2D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982816" cy="1268984"/>
          </a:xfrm>
        </p:spPr>
        <p:txBody>
          <a:bodyPr>
            <a:normAutofit fontScale="90000"/>
          </a:bodyPr>
          <a:lstStyle/>
          <a:p>
            <a:r>
              <a:rPr lang="en-US"/>
              <a:t>The Awesome Movie App – Lista de filmes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A7B69-938A-44AE-8354-1C8C46384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/>
              <a:t>Para a listagem de filmes vamos utilizar o endpoint</a:t>
            </a:r>
          </a:p>
          <a:p>
            <a:pPr marL="0" indent="0">
              <a:buNone/>
            </a:pPr>
            <a:r>
              <a:rPr lang="pt-BR" b="1">
                <a:ea typeface="+mn-lt"/>
                <a:cs typeface="+mn-lt"/>
              </a:rPr>
              <a:t>/movie/latest </a:t>
            </a:r>
            <a:endParaRPr lang="pt-BR" b="1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/>
              <a:t>A documentação completa você encontra </a:t>
            </a:r>
            <a:r>
              <a:rPr lang="pt-BR" dirty="0">
                <a:hlinkClick r:id="rId2"/>
              </a:rPr>
              <a:t>aqui</a:t>
            </a:r>
          </a:p>
          <a:p>
            <a:pPr lvl="1"/>
            <a:r>
              <a:rPr lang="pt-BR">
                <a:ea typeface="+mn-lt"/>
                <a:cs typeface="+mn-lt"/>
              </a:rPr>
              <a:t>É preciso incluir como parâmetro da request a seguinte propriedade: api_key: sua_api_key</a:t>
            </a:r>
            <a:endParaRPr lang="pt-B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102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A7219-5FC6-4F0C-90CE-9A2AFFB2D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982816" cy="1268984"/>
          </a:xfrm>
        </p:spPr>
        <p:txBody>
          <a:bodyPr>
            <a:normAutofit fontScale="90000"/>
          </a:bodyPr>
          <a:lstStyle/>
          <a:p>
            <a:r>
              <a:rPr lang="en-US"/>
              <a:t>The Awesome Movie App – Detalhes do filme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A7B69-938A-44AE-8354-1C8C46384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/>
              <a:t>Para os detalhes de um filme vamos utilizar o endpoint</a:t>
            </a:r>
          </a:p>
          <a:p>
            <a:pPr marL="0" indent="0">
              <a:buNone/>
            </a:pPr>
            <a:r>
              <a:rPr lang="pt-BR" b="1">
                <a:ea typeface="+mn-lt"/>
                <a:cs typeface="+mn-lt"/>
              </a:rPr>
              <a:t>/movie/{movie_id}</a:t>
            </a:r>
            <a:endParaRPr lang="pt-BR" b="1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/>
              <a:t>A documentação completa você encontra </a:t>
            </a:r>
            <a:r>
              <a:rPr lang="pt-BR" dirty="0">
                <a:hlinkClick r:id="rId2"/>
              </a:rPr>
              <a:t>aqui</a:t>
            </a:r>
          </a:p>
          <a:p>
            <a:pPr lvl="1"/>
            <a:r>
              <a:rPr lang="pt-BR"/>
              <a:t>É preciso incluir como parâmetro da request a seguinte propriedade: </a:t>
            </a:r>
            <a:r>
              <a:rPr lang="pt-BR">
                <a:ea typeface="+mn-lt"/>
                <a:cs typeface="+mn-lt"/>
              </a:rPr>
              <a:t>api_key: sua_api_key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2179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A7219-5FC6-4F0C-90CE-9A2AFFB2D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982816" cy="1268984"/>
          </a:xfrm>
        </p:spPr>
        <p:txBody>
          <a:bodyPr>
            <a:normAutofit fontScale="90000"/>
          </a:bodyPr>
          <a:lstStyle/>
          <a:p>
            <a:r>
              <a:rPr lang="en-US"/>
              <a:t>The Awesome Movie App –Pôsteres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A7B69-938A-44AE-8354-1C8C46384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/>
              <a:t>Para obter as imagens dos pôsteres de um filme </a:t>
            </a:r>
            <a:r>
              <a:rPr lang="pt-BR" dirty="0"/>
              <a:t>vamos utilizar o endpoint</a:t>
            </a:r>
          </a:p>
          <a:p>
            <a:pPr marL="0" indent="0">
              <a:buNone/>
            </a:pPr>
            <a:r>
              <a:rPr lang="pt-BR" b="1">
                <a:ea typeface="+mn-lt"/>
                <a:cs typeface="+mn-lt"/>
              </a:rPr>
              <a:t>/movie/{movie_id}/images</a:t>
            </a:r>
            <a:endParaRPr lang="pt-BR" b="1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/>
              <a:t>A documentação completa você encontra </a:t>
            </a:r>
            <a:r>
              <a:rPr lang="pt-BR" dirty="0">
                <a:hlinkClick r:id="rId2"/>
              </a:rPr>
              <a:t>aqui</a:t>
            </a:r>
          </a:p>
          <a:p>
            <a:pPr lvl="1"/>
            <a:r>
              <a:rPr lang="pt-BR"/>
              <a:t>É preciso incluir como parâmetro da request a seguinte propriedade: </a:t>
            </a:r>
            <a:r>
              <a:rPr lang="pt-BR">
                <a:ea typeface="+mn-lt"/>
                <a:cs typeface="+mn-lt"/>
              </a:rPr>
              <a:t>api_key: sua_api_key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4568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A7219-5FC6-4F0C-90CE-9A2AFFB2D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982816" cy="1268984"/>
          </a:xfrm>
        </p:spPr>
        <p:txBody>
          <a:bodyPr>
            <a:normAutofit fontScale="90000"/>
          </a:bodyPr>
          <a:lstStyle/>
          <a:p>
            <a:r>
              <a:rPr lang="en-US"/>
              <a:t>The Awesome Movie App – Networking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A7B69-938A-44AE-8354-1C8C46384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/>
              <a:t>Vamos utilizar o Retrofit com Json como visto em aula para consumir as informações desta API</a:t>
            </a:r>
          </a:p>
        </p:txBody>
      </p:sp>
    </p:spTree>
    <p:extLst>
      <p:ext uri="{BB962C8B-B14F-4D97-AF65-F5344CB8AC3E}">
        <p14:creationId xmlns:p14="http://schemas.microsoft.com/office/powerpoint/2010/main" val="2748352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" name="Straight Connector 32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" name="Rectangle 34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8BD24-B2F6-4F11-929E-B38590A2A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016503"/>
            <a:ext cx="7335835" cy="28664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Não</a:t>
            </a:r>
            <a:r>
              <a:rPr lang="en-US" dirty="0"/>
              <a:t> </a:t>
            </a:r>
            <a:r>
              <a:rPr lang="en-US" dirty="0" err="1"/>
              <a:t>esqueça</a:t>
            </a:r>
            <a:r>
              <a:rPr lang="en-US" dirty="0"/>
              <a:t> de </a:t>
            </a:r>
            <a:r>
              <a:rPr lang="en-US" dirty="0" err="1"/>
              <a:t>enviar</a:t>
            </a:r>
            <a:r>
              <a:rPr lang="en-US" dirty="0"/>
              <a:t> para a </a:t>
            </a:r>
            <a:r>
              <a:rPr lang="en-US" dirty="0" err="1"/>
              <a:t>plataforma</a:t>
            </a:r>
            <a:r>
              <a:rPr lang="en-US" dirty="0"/>
              <a:t> da EBAC </a:t>
            </a:r>
            <a:r>
              <a:rPr lang="en-US" dirty="0" err="1"/>
              <a:t>seu</a:t>
            </a:r>
            <a:r>
              <a:rPr lang="en-US" dirty="0"/>
              <a:t> </a:t>
            </a:r>
            <a:r>
              <a:rPr lang="en-US" dirty="0" err="1"/>
              <a:t>projeto</a:t>
            </a:r>
            <a:r>
              <a:rPr lang="en-US" dirty="0"/>
              <a:t>.</a:t>
            </a:r>
          </a:p>
        </p:txBody>
      </p:sp>
      <p:cxnSp>
        <p:nvCxnSpPr>
          <p:cNvPr id="32" name="Straight Connector 36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8">
            <a:extLst>
              <a:ext uri="{FF2B5EF4-FFF2-40B4-BE49-F238E27FC236}">
                <a16:creationId xmlns:a16="http://schemas.microsoft.com/office/drawing/2014/main" id="{1714268B-8C50-CA4E-9D9C-55342903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5974" y="0"/>
            <a:ext cx="3266026" cy="6858001"/>
            <a:chOff x="8925974" y="0"/>
            <a:chExt cx="3266026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ABEF35D-F220-CC47-918A-86AD6DB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057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C00E500B-D6E7-C64D-BB6C-BCC4F8B7B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6295076"/>
              <a:ext cx="539078" cy="562924"/>
            </a:xfrm>
            <a:custGeom>
              <a:avLst/>
              <a:gdLst>
                <a:gd name="connsiteX0" fmla="*/ 539078 w 539078"/>
                <a:gd name="connsiteY0" fmla="*/ 0 h 562924"/>
                <a:gd name="connsiteX1" fmla="*/ 539078 w 539078"/>
                <a:gd name="connsiteY1" fmla="*/ 562924 h 562924"/>
                <a:gd name="connsiteX2" fmla="*/ 22 w 539078"/>
                <a:gd name="connsiteY2" fmla="*/ 562924 h 562924"/>
                <a:gd name="connsiteX3" fmla="*/ 0 w 539078"/>
                <a:gd name="connsiteY3" fmla="*/ 562712 h 562924"/>
                <a:gd name="connsiteX4" fmla="*/ 451422 w 539078"/>
                <a:gd name="connsiteY4" fmla="*/ 8836 h 56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4">
                  <a:moveTo>
                    <a:pt x="539078" y="0"/>
                  </a:moveTo>
                  <a:lnTo>
                    <a:pt x="539078" y="562924"/>
                  </a:lnTo>
                  <a:lnTo>
                    <a:pt x="22" y="562924"/>
                  </a:lnTo>
                  <a:lnTo>
                    <a:pt x="0" y="562712"/>
                  </a:lnTo>
                  <a:cubicBezTo>
                    <a:pt x="0" y="289501"/>
                    <a:pt x="193796" y="61554"/>
                    <a:pt x="451422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E738F114-63E2-2F46-879C-39082E11D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3552046"/>
              <a:ext cx="539078" cy="1125424"/>
            </a:xfrm>
            <a:custGeom>
              <a:avLst/>
              <a:gdLst>
                <a:gd name="connsiteX0" fmla="*/ 539078 w 539078"/>
                <a:gd name="connsiteY0" fmla="*/ 0 h 1125424"/>
                <a:gd name="connsiteX1" fmla="*/ 539078 w 539078"/>
                <a:gd name="connsiteY1" fmla="*/ 1125424 h 1125424"/>
                <a:gd name="connsiteX2" fmla="*/ 451423 w 539078"/>
                <a:gd name="connsiteY2" fmla="*/ 1116588 h 1125424"/>
                <a:gd name="connsiteX3" fmla="*/ 0 w 539078"/>
                <a:gd name="connsiteY3" fmla="*/ 562712 h 1125424"/>
                <a:gd name="connsiteX4" fmla="*/ 451423 w 539078"/>
                <a:gd name="connsiteY4" fmla="*/ 8836 h 112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4">
                  <a:moveTo>
                    <a:pt x="539078" y="0"/>
                  </a:moveTo>
                  <a:lnTo>
                    <a:pt x="539078" y="1125424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1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02D7001E-46DE-6140-8803-620C53392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2180532"/>
              <a:ext cx="539078" cy="1125425"/>
            </a:xfrm>
            <a:custGeom>
              <a:avLst/>
              <a:gdLst>
                <a:gd name="connsiteX0" fmla="*/ 539078 w 539078"/>
                <a:gd name="connsiteY0" fmla="*/ 0 h 1125425"/>
                <a:gd name="connsiteX1" fmla="*/ 539078 w 539078"/>
                <a:gd name="connsiteY1" fmla="*/ 1125425 h 1125425"/>
                <a:gd name="connsiteX2" fmla="*/ 451423 w 539078"/>
                <a:gd name="connsiteY2" fmla="*/ 1116588 h 1125425"/>
                <a:gd name="connsiteX3" fmla="*/ 0 w 539078"/>
                <a:gd name="connsiteY3" fmla="*/ 562712 h 1125425"/>
                <a:gd name="connsiteX4" fmla="*/ 451423 w 539078"/>
                <a:gd name="connsiteY4" fmla="*/ 8836 h 112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5">
                  <a:moveTo>
                    <a:pt x="539078" y="0"/>
                  </a:moveTo>
                  <a:lnTo>
                    <a:pt x="539078" y="1125425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2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BD55182B-F5B7-BC4D-9649-D3A17486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0"/>
              <a:ext cx="539078" cy="562926"/>
            </a:xfrm>
            <a:custGeom>
              <a:avLst/>
              <a:gdLst>
                <a:gd name="connsiteX0" fmla="*/ 22 w 539078"/>
                <a:gd name="connsiteY0" fmla="*/ 0 h 562926"/>
                <a:gd name="connsiteX1" fmla="*/ 539078 w 539078"/>
                <a:gd name="connsiteY1" fmla="*/ 0 h 562926"/>
                <a:gd name="connsiteX2" fmla="*/ 539078 w 539078"/>
                <a:gd name="connsiteY2" fmla="*/ 562926 h 562926"/>
                <a:gd name="connsiteX3" fmla="*/ 451423 w 539078"/>
                <a:gd name="connsiteY3" fmla="*/ 554090 h 562926"/>
                <a:gd name="connsiteX4" fmla="*/ 0 w 539078"/>
                <a:gd name="connsiteY4" fmla="*/ 214 h 56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6">
                  <a:moveTo>
                    <a:pt x="22" y="0"/>
                  </a:moveTo>
                  <a:lnTo>
                    <a:pt x="539078" y="0"/>
                  </a:lnTo>
                  <a:lnTo>
                    <a:pt x="539078" y="562926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E2A11AC1-65D6-254F-8C03-98312331D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6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3F2B5374-F243-F34E-BC5C-861BA70EC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84DEF8D9-0016-6E40-A7C9-BF7C523F8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809288"/>
              <a:ext cx="536364" cy="1124878"/>
            </a:xfrm>
            <a:custGeom>
              <a:avLst/>
              <a:gdLst>
                <a:gd name="connsiteX0" fmla="*/ 536364 w 536364"/>
                <a:gd name="connsiteY0" fmla="*/ 0 h 1124878"/>
                <a:gd name="connsiteX1" fmla="*/ 536364 w 536364"/>
                <a:gd name="connsiteY1" fmla="*/ 25187 h 1124878"/>
                <a:gd name="connsiteX2" fmla="*/ 456541 w 536364"/>
                <a:gd name="connsiteY2" fmla="*/ 33233 h 1124878"/>
                <a:gd name="connsiteX3" fmla="*/ 25399 w 536364"/>
                <a:gd name="connsiteY3" fmla="*/ 562226 h 1124878"/>
                <a:gd name="connsiteX4" fmla="*/ 456541 w 536364"/>
                <a:gd name="connsiteY4" fmla="*/ 1091219 h 1124878"/>
                <a:gd name="connsiteX5" fmla="*/ 536364 w 536364"/>
                <a:gd name="connsiteY5" fmla="*/ 1099266 h 1124878"/>
                <a:gd name="connsiteX6" fmla="*/ 536364 w 536364"/>
                <a:gd name="connsiteY6" fmla="*/ 1124878 h 1124878"/>
                <a:gd name="connsiteX7" fmla="*/ 451423 w 536364"/>
                <a:gd name="connsiteY7" fmla="*/ 1116315 h 1124878"/>
                <a:gd name="connsiteX8" fmla="*/ 0 w 536364"/>
                <a:gd name="connsiteY8" fmla="*/ 562439 h 1124878"/>
                <a:gd name="connsiteX9" fmla="*/ 451423 w 536364"/>
                <a:gd name="connsiteY9" fmla="*/ 8563 h 112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8">
                  <a:moveTo>
                    <a:pt x="536364" y="0"/>
                  </a:moveTo>
                  <a:lnTo>
                    <a:pt x="536364" y="25187"/>
                  </a:lnTo>
                  <a:lnTo>
                    <a:pt x="456541" y="33233"/>
                  </a:lnTo>
                  <a:cubicBezTo>
                    <a:pt x="210489" y="83583"/>
                    <a:pt x="25399" y="301290"/>
                    <a:pt x="25399" y="562226"/>
                  </a:cubicBezTo>
                  <a:cubicBezTo>
                    <a:pt x="25399" y="823163"/>
                    <a:pt x="210489" y="1040870"/>
                    <a:pt x="456541" y="1091219"/>
                  </a:cubicBezTo>
                  <a:lnTo>
                    <a:pt x="536364" y="1099266"/>
                  </a:lnTo>
                  <a:lnTo>
                    <a:pt x="536364" y="1124878"/>
                  </a:lnTo>
                  <a:lnTo>
                    <a:pt x="451423" y="1116315"/>
                  </a:lnTo>
                  <a:cubicBezTo>
                    <a:pt x="193797" y="1063597"/>
                    <a:pt x="0" y="835650"/>
                    <a:pt x="0" y="562439"/>
                  </a:cubicBezTo>
                  <a:cubicBezTo>
                    <a:pt x="0" y="289228"/>
                    <a:pt x="193797" y="61281"/>
                    <a:pt x="451423" y="85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7A87F92E-7BB7-CF40-B9F4-F6A76E480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3956B80A-36C5-A84F-A57F-2264B3460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4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45">
              <a:extLst>
                <a:ext uri="{FF2B5EF4-FFF2-40B4-BE49-F238E27FC236}">
                  <a16:creationId xmlns:a16="http://schemas.microsoft.com/office/drawing/2014/main" id="{F3F753EA-9ED0-B749-B25F-1D359659F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C348B07-3AA5-3142-A06C-D2FAA3922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4924471"/>
              <a:ext cx="536364" cy="1124877"/>
            </a:xfrm>
            <a:custGeom>
              <a:avLst/>
              <a:gdLst>
                <a:gd name="connsiteX0" fmla="*/ 536364 w 536364"/>
                <a:gd name="connsiteY0" fmla="*/ 0 h 1124877"/>
                <a:gd name="connsiteX1" fmla="*/ 536364 w 536364"/>
                <a:gd name="connsiteY1" fmla="*/ 25186 h 1124877"/>
                <a:gd name="connsiteX2" fmla="*/ 456541 w 536364"/>
                <a:gd name="connsiteY2" fmla="*/ 33232 h 1124877"/>
                <a:gd name="connsiteX3" fmla="*/ 25399 w 536364"/>
                <a:gd name="connsiteY3" fmla="*/ 562225 h 1124877"/>
                <a:gd name="connsiteX4" fmla="*/ 456541 w 536364"/>
                <a:gd name="connsiteY4" fmla="*/ 1091218 h 1124877"/>
                <a:gd name="connsiteX5" fmla="*/ 536364 w 536364"/>
                <a:gd name="connsiteY5" fmla="*/ 1099265 h 1124877"/>
                <a:gd name="connsiteX6" fmla="*/ 536364 w 536364"/>
                <a:gd name="connsiteY6" fmla="*/ 1124877 h 1124877"/>
                <a:gd name="connsiteX7" fmla="*/ 451423 w 536364"/>
                <a:gd name="connsiteY7" fmla="*/ 1116314 h 1124877"/>
                <a:gd name="connsiteX8" fmla="*/ 0 w 536364"/>
                <a:gd name="connsiteY8" fmla="*/ 562438 h 1124877"/>
                <a:gd name="connsiteX9" fmla="*/ 451423 w 536364"/>
                <a:gd name="connsiteY9" fmla="*/ 8562 h 11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7">
                  <a:moveTo>
                    <a:pt x="536364" y="0"/>
                  </a:moveTo>
                  <a:lnTo>
                    <a:pt x="536364" y="25186"/>
                  </a:lnTo>
                  <a:lnTo>
                    <a:pt x="456541" y="33232"/>
                  </a:lnTo>
                  <a:cubicBezTo>
                    <a:pt x="210489" y="83582"/>
                    <a:pt x="25399" y="301289"/>
                    <a:pt x="25399" y="562225"/>
                  </a:cubicBezTo>
                  <a:cubicBezTo>
                    <a:pt x="25399" y="823162"/>
                    <a:pt x="210489" y="1040869"/>
                    <a:pt x="456541" y="1091218"/>
                  </a:cubicBezTo>
                  <a:lnTo>
                    <a:pt x="536364" y="1099265"/>
                  </a:lnTo>
                  <a:lnTo>
                    <a:pt x="536364" y="1124877"/>
                  </a:lnTo>
                  <a:lnTo>
                    <a:pt x="451423" y="1116314"/>
                  </a:lnTo>
                  <a:cubicBezTo>
                    <a:pt x="193797" y="1063596"/>
                    <a:pt x="0" y="835649"/>
                    <a:pt x="0" y="562438"/>
                  </a:cubicBezTo>
                  <a:cubicBezTo>
                    <a:pt x="0" y="289227"/>
                    <a:pt x="193797" y="61280"/>
                    <a:pt x="451423" y="85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C3ED9540-E9D6-9D41-994B-55874068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69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9191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0" baseType="lpstr">
      <vt:lpstr>Tema do Office</vt:lpstr>
      <vt:lpstr>PunchcardVTI</vt:lpstr>
      <vt:lpstr>Módulo 17 : Exercício</vt:lpstr>
      <vt:lpstr>Visão geral do app</vt:lpstr>
      <vt:lpstr>The Awesome Movie App – Parte 3</vt:lpstr>
      <vt:lpstr>The Awesome Movie App – Lista de filmes</vt:lpstr>
      <vt:lpstr>The Awesome Movie App – Detalhes do filme</vt:lpstr>
      <vt:lpstr>The Awesome Movie App –Pôsteres</vt:lpstr>
      <vt:lpstr>The Awesome Movie App – Networking</vt:lpstr>
      <vt:lpstr>Não esqueça de enviar para a plataforma da EBAC seu projeto.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90</cp:revision>
  <dcterms:created xsi:type="dcterms:W3CDTF">2021-09-25T09:05:23Z</dcterms:created>
  <dcterms:modified xsi:type="dcterms:W3CDTF">2021-09-25T11:59:54Z</dcterms:modified>
</cp:coreProperties>
</file>