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7" r:id="rId2"/>
  </p:sldMasterIdLst>
  <p:sldIdLst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C9D7-F398-459F-90E7-76F5B48209C9}" v="384" dt="2021-09-25T11:59:50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6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3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8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2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06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hemoviedb.org/3/getting-started/introduction" TargetMode="External"/><Relationship Id="rId2" Type="http://schemas.openxmlformats.org/officeDocument/2006/relationships/hyperlink" Target="https://www.themoviedb.org/?language=pt-B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latest-movi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movie-detail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movie-image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tmdb.org/misc/api_step_1-1534865112.png" TargetMode="External"/><Relationship Id="rId2" Type="http://schemas.openxmlformats.org/officeDocument/2006/relationships/hyperlink" Target="https://www.themoviedb.org/settings/ap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iles.tmdb.org/misc/api_step_4-1534865184.png" TargetMode="External"/><Relationship Id="rId5" Type="http://schemas.openxmlformats.org/officeDocument/2006/relationships/hyperlink" Target="https://files.tmdb.org/misc/api_step_3-1534865163.png" TargetMode="External"/><Relationship Id="rId4" Type="http://schemas.openxmlformats.org/officeDocument/2006/relationships/hyperlink" Target="https://files.tmdb.org/misc/api_step_2-1534865151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A9C8-32C5-4089-A741-3A39DF2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7200" dirty="0"/>
              <a:t>Módulo 17 :</a:t>
            </a:r>
            <a:br>
              <a:rPr lang="pt-BR" sz="7200" dirty="0"/>
            </a:br>
            <a:r>
              <a:rPr lang="pt-BR" sz="7200" dirty="0"/>
              <a:t>Exercício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74013D6F-B4BE-4964-ABE9-980B0948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932" y="5300573"/>
            <a:ext cx="2162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57E6E-BB2A-4EA5-9793-96C687B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Visão geral do app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29156E-AF68-4487-A38B-733993A1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98" y="954967"/>
            <a:ext cx="6818611" cy="53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Awesome Movie App – </a:t>
            </a:r>
            <a:r>
              <a:rPr lang="en-US" dirty="0" err="1"/>
              <a:t>Parte</a:t>
            </a:r>
            <a:r>
              <a:rPr lang="en-US" dirty="0"/>
              <a:t> 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Mais um passo na nossa jornada.</a:t>
            </a:r>
            <a:br>
              <a:rPr lang="pt-BR" dirty="0"/>
            </a:br>
            <a:r>
              <a:rPr lang="pt-BR" dirty="0"/>
              <a:t>Para continuar primeiro é necessário criar uma conta no site </a:t>
            </a:r>
            <a:r>
              <a:rPr lang="pt-BR" dirty="0">
                <a:hlinkClick r:id="rId2"/>
              </a:rPr>
              <a:t>TheMovieDB</a:t>
            </a:r>
            <a:r>
              <a:rPr lang="pt-BR" dirty="0"/>
              <a:t>. </a:t>
            </a:r>
            <a:br>
              <a:rPr lang="pt-BR" dirty="0"/>
            </a:br>
            <a:r>
              <a:rPr lang="pt-BR" dirty="0"/>
              <a:t>Depois é necessário solicitar uma chave de API, seguindo este guia </a:t>
            </a:r>
            <a:r>
              <a:rPr lang="pt-BR" dirty="0">
                <a:hlinkClick r:id="rId3"/>
              </a:rPr>
              <a:t>aqui</a:t>
            </a:r>
            <a:r>
              <a:rPr lang="pt-BR" dirty="0"/>
              <a:t>.  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9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 Lista de filmes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Para a listagem de filmes vamos utilizar o </a:t>
            </a:r>
            <a:r>
              <a:rPr lang="pt-BR" dirty="0" err="1"/>
              <a:t>endpoint</a:t>
            </a:r>
            <a:endParaRPr lang="pt-BR" dirty="0"/>
          </a:p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/</a:t>
            </a:r>
            <a:r>
              <a:rPr lang="pt-BR" b="1" dirty="0" err="1">
                <a:ea typeface="+mn-lt"/>
                <a:cs typeface="+mn-lt"/>
              </a:rPr>
              <a:t>movie</a:t>
            </a:r>
            <a:r>
              <a:rPr lang="pt-BR" b="1" dirty="0">
                <a:ea typeface="+mn-lt"/>
                <a:cs typeface="+mn-lt"/>
              </a:rPr>
              <a:t>/</a:t>
            </a:r>
            <a:r>
              <a:rPr lang="pt-BR" b="1" dirty="0" err="1">
                <a:ea typeface="+mn-lt"/>
                <a:cs typeface="+mn-lt"/>
              </a:rPr>
              <a:t>latest</a:t>
            </a:r>
            <a:r>
              <a:rPr lang="pt-BR" b="1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A documentação completa você encontra </a:t>
            </a:r>
            <a:r>
              <a:rPr lang="pt-BR" dirty="0">
                <a:hlinkClick r:id="rId2"/>
              </a:rPr>
              <a:t>aqui</a:t>
            </a:r>
          </a:p>
          <a:p>
            <a:pPr lvl="1"/>
            <a:r>
              <a:rPr lang="pt-BR" dirty="0">
                <a:ea typeface="+mn-lt"/>
                <a:cs typeface="+mn-lt"/>
              </a:rPr>
              <a:t>É preciso incluir como parâmetro da </a:t>
            </a:r>
            <a:r>
              <a:rPr lang="pt-BR" dirty="0" err="1">
                <a:ea typeface="+mn-lt"/>
                <a:cs typeface="+mn-lt"/>
              </a:rPr>
              <a:t>request</a:t>
            </a:r>
            <a:r>
              <a:rPr lang="pt-BR" dirty="0">
                <a:ea typeface="+mn-lt"/>
                <a:cs typeface="+mn-lt"/>
              </a:rPr>
              <a:t> a seguinte propriedade: </a:t>
            </a:r>
            <a:r>
              <a:rPr lang="pt-BR" dirty="0" err="1">
                <a:ea typeface="+mn-lt"/>
                <a:cs typeface="+mn-lt"/>
              </a:rPr>
              <a:t>api_key</a:t>
            </a:r>
            <a:r>
              <a:rPr lang="pt-BR" dirty="0">
                <a:ea typeface="+mn-lt"/>
                <a:cs typeface="+mn-lt"/>
              </a:rPr>
              <a:t>: </a:t>
            </a:r>
            <a:r>
              <a:rPr lang="pt-BR" dirty="0" err="1">
                <a:ea typeface="+mn-lt"/>
                <a:cs typeface="+mn-lt"/>
              </a:rPr>
              <a:t>sua_api_key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0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 Detalhes do filme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Para os detalhes de um filme vamos utilizar o endpoint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/movie/{movie_id}</a:t>
            </a:r>
            <a:endParaRPr lang="pt-BR" b="1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/>
              <a:t>A documentação completa você encontra </a:t>
            </a:r>
            <a:r>
              <a:rPr lang="pt-BR" dirty="0">
                <a:hlinkClick r:id="rId2"/>
              </a:rPr>
              <a:t>aqui</a:t>
            </a:r>
          </a:p>
          <a:p>
            <a:pPr lvl="1"/>
            <a:r>
              <a:rPr lang="pt-BR"/>
              <a:t>É preciso incluir como parâmetro da request a seguinte propriedade: </a:t>
            </a:r>
            <a:r>
              <a:rPr lang="pt-BR">
                <a:ea typeface="+mn-lt"/>
                <a:cs typeface="+mn-lt"/>
              </a:rPr>
              <a:t>api_key: sua_api_key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17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–Pôsteres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Para obter as imagens dos pôsteres de um filme </a:t>
            </a:r>
            <a:r>
              <a:rPr lang="pt-BR" dirty="0"/>
              <a:t>vamos utilizar o endpoint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/movie/{movie_id}/images</a:t>
            </a:r>
            <a:endParaRPr lang="pt-BR" b="1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/>
              <a:t>A documentação completa você encontra </a:t>
            </a:r>
            <a:r>
              <a:rPr lang="pt-BR" dirty="0">
                <a:hlinkClick r:id="rId2"/>
              </a:rPr>
              <a:t>aqui</a:t>
            </a:r>
          </a:p>
          <a:p>
            <a:pPr lvl="1"/>
            <a:r>
              <a:rPr lang="pt-BR"/>
              <a:t>É preciso incluir como parâmetro da request a seguinte propriedade: </a:t>
            </a:r>
            <a:r>
              <a:rPr lang="pt-BR">
                <a:ea typeface="+mn-lt"/>
                <a:cs typeface="+mn-lt"/>
              </a:rPr>
              <a:t>api_key: sua_api_key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56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 Networking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Vamos utilizar o Retrofit com Json como visto em aula para consumir as informações desta API</a:t>
            </a:r>
          </a:p>
        </p:txBody>
      </p:sp>
    </p:spTree>
    <p:extLst>
      <p:ext uri="{BB962C8B-B14F-4D97-AF65-F5344CB8AC3E}">
        <p14:creationId xmlns:p14="http://schemas.microsoft.com/office/powerpoint/2010/main" val="274835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BA549-8882-F849-94C9-1B586404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registrar no Site </a:t>
            </a:r>
            <a:r>
              <a:rPr lang="pt-BR" dirty="0" err="1"/>
              <a:t>movieDB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6C929-7812-C24B-891B-10D0F2B1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Primeiro é necessário criar uma conta no site</a:t>
            </a:r>
          </a:p>
          <a:p>
            <a:r>
              <a:rPr lang="pt-BR" dirty="0"/>
              <a:t>Depois acesse o link da </a:t>
            </a:r>
            <a:r>
              <a:rPr lang="pt-BR" dirty="0">
                <a:hlinkClick r:id="rId2"/>
              </a:rPr>
              <a:t>API</a:t>
            </a:r>
            <a:r>
              <a:rPr lang="pt-BR" dirty="0"/>
              <a:t> através configurações da sua conta, seguindo este passo a passo</a:t>
            </a:r>
          </a:p>
          <a:p>
            <a:r>
              <a:rPr lang="pt-BR" dirty="0"/>
              <a:t>Clique no seu </a:t>
            </a:r>
            <a:r>
              <a:rPr lang="pt-BR" dirty="0" err="1"/>
              <a:t>avatar</a:t>
            </a:r>
            <a:r>
              <a:rPr lang="pt-BR" dirty="0"/>
              <a:t> na tela principal (</a:t>
            </a:r>
            <a:r>
              <a:rPr lang="pt-BR" dirty="0">
                <a:hlinkClick r:id="rId3"/>
              </a:rPr>
              <a:t>screenshot</a:t>
            </a:r>
            <a:r>
              <a:rPr lang="pt-BR" dirty="0"/>
              <a:t>)</a:t>
            </a:r>
          </a:p>
          <a:p>
            <a:r>
              <a:rPr lang="pt-BR" dirty="0"/>
              <a:t>Clicar em "Settings" (</a:t>
            </a:r>
            <a:r>
              <a:rPr lang="pt-BR" dirty="0">
                <a:hlinkClick r:id="rId4"/>
              </a:rPr>
              <a:t>screenshot</a:t>
            </a:r>
            <a:r>
              <a:rPr lang="pt-BR" dirty="0"/>
              <a:t>)</a:t>
            </a:r>
          </a:p>
          <a:p>
            <a:r>
              <a:rPr lang="pt-BR" dirty="0"/>
              <a:t>Depois em "API" na esquerda do </a:t>
            </a:r>
            <a:r>
              <a:rPr lang="pt-BR" dirty="0" err="1"/>
              <a:t>sidebar</a:t>
            </a:r>
            <a:r>
              <a:rPr lang="pt-BR" dirty="0"/>
              <a:t> (</a:t>
            </a:r>
            <a:r>
              <a:rPr lang="pt-BR" dirty="0">
                <a:hlinkClick r:id="rId5"/>
              </a:rPr>
              <a:t>screenshot</a:t>
            </a:r>
            <a:r>
              <a:rPr lang="pt-BR" dirty="0"/>
              <a:t>)</a:t>
            </a:r>
          </a:p>
          <a:p>
            <a:r>
              <a:rPr lang="pt-BR" dirty="0"/>
              <a:t>Clicar em "</a:t>
            </a:r>
            <a:r>
              <a:rPr lang="pt-BR" dirty="0" err="1"/>
              <a:t>Create</a:t>
            </a:r>
            <a:r>
              <a:rPr lang="pt-BR" dirty="0"/>
              <a:t>" ou "click </a:t>
            </a:r>
            <a:r>
              <a:rPr lang="pt-BR" dirty="0" err="1"/>
              <a:t>here</a:t>
            </a:r>
            <a:r>
              <a:rPr lang="pt-BR" dirty="0"/>
              <a:t>" na página da API (</a:t>
            </a:r>
            <a:r>
              <a:rPr lang="pt-BR" dirty="0">
                <a:hlinkClick r:id="rId6"/>
              </a:rPr>
              <a:t>screenshot</a:t>
            </a:r>
            <a:r>
              <a:rPr lang="pt-BR" dirty="0"/>
              <a:t>)</a:t>
            </a:r>
          </a:p>
          <a:p>
            <a:r>
              <a:rPr lang="pt-BR" b="1" dirty="0"/>
              <a:t>O site não é otimizado para mobile, o ideal é acessar através de um computador para criar a conta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6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8BD24-B2F6-4F11-929E-B38590A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016503"/>
            <a:ext cx="7335835" cy="2866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Não</a:t>
            </a:r>
            <a:r>
              <a:rPr lang="en-US" dirty="0"/>
              <a:t> 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para a </a:t>
            </a:r>
            <a:r>
              <a:rPr lang="en-US" dirty="0" err="1"/>
              <a:t>plataforma</a:t>
            </a:r>
            <a:r>
              <a:rPr lang="en-US" dirty="0"/>
              <a:t> da EBAC </a:t>
            </a:r>
            <a:r>
              <a:rPr lang="en-US" dirty="0" err="1"/>
              <a:t>seu</a:t>
            </a:r>
            <a:r>
              <a:rPr lang="en-US" dirty="0"/>
              <a:t> 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</p:txBody>
      </p:sp>
      <p:cxnSp>
        <p:nvCxnSpPr>
          <p:cNvPr id="32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19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Neue Haas Grotesk Text Pro</vt:lpstr>
      <vt:lpstr>Tema do Office</vt:lpstr>
      <vt:lpstr>PunchcardVTI</vt:lpstr>
      <vt:lpstr>Módulo 17 : Exercício</vt:lpstr>
      <vt:lpstr>Visão geral do app</vt:lpstr>
      <vt:lpstr>The Awesome Movie App – Parte 3</vt:lpstr>
      <vt:lpstr>The Awesome Movie App – Lista de filmes</vt:lpstr>
      <vt:lpstr>The Awesome Movie App – Detalhes do filme</vt:lpstr>
      <vt:lpstr>The Awesome Movie App –Pôsteres</vt:lpstr>
      <vt:lpstr>The Awesome Movie App – Networking</vt:lpstr>
      <vt:lpstr>Como registrar no Site movieDB</vt:lpstr>
      <vt:lpstr>Não esqueça de enviar para a plataforma da EBAC seu projeto.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Tomaz Rocha da Silva</cp:lastModifiedBy>
  <cp:revision>92</cp:revision>
  <dcterms:created xsi:type="dcterms:W3CDTF">2021-09-25T09:05:23Z</dcterms:created>
  <dcterms:modified xsi:type="dcterms:W3CDTF">2022-04-04T14:06:42Z</dcterms:modified>
</cp:coreProperties>
</file>