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GPL/eueam5hiZsdYw+ENwXTek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12bfc9c40_1_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12bfc9c40_1_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0" y="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204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CCA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8"/>
          <p:cNvSpPr/>
          <p:nvPr/>
        </p:nvSpPr>
        <p:spPr>
          <a:xfrm>
            <a:off x="0" y="0"/>
            <a:ext cx="3064510" cy="2662555"/>
          </a:xfrm>
          <a:custGeom>
            <a:rect b="b" l="l" r="r" t="t"/>
            <a:pathLst>
              <a:path extrusionOk="0" h="2662555" w="3064510">
                <a:moveTo>
                  <a:pt x="0" y="46734"/>
                </a:moveTo>
                <a:lnTo>
                  <a:pt x="0" y="0"/>
                </a:lnTo>
                <a:lnTo>
                  <a:pt x="46734" y="0"/>
                </a:lnTo>
                <a:lnTo>
                  <a:pt x="0" y="46734"/>
                </a:lnTo>
                <a:close/>
              </a:path>
              <a:path extrusionOk="0" h="2662555" w="3064510">
                <a:moveTo>
                  <a:pt x="0" y="248346"/>
                </a:moveTo>
                <a:lnTo>
                  <a:pt x="0" y="146960"/>
                </a:lnTo>
                <a:lnTo>
                  <a:pt x="147168" y="0"/>
                </a:lnTo>
                <a:lnTo>
                  <a:pt x="248648" y="0"/>
                </a:lnTo>
                <a:lnTo>
                  <a:pt x="0" y="248346"/>
                </a:lnTo>
                <a:close/>
              </a:path>
              <a:path extrusionOk="0" h="2662555" w="3064510">
                <a:moveTo>
                  <a:pt x="0" y="452307"/>
                </a:moveTo>
                <a:lnTo>
                  <a:pt x="0" y="350914"/>
                </a:lnTo>
                <a:lnTo>
                  <a:pt x="350914" y="0"/>
                </a:lnTo>
                <a:lnTo>
                  <a:pt x="452307" y="0"/>
                </a:lnTo>
                <a:lnTo>
                  <a:pt x="0" y="452307"/>
                </a:lnTo>
                <a:close/>
              </a:path>
              <a:path extrusionOk="0" h="2662555" w="3064510">
                <a:moveTo>
                  <a:pt x="0" y="656338"/>
                </a:moveTo>
                <a:lnTo>
                  <a:pt x="0" y="553700"/>
                </a:lnTo>
                <a:lnTo>
                  <a:pt x="553700" y="0"/>
                </a:lnTo>
                <a:lnTo>
                  <a:pt x="655762" y="0"/>
                </a:lnTo>
                <a:lnTo>
                  <a:pt x="0" y="656338"/>
                </a:lnTo>
                <a:close/>
              </a:path>
              <a:path extrusionOk="0" h="2662555" w="3064510">
                <a:moveTo>
                  <a:pt x="0" y="859440"/>
                </a:moveTo>
                <a:lnTo>
                  <a:pt x="0" y="758047"/>
                </a:lnTo>
                <a:lnTo>
                  <a:pt x="758047" y="0"/>
                </a:lnTo>
                <a:lnTo>
                  <a:pt x="859440" y="0"/>
                </a:lnTo>
                <a:lnTo>
                  <a:pt x="0" y="859440"/>
                </a:lnTo>
                <a:close/>
              </a:path>
              <a:path extrusionOk="0" h="2662555" w="3064510">
                <a:moveTo>
                  <a:pt x="0" y="1060666"/>
                </a:moveTo>
                <a:lnTo>
                  <a:pt x="0" y="959273"/>
                </a:lnTo>
                <a:lnTo>
                  <a:pt x="959273" y="0"/>
                </a:lnTo>
                <a:lnTo>
                  <a:pt x="1060666" y="0"/>
                </a:lnTo>
                <a:lnTo>
                  <a:pt x="0" y="1060666"/>
                </a:lnTo>
                <a:close/>
              </a:path>
              <a:path extrusionOk="0" h="2662555" w="3064510">
                <a:moveTo>
                  <a:pt x="0" y="1265013"/>
                </a:moveTo>
                <a:lnTo>
                  <a:pt x="0" y="1163620"/>
                </a:lnTo>
                <a:lnTo>
                  <a:pt x="1163620" y="0"/>
                </a:lnTo>
                <a:lnTo>
                  <a:pt x="1265013" y="0"/>
                </a:lnTo>
                <a:lnTo>
                  <a:pt x="0" y="1265013"/>
                </a:lnTo>
                <a:close/>
              </a:path>
              <a:path extrusionOk="0" h="2662555" w="3064510">
                <a:moveTo>
                  <a:pt x="0" y="1467799"/>
                </a:moveTo>
                <a:lnTo>
                  <a:pt x="0" y="1366406"/>
                </a:lnTo>
                <a:lnTo>
                  <a:pt x="1366406" y="0"/>
                </a:lnTo>
                <a:lnTo>
                  <a:pt x="1467799" y="0"/>
                </a:lnTo>
                <a:lnTo>
                  <a:pt x="0" y="1467799"/>
                </a:lnTo>
                <a:close/>
              </a:path>
              <a:path extrusionOk="0" h="2662555" w="3064510">
                <a:moveTo>
                  <a:pt x="0" y="1670586"/>
                </a:moveTo>
                <a:lnTo>
                  <a:pt x="0" y="1569193"/>
                </a:lnTo>
                <a:lnTo>
                  <a:pt x="1569193" y="0"/>
                </a:lnTo>
                <a:lnTo>
                  <a:pt x="1670586" y="0"/>
                </a:lnTo>
                <a:lnTo>
                  <a:pt x="0" y="1670586"/>
                </a:lnTo>
                <a:close/>
              </a:path>
              <a:path extrusionOk="0" h="2662555" w="3064510">
                <a:moveTo>
                  <a:pt x="0" y="1873372"/>
                </a:moveTo>
                <a:lnTo>
                  <a:pt x="0" y="1771979"/>
                </a:lnTo>
                <a:lnTo>
                  <a:pt x="1771979" y="0"/>
                </a:lnTo>
                <a:lnTo>
                  <a:pt x="1873372" y="0"/>
                </a:lnTo>
                <a:lnTo>
                  <a:pt x="0" y="1873372"/>
                </a:lnTo>
                <a:close/>
              </a:path>
              <a:path extrusionOk="0" h="2662555" w="3064510">
                <a:moveTo>
                  <a:pt x="35026" y="2042692"/>
                </a:moveTo>
                <a:lnTo>
                  <a:pt x="23351" y="2028653"/>
                </a:lnTo>
                <a:lnTo>
                  <a:pt x="11822" y="2014614"/>
                </a:lnTo>
                <a:lnTo>
                  <a:pt x="586" y="2000575"/>
                </a:lnTo>
                <a:lnTo>
                  <a:pt x="0" y="1999812"/>
                </a:lnTo>
                <a:lnTo>
                  <a:pt x="0" y="1976326"/>
                </a:lnTo>
                <a:lnTo>
                  <a:pt x="1976326" y="0"/>
                </a:lnTo>
                <a:lnTo>
                  <a:pt x="2077719" y="0"/>
                </a:lnTo>
                <a:lnTo>
                  <a:pt x="35026" y="2042692"/>
                </a:lnTo>
                <a:close/>
              </a:path>
              <a:path extrusionOk="0" h="2662555" w="3064510">
                <a:moveTo>
                  <a:pt x="131739" y="2147206"/>
                </a:moveTo>
                <a:lnTo>
                  <a:pt x="118895" y="2134336"/>
                </a:lnTo>
                <a:lnTo>
                  <a:pt x="106196" y="2121467"/>
                </a:lnTo>
                <a:lnTo>
                  <a:pt x="93790" y="2108598"/>
                </a:lnTo>
                <a:lnTo>
                  <a:pt x="81823" y="2095729"/>
                </a:lnTo>
                <a:lnTo>
                  <a:pt x="2177552" y="0"/>
                </a:lnTo>
                <a:lnTo>
                  <a:pt x="2278945" y="0"/>
                </a:lnTo>
                <a:lnTo>
                  <a:pt x="131739" y="2147206"/>
                </a:lnTo>
                <a:close/>
              </a:path>
              <a:path extrusionOk="0" h="2662555" w="3064510">
                <a:moveTo>
                  <a:pt x="234693" y="2247039"/>
                </a:moveTo>
                <a:lnTo>
                  <a:pt x="208174" y="2223445"/>
                </a:lnTo>
                <a:lnTo>
                  <a:pt x="194769" y="2211283"/>
                </a:lnTo>
                <a:lnTo>
                  <a:pt x="181656" y="2198682"/>
                </a:lnTo>
                <a:lnTo>
                  <a:pt x="2380339" y="0"/>
                </a:lnTo>
                <a:lnTo>
                  <a:pt x="2481732" y="0"/>
                </a:lnTo>
                <a:lnTo>
                  <a:pt x="234693" y="2247039"/>
                </a:lnTo>
                <a:close/>
              </a:path>
              <a:path extrusionOk="0" h="2662555" w="3064510">
                <a:moveTo>
                  <a:pt x="348565" y="2335953"/>
                </a:moveTo>
                <a:lnTo>
                  <a:pt x="319707" y="2314699"/>
                </a:lnTo>
                <a:lnTo>
                  <a:pt x="305132" y="2303707"/>
                </a:lnTo>
                <a:lnTo>
                  <a:pt x="290849" y="2292276"/>
                </a:lnTo>
                <a:lnTo>
                  <a:pt x="2584613" y="0"/>
                </a:lnTo>
                <a:lnTo>
                  <a:pt x="2686043" y="0"/>
                </a:lnTo>
                <a:lnTo>
                  <a:pt x="348565" y="2335953"/>
                </a:lnTo>
                <a:close/>
              </a:path>
              <a:path extrusionOk="0" h="2662555" w="3064510">
                <a:moveTo>
                  <a:pt x="470237" y="2417068"/>
                </a:moveTo>
                <a:lnTo>
                  <a:pt x="454126" y="2407684"/>
                </a:lnTo>
                <a:lnTo>
                  <a:pt x="438454" y="2398154"/>
                </a:lnTo>
                <a:lnTo>
                  <a:pt x="423074" y="2388331"/>
                </a:lnTo>
                <a:lnTo>
                  <a:pt x="407841" y="2378070"/>
                </a:lnTo>
                <a:lnTo>
                  <a:pt x="2780443" y="5468"/>
                </a:lnTo>
                <a:lnTo>
                  <a:pt x="2790704" y="20921"/>
                </a:lnTo>
                <a:lnTo>
                  <a:pt x="2800527" y="36666"/>
                </a:lnTo>
                <a:lnTo>
                  <a:pt x="2819441" y="67864"/>
                </a:lnTo>
                <a:lnTo>
                  <a:pt x="470237" y="2417068"/>
                </a:lnTo>
                <a:close/>
              </a:path>
              <a:path extrusionOk="0" h="2662555" w="3064510">
                <a:moveTo>
                  <a:pt x="602828" y="2488823"/>
                </a:moveTo>
                <a:lnTo>
                  <a:pt x="585547" y="2480609"/>
                </a:lnTo>
                <a:lnTo>
                  <a:pt x="568705" y="2472249"/>
                </a:lnTo>
                <a:lnTo>
                  <a:pt x="552156" y="2463596"/>
                </a:lnTo>
                <a:lnTo>
                  <a:pt x="535753" y="2454505"/>
                </a:lnTo>
                <a:lnTo>
                  <a:pt x="2856878" y="133379"/>
                </a:lnTo>
                <a:lnTo>
                  <a:pt x="2865969" y="150002"/>
                </a:lnTo>
                <a:lnTo>
                  <a:pt x="2874622" y="166917"/>
                </a:lnTo>
                <a:lnTo>
                  <a:pt x="2891196" y="200455"/>
                </a:lnTo>
                <a:lnTo>
                  <a:pt x="602828" y="2488823"/>
                </a:lnTo>
                <a:close/>
              </a:path>
              <a:path extrusionOk="0" h="2662555" w="3064510">
                <a:moveTo>
                  <a:pt x="743219" y="2551219"/>
                </a:moveTo>
                <a:lnTo>
                  <a:pt x="707341" y="2536985"/>
                </a:lnTo>
                <a:lnTo>
                  <a:pt x="689256" y="2529502"/>
                </a:lnTo>
                <a:lnTo>
                  <a:pt x="671464" y="2521581"/>
                </a:lnTo>
                <a:lnTo>
                  <a:pt x="2922394" y="270650"/>
                </a:lnTo>
                <a:lnTo>
                  <a:pt x="2930315" y="288224"/>
                </a:lnTo>
                <a:lnTo>
                  <a:pt x="2937798" y="305943"/>
                </a:lnTo>
                <a:lnTo>
                  <a:pt x="2944988" y="323955"/>
                </a:lnTo>
                <a:lnTo>
                  <a:pt x="2952032" y="342406"/>
                </a:lnTo>
                <a:lnTo>
                  <a:pt x="743219" y="2551219"/>
                </a:lnTo>
                <a:close/>
              </a:path>
              <a:path extrusionOk="0" h="2662555" w="3064510">
                <a:moveTo>
                  <a:pt x="897648" y="2599575"/>
                </a:moveTo>
                <a:lnTo>
                  <a:pt x="819654" y="2576177"/>
                </a:lnTo>
                <a:lnTo>
                  <a:pt x="2978550" y="417281"/>
                </a:lnTo>
                <a:lnTo>
                  <a:pt x="2984400" y="436926"/>
                </a:lnTo>
                <a:lnTo>
                  <a:pt x="2996099" y="475630"/>
                </a:lnTo>
                <a:lnTo>
                  <a:pt x="3001949" y="495275"/>
                </a:lnTo>
                <a:lnTo>
                  <a:pt x="897648" y="2599575"/>
                </a:lnTo>
                <a:close/>
              </a:path>
              <a:path extrusionOk="0" h="2662555" w="3064510">
                <a:moveTo>
                  <a:pt x="1061438" y="2637013"/>
                </a:moveTo>
                <a:lnTo>
                  <a:pt x="1040379" y="2633235"/>
                </a:lnTo>
                <a:lnTo>
                  <a:pt x="1019320" y="2629018"/>
                </a:lnTo>
                <a:lnTo>
                  <a:pt x="977203" y="2619854"/>
                </a:lnTo>
                <a:lnTo>
                  <a:pt x="3022227" y="576390"/>
                </a:lnTo>
                <a:lnTo>
                  <a:pt x="3026882" y="597449"/>
                </a:lnTo>
                <a:lnTo>
                  <a:pt x="3031392" y="618507"/>
                </a:lnTo>
                <a:lnTo>
                  <a:pt x="3035608" y="639566"/>
                </a:lnTo>
                <a:lnTo>
                  <a:pt x="3039386" y="660624"/>
                </a:lnTo>
                <a:lnTo>
                  <a:pt x="1061438" y="2637013"/>
                </a:lnTo>
                <a:close/>
              </a:path>
              <a:path extrusionOk="0" h="2662555" w="3064510">
                <a:moveTo>
                  <a:pt x="1245505" y="2657292"/>
                </a:moveTo>
                <a:lnTo>
                  <a:pt x="1222107" y="2655854"/>
                </a:lnTo>
                <a:lnTo>
                  <a:pt x="1198708" y="2653977"/>
                </a:lnTo>
                <a:lnTo>
                  <a:pt x="1151912" y="2649492"/>
                </a:lnTo>
                <a:lnTo>
                  <a:pt x="3053425" y="749538"/>
                </a:lnTo>
                <a:lnTo>
                  <a:pt x="3055741" y="772937"/>
                </a:lnTo>
                <a:lnTo>
                  <a:pt x="3057910" y="796335"/>
                </a:lnTo>
                <a:lnTo>
                  <a:pt x="3059787" y="819734"/>
                </a:lnTo>
                <a:lnTo>
                  <a:pt x="3061225" y="843132"/>
                </a:lnTo>
                <a:lnTo>
                  <a:pt x="1245505" y="2657292"/>
                </a:lnTo>
                <a:close/>
              </a:path>
              <a:path extrusionOk="0" h="2662555" w="3064510">
                <a:moveTo>
                  <a:pt x="1343779" y="2661971"/>
                </a:moveTo>
                <a:lnTo>
                  <a:pt x="3064344" y="941406"/>
                </a:lnTo>
                <a:lnTo>
                  <a:pt x="3064076" y="967388"/>
                </a:lnTo>
                <a:lnTo>
                  <a:pt x="3063369" y="993662"/>
                </a:lnTo>
                <a:lnTo>
                  <a:pt x="3061225" y="1045919"/>
                </a:lnTo>
                <a:lnTo>
                  <a:pt x="1448292" y="2658852"/>
                </a:lnTo>
                <a:lnTo>
                  <a:pt x="1396035" y="2661581"/>
                </a:lnTo>
                <a:lnTo>
                  <a:pt x="1343779" y="2661971"/>
                </a:lnTo>
                <a:close/>
              </a:path>
              <a:path extrusionOk="0" h="2662555" w="3064510">
                <a:moveTo>
                  <a:pt x="1559044" y="2649492"/>
                </a:moveTo>
                <a:lnTo>
                  <a:pt x="3051865" y="1156671"/>
                </a:lnTo>
                <a:lnTo>
                  <a:pt x="3048063" y="1186846"/>
                </a:lnTo>
                <a:lnTo>
                  <a:pt x="3043676" y="1216727"/>
                </a:lnTo>
                <a:lnTo>
                  <a:pt x="3033146" y="1276783"/>
                </a:lnTo>
                <a:lnTo>
                  <a:pt x="1679156" y="2630773"/>
                </a:lnTo>
                <a:lnTo>
                  <a:pt x="1619685" y="2641303"/>
                </a:lnTo>
                <a:lnTo>
                  <a:pt x="1559044" y="2649492"/>
                </a:lnTo>
                <a:close/>
              </a:path>
              <a:path extrusionOk="0" h="2662555" w="3064510">
                <a:moveTo>
                  <a:pt x="1813308" y="2599575"/>
                </a:moveTo>
                <a:lnTo>
                  <a:pt x="3001949" y="1410935"/>
                </a:lnTo>
                <a:lnTo>
                  <a:pt x="2990859" y="1449274"/>
                </a:lnTo>
                <a:lnTo>
                  <a:pt x="2978745" y="1487174"/>
                </a:lnTo>
                <a:lnTo>
                  <a:pt x="2965754" y="1524783"/>
                </a:lnTo>
                <a:lnTo>
                  <a:pt x="2952032" y="1562244"/>
                </a:lnTo>
                <a:lnTo>
                  <a:pt x="1964618" y="2549659"/>
                </a:lnTo>
                <a:lnTo>
                  <a:pt x="1927156" y="2563381"/>
                </a:lnTo>
                <a:lnTo>
                  <a:pt x="1889547" y="2576372"/>
                </a:lnTo>
                <a:lnTo>
                  <a:pt x="1851647" y="2588486"/>
                </a:lnTo>
                <a:lnTo>
                  <a:pt x="1813308" y="2599575"/>
                </a:lnTo>
                <a:close/>
              </a:path>
              <a:path extrusionOk="0" h="2662555" w="3064510">
                <a:moveTo>
                  <a:pt x="2148685" y="2465424"/>
                </a:moveTo>
                <a:lnTo>
                  <a:pt x="2867797" y="1746312"/>
                </a:lnTo>
                <a:lnTo>
                  <a:pt x="2844981" y="1788137"/>
                </a:lnTo>
                <a:lnTo>
                  <a:pt x="2820976" y="1829377"/>
                </a:lnTo>
                <a:lnTo>
                  <a:pt x="2795765" y="1870031"/>
                </a:lnTo>
                <a:lnTo>
                  <a:pt x="2769329" y="1910101"/>
                </a:lnTo>
                <a:lnTo>
                  <a:pt x="2741650" y="1949586"/>
                </a:lnTo>
                <a:lnTo>
                  <a:pt x="2712710" y="1988486"/>
                </a:lnTo>
                <a:lnTo>
                  <a:pt x="2682490" y="2026801"/>
                </a:lnTo>
                <a:lnTo>
                  <a:pt x="2650972" y="2064531"/>
                </a:lnTo>
                <a:lnTo>
                  <a:pt x="2466904" y="2248599"/>
                </a:lnTo>
                <a:lnTo>
                  <a:pt x="2429174" y="2280117"/>
                </a:lnTo>
                <a:lnTo>
                  <a:pt x="2390859" y="2310337"/>
                </a:lnTo>
                <a:lnTo>
                  <a:pt x="2351959" y="2339277"/>
                </a:lnTo>
                <a:lnTo>
                  <a:pt x="2312474" y="2366956"/>
                </a:lnTo>
                <a:lnTo>
                  <a:pt x="2272405" y="2393392"/>
                </a:lnTo>
                <a:lnTo>
                  <a:pt x="2231750" y="2418603"/>
                </a:lnTo>
                <a:lnTo>
                  <a:pt x="2190510" y="2442608"/>
                </a:lnTo>
                <a:lnTo>
                  <a:pt x="2148685" y="2465424"/>
                </a:lnTo>
                <a:close/>
              </a:path>
            </a:pathLst>
          </a:custGeom>
          <a:solidFill>
            <a:srgbClr val="F5FA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8"/>
          <p:cNvSpPr/>
          <p:nvPr/>
        </p:nvSpPr>
        <p:spPr>
          <a:xfrm>
            <a:off x="236017" y="0"/>
            <a:ext cx="3413760" cy="2641600"/>
          </a:xfrm>
          <a:custGeom>
            <a:rect b="b" l="l" r="r" t="t"/>
            <a:pathLst>
              <a:path extrusionOk="0" h="2641600" w="3413760">
                <a:moveTo>
                  <a:pt x="2054373" y="2616199"/>
                </a:moveTo>
                <a:lnTo>
                  <a:pt x="1359082" y="2616199"/>
                </a:lnTo>
                <a:lnTo>
                  <a:pt x="1215461" y="2578099"/>
                </a:lnTo>
                <a:lnTo>
                  <a:pt x="1168484" y="2552699"/>
                </a:lnTo>
                <a:lnTo>
                  <a:pt x="1076020" y="2527299"/>
                </a:lnTo>
                <a:lnTo>
                  <a:pt x="1030582" y="2501899"/>
                </a:lnTo>
                <a:lnTo>
                  <a:pt x="985707" y="2489199"/>
                </a:lnTo>
                <a:lnTo>
                  <a:pt x="941419" y="2463799"/>
                </a:lnTo>
                <a:lnTo>
                  <a:pt x="854703" y="2412999"/>
                </a:lnTo>
                <a:lnTo>
                  <a:pt x="770628" y="2362199"/>
                </a:lnTo>
                <a:lnTo>
                  <a:pt x="729643" y="2336799"/>
                </a:lnTo>
                <a:lnTo>
                  <a:pt x="689393" y="2311399"/>
                </a:lnTo>
                <a:lnTo>
                  <a:pt x="649901" y="2273299"/>
                </a:lnTo>
                <a:lnTo>
                  <a:pt x="611192" y="2247899"/>
                </a:lnTo>
                <a:lnTo>
                  <a:pt x="573292" y="2209799"/>
                </a:lnTo>
                <a:lnTo>
                  <a:pt x="536224" y="2184399"/>
                </a:lnTo>
                <a:lnTo>
                  <a:pt x="500012" y="2146299"/>
                </a:lnTo>
                <a:lnTo>
                  <a:pt x="464761" y="2108199"/>
                </a:lnTo>
                <a:lnTo>
                  <a:pt x="430716" y="2070099"/>
                </a:lnTo>
                <a:lnTo>
                  <a:pt x="397886" y="2031999"/>
                </a:lnTo>
                <a:lnTo>
                  <a:pt x="366281" y="1993899"/>
                </a:lnTo>
                <a:lnTo>
                  <a:pt x="335911" y="1955799"/>
                </a:lnTo>
                <a:lnTo>
                  <a:pt x="306786" y="1917699"/>
                </a:lnTo>
                <a:lnTo>
                  <a:pt x="278916" y="1879599"/>
                </a:lnTo>
                <a:lnTo>
                  <a:pt x="252309" y="1828799"/>
                </a:lnTo>
                <a:lnTo>
                  <a:pt x="226977" y="1790699"/>
                </a:lnTo>
                <a:lnTo>
                  <a:pt x="202929" y="1752599"/>
                </a:lnTo>
                <a:lnTo>
                  <a:pt x="180174" y="1701799"/>
                </a:lnTo>
                <a:lnTo>
                  <a:pt x="158722" y="1663699"/>
                </a:lnTo>
                <a:lnTo>
                  <a:pt x="138584" y="1612899"/>
                </a:lnTo>
                <a:lnTo>
                  <a:pt x="119769" y="1574799"/>
                </a:lnTo>
                <a:lnTo>
                  <a:pt x="102286" y="1523999"/>
                </a:lnTo>
                <a:lnTo>
                  <a:pt x="86145" y="1473199"/>
                </a:lnTo>
                <a:lnTo>
                  <a:pt x="71357" y="1435099"/>
                </a:lnTo>
                <a:lnTo>
                  <a:pt x="57931" y="1384299"/>
                </a:lnTo>
                <a:lnTo>
                  <a:pt x="45877" y="1333499"/>
                </a:lnTo>
                <a:lnTo>
                  <a:pt x="35204" y="1282699"/>
                </a:lnTo>
                <a:lnTo>
                  <a:pt x="25923" y="1231899"/>
                </a:lnTo>
                <a:lnTo>
                  <a:pt x="18043" y="1193799"/>
                </a:lnTo>
                <a:lnTo>
                  <a:pt x="11573" y="1142999"/>
                </a:lnTo>
                <a:lnTo>
                  <a:pt x="6524" y="1092199"/>
                </a:lnTo>
                <a:lnTo>
                  <a:pt x="2906" y="1041399"/>
                </a:lnTo>
                <a:lnTo>
                  <a:pt x="728" y="990599"/>
                </a:lnTo>
                <a:lnTo>
                  <a:pt x="0" y="939799"/>
                </a:lnTo>
                <a:lnTo>
                  <a:pt x="728" y="888999"/>
                </a:lnTo>
                <a:lnTo>
                  <a:pt x="2906" y="838199"/>
                </a:lnTo>
                <a:lnTo>
                  <a:pt x="6524" y="787399"/>
                </a:lnTo>
                <a:lnTo>
                  <a:pt x="11573" y="736599"/>
                </a:lnTo>
                <a:lnTo>
                  <a:pt x="18043" y="685799"/>
                </a:lnTo>
                <a:lnTo>
                  <a:pt x="25923" y="634999"/>
                </a:lnTo>
                <a:lnTo>
                  <a:pt x="35204" y="596899"/>
                </a:lnTo>
                <a:lnTo>
                  <a:pt x="45877" y="546099"/>
                </a:lnTo>
                <a:lnTo>
                  <a:pt x="57931" y="495299"/>
                </a:lnTo>
                <a:lnTo>
                  <a:pt x="71357" y="444499"/>
                </a:lnTo>
                <a:lnTo>
                  <a:pt x="86145" y="406399"/>
                </a:lnTo>
                <a:lnTo>
                  <a:pt x="102286" y="355599"/>
                </a:lnTo>
                <a:lnTo>
                  <a:pt x="119769" y="304799"/>
                </a:lnTo>
                <a:lnTo>
                  <a:pt x="138584" y="266699"/>
                </a:lnTo>
                <a:lnTo>
                  <a:pt x="158722" y="215899"/>
                </a:lnTo>
                <a:lnTo>
                  <a:pt x="180174" y="177799"/>
                </a:lnTo>
                <a:lnTo>
                  <a:pt x="202929" y="126999"/>
                </a:lnTo>
                <a:lnTo>
                  <a:pt x="226977" y="88899"/>
                </a:lnTo>
                <a:lnTo>
                  <a:pt x="252309" y="38099"/>
                </a:lnTo>
                <a:lnTo>
                  <a:pt x="278916" y="0"/>
                </a:lnTo>
                <a:lnTo>
                  <a:pt x="407137" y="0"/>
                </a:lnTo>
                <a:lnTo>
                  <a:pt x="378142" y="38099"/>
                </a:lnTo>
                <a:lnTo>
                  <a:pt x="350523" y="76199"/>
                </a:lnTo>
                <a:lnTo>
                  <a:pt x="324292" y="126999"/>
                </a:lnTo>
                <a:lnTo>
                  <a:pt x="299460" y="165099"/>
                </a:lnTo>
                <a:lnTo>
                  <a:pt x="276039" y="215899"/>
                </a:lnTo>
                <a:lnTo>
                  <a:pt x="254043" y="253999"/>
                </a:lnTo>
                <a:lnTo>
                  <a:pt x="233482" y="304799"/>
                </a:lnTo>
                <a:lnTo>
                  <a:pt x="214368" y="342899"/>
                </a:lnTo>
                <a:lnTo>
                  <a:pt x="196715" y="393699"/>
                </a:lnTo>
                <a:lnTo>
                  <a:pt x="180533" y="444499"/>
                </a:lnTo>
                <a:lnTo>
                  <a:pt x="165836" y="495299"/>
                </a:lnTo>
                <a:lnTo>
                  <a:pt x="152634" y="533399"/>
                </a:lnTo>
                <a:lnTo>
                  <a:pt x="140940" y="584199"/>
                </a:lnTo>
                <a:lnTo>
                  <a:pt x="130767" y="634999"/>
                </a:lnTo>
                <a:lnTo>
                  <a:pt x="122125" y="685799"/>
                </a:lnTo>
                <a:lnTo>
                  <a:pt x="115028" y="736599"/>
                </a:lnTo>
                <a:lnTo>
                  <a:pt x="109487" y="787399"/>
                </a:lnTo>
                <a:lnTo>
                  <a:pt x="105514" y="838199"/>
                </a:lnTo>
                <a:lnTo>
                  <a:pt x="103122" y="888999"/>
                </a:lnTo>
                <a:lnTo>
                  <a:pt x="102321" y="939799"/>
                </a:lnTo>
                <a:lnTo>
                  <a:pt x="103122" y="990599"/>
                </a:lnTo>
                <a:lnTo>
                  <a:pt x="105514" y="1041399"/>
                </a:lnTo>
                <a:lnTo>
                  <a:pt x="109487" y="1092199"/>
                </a:lnTo>
                <a:lnTo>
                  <a:pt x="115028" y="1142999"/>
                </a:lnTo>
                <a:lnTo>
                  <a:pt x="122125" y="1193799"/>
                </a:lnTo>
                <a:lnTo>
                  <a:pt x="130767" y="1244599"/>
                </a:lnTo>
                <a:lnTo>
                  <a:pt x="140940" y="1295399"/>
                </a:lnTo>
                <a:lnTo>
                  <a:pt x="152634" y="1333499"/>
                </a:lnTo>
                <a:lnTo>
                  <a:pt x="165836" y="1384299"/>
                </a:lnTo>
                <a:lnTo>
                  <a:pt x="180533" y="1435099"/>
                </a:lnTo>
                <a:lnTo>
                  <a:pt x="196715" y="1485899"/>
                </a:lnTo>
                <a:lnTo>
                  <a:pt x="214368" y="1523999"/>
                </a:lnTo>
                <a:lnTo>
                  <a:pt x="233482" y="1574799"/>
                </a:lnTo>
                <a:lnTo>
                  <a:pt x="254043" y="1625599"/>
                </a:lnTo>
                <a:lnTo>
                  <a:pt x="276039" y="1663699"/>
                </a:lnTo>
                <a:lnTo>
                  <a:pt x="299460" y="1714499"/>
                </a:lnTo>
                <a:lnTo>
                  <a:pt x="324292" y="1752599"/>
                </a:lnTo>
                <a:lnTo>
                  <a:pt x="350523" y="1790699"/>
                </a:lnTo>
                <a:lnTo>
                  <a:pt x="378142" y="1841499"/>
                </a:lnTo>
                <a:lnTo>
                  <a:pt x="407137" y="1879599"/>
                </a:lnTo>
                <a:lnTo>
                  <a:pt x="437495" y="1917699"/>
                </a:lnTo>
                <a:lnTo>
                  <a:pt x="469204" y="1955799"/>
                </a:lnTo>
                <a:lnTo>
                  <a:pt x="502253" y="1993899"/>
                </a:lnTo>
                <a:lnTo>
                  <a:pt x="536628" y="2031999"/>
                </a:lnTo>
                <a:lnTo>
                  <a:pt x="572320" y="2070099"/>
                </a:lnTo>
                <a:lnTo>
                  <a:pt x="609141" y="2108199"/>
                </a:lnTo>
                <a:lnTo>
                  <a:pt x="646896" y="2146299"/>
                </a:lnTo>
                <a:lnTo>
                  <a:pt x="685556" y="2171699"/>
                </a:lnTo>
                <a:lnTo>
                  <a:pt x="725092" y="2209799"/>
                </a:lnTo>
                <a:lnTo>
                  <a:pt x="765476" y="2235199"/>
                </a:lnTo>
                <a:lnTo>
                  <a:pt x="806678" y="2273299"/>
                </a:lnTo>
                <a:lnTo>
                  <a:pt x="848670" y="2298699"/>
                </a:lnTo>
                <a:lnTo>
                  <a:pt x="891423" y="2324099"/>
                </a:lnTo>
                <a:lnTo>
                  <a:pt x="979097" y="2374899"/>
                </a:lnTo>
                <a:lnTo>
                  <a:pt x="1023959" y="2387599"/>
                </a:lnTo>
                <a:lnTo>
                  <a:pt x="1069468" y="2412999"/>
                </a:lnTo>
                <a:lnTo>
                  <a:pt x="1115594" y="2425699"/>
                </a:lnTo>
                <a:lnTo>
                  <a:pt x="1162307" y="2451099"/>
                </a:lnTo>
                <a:lnTo>
                  <a:pt x="1453324" y="2527299"/>
                </a:lnTo>
                <a:lnTo>
                  <a:pt x="1503347" y="2527299"/>
                </a:lnTo>
                <a:lnTo>
                  <a:pt x="1553728" y="2539999"/>
                </a:lnTo>
                <a:lnTo>
                  <a:pt x="2291460" y="2539999"/>
                </a:lnTo>
                <a:lnTo>
                  <a:pt x="2244971" y="2552699"/>
                </a:lnTo>
                <a:lnTo>
                  <a:pt x="2197994" y="2578099"/>
                </a:lnTo>
                <a:lnTo>
                  <a:pt x="2054373" y="2616199"/>
                </a:lnTo>
                <a:close/>
              </a:path>
              <a:path extrusionOk="0" h="2641600" w="3413760">
                <a:moveTo>
                  <a:pt x="2291460" y="2539999"/>
                </a:moveTo>
                <a:lnTo>
                  <a:pt x="1859727" y="2539999"/>
                </a:lnTo>
                <a:lnTo>
                  <a:pt x="1910108" y="2527299"/>
                </a:lnTo>
                <a:lnTo>
                  <a:pt x="1960131" y="2527299"/>
                </a:lnTo>
                <a:lnTo>
                  <a:pt x="2251148" y="2451099"/>
                </a:lnTo>
                <a:lnTo>
                  <a:pt x="2297861" y="2425699"/>
                </a:lnTo>
                <a:lnTo>
                  <a:pt x="2343987" y="2412999"/>
                </a:lnTo>
                <a:lnTo>
                  <a:pt x="2389495" y="2387599"/>
                </a:lnTo>
                <a:lnTo>
                  <a:pt x="2434358" y="2374899"/>
                </a:lnTo>
                <a:lnTo>
                  <a:pt x="2522032" y="2324099"/>
                </a:lnTo>
                <a:lnTo>
                  <a:pt x="2564785" y="2298699"/>
                </a:lnTo>
                <a:lnTo>
                  <a:pt x="2606777" y="2273299"/>
                </a:lnTo>
                <a:lnTo>
                  <a:pt x="2647979" y="2235199"/>
                </a:lnTo>
                <a:lnTo>
                  <a:pt x="2688363" y="2209799"/>
                </a:lnTo>
                <a:lnTo>
                  <a:pt x="2727899" y="2171699"/>
                </a:lnTo>
                <a:lnTo>
                  <a:pt x="2766559" y="2146299"/>
                </a:lnTo>
                <a:lnTo>
                  <a:pt x="2804314" y="2108199"/>
                </a:lnTo>
                <a:lnTo>
                  <a:pt x="2841135" y="2070099"/>
                </a:lnTo>
                <a:lnTo>
                  <a:pt x="2876826" y="2031999"/>
                </a:lnTo>
                <a:lnTo>
                  <a:pt x="2911202" y="1993899"/>
                </a:lnTo>
                <a:lnTo>
                  <a:pt x="2944251" y="1955799"/>
                </a:lnTo>
                <a:lnTo>
                  <a:pt x="2975960" y="1917699"/>
                </a:lnTo>
                <a:lnTo>
                  <a:pt x="3006318" y="1879599"/>
                </a:lnTo>
                <a:lnTo>
                  <a:pt x="3035313" y="1841499"/>
                </a:lnTo>
                <a:lnTo>
                  <a:pt x="3062932" y="1790699"/>
                </a:lnTo>
                <a:lnTo>
                  <a:pt x="3089163" y="1752599"/>
                </a:lnTo>
                <a:lnTo>
                  <a:pt x="3113995" y="1714499"/>
                </a:lnTo>
                <a:lnTo>
                  <a:pt x="3137416" y="1663699"/>
                </a:lnTo>
                <a:lnTo>
                  <a:pt x="3159412" y="1625599"/>
                </a:lnTo>
                <a:lnTo>
                  <a:pt x="3179973" y="1574799"/>
                </a:lnTo>
                <a:lnTo>
                  <a:pt x="3199087" y="1523999"/>
                </a:lnTo>
                <a:lnTo>
                  <a:pt x="3216740" y="1485899"/>
                </a:lnTo>
                <a:lnTo>
                  <a:pt x="3232922" y="1435099"/>
                </a:lnTo>
                <a:lnTo>
                  <a:pt x="3247619" y="1384299"/>
                </a:lnTo>
                <a:lnTo>
                  <a:pt x="3260821" y="1333499"/>
                </a:lnTo>
                <a:lnTo>
                  <a:pt x="3272514" y="1295399"/>
                </a:lnTo>
                <a:lnTo>
                  <a:pt x="3282688" y="1244599"/>
                </a:lnTo>
                <a:lnTo>
                  <a:pt x="3291330" y="1193799"/>
                </a:lnTo>
                <a:lnTo>
                  <a:pt x="3298427" y="1142999"/>
                </a:lnTo>
                <a:lnTo>
                  <a:pt x="3303968" y="1092199"/>
                </a:lnTo>
                <a:lnTo>
                  <a:pt x="3307941" y="1041399"/>
                </a:lnTo>
                <a:lnTo>
                  <a:pt x="3310333" y="990599"/>
                </a:lnTo>
                <a:lnTo>
                  <a:pt x="3311134" y="939799"/>
                </a:lnTo>
                <a:lnTo>
                  <a:pt x="3310333" y="888999"/>
                </a:lnTo>
                <a:lnTo>
                  <a:pt x="3307941" y="838199"/>
                </a:lnTo>
                <a:lnTo>
                  <a:pt x="3303968" y="787399"/>
                </a:lnTo>
                <a:lnTo>
                  <a:pt x="3298427" y="736599"/>
                </a:lnTo>
                <a:lnTo>
                  <a:pt x="3291330" y="685799"/>
                </a:lnTo>
                <a:lnTo>
                  <a:pt x="3282688" y="634999"/>
                </a:lnTo>
                <a:lnTo>
                  <a:pt x="3272514" y="584199"/>
                </a:lnTo>
                <a:lnTo>
                  <a:pt x="3260821" y="533399"/>
                </a:lnTo>
                <a:lnTo>
                  <a:pt x="3247619" y="495299"/>
                </a:lnTo>
                <a:lnTo>
                  <a:pt x="3232922" y="444499"/>
                </a:lnTo>
                <a:lnTo>
                  <a:pt x="3216740" y="393699"/>
                </a:lnTo>
                <a:lnTo>
                  <a:pt x="3199087" y="342899"/>
                </a:lnTo>
                <a:lnTo>
                  <a:pt x="3179973" y="304799"/>
                </a:lnTo>
                <a:lnTo>
                  <a:pt x="3159412" y="253999"/>
                </a:lnTo>
                <a:lnTo>
                  <a:pt x="3137416" y="215899"/>
                </a:lnTo>
                <a:lnTo>
                  <a:pt x="3113995" y="165099"/>
                </a:lnTo>
                <a:lnTo>
                  <a:pt x="3089163" y="126999"/>
                </a:lnTo>
                <a:lnTo>
                  <a:pt x="3062932" y="76199"/>
                </a:lnTo>
                <a:lnTo>
                  <a:pt x="3035313" y="38099"/>
                </a:lnTo>
                <a:lnTo>
                  <a:pt x="3006318" y="0"/>
                </a:lnTo>
                <a:lnTo>
                  <a:pt x="3134539" y="0"/>
                </a:lnTo>
                <a:lnTo>
                  <a:pt x="3161146" y="38099"/>
                </a:lnTo>
                <a:lnTo>
                  <a:pt x="3186478" y="88899"/>
                </a:lnTo>
                <a:lnTo>
                  <a:pt x="3210526" y="126999"/>
                </a:lnTo>
                <a:lnTo>
                  <a:pt x="3233281" y="177799"/>
                </a:lnTo>
                <a:lnTo>
                  <a:pt x="3254733" y="215899"/>
                </a:lnTo>
                <a:lnTo>
                  <a:pt x="3274871" y="266699"/>
                </a:lnTo>
                <a:lnTo>
                  <a:pt x="3293686" y="304799"/>
                </a:lnTo>
                <a:lnTo>
                  <a:pt x="3311169" y="355599"/>
                </a:lnTo>
                <a:lnTo>
                  <a:pt x="3327309" y="406399"/>
                </a:lnTo>
                <a:lnTo>
                  <a:pt x="3342098" y="444499"/>
                </a:lnTo>
                <a:lnTo>
                  <a:pt x="3355524" y="495299"/>
                </a:lnTo>
                <a:lnTo>
                  <a:pt x="3367578" y="546099"/>
                </a:lnTo>
                <a:lnTo>
                  <a:pt x="3378251" y="596899"/>
                </a:lnTo>
                <a:lnTo>
                  <a:pt x="3387532" y="634999"/>
                </a:lnTo>
                <a:lnTo>
                  <a:pt x="3395412" y="685799"/>
                </a:lnTo>
                <a:lnTo>
                  <a:pt x="3401882" y="736599"/>
                </a:lnTo>
                <a:lnTo>
                  <a:pt x="3406931" y="787399"/>
                </a:lnTo>
                <a:lnTo>
                  <a:pt x="3410549" y="838199"/>
                </a:lnTo>
                <a:lnTo>
                  <a:pt x="3412727" y="888999"/>
                </a:lnTo>
                <a:lnTo>
                  <a:pt x="3413455" y="939799"/>
                </a:lnTo>
                <a:lnTo>
                  <a:pt x="3412727" y="990599"/>
                </a:lnTo>
                <a:lnTo>
                  <a:pt x="3410549" y="1041399"/>
                </a:lnTo>
                <a:lnTo>
                  <a:pt x="3406931" y="1092199"/>
                </a:lnTo>
                <a:lnTo>
                  <a:pt x="3401882" y="1142999"/>
                </a:lnTo>
                <a:lnTo>
                  <a:pt x="3395412" y="1193799"/>
                </a:lnTo>
                <a:lnTo>
                  <a:pt x="3387532" y="1231899"/>
                </a:lnTo>
                <a:lnTo>
                  <a:pt x="3378251" y="1282699"/>
                </a:lnTo>
                <a:lnTo>
                  <a:pt x="3367578" y="1333499"/>
                </a:lnTo>
                <a:lnTo>
                  <a:pt x="3355524" y="1384299"/>
                </a:lnTo>
                <a:lnTo>
                  <a:pt x="3342098" y="1435099"/>
                </a:lnTo>
                <a:lnTo>
                  <a:pt x="3327309" y="1473199"/>
                </a:lnTo>
                <a:lnTo>
                  <a:pt x="3311169" y="1523999"/>
                </a:lnTo>
                <a:lnTo>
                  <a:pt x="3293686" y="1574799"/>
                </a:lnTo>
                <a:lnTo>
                  <a:pt x="3274871" y="1612899"/>
                </a:lnTo>
                <a:lnTo>
                  <a:pt x="3254733" y="1663699"/>
                </a:lnTo>
                <a:lnTo>
                  <a:pt x="3233281" y="1701799"/>
                </a:lnTo>
                <a:lnTo>
                  <a:pt x="3210526" y="1752599"/>
                </a:lnTo>
                <a:lnTo>
                  <a:pt x="3186478" y="1790699"/>
                </a:lnTo>
                <a:lnTo>
                  <a:pt x="3161146" y="1828799"/>
                </a:lnTo>
                <a:lnTo>
                  <a:pt x="3134539" y="1879599"/>
                </a:lnTo>
                <a:lnTo>
                  <a:pt x="3106669" y="1917699"/>
                </a:lnTo>
                <a:lnTo>
                  <a:pt x="3077544" y="1955799"/>
                </a:lnTo>
                <a:lnTo>
                  <a:pt x="3047174" y="1993899"/>
                </a:lnTo>
                <a:lnTo>
                  <a:pt x="3015569" y="2031999"/>
                </a:lnTo>
                <a:lnTo>
                  <a:pt x="2982739" y="2070099"/>
                </a:lnTo>
                <a:lnTo>
                  <a:pt x="2948694" y="2108199"/>
                </a:lnTo>
                <a:lnTo>
                  <a:pt x="2913443" y="2146299"/>
                </a:lnTo>
                <a:lnTo>
                  <a:pt x="2877231" y="2184399"/>
                </a:lnTo>
                <a:lnTo>
                  <a:pt x="2840163" y="2209799"/>
                </a:lnTo>
                <a:lnTo>
                  <a:pt x="2802262" y="2247899"/>
                </a:lnTo>
                <a:lnTo>
                  <a:pt x="2763554" y="2273299"/>
                </a:lnTo>
                <a:lnTo>
                  <a:pt x="2724062" y="2311399"/>
                </a:lnTo>
                <a:lnTo>
                  <a:pt x="2683811" y="2336799"/>
                </a:lnTo>
                <a:lnTo>
                  <a:pt x="2642827" y="2362199"/>
                </a:lnTo>
                <a:lnTo>
                  <a:pt x="2558752" y="2412999"/>
                </a:lnTo>
                <a:lnTo>
                  <a:pt x="2472036" y="2463799"/>
                </a:lnTo>
                <a:lnTo>
                  <a:pt x="2427748" y="2489199"/>
                </a:lnTo>
                <a:lnTo>
                  <a:pt x="2382873" y="2501899"/>
                </a:lnTo>
                <a:lnTo>
                  <a:pt x="2337435" y="2527299"/>
                </a:lnTo>
                <a:lnTo>
                  <a:pt x="2291460" y="2539999"/>
                </a:lnTo>
                <a:close/>
              </a:path>
              <a:path extrusionOk="0" h="2641600" w="3413760">
                <a:moveTo>
                  <a:pt x="1956631" y="2628899"/>
                </a:moveTo>
                <a:lnTo>
                  <a:pt x="1456824" y="2628899"/>
                </a:lnTo>
                <a:lnTo>
                  <a:pt x="1407770" y="2616199"/>
                </a:lnTo>
                <a:lnTo>
                  <a:pt x="2005685" y="2616199"/>
                </a:lnTo>
                <a:lnTo>
                  <a:pt x="1956631" y="2628899"/>
                </a:lnTo>
                <a:close/>
              </a:path>
              <a:path extrusionOk="0" h="2641600" w="3413760">
                <a:moveTo>
                  <a:pt x="1857523" y="2641599"/>
                </a:moveTo>
                <a:lnTo>
                  <a:pt x="1555932" y="2641599"/>
                </a:lnTo>
                <a:lnTo>
                  <a:pt x="1506219" y="2628899"/>
                </a:lnTo>
                <a:lnTo>
                  <a:pt x="1907235" y="2628899"/>
                </a:lnTo>
                <a:lnTo>
                  <a:pt x="1857523" y="2641599"/>
                </a:lnTo>
                <a:close/>
              </a:path>
            </a:pathLst>
          </a:custGeom>
          <a:solidFill>
            <a:srgbClr val="2E58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8"/>
          <p:cNvSpPr txBox="1"/>
          <p:nvPr>
            <p:ph type="title"/>
          </p:nvPr>
        </p:nvSpPr>
        <p:spPr>
          <a:xfrm>
            <a:off x="1015669" y="1230620"/>
            <a:ext cx="16256661" cy="805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>
                <a:solidFill>
                  <a:srgbClr val="F5FAF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1015669" y="1230620"/>
            <a:ext cx="16256661" cy="805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>
                <a:solidFill>
                  <a:srgbClr val="F5FAF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598216" y="3156887"/>
            <a:ext cx="17091567" cy="48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1015669" y="1230620"/>
            <a:ext cx="16256661" cy="805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>
                <a:solidFill>
                  <a:srgbClr val="F5FAF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CCA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6"/>
          <p:cNvSpPr txBox="1"/>
          <p:nvPr>
            <p:ph type="title"/>
          </p:nvPr>
        </p:nvSpPr>
        <p:spPr>
          <a:xfrm>
            <a:off x="1015669" y="1230620"/>
            <a:ext cx="16256661" cy="805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00" u="none" cap="none" strike="noStrike">
                <a:solidFill>
                  <a:srgbClr val="F5FAF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6"/>
          <p:cNvSpPr txBox="1"/>
          <p:nvPr>
            <p:ph idx="1" type="body"/>
          </p:nvPr>
        </p:nvSpPr>
        <p:spPr>
          <a:xfrm>
            <a:off x="598216" y="3156887"/>
            <a:ext cx="17091567" cy="48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1016000" y="5141550"/>
            <a:ext cx="53100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00">
                <a:solidFill>
                  <a:srgbClr val="F2CC73"/>
                </a:solidFill>
                <a:latin typeface="Verdana"/>
                <a:ea typeface="Verdana"/>
                <a:cs typeface="Verdana"/>
                <a:sym typeface="Verdana"/>
              </a:rPr>
              <a:t>EP 1</a:t>
            </a:r>
            <a:endParaRPr b="1" sz="14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016000" y="7511375"/>
            <a:ext cx="13291500" cy="2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194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Universidade de São Paulo</a:t>
            </a:r>
            <a:endParaRPr sz="3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8974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Escola de Artes, Ciências e Humanidades </a:t>
            </a:r>
            <a:endParaRPr sz="3900">
              <a:solidFill>
                <a:srgbClr val="5CCA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8974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ACH2016 - Inteligência Artificial</a:t>
            </a:r>
            <a:endParaRPr sz="3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"/>
          <p:cNvGrpSpPr/>
          <p:nvPr/>
        </p:nvGrpSpPr>
        <p:grpSpPr>
          <a:xfrm>
            <a:off x="0" y="0"/>
            <a:ext cx="4850130" cy="3777615"/>
            <a:chOff x="0" y="0"/>
            <a:chExt cx="4850130" cy="3777615"/>
          </a:xfrm>
        </p:grpSpPr>
        <p:sp>
          <p:nvSpPr>
            <p:cNvPr id="51" name="Google Shape;51;p1"/>
            <p:cNvSpPr/>
            <p:nvPr/>
          </p:nvSpPr>
          <p:spPr>
            <a:xfrm>
              <a:off x="6004" y="0"/>
              <a:ext cx="3895090" cy="3777615"/>
            </a:xfrm>
            <a:custGeom>
              <a:rect b="b" l="l" r="r" t="t"/>
              <a:pathLst>
                <a:path extrusionOk="0" h="3777615" w="3895090">
                  <a:moveTo>
                    <a:pt x="82738" y="2997641"/>
                  </a:moveTo>
                  <a:lnTo>
                    <a:pt x="0" y="2914902"/>
                  </a:lnTo>
                  <a:lnTo>
                    <a:pt x="0" y="0"/>
                  </a:lnTo>
                  <a:lnTo>
                    <a:pt x="82738" y="0"/>
                  </a:lnTo>
                  <a:lnTo>
                    <a:pt x="82738" y="2997641"/>
                  </a:lnTo>
                  <a:close/>
                </a:path>
                <a:path extrusionOk="0" h="3777615" w="3895090">
                  <a:moveTo>
                    <a:pt x="248214" y="3163117"/>
                  </a:moveTo>
                  <a:lnTo>
                    <a:pt x="165476" y="3080379"/>
                  </a:lnTo>
                  <a:lnTo>
                    <a:pt x="165476" y="0"/>
                  </a:lnTo>
                  <a:lnTo>
                    <a:pt x="248214" y="0"/>
                  </a:lnTo>
                  <a:lnTo>
                    <a:pt x="248214" y="3163117"/>
                  </a:lnTo>
                  <a:close/>
                </a:path>
                <a:path extrusionOk="0" h="3777615" w="3895090">
                  <a:moveTo>
                    <a:pt x="413691" y="3328594"/>
                  </a:moveTo>
                  <a:lnTo>
                    <a:pt x="330953" y="3245856"/>
                  </a:lnTo>
                  <a:lnTo>
                    <a:pt x="330953" y="0"/>
                  </a:lnTo>
                  <a:lnTo>
                    <a:pt x="413691" y="0"/>
                  </a:lnTo>
                  <a:lnTo>
                    <a:pt x="413691" y="3328594"/>
                  </a:lnTo>
                  <a:close/>
                </a:path>
                <a:path extrusionOk="0" h="3777615" w="3895090">
                  <a:moveTo>
                    <a:pt x="579168" y="3494070"/>
                  </a:moveTo>
                  <a:lnTo>
                    <a:pt x="496429" y="3411332"/>
                  </a:lnTo>
                  <a:lnTo>
                    <a:pt x="496429" y="0"/>
                  </a:lnTo>
                  <a:lnTo>
                    <a:pt x="579168" y="0"/>
                  </a:lnTo>
                  <a:lnTo>
                    <a:pt x="579168" y="3494070"/>
                  </a:lnTo>
                  <a:close/>
                </a:path>
                <a:path extrusionOk="0" h="3777615" w="3895090">
                  <a:moveTo>
                    <a:pt x="746096" y="3660999"/>
                  </a:moveTo>
                  <a:lnTo>
                    <a:pt x="663357" y="3578260"/>
                  </a:lnTo>
                  <a:lnTo>
                    <a:pt x="663357" y="0"/>
                  </a:lnTo>
                  <a:lnTo>
                    <a:pt x="746096" y="0"/>
                  </a:lnTo>
                  <a:lnTo>
                    <a:pt x="746096" y="3660999"/>
                  </a:lnTo>
                  <a:close/>
                </a:path>
                <a:path extrusionOk="0" h="3777615" w="3895090">
                  <a:moveTo>
                    <a:pt x="911572" y="3727770"/>
                  </a:moveTo>
                  <a:lnTo>
                    <a:pt x="862220" y="3777123"/>
                  </a:lnTo>
                  <a:lnTo>
                    <a:pt x="828834" y="3743737"/>
                  </a:lnTo>
                  <a:lnTo>
                    <a:pt x="828834" y="0"/>
                  </a:lnTo>
                  <a:lnTo>
                    <a:pt x="911572" y="0"/>
                  </a:lnTo>
                  <a:lnTo>
                    <a:pt x="911572" y="3727770"/>
                  </a:lnTo>
                  <a:close/>
                </a:path>
                <a:path extrusionOk="0" h="3777615" w="3895090">
                  <a:moveTo>
                    <a:pt x="1077049" y="3562293"/>
                  </a:moveTo>
                  <a:lnTo>
                    <a:pt x="994311" y="3645032"/>
                  </a:lnTo>
                  <a:lnTo>
                    <a:pt x="994311" y="0"/>
                  </a:lnTo>
                  <a:lnTo>
                    <a:pt x="1077049" y="0"/>
                  </a:lnTo>
                  <a:lnTo>
                    <a:pt x="1077049" y="3562293"/>
                  </a:lnTo>
                  <a:close/>
                </a:path>
                <a:path extrusionOk="0" h="3777615" w="3895090">
                  <a:moveTo>
                    <a:pt x="1242525" y="3396817"/>
                  </a:moveTo>
                  <a:lnTo>
                    <a:pt x="1159787" y="3479555"/>
                  </a:lnTo>
                  <a:lnTo>
                    <a:pt x="1159787" y="0"/>
                  </a:lnTo>
                  <a:lnTo>
                    <a:pt x="1242525" y="0"/>
                  </a:lnTo>
                  <a:lnTo>
                    <a:pt x="1242525" y="3396817"/>
                  </a:lnTo>
                  <a:close/>
                </a:path>
                <a:path extrusionOk="0" h="3777615" w="3895090">
                  <a:moveTo>
                    <a:pt x="1408002" y="3231340"/>
                  </a:moveTo>
                  <a:lnTo>
                    <a:pt x="1325264" y="3314078"/>
                  </a:lnTo>
                  <a:lnTo>
                    <a:pt x="1325264" y="0"/>
                  </a:lnTo>
                  <a:lnTo>
                    <a:pt x="1408002" y="0"/>
                  </a:lnTo>
                  <a:lnTo>
                    <a:pt x="1408002" y="3231340"/>
                  </a:lnTo>
                  <a:close/>
                </a:path>
                <a:path extrusionOk="0" h="3777615" w="3895090">
                  <a:moveTo>
                    <a:pt x="1573479" y="3065864"/>
                  </a:moveTo>
                  <a:lnTo>
                    <a:pt x="1490740" y="3148602"/>
                  </a:lnTo>
                  <a:lnTo>
                    <a:pt x="1490740" y="0"/>
                  </a:lnTo>
                  <a:lnTo>
                    <a:pt x="1573479" y="0"/>
                  </a:lnTo>
                  <a:lnTo>
                    <a:pt x="1573479" y="3065864"/>
                  </a:lnTo>
                  <a:close/>
                </a:path>
                <a:path extrusionOk="0" h="3777615" w="3895090">
                  <a:moveTo>
                    <a:pt x="1738955" y="2900387"/>
                  </a:moveTo>
                  <a:lnTo>
                    <a:pt x="1656217" y="2983125"/>
                  </a:lnTo>
                  <a:lnTo>
                    <a:pt x="1656217" y="0"/>
                  </a:lnTo>
                  <a:lnTo>
                    <a:pt x="1738955" y="0"/>
                  </a:lnTo>
                  <a:lnTo>
                    <a:pt x="1738955" y="2900387"/>
                  </a:lnTo>
                  <a:close/>
                </a:path>
                <a:path extrusionOk="0" h="3777615" w="3895090">
                  <a:moveTo>
                    <a:pt x="1905883" y="2733459"/>
                  </a:moveTo>
                  <a:lnTo>
                    <a:pt x="1823145" y="2816197"/>
                  </a:lnTo>
                  <a:lnTo>
                    <a:pt x="1823145" y="0"/>
                  </a:lnTo>
                  <a:lnTo>
                    <a:pt x="1905883" y="0"/>
                  </a:lnTo>
                  <a:lnTo>
                    <a:pt x="1905883" y="2733459"/>
                  </a:lnTo>
                  <a:close/>
                </a:path>
                <a:path extrusionOk="0" h="3777615" w="3895090">
                  <a:moveTo>
                    <a:pt x="2071360" y="2567982"/>
                  </a:moveTo>
                  <a:lnTo>
                    <a:pt x="1988622" y="2650720"/>
                  </a:lnTo>
                  <a:lnTo>
                    <a:pt x="1988622" y="0"/>
                  </a:lnTo>
                  <a:lnTo>
                    <a:pt x="2071360" y="0"/>
                  </a:lnTo>
                  <a:lnTo>
                    <a:pt x="2071360" y="2567982"/>
                  </a:lnTo>
                  <a:close/>
                </a:path>
                <a:path extrusionOk="0" h="3777615" w="3895090">
                  <a:moveTo>
                    <a:pt x="2236837" y="2402506"/>
                  </a:moveTo>
                  <a:lnTo>
                    <a:pt x="2154098" y="2485244"/>
                  </a:lnTo>
                  <a:lnTo>
                    <a:pt x="2154098" y="0"/>
                  </a:lnTo>
                  <a:lnTo>
                    <a:pt x="2236837" y="0"/>
                  </a:lnTo>
                  <a:lnTo>
                    <a:pt x="2236837" y="2402506"/>
                  </a:lnTo>
                  <a:close/>
                </a:path>
                <a:path extrusionOk="0" h="3777615" w="3895090">
                  <a:moveTo>
                    <a:pt x="2402313" y="2237029"/>
                  </a:moveTo>
                  <a:lnTo>
                    <a:pt x="2319575" y="2319767"/>
                  </a:lnTo>
                  <a:lnTo>
                    <a:pt x="2319575" y="0"/>
                  </a:lnTo>
                  <a:lnTo>
                    <a:pt x="2402313" y="0"/>
                  </a:lnTo>
                  <a:lnTo>
                    <a:pt x="2402313" y="2237029"/>
                  </a:lnTo>
                  <a:close/>
                </a:path>
                <a:path extrusionOk="0" h="3777615" w="3895090">
                  <a:moveTo>
                    <a:pt x="2567790" y="2071552"/>
                  </a:moveTo>
                  <a:lnTo>
                    <a:pt x="2485051" y="2154291"/>
                  </a:lnTo>
                  <a:lnTo>
                    <a:pt x="2485051" y="0"/>
                  </a:lnTo>
                  <a:lnTo>
                    <a:pt x="2567790" y="0"/>
                  </a:lnTo>
                  <a:lnTo>
                    <a:pt x="2567790" y="2071552"/>
                  </a:lnTo>
                  <a:close/>
                </a:path>
                <a:path extrusionOk="0" h="3777615" w="3895090">
                  <a:moveTo>
                    <a:pt x="2734718" y="1907527"/>
                  </a:moveTo>
                  <a:lnTo>
                    <a:pt x="2651980" y="1990266"/>
                  </a:lnTo>
                  <a:lnTo>
                    <a:pt x="2651980" y="0"/>
                  </a:lnTo>
                  <a:lnTo>
                    <a:pt x="2734718" y="0"/>
                  </a:lnTo>
                  <a:lnTo>
                    <a:pt x="2734718" y="1907527"/>
                  </a:lnTo>
                  <a:close/>
                </a:path>
                <a:path extrusionOk="0" h="3777615" w="3895090">
                  <a:moveTo>
                    <a:pt x="2900195" y="1739148"/>
                  </a:moveTo>
                  <a:lnTo>
                    <a:pt x="2817456" y="1821886"/>
                  </a:lnTo>
                  <a:lnTo>
                    <a:pt x="2817456" y="0"/>
                  </a:lnTo>
                  <a:lnTo>
                    <a:pt x="2900195" y="0"/>
                  </a:lnTo>
                  <a:lnTo>
                    <a:pt x="2900195" y="1739148"/>
                  </a:lnTo>
                  <a:close/>
                </a:path>
                <a:path extrusionOk="0" h="3777615" w="3895090">
                  <a:moveTo>
                    <a:pt x="3065671" y="1573671"/>
                  </a:moveTo>
                  <a:lnTo>
                    <a:pt x="2982933" y="1656409"/>
                  </a:lnTo>
                  <a:lnTo>
                    <a:pt x="2982933" y="0"/>
                  </a:lnTo>
                  <a:lnTo>
                    <a:pt x="3065671" y="0"/>
                  </a:lnTo>
                  <a:lnTo>
                    <a:pt x="3065671" y="1573671"/>
                  </a:lnTo>
                  <a:close/>
                </a:path>
                <a:path extrusionOk="0" h="3777615" w="3895090">
                  <a:moveTo>
                    <a:pt x="3231148" y="1408194"/>
                  </a:moveTo>
                  <a:lnTo>
                    <a:pt x="3148409" y="1490933"/>
                  </a:lnTo>
                  <a:lnTo>
                    <a:pt x="3148409" y="0"/>
                  </a:lnTo>
                  <a:lnTo>
                    <a:pt x="3149669" y="0"/>
                  </a:lnTo>
                  <a:lnTo>
                    <a:pt x="3231148" y="81479"/>
                  </a:lnTo>
                  <a:lnTo>
                    <a:pt x="3231148" y="1408194"/>
                  </a:lnTo>
                  <a:close/>
                </a:path>
                <a:path extrusionOk="0" h="3777615" w="3895090">
                  <a:moveTo>
                    <a:pt x="3396624" y="1242718"/>
                  </a:moveTo>
                  <a:lnTo>
                    <a:pt x="3313886" y="1325456"/>
                  </a:lnTo>
                  <a:lnTo>
                    <a:pt x="3313886" y="164217"/>
                  </a:lnTo>
                  <a:lnTo>
                    <a:pt x="3396624" y="246955"/>
                  </a:lnTo>
                  <a:lnTo>
                    <a:pt x="3396624" y="1242718"/>
                  </a:lnTo>
                  <a:close/>
                </a:path>
                <a:path extrusionOk="0" h="3777615" w="3895090">
                  <a:moveTo>
                    <a:pt x="3563552" y="1075790"/>
                  </a:moveTo>
                  <a:lnTo>
                    <a:pt x="3480814" y="1158528"/>
                  </a:lnTo>
                  <a:lnTo>
                    <a:pt x="3480814" y="331145"/>
                  </a:lnTo>
                  <a:lnTo>
                    <a:pt x="3563552" y="413883"/>
                  </a:lnTo>
                  <a:lnTo>
                    <a:pt x="3563552" y="1075790"/>
                  </a:lnTo>
                  <a:close/>
                </a:path>
                <a:path extrusionOk="0" h="3777615" w="3895090">
                  <a:moveTo>
                    <a:pt x="3729029" y="910313"/>
                  </a:moveTo>
                  <a:lnTo>
                    <a:pt x="3646291" y="993051"/>
                  </a:lnTo>
                  <a:lnTo>
                    <a:pt x="3646291" y="496622"/>
                  </a:lnTo>
                  <a:lnTo>
                    <a:pt x="3729029" y="579360"/>
                  </a:lnTo>
                  <a:lnTo>
                    <a:pt x="3729029" y="910313"/>
                  </a:lnTo>
                  <a:close/>
                </a:path>
                <a:path extrusionOk="0" h="3777615" w="3895090">
                  <a:moveTo>
                    <a:pt x="3894506" y="744837"/>
                  </a:moveTo>
                  <a:lnTo>
                    <a:pt x="3811767" y="827575"/>
                  </a:lnTo>
                  <a:lnTo>
                    <a:pt x="3811767" y="662098"/>
                  </a:lnTo>
                  <a:lnTo>
                    <a:pt x="3894506" y="744837"/>
                  </a:lnTo>
                  <a:close/>
                </a:path>
              </a:pathLst>
            </a:custGeom>
            <a:solidFill>
              <a:srgbClr val="5CCA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0" y="0"/>
              <a:ext cx="4850130" cy="3775710"/>
            </a:xfrm>
            <a:custGeom>
              <a:rect b="b" l="l" r="r" t="t"/>
              <a:pathLst>
                <a:path extrusionOk="0" h="3775710" w="4850130">
                  <a:moveTo>
                    <a:pt x="4850107" y="744836"/>
                  </a:moveTo>
                  <a:lnTo>
                    <a:pt x="1819272" y="3775671"/>
                  </a:lnTo>
                  <a:lnTo>
                    <a:pt x="0" y="1956398"/>
                  </a:lnTo>
                  <a:lnTo>
                    <a:pt x="0" y="1767348"/>
                  </a:lnTo>
                  <a:lnTo>
                    <a:pt x="1817261" y="3584610"/>
                  </a:lnTo>
                  <a:lnTo>
                    <a:pt x="4753571" y="648300"/>
                  </a:lnTo>
                  <a:lnTo>
                    <a:pt x="4850107" y="744836"/>
                  </a:lnTo>
                  <a:close/>
                </a:path>
                <a:path extrusionOk="0" h="3775710" w="4850130">
                  <a:moveTo>
                    <a:pt x="4753571" y="648300"/>
                  </a:moveTo>
                  <a:lnTo>
                    <a:pt x="4657035" y="744836"/>
                  </a:lnTo>
                  <a:lnTo>
                    <a:pt x="3912198" y="0"/>
                  </a:lnTo>
                  <a:lnTo>
                    <a:pt x="4105270" y="0"/>
                  </a:lnTo>
                  <a:lnTo>
                    <a:pt x="4753571" y="648300"/>
                  </a:lnTo>
                  <a:close/>
                </a:path>
              </a:pathLst>
            </a:custGeom>
            <a:solidFill>
              <a:srgbClr val="F2CC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1"/>
          <p:cNvGrpSpPr/>
          <p:nvPr/>
        </p:nvGrpSpPr>
        <p:grpSpPr>
          <a:xfrm>
            <a:off x="14867334" y="7476951"/>
            <a:ext cx="3420807" cy="2810510"/>
            <a:chOff x="14867334" y="7476951"/>
            <a:chExt cx="3420807" cy="2810510"/>
          </a:xfrm>
        </p:grpSpPr>
        <p:sp>
          <p:nvSpPr>
            <p:cNvPr id="54" name="Google Shape;54;p1"/>
            <p:cNvSpPr/>
            <p:nvPr/>
          </p:nvSpPr>
          <p:spPr>
            <a:xfrm>
              <a:off x="14867334" y="7476951"/>
              <a:ext cx="3404235" cy="2810510"/>
            </a:xfrm>
            <a:custGeom>
              <a:rect b="b" l="l" r="r" t="t"/>
              <a:pathLst>
                <a:path extrusionOk="0" h="2810509" w="3404234">
                  <a:moveTo>
                    <a:pt x="53943" y="2040407"/>
                  </a:moveTo>
                  <a:lnTo>
                    <a:pt x="0" y="1986463"/>
                  </a:lnTo>
                  <a:lnTo>
                    <a:pt x="0" y="1967535"/>
                  </a:lnTo>
                  <a:lnTo>
                    <a:pt x="53943" y="1913591"/>
                  </a:lnTo>
                  <a:lnTo>
                    <a:pt x="53943" y="2040407"/>
                  </a:lnTo>
                  <a:close/>
                </a:path>
                <a:path extrusionOk="0" h="2810509" w="3404234">
                  <a:moveTo>
                    <a:pt x="161831" y="2148295"/>
                  </a:moveTo>
                  <a:lnTo>
                    <a:pt x="107887" y="2094351"/>
                  </a:lnTo>
                  <a:lnTo>
                    <a:pt x="108834" y="1858701"/>
                  </a:lnTo>
                  <a:lnTo>
                    <a:pt x="162778" y="1804757"/>
                  </a:lnTo>
                  <a:lnTo>
                    <a:pt x="161831" y="2148295"/>
                  </a:lnTo>
                  <a:close/>
                </a:path>
                <a:path extrusionOk="0" h="2810509" w="3404234">
                  <a:moveTo>
                    <a:pt x="270666" y="2257130"/>
                  </a:moveTo>
                  <a:lnTo>
                    <a:pt x="216722" y="2203186"/>
                  </a:lnTo>
                  <a:lnTo>
                    <a:pt x="216722" y="1750813"/>
                  </a:lnTo>
                  <a:lnTo>
                    <a:pt x="270666" y="1696869"/>
                  </a:lnTo>
                  <a:lnTo>
                    <a:pt x="270666" y="2257130"/>
                  </a:lnTo>
                  <a:close/>
                </a:path>
                <a:path extrusionOk="0" h="2810509" w="3404234">
                  <a:moveTo>
                    <a:pt x="378554" y="2365017"/>
                  </a:moveTo>
                  <a:lnTo>
                    <a:pt x="324610" y="2311074"/>
                  </a:lnTo>
                  <a:lnTo>
                    <a:pt x="324610" y="1642925"/>
                  </a:lnTo>
                  <a:lnTo>
                    <a:pt x="378554" y="1588981"/>
                  </a:lnTo>
                  <a:lnTo>
                    <a:pt x="378554" y="2365017"/>
                  </a:lnTo>
                  <a:close/>
                </a:path>
                <a:path extrusionOk="0" h="2810509" w="3404234">
                  <a:moveTo>
                    <a:pt x="486442" y="2472905"/>
                  </a:moveTo>
                  <a:lnTo>
                    <a:pt x="432498" y="2418961"/>
                  </a:lnTo>
                  <a:lnTo>
                    <a:pt x="432498" y="1535037"/>
                  </a:lnTo>
                  <a:lnTo>
                    <a:pt x="486442" y="1481093"/>
                  </a:lnTo>
                  <a:lnTo>
                    <a:pt x="486442" y="2472905"/>
                  </a:lnTo>
                  <a:close/>
                </a:path>
                <a:path extrusionOk="0" h="2810509" w="3404234">
                  <a:moveTo>
                    <a:pt x="594330" y="2580793"/>
                  </a:moveTo>
                  <a:lnTo>
                    <a:pt x="540386" y="2526849"/>
                  </a:lnTo>
                  <a:lnTo>
                    <a:pt x="540386" y="1427149"/>
                  </a:lnTo>
                  <a:lnTo>
                    <a:pt x="594330" y="1373205"/>
                  </a:lnTo>
                  <a:lnTo>
                    <a:pt x="594330" y="2580793"/>
                  </a:lnTo>
                  <a:close/>
                </a:path>
                <a:path extrusionOk="0" h="2810509" w="3404234">
                  <a:moveTo>
                    <a:pt x="703164" y="2689628"/>
                  </a:moveTo>
                  <a:lnTo>
                    <a:pt x="648274" y="2634737"/>
                  </a:lnTo>
                  <a:lnTo>
                    <a:pt x="649220" y="1318315"/>
                  </a:lnTo>
                  <a:lnTo>
                    <a:pt x="703164" y="1264371"/>
                  </a:lnTo>
                  <a:lnTo>
                    <a:pt x="703164" y="2689628"/>
                  </a:lnTo>
                  <a:close/>
                </a:path>
                <a:path extrusionOk="0" h="2810509" w="3404234">
                  <a:moveTo>
                    <a:pt x="811052" y="2797516"/>
                  </a:moveTo>
                  <a:lnTo>
                    <a:pt x="757108" y="2743572"/>
                  </a:lnTo>
                  <a:lnTo>
                    <a:pt x="757108" y="1210427"/>
                  </a:lnTo>
                  <a:lnTo>
                    <a:pt x="811052" y="1156483"/>
                  </a:lnTo>
                  <a:lnTo>
                    <a:pt x="811052" y="2797516"/>
                  </a:lnTo>
                  <a:close/>
                </a:path>
                <a:path extrusionOk="0" h="2810509" w="3404234">
                  <a:moveTo>
                    <a:pt x="918940" y="2810048"/>
                  </a:moveTo>
                  <a:lnTo>
                    <a:pt x="864996" y="2810048"/>
                  </a:lnTo>
                  <a:lnTo>
                    <a:pt x="864996" y="1102539"/>
                  </a:lnTo>
                  <a:lnTo>
                    <a:pt x="918940" y="1048595"/>
                  </a:lnTo>
                  <a:lnTo>
                    <a:pt x="918940" y="2810048"/>
                  </a:lnTo>
                  <a:close/>
                </a:path>
                <a:path extrusionOk="0" h="2810509" w="3404234">
                  <a:moveTo>
                    <a:pt x="1026828" y="2810048"/>
                  </a:moveTo>
                  <a:lnTo>
                    <a:pt x="972884" y="2810048"/>
                  </a:lnTo>
                  <a:lnTo>
                    <a:pt x="972884" y="994651"/>
                  </a:lnTo>
                  <a:lnTo>
                    <a:pt x="1026828" y="940707"/>
                  </a:lnTo>
                  <a:lnTo>
                    <a:pt x="1026828" y="2810048"/>
                  </a:lnTo>
                  <a:close/>
                </a:path>
                <a:path extrusionOk="0" h="2810509" w="3404234">
                  <a:moveTo>
                    <a:pt x="1134716" y="2810048"/>
                  </a:moveTo>
                  <a:lnTo>
                    <a:pt x="1080772" y="2810048"/>
                  </a:lnTo>
                  <a:lnTo>
                    <a:pt x="1080772" y="886763"/>
                  </a:lnTo>
                  <a:lnTo>
                    <a:pt x="1134716" y="832819"/>
                  </a:lnTo>
                  <a:lnTo>
                    <a:pt x="1134716" y="2810048"/>
                  </a:lnTo>
                  <a:close/>
                </a:path>
                <a:path extrusionOk="0" h="2810509" w="3404234">
                  <a:moveTo>
                    <a:pt x="1242762" y="2810048"/>
                  </a:moveTo>
                  <a:lnTo>
                    <a:pt x="1188804" y="2810048"/>
                  </a:lnTo>
                  <a:lnTo>
                    <a:pt x="1189606" y="777929"/>
                  </a:lnTo>
                  <a:lnTo>
                    <a:pt x="1243550" y="723985"/>
                  </a:lnTo>
                  <a:lnTo>
                    <a:pt x="1242762" y="2810048"/>
                  </a:lnTo>
                  <a:close/>
                </a:path>
                <a:path extrusionOk="0" h="2810509" w="3404234">
                  <a:moveTo>
                    <a:pt x="1351438" y="2810048"/>
                  </a:moveTo>
                  <a:lnTo>
                    <a:pt x="1297494" y="2810048"/>
                  </a:lnTo>
                  <a:lnTo>
                    <a:pt x="1297494" y="670041"/>
                  </a:lnTo>
                  <a:lnTo>
                    <a:pt x="1351438" y="616097"/>
                  </a:lnTo>
                  <a:lnTo>
                    <a:pt x="1351438" y="2810048"/>
                  </a:lnTo>
                  <a:close/>
                </a:path>
                <a:path extrusionOk="0" h="2810509" w="3404234">
                  <a:moveTo>
                    <a:pt x="1459326" y="2810048"/>
                  </a:moveTo>
                  <a:lnTo>
                    <a:pt x="1405382" y="2810048"/>
                  </a:lnTo>
                  <a:lnTo>
                    <a:pt x="1405382" y="562153"/>
                  </a:lnTo>
                  <a:lnTo>
                    <a:pt x="1459326" y="508209"/>
                  </a:lnTo>
                  <a:lnTo>
                    <a:pt x="1459326" y="2810048"/>
                  </a:lnTo>
                  <a:close/>
                </a:path>
                <a:path extrusionOk="0" h="2810509" w="3404234">
                  <a:moveTo>
                    <a:pt x="1567214" y="2810048"/>
                  </a:moveTo>
                  <a:lnTo>
                    <a:pt x="1513270" y="2810048"/>
                  </a:lnTo>
                  <a:lnTo>
                    <a:pt x="1513270" y="454265"/>
                  </a:lnTo>
                  <a:lnTo>
                    <a:pt x="1567214" y="400321"/>
                  </a:lnTo>
                  <a:lnTo>
                    <a:pt x="1567214" y="2810048"/>
                  </a:lnTo>
                  <a:close/>
                </a:path>
                <a:path extrusionOk="0" h="2810509" w="3404234">
                  <a:moveTo>
                    <a:pt x="1675102" y="2810048"/>
                  </a:moveTo>
                  <a:lnTo>
                    <a:pt x="1621158" y="2810048"/>
                  </a:lnTo>
                  <a:lnTo>
                    <a:pt x="1621158" y="346377"/>
                  </a:lnTo>
                  <a:lnTo>
                    <a:pt x="1675102" y="292433"/>
                  </a:lnTo>
                  <a:lnTo>
                    <a:pt x="1675102" y="2810048"/>
                  </a:lnTo>
                  <a:close/>
                </a:path>
                <a:path extrusionOk="0" h="2810509" w="3404234">
                  <a:moveTo>
                    <a:pt x="1782990" y="2810048"/>
                  </a:moveTo>
                  <a:lnTo>
                    <a:pt x="1729046" y="2810048"/>
                  </a:lnTo>
                  <a:lnTo>
                    <a:pt x="1729046" y="238489"/>
                  </a:lnTo>
                  <a:lnTo>
                    <a:pt x="1782990" y="184545"/>
                  </a:lnTo>
                  <a:lnTo>
                    <a:pt x="1782990" y="2810048"/>
                  </a:lnTo>
                  <a:close/>
                </a:path>
                <a:path extrusionOk="0" h="2810509" w="3404234">
                  <a:moveTo>
                    <a:pt x="1891825" y="2810048"/>
                  </a:moveTo>
                  <a:lnTo>
                    <a:pt x="1837881" y="2810048"/>
                  </a:lnTo>
                  <a:lnTo>
                    <a:pt x="1837881" y="129654"/>
                  </a:lnTo>
                  <a:lnTo>
                    <a:pt x="1891825" y="75710"/>
                  </a:lnTo>
                  <a:lnTo>
                    <a:pt x="1891825" y="2810048"/>
                  </a:lnTo>
                  <a:close/>
                </a:path>
                <a:path extrusionOk="0" h="2810509" w="3404234">
                  <a:moveTo>
                    <a:pt x="1999713" y="2810048"/>
                  </a:moveTo>
                  <a:lnTo>
                    <a:pt x="1945769" y="2810048"/>
                  </a:lnTo>
                  <a:lnTo>
                    <a:pt x="1945769" y="21766"/>
                  </a:lnTo>
                  <a:lnTo>
                    <a:pt x="1967535" y="0"/>
                  </a:lnTo>
                  <a:lnTo>
                    <a:pt x="1999713" y="32177"/>
                  </a:lnTo>
                  <a:lnTo>
                    <a:pt x="1999713" y="2810048"/>
                  </a:lnTo>
                  <a:close/>
                </a:path>
                <a:path extrusionOk="0" h="2810509" w="3404234">
                  <a:moveTo>
                    <a:pt x="2107601" y="2810048"/>
                  </a:moveTo>
                  <a:lnTo>
                    <a:pt x="2053657" y="2810048"/>
                  </a:lnTo>
                  <a:lnTo>
                    <a:pt x="2053657" y="86121"/>
                  </a:lnTo>
                  <a:lnTo>
                    <a:pt x="2107601" y="140065"/>
                  </a:lnTo>
                  <a:lnTo>
                    <a:pt x="2107601" y="2810048"/>
                  </a:lnTo>
                  <a:close/>
                </a:path>
                <a:path extrusionOk="0" h="2810509" w="3404234">
                  <a:moveTo>
                    <a:pt x="2215489" y="2810048"/>
                  </a:moveTo>
                  <a:lnTo>
                    <a:pt x="2161545" y="2810048"/>
                  </a:lnTo>
                  <a:lnTo>
                    <a:pt x="2161545" y="194009"/>
                  </a:lnTo>
                  <a:lnTo>
                    <a:pt x="2215489" y="247953"/>
                  </a:lnTo>
                  <a:lnTo>
                    <a:pt x="2215489" y="2810048"/>
                  </a:lnTo>
                  <a:close/>
                </a:path>
                <a:path extrusionOk="0" h="2810509" w="3404234">
                  <a:moveTo>
                    <a:pt x="2323377" y="2810048"/>
                  </a:moveTo>
                  <a:lnTo>
                    <a:pt x="2269433" y="2810048"/>
                  </a:lnTo>
                  <a:lnTo>
                    <a:pt x="2269433" y="301897"/>
                  </a:lnTo>
                  <a:lnTo>
                    <a:pt x="2323377" y="355841"/>
                  </a:lnTo>
                  <a:lnTo>
                    <a:pt x="2323377" y="2810048"/>
                  </a:lnTo>
                  <a:close/>
                </a:path>
                <a:path extrusionOk="0" h="2810509" w="3404234">
                  <a:moveTo>
                    <a:pt x="2431264" y="2810048"/>
                  </a:moveTo>
                  <a:lnTo>
                    <a:pt x="2377321" y="2810048"/>
                  </a:lnTo>
                  <a:lnTo>
                    <a:pt x="2377321" y="409785"/>
                  </a:lnTo>
                  <a:lnTo>
                    <a:pt x="2431264" y="463729"/>
                  </a:lnTo>
                  <a:lnTo>
                    <a:pt x="2431264" y="2810048"/>
                  </a:lnTo>
                  <a:close/>
                </a:path>
                <a:path extrusionOk="0" h="2810509" w="3404234">
                  <a:moveTo>
                    <a:pt x="2539152" y="2810048"/>
                  </a:moveTo>
                  <a:lnTo>
                    <a:pt x="2485208" y="2810048"/>
                  </a:lnTo>
                  <a:lnTo>
                    <a:pt x="2485208" y="517673"/>
                  </a:lnTo>
                  <a:lnTo>
                    <a:pt x="2539152" y="571616"/>
                  </a:lnTo>
                  <a:lnTo>
                    <a:pt x="2539152" y="2810048"/>
                  </a:lnTo>
                  <a:close/>
                </a:path>
                <a:path extrusionOk="0" h="2810509" w="3404234">
                  <a:moveTo>
                    <a:pt x="2647987" y="2810048"/>
                  </a:moveTo>
                  <a:lnTo>
                    <a:pt x="2594043" y="2810048"/>
                  </a:lnTo>
                  <a:lnTo>
                    <a:pt x="2594043" y="626507"/>
                  </a:lnTo>
                  <a:lnTo>
                    <a:pt x="2647987" y="680451"/>
                  </a:lnTo>
                  <a:lnTo>
                    <a:pt x="2647987" y="2810048"/>
                  </a:lnTo>
                  <a:close/>
                </a:path>
                <a:path extrusionOk="0" h="2810509" w="3404234">
                  <a:moveTo>
                    <a:pt x="2755875" y="2810048"/>
                  </a:moveTo>
                  <a:lnTo>
                    <a:pt x="2701931" y="2810048"/>
                  </a:lnTo>
                  <a:lnTo>
                    <a:pt x="2701931" y="734395"/>
                  </a:lnTo>
                  <a:lnTo>
                    <a:pt x="2755875" y="788339"/>
                  </a:lnTo>
                  <a:lnTo>
                    <a:pt x="2755875" y="2810048"/>
                  </a:lnTo>
                  <a:close/>
                </a:path>
                <a:path extrusionOk="0" h="2810509" w="3404234">
                  <a:moveTo>
                    <a:pt x="2863763" y="2810048"/>
                  </a:moveTo>
                  <a:lnTo>
                    <a:pt x="2809819" y="2810048"/>
                  </a:lnTo>
                  <a:lnTo>
                    <a:pt x="2809819" y="842283"/>
                  </a:lnTo>
                  <a:lnTo>
                    <a:pt x="2863763" y="896227"/>
                  </a:lnTo>
                  <a:lnTo>
                    <a:pt x="2863763" y="2810048"/>
                  </a:lnTo>
                  <a:close/>
                </a:path>
                <a:path extrusionOk="0" h="2810509" w="3404234">
                  <a:moveTo>
                    <a:pt x="2971651" y="2810048"/>
                  </a:moveTo>
                  <a:lnTo>
                    <a:pt x="2917707" y="2810048"/>
                  </a:lnTo>
                  <a:lnTo>
                    <a:pt x="2917707" y="950171"/>
                  </a:lnTo>
                  <a:lnTo>
                    <a:pt x="2971651" y="1004115"/>
                  </a:lnTo>
                  <a:lnTo>
                    <a:pt x="2971651" y="2810048"/>
                  </a:lnTo>
                  <a:close/>
                </a:path>
                <a:path extrusionOk="0" h="2810509" w="3404234">
                  <a:moveTo>
                    <a:pt x="3079539" y="2810048"/>
                  </a:moveTo>
                  <a:lnTo>
                    <a:pt x="3025595" y="2810048"/>
                  </a:lnTo>
                  <a:lnTo>
                    <a:pt x="3025595" y="1058059"/>
                  </a:lnTo>
                  <a:lnTo>
                    <a:pt x="3079539" y="1112003"/>
                  </a:lnTo>
                  <a:lnTo>
                    <a:pt x="3079539" y="2810048"/>
                  </a:lnTo>
                  <a:close/>
                </a:path>
                <a:path extrusionOk="0" h="2810509" w="3404234">
                  <a:moveTo>
                    <a:pt x="3188373" y="2735054"/>
                  </a:moveTo>
                  <a:lnTo>
                    <a:pt x="3134429" y="2788998"/>
                  </a:lnTo>
                  <a:lnTo>
                    <a:pt x="3134429" y="1166893"/>
                  </a:lnTo>
                  <a:lnTo>
                    <a:pt x="3188373" y="1220837"/>
                  </a:lnTo>
                  <a:lnTo>
                    <a:pt x="3188373" y="2735054"/>
                  </a:lnTo>
                  <a:close/>
                </a:path>
                <a:path extrusionOk="0" h="2810509" w="3404234">
                  <a:moveTo>
                    <a:pt x="3296261" y="2625274"/>
                  </a:moveTo>
                  <a:lnTo>
                    <a:pt x="3242317" y="2679218"/>
                  </a:lnTo>
                  <a:lnTo>
                    <a:pt x="3242317" y="1274781"/>
                  </a:lnTo>
                  <a:lnTo>
                    <a:pt x="3296261" y="1328725"/>
                  </a:lnTo>
                  <a:lnTo>
                    <a:pt x="3296261" y="2625274"/>
                  </a:lnTo>
                  <a:close/>
                </a:path>
                <a:path extrusionOk="0" h="2810509" w="3404234">
                  <a:moveTo>
                    <a:pt x="3404149" y="2517386"/>
                  </a:moveTo>
                  <a:lnTo>
                    <a:pt x="3350205" y="2571330"/>
                  </a:lnTo>
                  <a:lnTo>
                    <a:pt x="3350205" y="1382669"/>
                  </a:lnTo>
                  <a:lnTo>
                    <a:pt x="3404149" y="1436613"/>
                  </a:lnTo>
                  <a:lnTo>
                    <a:pt x="3404149" y="2517386"/>
                  </a:lnTo>
                  <a:close/>
                </a:path>
              </a:pathLst>
            </a:custGeom>
            <a:solidFill>
              <a:srgbClr val="5CCA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5478902" y="7477898"/>
              <a:ext cx="2809240" cy="2809240"/>
            </a:xfrm>
            <a:custGeom>
              <a:rect b="b" l="l" r="r" t="t"/>
              <a:pathLst>
                <a:path extrusionOk="0" h="2809240" w="2809240">
                  <a:moveTo>
                    <a:pt x="956305" y="2809101"/>
                  </a:moveTo>
                  <a:lnTo>
                    <a:pt x="833048" y="2809101"/>
                  </a:lnTo>
                  <a:lnTo>
                    <a:pt x="0" y="1976053"/>
                  </a:lnTo>
                  <a:lnTo>
                    <a:pt x="1976053" y="0"/>
                  </a:lnTo>
                  <a:lnTo>
                    <a:pt x="2037681" y="61628"/>
                  </a:lnTo>
                  <a:lnTo>
                    <a:pt x="123257" y="1976053"/>
                  </a:lnTo>
                  <a:lnTo>
                    <a:pt x="956305" y="2809101"/>
                  </a:lnTo>
                  <a:close/>
                </a:path>
                <a:path extrusionOk="0" h="2809240" w="2809240">
                  <a:moveTo>
                    <a:pt x="2809097" y="958924"/>
                  </a:moveTo>
                  <a:lnTo>
                    <a:pt x="1974741" y="124568"/>
                  </a:lnTo>
                  <a:lnTo>
                    <a:pt x="2037681" y="61628"/>
                  </a:lnTo>
                  <a:lnTo>
                    <a:pt x="2809097" y="833051"/>
                  </a:lnTo>
                  <a:lnTo>
                    <a:pt x="2809097" y="958924"/>
                  </a:lnTo>
                  <a:close/>
                </a:path>
              </a:pathLst>
            </a:custGeom>
            <a:solidFill>
              <a:srgbClr val="F2CC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9"/>
          <p:cNvGrpSpPr/>
          <p:nvPr/>
        </p:nvGrpSpPr>
        <p:grpSpPr>
          <a:xfrm>
            <a:off x="0" y="5"/>
            <a:ext cx="18287999" cy="9779136"/>
            <a:chOff x="0" y="5"/>
            <a:chExt cx="18287999" cy="9779136"/>
          </a:xfrm>
        </p:grpSpPr>
        <p:sp>
          <p:nvSpPr>
            <p:cNvPr id="139" name="Google Shape;139;p9"/>
            <p:cNvSpPr/>
            <p:nvPr/>
          </p:nvSpPr>
          <p:spPr>
            <a:xfrm>
              <a:off x="0" y="5"/>
              <a:ext cx="3064510" cy="2662555"/>
            </a:xfrm>
            <a:custGeom>
              <a:rect b="b" l="l" r="r" t="t"/>
              <a:pathLst>
                <a:path extrusionOk="0" h="2662555" w="3064510">
                  <a:moveTo>
                    <a:pt x="0" y="46734"/>
                  </a:moveTo>
                  <a:lnTo>
                    <a:pt x="0" y="0"/>
                  </a:lnTo>
                  <a:lnTo>
                    <a:pt x="46734" y="0"/>
                  </a:lnTo>
                  <a:lnTo>
                    <a:pt x="0" y="46734"/>
                  </a:lnTo>
                  <a:close/>
                </a:path>
                <a:path extrusionOk="0" h="2662555" w="3064510">
                  <a:moveTo>
                    <a:pt x="0" y="248346"/>
                  </a:moveTo>
                  <a:lnTo>
                    <a:pt x="0" y="146961"/>
                  </a:lnTo>
                  <a:lnTo>
                    <a:pt x="147168" y="0"/>
                  </a:lnTo>
                  <a:lnTo>
                    <a:pt x="248648" y="0"/>
                  </a:lnTo>
                  <a:lnTo>
                    <a:pt x="0" y="248346"/>
                  </a:lnTo>
                  <a:close/>
                </a:path>
                <a:path extrusionOk="0" h="2662555" w="3064510">
                  <a:moveTo>
                    <a:pt x="0" y="452308"/>
                  </a:moveTo>
                  <a:lnTo>
                    <a:pt x="0" y="350914"/>
                  </a:lnTo>
                  <a:lnTo>
                    <a:pt x="350914" y="0"/>
                  </a:lnTo>
                  <a:lnTo>
                    <a:pt x="452308" y="0"/>
                  </a:lnTo>
                  <a:lnTo>
                    <a:pt x="0" y="452308"/>
                  </a:lnTo>
                  <a:close/>
                </a:path>
                <a:path extrusionOk="0" h="2662555" w="3064510">
                  <a:moveTo>
                    <a:pt x="0" y="656339"/>
                  </a:moveTo>
                  <a:lnTo>
                    <a:pt x="0" y="553701"/>
                  </a:lnTo>
                  <a:lnTo>
                    <a:pt x="553701" y="0"/>
                  </a:lnTo>
                  <a:lnTo>
                    <a:pt x="655762" y="0"/>
                  </a:lnTo>
                  <a:lnTo>
                    <a:pt x="0" y="656339"/>
                  </a:lnTo>
                  <a:close/>
                </a:path>
                <a:path extrusionOk="0" h="2662555" w="3064510">
                  <a:moveTo>
                    <a:pt x="0" y="859440"/>
                  </a:moveTo>
                  <a:lnTo>
                    <a:pt x="0" y="758047"/>
                  </a:lnTo>
                  <a:lnTo>
                    <a:pt x="758047" y="0"/>
                  </a:lnTo>
                  <a:lnTo>
                    <a:pt x="859440" y="0"/>
                  </a:lnTo>
                  <a:lnTo>
                    <a:pt x="0" y="859440"/>
                  </a:lnTo>
                  <a:close/>
                </a:path>
                <a:path extrusionOk="0" h="2662555" w="3064510">
                  <a:moveTo>
                    <a:pt x="0" y="1060667"/>
                  </a:moveTo>
                  <a:lnTo>
                    <a:pt x="0" y="959274"/>
                  </a:lnTo>
                  <a:lnTo>
                    <a:pt x="959274" y="0"/>
                  </a:lnTo>
                  <a:lnTo>
                    <a:pt x="1060667" y="0"/>
                  </a:lnTo>
                  <a:lnTo>
                    <a:pt x="0" y="1060667"/>
                  </a:lnTo>
                  <a:close/>
                </a:path>
                <a:path extrusionOk="0" h="2662555" w="3064510">
                  <a:moveTo>
                    <a:pt x="0" y="1265013"/>
                  </a:moveTo>
                  <a:lnTo>
                    <a:pt x="0" y="1163620"/>
                  </a:lnTo>
                  <a:lnTo>
                    <a:pt x="1163620" y="0"/>
                  </a:lnTo>
                  <a:lnTo>
                    <a:pt x="1265014" y="0"/>
                  </a:lnTo>
                  <a:lnTo>
                    <a:pt x="0" y="1265013"/>
                  </a:lnTo>
                  <a:close/>
                </a:path>
                <a:path extrusionOk="0" h="2662555" w="3064510">
                  <a:moveTo>
                    <a:pt x="0" y="1467800"/>
                  </a:moveTo>
                  <a:lnTo>
                    <a:pt x="0" y="1366407"/>
                  </a:lnTo>
                  <a:lnTo>
                    <a:pt x="1366407" y="0"/>
                  </a:lnTo>
                  <a:lnTo>
                    <a:pt x="1467800" y="0"/>
                  </a:lnTo>
                  <a:lnTo>
                    <a:pt x="0" y="1467800"/>
                  </a:lnTo>
                  <a:close/>
                </a:path>
                <a:path extrusionOk="0" h="2662555" w="3064510">
                  <a:moveTo>
                    <a:pt x="0" y="1670586"/>
                  </a:moveTo>
                  <a:lnTo>
                    <a:pt x="0" y="1569193"/>
                  </a:lnTo>
                  <a:lnTo>
                    <a:pt x="1569193" y="0"/>
                  </a:lnTo>
                  <a:lnTo>
                    <a:pt x="1670586" y="0"/>
                  </a:lnTo>
                  <a:lnTo>
                    <a:pt x="0" y="1670586"/>
                  </a:lnTo>
                  <a:close/>
                </a:path>
                <a:path extrusionOk="0" h="2662555" w="3064510">
                  <a:moveTo>
                    <a:pt x="0" y="1873373"/>
                  </a:moveTo>
                  <a:lnTo>
                    <a:pt x="0" y="1771980"/>
                  </a:lnTo>
                  <a:lnTo>
                    <a:pt x="1771980" y="0"/>
                  </a:lnTo>
                  <a:lnTo>
                    <a:pt x="1873373" y="0"/>
                  </a:lnTo>
                  <a:lnTo>
                    <a:pt x="0" y="1873373"/>
                  </a:lnTo>
                  <a:close/>
                </a:path>
                <a:path extrusionOk="0" h="2662555" w="3064510">
                  <a:moveTo>
                    <a:pt x="35026" y="2042693"/>
                  </a:moveTo>
                  <a:lnTo>
                    <a:pt x="23351" y="2028654"/>
                  </a:lnTo>
                  <a:lnTo>
                    <a:pt x="11822" y="2014615"/>
                  </a:lnTo>
                  <a:lnTo>
                    <a:pt x="586" y="2000576"/>
                  </a:lnTo>
                  <a:lnTo>
                    <a:pt x="0" y="1999813"/>
                  </a:lnTo>
                  <a:lnTo>
                    <a:pt x="0" y="1976326"/>
                  </a:lnTo>
                  <a:lnTo>
                    <a:pt x="1976326" y="0"/>
                  </a:lnTo>
                  <a:lnTo>
                    <a:pt x="2077719" y="0"/>
                  </a:lnTo>
                  <a:lnTo>
                    <a:pt x="35026" y="2042693"/>
                  </a:lnTo>
                  <a:close/>
                </a:path>
                <a:path extrusionOk="0" h="2662555" w="3064510">
                  <a:moveTo>
                    <a:pt x="131739" y="2147206"/>
                  </a:moveTo>
                  <a:lnTo>
                    <a:pt x="118895" y="2134337"/>
                  </a:lnTo>
                  <a:lnTo>
                    <a:pt x="106196" y="2121468"/>
                  </a:lnTo>
                  <a:lnTo>
                    <a:pt x="93790" y="2108599"/>
                  </a:lnTo>
                  <a:lnTo>
                    <a:pt x="81823" y="2095730"/>
                  </a:lnTo>
                  <a:lnTo>
                    <a:pt x="2177553" y="0"/>
                  </a:lnTo>
                  <a:lnTo>
                    <a:pt x="2278946" y="0"/>
                  </a:lnTo>
                  <a:lnTo>
                    <a:pt x="131739" y="2147206"/>
                  </a:lnTo>
                  <a:close/>
                </a:path>
                <a:path extrusionOk="0" h="2662555" w="3064510">
                  <a:moveTo>
                    <a:pt x="234693" y="2247039"/>
                  </a:moveTo>
                  <a:lnTo>
                    <a:pt x="208174" y="2223446"/>
                  </a:lnTo>
                  <a:lnTo>
                    <a:pt x="194769" y="2211284"/>
                  </a:lnTo>
                  <a:lnTo>
                    <a:pt x="181656" y="2198683"/>
                  </a:lnTo>
                  <a:lnTo>
                    <a:pt x="2380339" y="0"/>
                  </a:lnTo>
                  <a:lnTo>
                    <a:pt x="2481733" y="0"/>
                  </a:lnTo>
                  <a:lnTo>
                    <a:pt x="234693" y="2247039"/>
                  </a:lnTo>
                  <a:close/>
                </a:path>
                <a:path extrusionOk="0" h="2662555" w="3064510">
                  <a:moveTo>
                    <a:pt x="348565" y="2335954"/>
                  </a:moveTo>
                  <a:lnTo>
                    <a:pt x="319707" y="2314700"/>
                  </a:lnTo>
                  <a:lnTo>
                    <a:pt x="305132" y="2303708"/>
                  </a:lnTo>
                  <a:lnTo>
                    <a:pt x="290849" y="2292276"/>
                  </a:lnTo>
                  <a:lnTo>
                    <a:pt x="2584613" y="0"/>
                  </a:lnTo>
                  <a:lnTo>
                    <a:pt x="2686044" y="0"/>
                  </a:lnTo>
                  <a:lnTo>
                    <a:pt x="348565" y="2335954"/>
                  </a:lnTo>
                  <a:close/>
                </a:path>
                <a:path extrusionOk="0" h="2662555" w="3064510">
                  <a:moveTo>
                    <a:pt x="470237" y="2417068"/>
                  </a:moveTo>
                  <a:lnTo>
                    <a:pt x="454126" y="2407684"/>
                  </a:lnTo>
                  <a:lnTo>
                    <a:pt x="438454" y="2398154"/>
                  </a:lnTo>
                  <a:lnTo>
                    <a:pt x="423074" y="2388332"/>
                  </a:lnTo>
                  <a:lnTo>
                    <a:pt x="407841" y="2378071"/>
                  </a:lnTo>
                  <a:lnTo>
                    <a:pt x="2780443" y="5469"/>
                  </a:lnTo>
                  <a:lnTo>
                    <a:pt x="2790704" y="20921"/>
                  </a:lnTo>
                  <a:lnTo>
                    <a:pt x="2800527" y="36666"/>
                  </a:lnTo>
                  <a:lnTo>
                    <a:pt x="2819441" y="67864"/>
                  </a:lnTo>
                  <a:lnTo>
                    <a:pt x="470237" y="2417068"/>
                  </a:lnTo>
                  <a:close/>
                </a:path>
                <a:path extrusionOk="0" h="2662555" w="3064510">
                  <a:moveTo>
                    <a:pt x="602828" y="2488823"/>
                  </a:moveTo>
                  <a:lnTo>
                    <a:pt x="585547" y="2480610"/>
                  </a:lnTo>
                  <a:lnTo>
                    <a:pt x="568705" y="2472249"/>
                  </a:lnTo>
                  <a:lnTo>
                    <a:pt x="552156" y="2463597"/>
                  </a:lnTo>
                  <a:lnTo>
                    <a:pt x="535753" y="2454506"/>
                  </a:lnTo>
                  <a:lnTo>
                    <a:pt x="2856878" y="133380"/>
                  </a:lnTo>
                  <a:lnTo>
                    <a:pt x="2865969" y="150003"/>
                  </a:lnTo>
                  <a:lnTo>
                    <a:pt x="2874622" y="166918"/>
                  </a:lnTo>
                  <a:lnTo>
                    <a:pt x="2891196" y="200456"/>
                  </a:lnTo>
                  <a:lnTo>
                    <a:pt x="602828" y="2488823"/>
                  </a:lnTo>
                  <a:close/>
                </a:path>
                <a:path extrusionOk="0" h="2662555" w="3064510">
                  <a:moveTo>
                    <a:pt x="743219" y="2551219"/>
                  </a:moveTo>
                  <a:lnTo>
                    <a:pt x="707341" y="2536985"/>
                  </a:lnTo>
                  <a:lnTo>
                    <a:pt x="689256" y="2529503"/>
                  </a:lnTo>
                  <a:lnTo>
                    <a:pt x="671464" y="2521581"/>
                  </a:lnTo>
                  <a:lnTo>
                    <a:pt x="2922394" y="270651"/>
                  </a:lnTo>
                  <a:lnTo>
                    <a:pt x="2930315" y="288224"/>
                  </a:lnTo>
                  <a:lnTo>
                    <a:pt x="2937798" y="305944"/>
                  </a:lnTo>
                  <a:lnTo>
                    <a:pt x="2944988" y="323956"/>
                  </a:lnTo>
                  <a:lnTo>
                    <a:pt x="2952032" y="342406"/>
                  </a:lnTo>
                  <a:lnTo>
                    <a:pt x="743219" y="2551219"/>
                  </a:lnTo>
                  <a:close/>
                </a:path>
                <a:path extrusionOk="0" h="2662555" w="3064510">
                  <a:moveTo>
                    <a:pt x="897648" y="2599576"/>
                  </a:moveTo>
                  <a:lnTo>
                    <a:pt x="819654" y="2576178"/>
                  </a:lnTo>
                  <a:lnTo>
                    <a:pt x="2978550" y="417281"/>
                  </a:lnTo>
                  <a:lnTo>
                    <a:pt x="2984400" y="436926"/>
                  </a:lnTo>
                  <a:lnTo>
                    <a:pt x="2996099" y="475631"/>
                  </a:lnTo>
                  <a:lnTo>
                    <a:pt x="3001949" y="495276"/>
                  </a:lnTo>
                  <a:lnTo>
                    <a:pt x="897648" y="2599576"/>
                  </a:lnTo>
                  <a:close/>
                </a:path>
                <a:path extrusionOk="0" h="2662555" w="3064510">
                  <a:moveTo>
                    <a:pt x="1061438" y="2637014"/>
                  </a:moveTo>
                  <a:lnTo>
                    <a:pt x="1040379" y="2633236"/>
                  </a:lnTo>
                  <a:lnTo>
                    <a:pt x="1019320" y="2629019"/>
                  </a:lnTo>
                  <a:lnTo>
                    <a:pt x="977203" y="2619855"/>
                  </a:lnTo>
                  <a:lnTo>
                    <a:pt x="3022227" y="576391"/>
                  </a:lnTo>
                  <a:lnTo>
                    <a:pt x="3026882" y="597449"/>
                  </a:lnTo>
                  <a:lnTo>
                    <a:pt x="3031392" y="618508"/>
                  </a:lnTo>
                  <a:lnTo>
                    <a:pt x="3035608" y="639566"/>
                  </a:lnTo>
                  <a:lnTo>
                    <a:pt x="3039386" y="660625"/>
                  </a:lnTo>
                  <a:lnTo>
                    <a:pt x="1061438" y="2637014"/>
                  </a:lnTo>
                  <a:close/>
                </a:path>
                <a:path extrusionOk="0" h="2662555" w="3064510">
                  <a:moveTo>
                    <a:pt x="1245505" y="2657292"/>
                  </a:moveTo>
                  <a:lnTo>
                    <a:pt x="1222107" y="2655854"/>
                  </a:lnTo>
                  <a:lnTo>
                    <a:pt x="1198708" y="2653977"/>
                  </a:lnTo>
                  <a:lnTo>
                    <a:pt x="1151912" y="2649493"/>
                  </a:lnTo>
                  <a:lnTo>
                    <a:pt x="3053425" y="749539"/>
                  </a:lnTo>
                  <a:lnTo>
                    <a:pt x="3055741" y="772938"/>
                  </a:lnTo>
                  <a:lnTo>
                    <a:pt x="3057910" y="796336"/>
                  </a:lnTo>
                  <a:lnTo>
                    <a:pt x="3059787" y="819734"/>
                  </a:lnTo>
                  <a:lnTo>
                    <a:pt x="3061225" y="843133"/>
                  </a:lnTo>
                  <a:lnTo>
                    <a:pt x="1245505" y="2657292"/>
                  </a:lnTo>
                  <a:close/>
                </a:path>
                <a:path extrusionOk="0" h="2662555" w="3064510">
                  <a:moveTo>
                    <a:pt x="1343779" y="2661972"/>
                  </a:moveTo>
                  <a:lnTo>
                    <a:pt x="3064344" y="941406"/>
                  </a:lnTo>
                  <a:lnTo>
                    <a:pt x="3064076" y="967388"/>
                  </a:lnTo>
                  <a:lnTo>
                    <a:pt x="3063369" y="993663"/>
                  </a:lnTo>
                  <a:lnTo>
                    <a:pt x="3061225" y="1045919"/>
                  </a:lnTo>
                  <a:lnTo>
                    <a:pt x="1448292" y="2658852"/>
                  </a:lnTo>
                  <a:lnTo>
                    <a:pt x="1396035" y="2661582"/>
                  </a:lnTo>
                  <a:lnTo>
                    <a:pt x="1343779" y="2661972"/>
                  </a:lnTo>
                  <a:close/>
                </a:path>
                <a:path extrusionOk="0" h="2662555" w="3064510">
                  <a:moveTo>
                    <a:pt x="1559044" y="2649493"/>
                  </a:moveTo>
                  <a:lnTo>
                    <a:pt x="3051865" y="1156672"/>
                  </a:lnTo>
                  <a:lnTo>
                    <a:pt x="3048063" y="1186846"/>
                  </a:lnTo>
                  <a:lnTo>
                    <a:pt x="3043676" y="1216728"/>
                  </a:lnTo>
                  <a:lnTo>
                    <a:pt x="3033146" y="1276784"/>
                  </a:lnTo>
                  <a:lnTo>
                    <a:pt x="1679156" y="2630774"/>
                  </a:lnTo>
                  <a:lnTo>
                    <a:pt x="1619685" y="2641303"/>
                  </a:lnTo>
                  <a:lnTo>
                    <a:pt x="1559044" y="2649493"/>
                  </a:lnTo>
                  <a:close/>
                </a:path>
                <a:path extrusionOk="0" h="2662555" w="3064510">
                  <a:moveTo>
                    <a:pt x="1813308" y="2599576"/>
                  </a:moveTo>
                  <a:lnTo>
                    <a:pt x="3001949" y="1410935"/>
                  </a:lnTo>
                  <a:lnTo>
                    <a:pt x="2990859" y="1449274"/>
                  </a:lnTo>
                  <a:lnTo>
                    <a:pt x="2978745" y="1487175"/>
                  </a:lnTo>
                  <a:lnTo>
                    <a:pt x="2965754" y="1524783"/>
                  </a:lnTo>
                  <a:lnTo>
                    <a:pt x="2952032" y="1562245"/>
                  </a:lnTo>
                  <a:lnTo>
                    <a:pt x="1964618" y="2549659"/>
                  </a:lnTo>
                  <a:lnTo>
                    <a:pt x="1927156" y="2563382"/>
                  </a:lnTo>
                  <a:lnTo>
                    <a:pt x="1889547" y="2576373"/>
                  </a:lnTo>
                  <a:lnTo>
                    <a:pt x="1851647" y="2588486"/>
                  </a:lnTo>
                  <a:lnTo>
                    <a:pt x="1813308" y="2599576"/>
                  </a:lnTo>
                  <a:close/>
                </a:path>
                <a:path extrusionOk="0" h="2662555" w="3064510">
                  <a:moveTo>
                    <a:pt x="2148685" y="2465425"/>
                  </a:moveTo>
                  <a:lnTo>
                    <a:pt x="2867797" y="1746313"/>
                  </a:lnTo>
                  <a:lnTo>
                    <a:pt x="2844981" y="1788137"/>
                  </a:lnTo>
                  <a:lnTo>
                    <a:pt x="2820976" y="1829377"/>
                  </a:lnTo>
                  <a:lnTo>
                    <a:pt x="2795765" y="1870032"/>
                  </a:lnTo>
                  <a:lnTo>
                    <a:pt x="2769329" y="1910102"/>
                  </a:lnTo>
                  <a:lnTo>
                    <a:pt x="2741650" y="1949587"/>
                  </a:lnTo>
                  <a:lnTo>
                    <a:pt x="2712710" y="1988487"/>
                  </a:lnTo>
                  <a:lnTo>
                    <a:pt x="2682490" y="2026802"/>
                  </a:lnTo>
                  <a:lnTo>
                    <a:pt x="2650972" y="2064532"/>
                  </a:lnTo>
                  <a:lnTo>
                    <a:pt x="2466904" y="2248599"/>
                  </a:lnTo>
                  <a:lnTo>
                    <a:pt x="2429174" y="2280117"/>
                  </a:lnTo>
                  <a:lnTo>
                    <a:pt x="2390859" y="2310337"/>
                  </a:lnTo>
                  <a:lnTo>
                    <a:pt x="2351959" y="2339277"/>
                  </a:lnTo>
                  <a:lnTo>
                    <a:pt x="2312474" y="2366956"/>
                  </a:lnTo>
                  <a:lnTo>
                    <a:pt x="2272405" y="2393392"/>
                  </a:lnTo>
                  <a:lnTo>
                    <a:pt x="2231750" y="2418604"/>
                  </a:lnTo>
                  <a:lnTo>
                    <a:pt x="2190510" y="2442608"/>
                  </a:lnTo>
                  <a:lnTo>
                    <a:pt x="2148685" y="2465425"/>
                  </a:lnTo>
                  <a:close/>
                </a:path>
              </a:pathLst>
            </a:custGeom>
            <a:solidFill>
              <a:srgbClr val="F5FA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236017" y="5"/>
              <a:ext cx="3413760" cy="2641600"/>
            </a:xfrm>
            <a:custGeom>
              <a:rect b="b" l="l" r="r" t="t"/>
              <a:pathLst>
                <a:path extrusionOk="0" h="2641600" w="3413760">
                  <a:moveTo>
                    <a:pt x="2054373" y="2616199"/>
                  </a:moveTo>
                  <a:lnTo>
                    <a:pt x="1359082" y="2616199"/>
                  </a:lnTo>
                  <a:lnTo>
                    <a:pt x="1215461" y="2578099"/>
                  </a:lnTo>
                  <a:lnTo>
                    <a:pt x="1168484" y="2552699"/>
                  </a:lnTo>
                  <a:lnTo>
                    <a:pt x="1076020" y="2527299"/>
                  </a:lnTo>
                  <a:lnTo>
                    <a:pt x="1030582" y="2501899"/>
                  </a:lnTo>
                  <a:lnTo>
                    <a:pt x="985707" y="2489199"/>
                  </a:lnTo>
                  <a:lnTo>
                    <a:pt x="941419" y="2463799"/>
                  </a:lnTo>
                  <a:lnTo>
                    <a:pt x="854703" y="2412999"/>
                  </a:lnTo>
                  <a:lnTo>
                    <a:pt x="770628" y="2362199"/>
                  </a:lnTo>
                  <a:lnTo>
                    <a:pt x="729643" y="2336799"/>
                  </a:lnTo>
                  <a:lnTo>
                    <a:pt x="689393" y="2311399"/>
                  </a:lnTo>
                  <a:lnTo>
                    <a:pt x="649901" y="2273299"/>
                  </a:lnTo>
                  <a:lnTo>
                    <a:pt x="611192" y="2247899"/>
                  </a:lnTo>
                  <a:lnTo>
                    <a:pt x="573292" y="2209799"/>
                  </a:lnTo>
                  <a:lnTo>
                    <a:pt x="536224" y="2184399"/>
                  </a:lnTo>
                  <a:lnTo>
                    <a:pt x="500012" y="2146299"/>
                  </a:lnTo>
                  <a:lnTo>
                    <a:pt x="464761" y="2108199"/>
                  </a:lnTo>
                  <a:lnTo>
                    <a:pt x="430716" y="2070099"/>
                  </a:lnTo>
                  <a:lnTo>
                    <a:pt x="397886" y="2031999"/>
                  </a:lnTo>
                  <a:lnTo>
                    <a:pt x="366281" y="1993899"/>
                  </a:lnTo>
                  <a:lnTo>
                    <a:pt x="335911" y="1955799"/>
                  </a:lnTo>
                  <a:lnTo>
                    <a:pt x="306786" y="1917699"/>
                  </a:lnTo>
                  <a:lnTo>
                    <a:pt x="278916" y="1879599"/>
                  </a:lnTo>
                  <a:lnTo>
                    <a:pt x="252309" y="1828799"/>
                  </a:lnTo>
                  <a:lnTo>
                    <a:pt x="226977" y="1790699"/>
                  </a:lnTo>
                  <a:lnTo>
                    <a:pt x="202929" y="1752599"/>
                  </a:lnTo>
                  <a:lnTo>
                    <a:pt x="180174" y="1701799"/>
                  </a:lnTo>
                  <a:lnTo>
                    <a:pt x="158722" y="1663699"/>
                  </a:lnTo>
                  <a:lnTo>
                    <a:pt x="138584" y="1612899"/>
                  </a:lnTo>
                  <a:lnTo>
                    <a:pt x="119769" y="1574799"/>
                  </a:lnTo>
                  <a:lnTo>
                    <a:pt x="102286" y="1523999"/>
                  </a:lnTo>
                  <a:lnTo>
                    <a:pt x="86145" y="1473199"/>
                  </a:lnTo>
                  <a:lnTo>
                    <a:pt x="71357" y="1435099"/>
                  </a:lnTo>
                  <a:lnTo>
                    <a:pt x="57931" y="1384299"/>
                  </a:lnTo>
                  <a:lnTo>
                    <a:pt x="45877" y="1333499"/>
                  </a:lnTo>
                  <a:lnTo>
                    <a:pt x="35204" y="1282699"/>
                  </a:lnTo>
                  <a:lnTo>
                    <a:pt x="25923" y="1231899"/>
                  </a:lnTo>
                  <a:lnTo>
                    <a:pt x="18043" y="1193799"/>
                  </a:lnTo>
                  <a:lnTo>
                    <a:pt x="11573" y="1142999"/>
                  </a:lnTo>
                  <a:lnTo>
                    <a:pt x="6524" y="1092199"/>
                  </a:lnTo>
                  <a:lnTo>
                    <a:pt x="2906" y="1041399"/>
                  </a:lnTo>
                  <a:lnTo>
                    <a:pt x="728" y="990599"/>
                  </a:lnTo>
                  <a:lnTo>
                    <a:pt x="0" y="939799"/>
                  </a:lnTo>
                  <a:lnTo>
                    <a:pt x="728" y="888999"/>
                  </a:lnTo>
                  <a:lnTo>
                    <a:pt x="2906" y="838199"/>
                  </a:lnTo>
                  <a:lnTo>
                    <a:pt x="6524" y="787399"/>
                  </a:lnTo>
                  <a:lnTo>
                    <a:pt x="11573" y="736599"/>
                  </a:lnTo>
                  <a:lnTo>
                    <a:pt x="18043" y="685799"/>
                  </a:lnTo>
                  <a:lnTo>
                    <a:pt x="25923" y="634999"/>
                  </a:lnTo>
                  <a:lnTo>
                    <a:pt x="35204" y="596899"/>
                  </a:lnTo>
                  <a:lnTo>
                    <a:pt x="45877" y="546099"/>
                  </a:lnTo>
                  <a:lnTo>
                    <a:pt x="57931" y="495299"/>
                  </a:lnTo>
                  <a:lnTo>
                    <a:pt x="71357" y="444499"/>
                  </a:lnTo>
                  <a:lnTo>
                    <a:pt x="86145" y="406399"/>
                  </a:lnTo>
                  <a:lnTo>
                    <a:pt x="102286" y="355599"/>
                  </a:lnTo>
                  <a:lnTo>
                    <a:pt x="119769" y="304799"/>
                  </a:lnTo>
                  <a:lnTo>
                    <a:pt x="138584" y="266699"/>
                  </a:lnTo>
                  <a:lnTo>
                    <a:pt x="158722" y="215899"/>
                  </a:lnTo>
                  <a:lnTo>
                    <a:pt x="180174" y="177799"/>
                  </a:lnTo>
                  <a:lnTo>
                    <a:pt x="202929" y="126999"/>
                  </a:lnTo>
                  <a:lnTo>
                    <a:pt x="226977" y="88899"/>
                  </a:lnTo>
                  <a:lnTo>
                    <a:pt x="252309" y="38099"/>
                  </a:lnTo>
                  <a:lnTo>
                    <a:pt x="278916" y="0"/>
                  </a:lnTo>
                  <a:lnTo>
                    <a:pt x="407137" y="0"/>
                  </a:lnTo>
                  <a:lnTo>
                    <a:pt x="378142" y="38099"/>
                  </a:lnTo>
                  <a:lnTo>
                    <a:pt x="350523" y="76199"/>
                  </a:lnTo>
                  <a:lnTo>
                    <a:pt x="324292" y="126999"/>
                  </a:lnTo>
                  <a:lnTo>
                    <a:pt x="299460" y="165099"/>
                  </a:lnTo>
                  <a:lnTo>
                    <a:pt x="276039" y="215899"/>
                  </a:lnTo>
                  <a:lnTo>
                    <a:pt x="254043" y="253999"/>
                  </a:lnTo>
                  <a:lnTo>
                    <a:pt x="233482" y="304799"/>
                  </a:lnTo>
                  <a:lnTo>
                    <a:pt x="214368" y="342899"/>
                  </a:lnTo>
                  <a:lnTo>
                    <a:pt x="196715" y="393699"/>
                  </a:lnTo>
                  <a:lnTo>
                    <a:pt x="180533" y="444499"/>
                  </a:lnTo>
                  <a:lnTo>
                    <a:pt x="165836" y="495299"/>
                  </a:lnTo>
                  <a:lnTo>
                    <a:pt x="152634" y="533399"/>
                  </a:lnTo>
                  <a:lnTo>
                    <a:pt x="140940" y="584199"/>
                  </a:lnTo>
                  <a:lnTo>
                    <a:pt x="130767" y="634999"/>
                  </a:lnTo>
                  <a:lnTo>
                    <a:pt x="122125" y="685799"/>
                  </a:lnTo>
                  <a:lnTo>
                    <a:pt x="115028" y="736599"/>
                  </a:lnTo>
                  <a:lnTo>
                    <a:pt x="109487" y="787399"/>
                  </a:lnTo>
                  <a:lnTo>
                    <a:pt x="105514" y="838199"/>
                  </a:lnTo>
                  <a:lnTo>
                    <a:pt x="103122" y="888999"/>
                  </a:lnTo>
                  <a:lnTo>
                    <a:pt x="102321" y="939799"/>
                  </a:lnTo>
                  <a:lnTo>
                    <a:pt x="103122" y="990599"/>
                  </a:lnTo>
                  <a:lnTo>
                    <a:pt x="105514" y="1041399"/>
                  </a:lnTo>
                  <a:lnTo>
                    <a:pt x="109487" y="1092199"/>
                  </a:lnTo>
                  <a:lnTo>
                    <a:pt x="115028" y="1142999"/>
                  </a:lnTo>
                  <a:lnTo>
                    <a:pt x="122125" y="1193799"/>
                  </a:lnTo>
                  <a:lnTo>
                    <a:pt x="130767" y="1244599"/>
                  </a:lnTo>
                  <a:lnTo>
                    <a:pt x="140940" y="1295399"/>
                  </a:lnTo>
                  <a:lnTo>
                    <a:pt x="152634" y="1333499"/>
                  </a:lnTo>
                  <a:lnTo>
                    <a:pt x="165836" y="1384299"/>
                  </a:lnTo>
                  <a:lnTo>
                    <a:pt x="180533" y="1435099"/>
                  </a:lnTo>
                  <a:lnTo>
                    <a:pt x="196715" y="1485899"/>
                  </a:lnTo>
                  <a:lnTo>
                    <a:pt x="214368" y="1523999"/>
                  </a:lnTo>
                  <a:lnTo>
                    <a:pt x="233482" y="1574799"/>
                  </a:lnTo>
                  <a:lnTo>
                    <a:pt x="254043" y="1625599"/>
                  </a:lnTo>
                  <a:lnTo>
                    <a:pt x="276039" y="1663699"/>
                  </a:lnTo>
                  <a:lnTo>
                    <a:pt x="299460" y="1714499"/>
                  </a:lnTo>
                  <a:lnTo>
                    <a:pt x="324292" y="1752599"/>
                  </a:lnTo>
                  <a:lnTo>
                    <a:pt x="350523" y="1790699"/>
                  </a:lnTo>
                  <a:lnTo>
                    <a:pt x="378142" y="1841499"/>
                  </a:lnTo>
                  <a:lnTo>
                    <a:pt x="407137" y="1879599"/>
                  </a:lnTo>
                  <a:lnTo>
                    <a:pt x="437495" y="1917699"/>
                  </a:lnTo>
                  <a:lnTo>
                    <a:pt x="469204" y="1955799"/>
                  </a:lnTo>
                  <a:lnTo>
                    <a:pt x="502253" y="1993899"/>
                  </a:lnTo>
                  <a:lnTo>
                    <a:pt x="536628" y="2031999"/>
                  </a:lnTo>
                  <a:lnTo>
                    <a:pt x="572320" y="2070099"/>
                  </a:lnTo>
                  <a:lnTo>
                    <a:pt x="609141" y="2108199"/>
                  </a:lnTo>
                  <a:lnTo>
                    <a:pt x="646896" y="2146299"/>
                  </a:lnTo>
                  <a:lnTo>
                    <a:pt x="685556" y="2171699"/>
                  </a:lnTo>
                  <a:lnTo>
                    <a:pt x="725092" y="2209799"/>
                  </a:lnTo>
                  <a:lnTo>
                    <a:pt x="765476" y="2235199"/>
                  </a:lnTo>
                  <a:lnTo>
                    <a:pt x="806678" y="2273299"/>
                  </a:lnTo>
                  <a:lnTo>
                    <a:pt x="848670" y="2298699"/>
                  </a:lnTo>
                  <a:lnTo>
                    <a:pt x="891423" y="2324099"/>
                  </a:lnTo>
                  <a:lnTo>
                    <a:pt x="979097" y="2374899"/>
                  </a:lnTo>
                  <a:lnTo>
                    <a:pt x="1023959" y="2387599"/>
                  </a:lnTo>
                  <a:lnTo>
                    <a:pt x="1069468" y="2412999"/>
                  </a:lnTo>
                  <a:lnTo>
                    <a:pt x="1115594" y="2425699"/>
                  </a:lnTo>
                  <a:lnTo>
                    <a:pt x="1162307" y="2451099"/>
                  </a:lnTo>
                  <a:lnTo>
                    <a:pt x="1453324" y="2527299"/>
                  </a:lnTo>
                  <a:lnTo>
                    <a:pt x="1503347" y="2527299"/>
                  </a:lnTo>
                  <a:lnTo>
                    <a:pt x="1553728" y="2539999"/>
                  </a:lnTo>
                  <a:lnTo>
                    <a:pt x="2291460" y="2539999"/>
                  </a:lnTo>
                  <a:lnTo>
                    <a:pt x="2244971" y="2552699"/>
                  </a:lnTo>
                  <a:lnTo>
                    <a:pt x="2197994" y="2578099"/>
                  </a:lnTo>
                  <a:lnTo>
                    <a:pt x="2054373" y="2616199"/>
                  </a:lnTo>
                  <a:close/>
                </a:path>
                <a:path extrusionOk="0" h="2641600" w="3413760">
                  <a:moveTo>
                    <a:pt x="2291460" y="2539999"/>
                  </a:moveTo>
                  <a:lnTo>
                    <a:pt x="1859727" y="2539999"/>
                  </a:lnTo>
                  <a:lnTo>
                    <a:pt x="1910108" y="2527299"/>
                  </a:lnTo>
                  <a:lnTo>
                    <a:pt x="1960131" y="2527299"/>
                  </a:lnTo>
                  <a:lnTo>
                    <a:pt x="2251148" y="2451099"/>
                  </a:lnTo>
                  <a:lnTo>
                    <a:pt x="2297861" y="2425699"/>
                  </a:lnTo>
                  <a:lnTo>
                    <a:pt x="2343987" y="2412999"/>
                  </a:lnTo>
                  <a:lnTo>
                    <a:pt x="2389495" y="2387599"/>
                  </a:lnTo>
                  <a:lnTo>
                    <a:pt x="2434358" y="2374899"/>
                  </a:lnTo>
                  <a:lnTo>
                    <a:pt x="2522032" y="2324099"/>
                  </a:lnTo>
                  <a:lnTo>
                    <a:pt x="2564785" y="2298699"/>
                  </a:lnTo>
                  <a:lnTo>
                    <a:pt x="2606777" y="2273299"/>
                  </a:lnTo>
                  <a:lnTo>
                    <a:pt x="2647979" y="2235199"/>
                  </a:lnTo>
                  <a:lnTo>
                    <a:pt x="2688363" y="2209799"/>
                  </a:lnTo>
                  <a:lnTo>
                    <a:pt x="2727899" y="2171699"/>
                  </a:lnTo>
                  <a:lnTo>
                    <a:pt x="2766559" y="2146299"/>
                  </a:lnTo>
                  <a:lnTo>
                    <a:pt x="2804314" y="2108199"/>
                  </a:lnTo>
                  <a:lnTo>
                    <a:pt x="2841135" y="2070099"/>
                  </a:lnTo>
                  <a:lnTo>
                    <a:pt x="2876826" y="2031999"/>
                  </a:lnTo>
                  <a:lnTo>
                    <a:pt x="2911202" y="1993899"/>
                  </a:lnTo>
                  <a:lnTo>
                    <a:pt x="2944251" y="1955799"/>
                  </a:lnTo>
                  <a:lnTo>
                    <a:pt x="2975960" y="1917699"/>
                  </a:lnTo>
                  <a:lnTo>
                    <a:pt x="3006318" y="1879599"/>
                  </a:lnTo>
                  <a:lnTo>
                    <a:pt x="3035313" y="1841499"/>
                  </a:lnTo>
                  <a:lnTo>
                    <a:pt x="3062932" y="1790699"/>
                  </a:lnTo>
                  <a:lnTo>
                    <a:pt x="3089163" y="1752599"/>
                  </a:lnTo>
                  <a:lnTo>
                    <a:pt x="3113995" y="1714499"/>
                  </a:lnTo>
                  <a:lnTo>
                    <a:pt x="3137416" y="1663699"/>
                  </a:lnTo>
                  <a:lnTo>
                    <a:pt x="3159412" y="1625599"/>
                  </a:lnTo>
                  <a:lnTo>
                    <a:pt x="3179973" y="1574799"/>
                  </a:lnTo>
                  <a:lnTo>
                    <a:pt x="3199087" y="1523999"/>
                  </a:lnTo>
                  <a:lnTo>
                    <a:pt x="3216740" y="1485899"/>
                  </a:lnTo>
                  <a:lnTo>
                    <a:pt x="3232922" y="1435099"/>
                  </a:lnTo>
                  <a:lnTo>
                    <a:pt x="3247619" y="1384299"/>
                  </a:lnTo>
                  <a:lnTo>
                    <a:pt x="3260821" y="1333499"/>
                  </a:lnTo>
                  <a:lnTo>
                    <a:pt x="3272514" y="1295399"/>
                  </a:lnTo>
                  <a:lnTo>
                    <a:pt x="3282688" y="1244599"/>
                  </a:lnTo>
                  <a:lnTo>
                    <a:pt x="3291330" y="1193799"/>
                  </a:lnTo>
                  <a:lnTo>
                    <a:pt x="3298427" y="1142999"/>
                  </a:lnTo>
                  <a:lnTo>
                    <a:pt x="3303968" y="1092199"/>
                  </a:lnTo>
                  <a:lnTo>
                    <a:pt x="3307941" y="1041399"/>
                  </a:lnTo>
                  <a:lnTo>
                    <a:pt x="3310333" y="990599"/>
                  </a:lnTo>
                  <a:lnTo>
                    <a:pt x="3311134" y="939799"/>
                  </a:lnTo>
                  <a:lnTo>
                    <a:pt x="3310333" y="888999"/>
                  </a:lnTo>
                  <a:lnTo>
                    <a:pt x="3307941" y="838199"/>
                  </a:lnTo>
                  <a:lnTo>
                    <a:pt x="3303968" y="787399"/>
                  </a:lnTo>
                  <a:lnTo>
                    <a:pt x="3298427" y="736599"/>
                  </a:lnTo>
                  <a:lnTo>
                    <a:pt x="3291330" y="685799"/>
                  </a:lnTo>
                  <a:lnTo>
                    <a:pt x="3282688" y="634999"/>
                  </a:lnTo>
                  <a:lnTo>
                    <a:pt x="3272514" y="584199"/>
                  </a:lnTo>
                  <a:lnTo>
                    <a:pt x="3260821" y="533399"/>
                  </a:lnTo>
                  <a:lnTo>
                    <a:pt x="3247619" y="495299"/>
                  </a:lnTo>
                  <a:lnTo>
                    <a:pt x="3232922" y="444499"/>
                  </a:lnTo>
                  <a:lnTo>
                    <a:pt x="3216740" y="393699"/>
                  </a:lnTo>
                  <a:lnTo>
                    <a:pt x="3199087" y="342899"/>
                  </a:lnTo>
                  <a:lnTo>
                    <a:pt x="3179973" y="304799"/>
                  </a:lnTo>
                  <a:lnTo>
                    <a:pt x="3159412" y="253999"/>
                  </a:lnTo>
                  <a:lnTo>
                    <a:pt x="3137416" y="215899"/>
                  </a:lnTo>
                  <a:lnTo>
                    <a:pt x="3113995" y="165099"/>
                  </a:lnTo>
                  <a:lnTo>
                    <a:pt x="3089163" y="126999"/>
                  </a:lnTo>
                  <a:lnTo>
                    <a:pt x="3062932" y="76199"/>
                  </a:lnTo>
                  <a:lnTo>
                    <a:pt x="3035313" y="38099"/>
                  </a:lnTo>
                  <a:lnTo>
                    <a:pt x="3006318" y="0"/>
                  </a:lnTo>
                  <a:lnTo>
                    <a:pt x="3134539" y="0"/>
                  </a:lnTo>
                  <a:lnTo>
                    <a:pt x="3161146" y="38099"/>
                  </a:lnTo>
                  <a:lnTo>
                    <a:pt x="3186478" y="88899"/>
                  </a:lnTo>
                  <a:lnTo>
                    <a:pt x="3210526" y="126999"/>
                  </a:lnTo>
                  <a:lnTo>
                    <a:pt x="3233281" y="177799"/>
                  </a:lnTo>
                  <a:lnTo>
                    <a:pt x="3254733" y="215899"/>
                  </a:lnTo>
                  <a:lnTo>
                    <a:pt x="3274871" y="266699"/>
                  </a:lnTo>
                  <a:lnTo>
                    <a:pt x="3293686" y="304799"/>
                  </a:lnTo>
                  <a:lnTo>
                    <a:pt x="3311169" y="355599"/>
                  </a:lnTo>
                  <a:lnTo>
                    <a:pt x="3327309" y="406399"/>
                  </a:lnTo>
                  <a:lnTo>
                    <a:pt x="3342098" y="444499"/>
                  </a:lnTo>
                  <a:lnTo>
                    <a:pt x="3355524" y="495299"/>
                  </a:lnTo>
                  <a:lnTo>
                    <a:pt x="3367578" y="546099"/>
                  </a:lnTo>
                  <a:lnTo>
                    <a:pt x="3378251" y="596899"/>
                  </a:lnTo>
                  <a:lnTo>
                    <a:pt x="3387532" y="634999"/>
                  </a:lnTo>
                  <a:lnTo>
                    <a:pt x="3395412" y="685799"/>
                  </a:lnTo>
                  <a:lnTo>
                    <a:pt x="3401882" y="736599"/>
                  </a:lnTo>
                  <a:lnTo>
                    <a:pt x="3406931" y="787399"/>
                  </a:lnTo>
                  <a:lnTo>
                    <a:pt x="3410549" y="838199"/>
                  </a:lnTo>
                  <a:lnTo>
                    <a:pt x="3412727" y="888999"/>
                  </a:lnTo>
                  <a:lnTo>
                    <a:pt x="3413455" y="939799"/>
                  </a:lnTo>
                  <a:lnTo>
                    <a:pt x="3412727" y="990599"/>
                  </a:lnTo>
                  <a:lnTo>
                    <a:pt x="3410549" y="1041399"/>
                  </a:lnTo>
                  <a:lnTo>
                    <a:pt x="3406931" y="1092199"/>
                  </a:lnTo>
                  <a:lnTo>
                    <a:pt x="3401882" y="1142999"/>
                  </a:lnTo>
                  <a:lnTo>
                    <a:pt x="3395412" y="1193799"/>
                  </a:lnTo>
                  <a:lnTo>
                    <a:pt x="3387532" y="1231899"/>
                  </a:lnTo>
                  <a:lnTo>
                    <a:pt x="3378251" y="1282699"/>
                  </a:lnTo>
                  <a:lnTo>
                    <a:pt x="3367578" y="1333499"/>
                  </a:lnTo>
                  <a:lnTo>
                    <a:pt x="3355524" y="1384299"/>
                  </a:lnTo>
                  <a:lnTo>
                    <a:pt x="3342098" y="1435099"/>
                  </a:lnTo>
                  <a:lnTo>
                    <a:pt x="3327309" y="1473199"/>
                  </a:lnTo>
                  <a:lnTo>
                    <a:pt x="3311169" y="1523999"/>
                  </a:lnTo>
                  <a:lnTo>
                    <a:pt x="3293686" y="1574799"/>
                  </a:lnTo>
                  <a:lnTo>
                    <a:pt x="3274871" y="1612899"/>
                  </a:lnTo>
                  <a:lnTo>
                    <a:pt x="3254733" y="1663699"/>
                  </a:lnTo>
                  <a:lnTo>
                    <a:pt x="3233281" y="1701799"/>
                  </a:lnTo>
                  <a:lnTo>
                    <a:pt x="3210526" y="1752599"/>
                  </a:lnTo>
                  <a:lnTo>
                    <a:pt x="3186478" y="1790699"/>
                  </a:lnTo>
                  <a:lnTo>
                    <a:pt x="3161146" y="1828799"/>
                  </a:lnTo>
                  <a:lnTo>
                    <a:pt x="3134539" y="1879599"/>
                  </a:lnTo>
                  <a:lnTo>
                    <a:pt x="3106669" y="1917699"/>
                  </a:lnTo>
                  <a:lnTo>
                    <a:pt x="3077544" y="1955799"/>
                  </a:lnTo>
                  <a:lnTo>
                    <a:pt x="3047174" y="1993899"/>
                  </a:lnTo>
                  <a:lnTo>
                    <a:pt x="3015569" y="2031999"/>
                  </a:lnTo>
                  <a:lnTo>
                    <a:pt x="2982739" y="2070099"/>
                  </a:lnTo>
                  <a:lnTo>
                    <a:pt x="2948694" y="2108199"/>
                  </a:lnTo>
                  <a:lnTo>
                    <a:pt x="2913443" y="2146299"/>
                  </a:lnTo>
                  <a:lnTo>
                    <a:pt x="2877231" y="2184399"/>
                  </a:lnTo>
                  <a:lnTo>
                    <a:pt x="2840163" y="2209799"/>
                  </a:lnTo>
                  <a:lnTo>
                    <a:pt x="2802262" y="2247899"/>
                  </a:lnTo>
                  <a:lnTo>
                    <a:pt x="2763554" y="2273299"/>
                  </a:lnTo>
                  <a:lnTo>
                    <a:pt x="2724062" y="2311399"/>
                  </a:lnTo>
                  <a:lnTo>
                    <a:pt x="2683811" y="2336799"/>
                  </a:lnTo>
                  <a:lnTo>
                    <a:pt x="2642827" y="2362199"/>
                  </a:lnTo>
                  <a:lnTo>
                    <a:pt x="2558752" y="2412999"/>
                  </a:lnTo>
                  <a:lnTo>
                    <a:pt x="2472036" y="2463799"/>
                  </a:lnTo>
                  <a:lnTo>
                    <a:pt x="2427748" y="2489199"/>
                  </a:lnTo>
                  <a:lnTo>
                    <a:pt x="2382873" y="2501899"/>
                  </a:lnTo>
                  <a:lnTo>
                    <a:pt x="2337435" y="2527299"/>
                  </a:lnTo>
                  <a:lnTo>
                    <a:pt x="2291460" y="2539999"/>
                  </a:lnTo>
                  <a:close/>
                </a:path>
                <a:path extrusionOk="0" h="2641600" w="3413760">
                  <a:moveTo>
                    <a:pt x="1956631" y="2628899"/>
                  </a:moveTo>
                  <a:lnTo>
                    <a:pt x="1456824" y="2628899"/>
                  </a:lnTo>
                  <a:lnTo>
                    <a:pt x="1407770" y="2616199"/>
                  </a:lnTo>
                  <a:lnTo>
                    <a:pt x="2005685" y="2616199"/>
                  </a:lnTo>
                  <a:lnTo>
                    <a:pt x="1956631" y="2628899"/>
                  </a:lnTo>
                  <a:close/>
                </a:path>
                <a:path extrusionOk="0" h="2641600" w="3413760">
                  <a:moveTo>
                    <a:pt x="1857523" y="2641599"/>
                  </a:moveTo>
                  <a:lnTo>
                    <a:pt x="1555932" y="2641599"/>
                  </a:lnTo>
                  <a:lnTo>
                    <a:pt x="1506219" y="2628899"/>
                  </a:lnTo>
                  <a:lnTo>
                    <a:pt x="1907235" y="2628899"/>
                  </a:lnTo>
                  <a:lnTo>
                    <a:pt x="1857523" y="2641599"/>
                  </a:lnTo>
                  <a:close/>
                </a:path>
              </a:pathLst>
            </a:custGeom>
            <a:solidFill>
              <a:srgbClr val="2E587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0" y="1235232"/>
              <a:ext cx="18287999" cy="854390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9"/>
          <p:cNvSpPr txBox="1"/>
          <p:nvPr>
            <p:ph type="title"/>
          </p:nvPr>
        </p:nvSpPr>
        <p:spPr>
          <a:xfrm>
            <a:off x="4374888" y="1804775"/>
            <a:ext cx="12552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Quantidade de Nós da Camada Oculta x Erro Quadrático Médio</a:t>
            </a:r>
            <a:endParaRPr b="1" sz="3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 rot="-5400000">
            <a:off x="-1383775" y="5309446"/>
            <a:ext cx="63453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5FAF9"/>
                </a:solidFill>
                <a:latin typeface="Verdana"/>
                <a:ea typeface="Verdana"/>
                <a:cs typeface="Verdana"/>
                <a:sym typeface="Verdana"/>
              </a:rPr>
              <a:t>ERROS OBTIDOS PELO MODELO</a:t>
            </a:r>
            <a:endParaRPr b="1" sz="5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4" name="Google Shape;144;p9"/>
          <p:cNvGrpSpPr/>
          <p:nvPr/>
        </p:nvGrpSpPr>
        <p:grpSpPr>
          <a:xfrm>
            <a:off x="3798265" y="2828110"/>
            <a:ext cx="13705840" cy="5591810"/>
            <a:chOff x="3798265" y="2828110"/>
            <a:chExt cx="13705840" cy="5591810"/>
          </a:xfrm>
        </p:grpSpPr>
        <p:sp>
          <p:nvSpPr>
            <p:cNvPr id="145" name="Google Shape;145;p9"/>
            <p:cNvSpPr/>
            <p:nvPr/>
          </p:nvSpPr>
          <p:spPr>
            <a:xfrm>
              <a:off x="3798265" y="2828110"/>
              <a:ext cx="0" cy="5591810"/>
            </a:xfrm>
            <a:custGeom>
              <a:rect b="b" l="l" r="r" t="t"/>
              <a:pathLst>
                <a:path extrusionOk="0" h="5591809" w="120000">
                  <a:moveTo>
                    <a:pt x="0" y="0"/>
                  </a:moveTo>
                  <a:lnTo>
                    <a:pt x="0" y="5591227"/>
                  </a:lnTo>
                </a:path>
              </a:pathLst>
            </a:custGeom>
            <a:noFill/>
            <a:ln cap="flat" cmpd="sng" w="47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825570" y="8414857"/>
              <a:ext cx="13678535" cy="0"/>
            </a:xfrm>
            <a:custGeom>
              <a:rect b="b" l="l" r="r" t="t"/>
              <a:pathLst>
                <a:path extrusionOk="0" h="120000" w="13678535">
                  <a:moveTo>
                    <a:pt x="1367802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476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9"/>
          <p:cNvSpPr txBox="1"/>
          <p:nvPr/>
        </p:nvSpPr>
        <p:spPr>
          <a:xfrm>
            <a:off x="9762066" y="8485929"/>
            <a:ext cx="188404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Quantidade de nós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/>
        </p:nvSpPr>
        <p:spPr>
          <a:xfrm rot="-5400000">
            <a:off x="2417596" y="5461891"/>
            <a:ext cx="2211705" cy="319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 quadrático médio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3709825" y="997025"/>
            <a:ext cx="1357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MATRIZ DE CONFUSÃO DO HOLDOUT</a:t>
            </a:r>
            <a:endParaRPr b="1"/>
          </a:p>
        </p:txBody>
      </p:sp>
      <p:pic>
        <p:nvPicPr>
          <p:cNvPr id="154" name="Google Shape;1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250" y="2539425"/>
            <a:ext cx="7069500" cy="62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3213500" y="1729300"/>
            <a:ext cx="13414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SAÍDA DO HOLDOUT - ERRO VERDADEIRO</a:t>
            </a:r>
            <a:endParaRPr b="1"/>
          </a:p>
        </p:txBody>
      </p:sp>
      <p:pic>
        <p:nvPicPr>
          <p:cNvPr id="160" name="Google Shape;1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825" y="4284247"/>
            <a:ext cx="11561549" cy="20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/>
          <p:nvPr/>
        </p:nvSpPr>
        <p:spPr>
          <a:xfrm>
            <a:off x="4023451" y="1732665"/>
            <a:ext cx="10553699" cy="77152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type="title"/>
          </p:nvPr>
        </p:nvSpPr>
        <p:spPr>
          <a:xfrm>
            <a:off x="3792900" y="565525"/>
            <a:ext cx="1427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SAÍDA DO HOLDOUT ERROS X ÉPOCAS</a:t>
            </a:r>
            <a:endParaRPr b="1"/>
          </a:p>
        </p:txBody>
      </p:sp>
      <p:sp>
        <p:nvSpPr>
          <p:cNvPr id="167" name="Google Shape;167;p12"/>
          <p:cNvSpPr/>
          <p:nvPr/>
        </p:nvSpPr>
        <p:spPr>
          <a:xfrm>
            <a:off x="9311475" y="8838550"/>
            <a:ext cx="576300" cy="339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13750175" y="8838550"/>
            <a:ext cx="576300" cy="339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614000" y="861425"/>
            <a:ext cx="90600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0">
            <a:spAutoFit/>
          </a:bodyPr>
          <a:lstStyle/>
          <a:p>
            <a:pPr indent="0" lvl="0" marL="12700" marR="5080" rtl="0" algn="ctr">
              <a:lnSpc>
                <a:spcPct val="972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MATRIZ DE CONFUSÃO DO </a:t>
            </a:r>
            <a:endParaRPr b="1" sz="4200"/>
          </a:p>
          <a:p>
            <a:pPr indent="0" lvl="0" marL="12700" marR="5080" rtl="0" algn="ctr">
              <a:lnSpc>
                <a:spcPct val="972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CROSS  VALIDATION</a:t>
            </a:r>
            <a:endParaRPr b="1" sz="4200"/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8029"/>
          <a:stretch/>
        </p:blipFill>
        <p:spPr>
          <a:xfrm>
            <a:off x="4336300" y="2673200"/>
            <a:ext cx="9728400" cy="6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5CCA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14"/>
          <p:cNvGrpSpPr/>
          <p:nvPr/>
        </p:nvGrpSpPr>
        <p:grpSpPr>
          <a:xfrm>
            <a:off x="0" y="8059060"/>
            <a:ext cx="2898775" cy="2228215"/>
            <a:chOff x="0" y="8059060"/>
            <a:chExt cx="2898775" cy="2228215"/>
          </a:xfrm>
        </p:grpSpPr>
        <p:sp>
          <p:nvSpPr>
            <p:cNvPr id="181" name="Google Shape;181;p14"/>
            <p:cNvSpPr/>
            <p:nvPr/>
          </p:nvSpPr>
          <p:spPr>
            <a:xfrm>
              <a:off x="31833" y="8060785"/>
              <a:ext cx="2280920" cy="2226310"/>
            </a:xfrm>
            <a:custGeom>
              <a:rect b="b" l="l" r="r" t="t"/>
              <a:pathLst>
                <a:path extrusionOk="0" h="2226309" w="2280920">
                  <a:moveTo>
                    <a:pt x="42956" y="2226214"/>
                  </a:moveTo>
                  <a:lnTo>
                    <a:pt x="0" y="2226214"/>
                  </a:lnTo>
                  <a:lnTo>
                    <a:pt x="0" y="706140"/>
                  </a:lnTo>
                  <a:lnTo>
                    <a:pt x="42956" y="663183"/>
                  </a:lnTo>
                  <a:lnTo>
                    <a:pt x="42956" y="2226214"/>
                  </a:lnTo>
                  <a:close/>
                </a:path>
                <a:path extrusionOk="0" h="2226309" w="2280920">
                  <a:moveTo>
                    <a:pt x="128999" y="2226214"/>
                  </a:moveTo>
                  <a:lnTo>
                    <a:pt x="86031" y="2226214"/>
                  </a:lnTo>
                  <a:lnTo>
                    <a:pt x="86666" y="619473"/>
                  </a:lnTo>
                  <a:lnTo>
                    <a:pt x="129622" y="576517"/>
                  </a:lnTo>
                  <a:lnTo>
                    <a:pt x="128999" y="2226214"/>
                  </a:lnTo>
                  <a:close/>
                </a:path>
                <a:path extrusionOk="0" h="2226309" w="2280920">
                  <a:moveTo>
                    <a:pt x="215534" y="2226214"/>
                  </a:moveTo>
                  <a:lnTo>
                    <a:pt x="172578" y="2226214"/>
                  </a:lnTo>
                  <a:lnTo>
                    <a:pt x="172578" y="533561"/>
                  </a:lnTo>
                  <a:lnTo>
                    <a:pt x="215534" y="490605"/>
                  </a:lnTo>
                  <a:lnTo>
                    <a:pt x="215534" y="2226214"/>
                  </a:lnTo>
                  <a:close/>
                </a:path>
                <a:path extrusionOk="0" h="2226309" w="2280920">
                  <a:moveTo>
                    <a:pt x="301447" y="2226214"/>
                  </a:moveTo>
                  <a:lnTo>
                    <a:pt x="258490" y="2226214"/>
                  </a:lnTo>
                  <a:lnTo>
                    <a:pt x="258490" y="447649"/>
                  </a:lnTo>
                  <a:lnTo>
                    <a:pt x="301447" y="404692"/>
                  </a:lnTo>
                  <a:lnTo>
                    <a:pt x="301447" y="2226214"/>
                  </a:lnTo>
                  <a:close/>
                </a:path>
                <a:path extrusionOk="0" h="2226309" w="2280920">
                  <a:moveTo>
                    <a:pt x="387359" y="2226214"/>
                  </a:moveTo>
                  <a:lnTo>
                    <a:pt x="344403" y="2226214"/>
                  </a:lnTo>
                  <a:lnTo>
                    <a:pt x="344403" y="361736"/>
                  </a:lnTo>
                  <a:lnTo>
                    <a:pt x="387359" y="318780"/>
                  </a:lnTo>
                  <a:lnTo>
                    <a:pt x="387359" y="2226214"/>
                  </a:lnTo>
                  <a:close/>
                </a:path>
                <a:path extrusionOk="0" h="2226309" w="2280920">
                  <a:moveTo>
                    <a:pt x="473272" y="2226214"/>
                  </a:moveTo>
                  <a:lnTo>
                    <a:pt x="430315" y="2226214"/>
                  </a:lnTo>
                  <a:lnTo>
                    <a:pt x="430315" y="275824"/>
                  </a:lnTo>
                  <a:lnTo>
                    <a:pt x="473272" y="232867"/>
                  </a:lnTo>
                  <a:lnTo>
                    <a:pt x="473272" y="2226214"/>
                  </a:lnTo>
                  <a:close/>
                </a:path>
                <a:path extrusionOk="0" h="2226309" w="2280920">
                  <a:moveTo>
                    <a:pt x="559184" y="2226214"/>
                  </a:moveTo>
                  <a:lnTo>
                    <a:pt x="516228" y="2226214"/>
                  </a:lnTo>
                  <a:lnTo>
                    <a:pt x="516228" y="189911"/>
                  </a:lnTo>
                  <a:lnTo>
                    <a:pt x="559184" y="146955"/>
                  </a:lnTo>
                  <a:lnTo>
                    <a:pt x="559184" y="2226214"/>
                  </a:lnTo>
                  <a:close/>
                </a:path>
                <a:path extrusionOk="0" h="2226309" w="2280920">
                  <a:moveTo>
                    <a:pt x="645850" y="2226214"/>
                  </a:moveTo>
                  <a:lnTo>
                    <a:pt x="602894" y="2226214"/>
                  </a:lnTo>
                  <a:lnTo>
                    <a:pt x="602894" y="103245"/>
                  </a:lnTo>
                  <a:lnTo>
                    <a:pt x="645850" y="60289"/>
                  </a:lnTo>
                  <a:lnTo>
                    <a:pt x="645850" y="2226214"/>
                  </a:lnTo>
                  <a:close/>
                </a:path>
                <a:path extrusionOk="0" h="2226309" w="2280920">
                  <a:moveTo>
                    <a:pt x="731763" y="2226214"/>
                  </a:moveTo>
                  <a:lnTo>
                    <a:pt x="688806" y="2226214"/>
                  </a:lnTo>
                  <a:lnTo>
                    <a:pt x="688806" y="17333"/>
                  </a:lnTo>
                  <a:lnTo>
                    <a:pt x="706140" y="0"/>
                  </a:lnTo>
                  <a:lnTo>
                    <a:pt x="731763" y="25623"/>
                  </a:lnTo>
                  <a:lnTo>
                    <a:pt x="731763" y="2226214"/>
                  </a:lnTo>
                  <a:close/>
                </a:path>
                <a:path extrusionOk="0" h="2226309" w="2280920">
                  <a:moveTo>
                    <a:pt x="817675" y="2226214"/>
                  </a:moveTo>
                  <a:lnTo>
                    <a:pt x="774719" y="2226214"/>
                  </a:lnTo>
                  <a:lnTo>
                    <a:pt x="774719" y="68579"/>
                  </a:lnTo>
                  <a:lnTo>
                    <a:pt x="817675" y="111535"/>
                  </a:lnTo>
                  <a:lnTo>
                    <a:pt x="817675" y="2226214"/>
                  </a:lnTo>
                  <a:close/>
                </a:path>
                <a:path extrusionOk="0" h="2226309" w="2280920">
                  <a:moveTo>
                    <a:pt x="903587" y="2226214"/>
                  </a:moveTo>
                  <a:lnTo>
                    <a:pt x="860631" y="2226214"/>
                  </a:lnTo>
                  <a:lnTo>
                    <a:pt x="860631" y="154491"/>
                  </a:lnTo>
                  <a:lnTo>
                    <a:pt x="903587" y="197447"/>
                  </a:lnTo>
                  <a:lnTo>
                    <a:pt x="903587" y="2226214"/>
                  </a:lnTo>
                  <a:close/>
                </a:path>
                <a:path extrusionOk="0" h="2226309" w="2280920">
                  <a:moveTo>
                    <a:pt x="989500" y="2226214"/>
                  </a:moveTo>
                  <a:lnTo>
                    <a:pt x="946544" y="2226214"/>
                  </a:lnTo>
                  <a:lnTo>
                    <a:pt x="946544" y="240404"/>
                  </a:lnTo>
                  <a:lnTo>
                    <a:pt x="989500" y="283360"/>
                  </a:lnTo>
                  <a:lnTo>
                    <a:pt x="989500" y="2226214"/>
                  </a:lnTo>
                  <a:close/>
                </a:path>
                <a:path extrusionOk="0" h="2226309" w="2280920">
                  <a:moveTo>
                    <a:pt x="1075412" y="2226214"/>
                  </a:moveTo>
                  <a:lnTo>
                    <a:pt x="1032456" y="2226214"/>
                  </a:lnTo>
                  <a:lnTo>
                    <a:pt x="1032456" y="326316"/>
                  </a:lnTo>
                  <a:lnTo>
                    <a:pt x="1075412" y="369272"/>
                  </a:lnTo>
                  <a:lnTo>
                    <a:pt x="1075412" y="2226214"/>
                  </a:lnTo>
                  <a:close/>
                </a:path>
                <a:path extrusionOk="0" h="2226309" w="2280920">
                  <a:moveTo>
                    <a:pt x="1161325" y="2226214"/>
                  </a:moveTo>
                  <a:lnTo>
                    <a:pt x="1118369" y="2226214"/>
                  </a:lnTo>
                  <a:lnTo>
                    <a:pt x="1118369" y="412229"/>
                  </a:lnTo>
                  <a:lnTo>
                    <a:pt x="1161325" y="455185"/>
                  </a:lnTo>
                  <a:lnTo>
                    <a:pt x="1161325" y="2226214"/>
                  </a:lnTo>
                  <a:close/>
                </a:path>
                <a:path extrusionOk="0" h="2226309" w="2280920">
                  <a:moveTo>
                    <a:pt x="1247991" y="2226214"/>
                  </a:moveTo>
                  <a:lnTo>
                    <a:pt x="1205035" y="2226214"/>
                  </a:lnTo>
                  <a:lnTo>
                    <a:pt x="1205035" y="498895"/>
                  </a:lnTo>
                  <a:lnTo>
                    <a:pt x="1247991" y="541851"/>
                  </a:lnTo>
                  <a:lnTo>
                    <a:pt x="1247991" y="2226214"/>
                  </a:lnTo>
                  <a:close/>
                </a:path>
                <a:path extrusionOk="0" h="2226309" w="2280920">
                  <a:moveTo>
                    <a:pt x="1333903" y="2226214"/>
                  </a:moveTo>
                  <a:lnTo>
                    <a:pt x="1290947" y="2226214"/>
                  </a:lnTo>
                  <a:lnTo>
                    <a:pt x="1290947" y="584807"/>
                  </a:lnTo>
                  <a:lnTo>
                    <a:pt x="1333903" y="627763"/>
                  </a:lnTo>
                  <a:lnTo>
                    <a:pt x="1333903" y="2226214"/>
                  </a:lnTo>
                  <a:close/>
                </a:path>
                <a:path extrusionOk="0" h="2226309" w="2280920">
                  <a:moveTo>
                    <a:pt x="1419816" y="2226214"/>
                  </a:moveTo>
                  <a:lnTo>
                    <a:pt x="1376860" y="2226214"/>
                  </a:lnTo>
                  <a:lnTo>
                    <a:pt x="1376860" y="670720"/>
                  </a:lnTo>
                  <a:lnTo>
                    <a:pt x="1419816" y="713676"/>
                  </a:lnTo>
                  <a:lnTo>
                    <a:pt x="1419816" y="2226214"/>
                  </a:lnTo>
                  <a:close/>
                </a:path>
                <a:path extrusionOk="0" h="2226309" w="2280920">
                  <a:moveTo>
                    <a:pt x="1505728" y="2226214"/>
                  </a:moveTo>
                  <a:lnTo>
                    <a:pt x="1462772" y="2226214"/>
                  </a:lnTo>
                  <a:lnTo>
                    <a:pt x="1462772" y="756632"/>
                  </a:lnTo>
                  <a:lnTo>
                    <a:pt x="1505728" y="799588"/>
                  </a:lnTo>
                  <a:lnTo>
                    <a:pt x="1505728" y="2226214"/>
                  </a:lnTo>
                  <a:close/>
                </a:path>
                <a:path extrusionOk="0" h="2226309" w="2280920">
                  <a:moveTo>
                    <a:pt x="1591641" y="2226214"/>
                  </a:moveTo>
                  <a:lnTo>
                    <a:pt x="1548684" y="2226214"/>
                  </a:lnTo>
                  <a:lnTo>
                    <a:pt x="1548684" y="842544"/>
                  </a:lnTo>
                  <a:lnTo>
                    <a:pt x="1591641" y="885501"/>
                  </a:lnTo>
                  <a:lnTo>
                    <a:pt x="1591641" y="2226214"/>
                  </a:lnTo>
                  <a:close/>
                </a:path>
                <a:path extrusionOk="0" h="2226309" w="2280920">
                  <a:moveTo>
                    <a:pt x="1678307" y="2177955"/>
                  </a:moveTo>
                  <a:lnTo>
                    <a:pt x="1635351" y="2220912"/>
                  </a:lnTo>
                  <a:lnTo>
                    <a:pt x="1635351" y="929210"/>
                  </a:lnTo>
                  <a:lnTo>
                    <a:pt x="1678307" y="972167"/>
                  </a:lnTo>
                  <a:lnTo>
                    <a:pt x="1678307" y="2177955"/>
                  </a:lnTo>
                  <a:close/>
                </a:path>
                <a:path extrusionOk="0" h="2226309" w="2280920">
                  <a:moveTo>
                    <a:pt x="1764219" y="2090536"/>
                  </a:moveTo>
                  <a:lnTo>
                    <a:pt x="1721263" y="2133492"/>
                  </a:lnTo>
                  <a:lnTo>
                    <a:pt x="1721263" y="1015123"/>
                  </a:lnTo>
                  <a:lnTo>
                    <a:pt x="1764219" y="1058079"/>
                  </a:lnTo>
                  <a:lnTo>
                    <a:pt x="1764219" y="2090536"/>
                  </a:lnTo>
                  <a:close/>
                </a:path>
                <a:path extrusionOk="0" h="2226309" w="2280920">
                  <a:moveTo>
                    <a:pt x="1850132" y="2004623"/>
                  </a:moveTo>
                  <a:lnTo>
                    <a:pt x="1807175" y="2047580"/>
                  </a:lnTo>
                  <a:lnTo>
                    <a:pt x="1807175" y="1101035"/>
                  </a:lnTo>
                  <a:lnTo>
                    <a:pt x="1850132" y="1143992"/>
                  </a:lnTo>
                  <a:lnTo>
                    <a:pt x="1850132" y="2004623"/>
                  </a:lnTo>
                  <a:close/>
                </a:path>
                <a:path extrusionOk="0" h="2226309" w="2280920">
                  <a:moveTo>
                    <a:pt x="1936044" y="1918711"/>
                  </a:moveTo>
                  <a:lnTo>
                    <a:pt x="1893088" y="1961667"/>
                  </a:lnTo>
                  <a:lnTo>
                    <a:pt x="1893088" y="1186948"/>
                  </a:lnTo>
                  <a:lnTo>
                    <a:pt x="1936044" y="1229904"/>
                  </a:lnTo>
                  <a:lnTo>
                    <a:pt x="1936044" y="1918711"/>
                  </a:lnTo>
                  <a:close/>
                </a:path>
                <a:path extrusionOk="0" h="2226309" w="2280920">
                  <a:moveTo>
                    <a:pt x="2021957" y="1832798"/>
                  </a:moveTo>
                  <a:lnTo>
                    <a:pt x="1979000" y="1875755"/>
                  </a:lnTo>
                  <a:lnTo>
                    <a:pt x="1979000" y="1272860"/>
                  </a:lnTo>
                  <a:lnTo>
                    <a:pt x="2021957" y="1315816"/>
                  </a:lnTo>
                  <a:lnTo>
                    <a:pt x="2021957" y="1832798"/>
                  </a:lnTo>
                  <a:close/>
                </a:path>
                <a:path extrusionOk="0" h="2226309" w="2280920">
                  <a:moveTo>
                    <a:pt x="2108623" y="1746132"/>
                  </a:moveTo>
                  <a:lnTo>
                    <a:pt x="2065666" y="1789089"/>
                  </a:lnTo>
                  <a:lnTo>
                    <a:pt x="2065666" y="1359526"/>
                  </a:lnTo>
                  <a:lnTo>
                    <a:pt x="2108623" y="1402483"/>
                  </a:lnTo>
                  <a:lnTo>
                    <a:pt x="2108623" y="1746132"/>
                  </a:lnTo>
                  <a:close/>
                </a:path>
                <a:path extrusionOk="0" h="2226309" w="2280920">
                  <a:moveTo>
                    <a:pt x="2194535" y="1660220"/>
                  </a:moveTo>
                  <a:lnTo>
                    <a:pt x="2151579" y="1703176"/>
                  </a:lnTo>
                  <a:lnTo>
                    <a:pt x="2151579" y="1445439"/>
                  </a:lnTo>
                  <a:lnTo>
                    <a:pt x="2194535" y="1488395"/>
                  </a:lnTo>
                  <a:lnTo>
                    <a:pt x="2194535" y="1660220"/>
                  </a:lnTo>
                  <a:close/>
                </a:path>
                <a:path extrusionOk="0" h="2226309" w="2280920">
                  <a:moveTo>
                    <a:pt x="2280448" y="1574307"/>
                  </a:moveTo>
                  <a:lnTo>
                    <a:pt x="2237491" y="1617264"/>
                  </a:lnTo>
                  <a:lnTo>
                    <a:pt x="2237491" y="1531351"/>
                  </a:lnTo>
                  <a:lnTo>
                    <a:pt x="2280448" y="1574307"/>
                  </a:lnTo>
                  <a:close/>
                </a:path>
              </a:pathLst>
            </a:custGeom>
            <a:solidFill>
              <a:srgbClr val="F5FA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0" y="8059060"/>
              <a:ext cx="2898775" cy="2228215"/>
            </a:xfrm>
            <a:custGeom>
              <a:rect b="b" l="l" r="r" t="t"/>
              <a:pathLst>
                <a:path extrusionOk="0" h="2228215" w="2898775">
                  <a:moveTo>
                    <a:pt x="2898720" y="1576033"/>
                  </a:moveTo>
                  <a:lnTo>
                    <a:pt x="2246814" y="2227939"/>
                  </a:lnTo>
                  <a:lnTo>
                    <a:pt x="2146416" y="2227939"/>
                  </a:lnTo>
                  <a:lnTo>
                    <a:pt x="2798322" y="1576033"/>
                  </a:lnTo>
                  <a:lnTo>
                    <a:pt x="1321641" y="99351"/>
                  </a:lnTo>
                  <a:lnTo>
                    <a:pt x="0" y="1420993"/>
                  </a:lnTo>
                  <a:lnTo>
                    <a:pt x="0" y="1322687"/>
                  </a:lnTo>
                  <a:lnTo>
                    <a:pt x="1322687" y="0"/>
                  </a:lnTo>
                  <a:lnTo>
                    <a:pt x="2898720" y="1576033"/>
                  </a:lnTo>
                  <a:close/>
                </a:path>
                <a:path extrusionOk="0" h="2228215" w="2898775">
                  <a:moveTo>
                    <a:pt x="496865" y="2227939"/>
                  </a:moveTo>
                  <a:lnTo>
                    <a:pt x="398559" y="2227939"/>
                  </a:lnTo>
                  <a:lnTo>
                    <a:pt x="0" y="1829379"/>
                  </a:lnTo>
                  <a:lnTo>
                    <a:pt x="0" y="1731073"/>
                  </a:lnTo>
                  <a:lnTo>
                    <a:pt x="496865" y="2227939"/>
                  </a:lnTo>
                  <a:close/>
                </a:path>
              </a:pathLst>
            </a:custGeom>
            <a:solidFill>
              <a:srgbClr val="2E587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4"/>
          <p:cNvSpPr/>
          <p:nvPr/>
        </p:nvSpPr>
        <p:spPr>
          <a:xfrm>
            <a:off x="4391475" y="4286801"/>
            <a:ext cx="9731700" cy="5709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 txBox="1"/>
          <p:nvPr>
            <p:ph type="title"/>
          </p:nvPr>
        </p:nvSpPr>
        <p:spPr>
          <a:xfrm>
            <a:off x="0" y="676575"/>
            <a:ext cx="18288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0">
            <a:spAutoFit/>
          </a:bodyPr>
          <a:lstStyle/>
          <a:p>
            <a:pPr indent="0" lvl="0" marL="0" marR="5080" rtl="0" algn="ctr">
              <a:lnSpc>
                <a:spcPct val="972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/>
              <a:t>ANÁLISE</a:t>
            </a:r>
            <a:r>
              <a:rPr b="1" lang="en-US" sz="4700"/>
              <a:t> DO CROSS VALIDATION</a:t>
            </a:r>
            <a:endParaRPr b="1" sz="4700"/>
          </a:p>
        </p:txBody>
      </p:sp>
      <p:pic>
        <p:nvPicPr>
          <p:cNvPr id="185" name="Google Shape;1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738" y="1846938"/>
            <a:ext cx="10543175" cy="213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204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0" y="0"/>
            <a:ext cx="3314700" cy="2675890"/>
          </a:xfrm>
          <a:custGeom>
            <a:rect b="b" l="l" r="r" t="t"/>
            <a:pathLst>
              <a:path extrusionOk="0" h="2675890" w="3314700">
                <a:moveTo>
                  <a:pt x="0" y="54685"/>
                </a:moveTo>
                <a:lnTo>
                  <a:pt x="0" y="0"/>
                </a:lnTo>
                <a:lnTo>
                  <a:pt x="54685" y="0"/>
                </a:lnTo>
                <a:lnTo>
                  <a:pt x="0" y="54685"/>
                </a:lnTo>
                <a:close/>
              </a:path>
              <a:path extrusionOk="0" h="2675890" w="3314700">
                <a:moveTo>
                  <a:pt x="0" y="300094"/>
                </a:moveTo>
                <a:lnTo>
                  <a:pt x="0" y="176438"/>
                </a:lnTo>
                <a:lnTo>
                  <a:pt x="176438" y="0"/>
                </a:lnTo>
                <a:lnTo>
                  <a:pt x="300094" y="0"/>
                </a:lnTo>
                <a:lnTo>
                  <a:pt x="0" y="300094"/>
                </a:lnTo>
                <a:close/>
              </a:path>
              <a:path extrusionOk="0" h="2675890" w="3314700">
                <a:moveTo>
                  <a:pt x="0" y="549308"/>
                </a:moveTo>
                <a:lnTo>
                  <a:pt x="0" y="425652"/>
                </a:lnTo>
                <a:lnTo>
                  <a:pt x="425652" y="0"/>
                </a:lnTo>
                <a:lnTo>
                  <a:pt x="549308" y="0"/>
                </a:lnTo>
                <a:lnTo>
                  <a:pt x="0" y="549308"/>
                </a:lnTo>
                <a:close/>
              </a:path>
              <a:path extrusionOk="0" h="2675890" w="3314700">
                <a:moveTo>
                  <a:pt x="0" y="796620"/>
                </a:moveTo>
                <a:lnTo>
                  <a:pt x="0" y="672964"/>
                </a:lnTo>
                <a:lnTo>
                  <a:pt x="672964" y="0"/>
                </a:lnTo>
                <a:lnTo>
                  <a:pt x="796620" y="0"/>
                </a:lnTo>
                <a:lnTo>
                  <a:pt x="0" y="796620"/>
                </a:lnTo>
                <a:close/>
              </a:path>
              <a:path extrusionOk="0" h="2675890" w="3314700">
                <a:moveTo>
                  <a:pt x="0" y="1043931"/>
                </a:moveTo>
                <a:lnTo>
                  <a:pt x="0" y="920276"/>
                </a:lnTo>
                <a:lnTo>
                  <a:pt x="920276" y="0"/>
                </a:lnTo>
                <a:lnTo>
                  <a:pt x="1043931" y="0"/>
                </a:lnTo>
                <a:lnTo>
                  <a:pt x="0" y="1043931"/>
                </a:lnTo>
                <a:close/>
              </a:path>
              <a:path extrusionOk="0" h="2675890" w="3314700">
                <a:moveTo>
                  <a:pt x="0" y="1291243"/>
                </a:moveTo>
                <a:lnTo>
                  <a:pt x="0" y="1167587"/>
                </a:lnTo>
                <a:lnTo>
                  <a:pt x="1167587" y="0"/>
                </a:lnTo>
                <a:lnTo>
                  <a:pt x="1291243" y="0"/>
                </a:lnTo>
                <a:lnTo>
                  <a:pt x="0" y="1291243"/>
                </a:lnTo>
                <a:close/>
              </a:path>
              <a:path extrusionOk="0" h="2675890" w="3314700">
                <a:moveTo>
                  <a:pt x="0" y="1540457"/>
                </a:moveTo>
                <a:lnTo>
                  <a:pt x="0" y="1416801"/>
                </a:lnTo>
                <a:lnTo>
                  <a:pt x="1416801" y="0"/>
                </a:lnTo>
                <a:lnTo>
                  <a:pt x="1540457" y="0"/>
                </a:lnTo>
                <a:lnTo>
                  <a:pt x="0" y="1540457"/>
                </a:lnTo>
                <a:close/>
              </a:path>
              <a:path extrusionOk="0" h="2675890" w="3314700">
                <a:moveTo>
                  <a:pt x="0" y="1785866"/>
                </a:moveTo>
                <a:lnTo>
                  <a:pt x="0" y="1662210"/>
                </a:lnTo>
                <a:lnTo>
                  <a:pt x="1662210" y="0"/>
                </a:lnTo>
                <a:lnTo>
                  <a:pt x="1785866" y="0"/>
                </a:lnTo>
                <a:lnTo>
                  <a:pt x="0" y="1785866"/>
                </a:lnTo>
                <a:close/>
              </a:path>
              <a:path extrusionOk="0" h="2675890" w="3314700">
                <a:moveTo>
                  <a:pt x="0" y="2033178"/>
                </a:moveTo>
                <a:lnTo>
                  <a:pt x="0" y="1909522"/>
                </a:lnTo>
                <a:lnTo>
                  <a:pt x="1909522" y="0"/>
                </a:lnTo>
                <a:lnTo>
                  <a:pt x="2033178" y="0"/>
                </a:lnTo>
                <a:lnTo>
                  <a:pt x="0" y="2033178"/>
                </a:lnTo>
                <a:close/>
              </a:path>
              <a:path extrusionOk="0" h="2675890" w="3314700">
                <a:moveTo>
                  <a:pt x="2387" y="2278102"/>
                </a:moveTo>
                <a:lnTo>
                  <a:pt x="0" y="2276338"/>
                </a:lnTo>
                <a:lnTo>
                  <a:pt x="0" y="2156878"/>
                </a:lnTo>
                <a:lnTo>
                  <a:pt x="2158277" y="0"/>
                </a:lnTo>
                <a:lnTo>
                  <a:pt x="2281976" y="0"/>
                </a:lnTo>
                <a:lnTo>
                  <a:pt x="2387" y="2278102"/>
                </a:lnTo>
                <a:close/>
              </a:path>
              <a:path extrusionOk="0" h="2675890" w="3314700">
                <a:moveTo>
                  <a:pt x="150774" y="2377027"/>
                </a:moveTo>
                <a:lnTo>
                  <a:pt x="131126" y="2365583"/>
                </a:lnTo>
                <a:lnTo>
                  <a:pt x="112013" y="2353960"/>
                </a:lnTo>
                <a:lnTo>
                  <a:pt x="93256" y="2341981"/>
                </a:lnTo>
                <a:lnTo>
                  <a:pt x="74678" y="2329467"/>
                </a:lnTo>
                <a:lnTo>
                  <a:pt x="2404145" y="0"/>
                </a:lnTo>
                <a:lnTo>
                  <a:pt x="2527801" y="0"/>
                </a:lnTo>
                <a:lnTo>
                  <a:pt x="150774" y="2377027"/>
                </a:lnTo>
                <a:close/>
              </a:path>
              <a:path extrusionOk="0" h="2675890" w="3314700">
                <a:moveTo>
                  <a:pt x="312478" y="2464537"/>
                </a:moveTo>
                <a:lnTo>
                  <a:pt x="291403" y="2454520"/>
                </a:lnTo>
                <a:lnTo>
                  <a:pt x="270863" y="2444324"/>
                </a:lnTo>
                <a:lnTo>
                  <a:pt x="250679" y="2433772"/>
                </a:lnTo>
                <a:lnTo>
                  <a:pt x="230675" y="2422684"/>
                </a:lnTo>
                <a:lnTo>
                  <a:pt x="2653359" y="0"/>
                </a:lnTo>
                <a:lnTo>
                  <a:pt x="2777015" y="0"/>
                </a:lnTo>
                <a:lnTo>
                  <a:pt x="312478" y="2464537"/>
                </a:lnTo>
                <a:close/>
              </a:path>
              <a:path extrusionOk="0" h="2675890" w="3314700">
                <a:moveTo>
                  <a:pt x="483693" y="2540633"/>
                </a:moveTo>
                <a:lnTo>
                  <a:pt x="439938" y="2523273"/>
                </a:lnTo>
                <a:lnTo>
                  <a:pt x="417882" y="2514148"/>
                </a:lnTo>
                <a:lnTo>
                  <a:pt x="396183" y="2504487"/>
                </a:lnTo>
                <a:lnTo>
                  <a:pt x="2900671" y="0"/>
                </a:lnTo>
                <a:lnTo>
                  <a:pt x="3024327" y="0"/>
                </a:lnTo>
                <a:lnTo>
                  <a:pt x="483693" y="2540633"/>
                </a:lnTo>
                <a:close/>
              </a:path>
              <a:path extrusionOk="0" h="2675890" w="3314700">
                <a:moveTo>
                  <a:pt x="672031" y="2599607"/>
                </a:moveTo>
                <a:lnTo>
                  <a:pt x="576911" y="2571071"/>
                </a:lnTo>
                <a:lnTo>
                  <a:pt x="3147982" y="0"/>
                </a:lnTo>
                <a:lnTo>
                  <a:pt x="3228414" y="0"/>
                </a:lnTo>
                <a:lnTo>
                  <a:pt x="3231230" y="9315"/>
                </a:lnTo>
                <a:lnTo>
                  <a:pt x="3238364" y="33274"/>
                </a:lnTo>
                <a:lnTo>
                  <a:pt x="672031" y="2599607"/>
                </a:lnTo>
                <a:close/>
              </a:path>
              <a:path extrusionOk="0" h="2675890" w="3314700">
                <a:moveTo>
                  <a:pt x="871782" y="2645265"/>
                </a:moveTo>
                <a:lnTo>
                  <a:pt x="846100" y="2640657"/>
                </a:lnTo>
                <a:lnTo>
                  <a:pt x="820418" y="2635515"/>
                </a:lnTo>
                <a:lnTo>
                  <a:pt x="769053" y="2624338"/>
                </a:lnTo>
                <a:lnTo>
                  <a:pt x="3263095" y="132198"/>
                </a:lnTo>
                <a:lnTo>
                  <a:pt x="3268773" y="157881"/>
                </a:lnTo>
                <a:lnTo>
                  <a:pt x="3274272" y="183563"/>
                </a:lnTo>
                <a:lnTo>
                  <a:pt x="3279414" y="209245"/>
                </a:lnTo>
                <a:lnTo>
                  <a:pt x="3284022" y="234928"/>
                </a:lnTo>
                <a:lnTo>
                  <a:pt x="871782" y="2645265"/>
                </a:lnTo>
                <a:close/>
              </a:path>
              <a:path extrusionOk="0" h="2675890" w="3314700">
                <a:moveTo>
                  <a:pt x="1096265" y="2669996"/>
                </a:moveTo>
                <a:lnTo>
                  <a:pt x="1067729" y="2668242"/>
                </a:lnTo>
                <a:lnTo>
                  <a:pt x="1039193" y="2665953"/>
                </a:lnTo>
                <a:lnTo>
                  <a:pt x="982121" y="2660484"/>
                </a:lnTo>
                <a:lnTo>
                  <a:pt x="3301143" y="343364"/>
                </a:lnTo>
                <a:lnTo>
                  <a:pt x="3303967" y="371900"/>
                </a:lnTo>
                <a:lnTo>
                  <a:pt x="3306613" y="400436"/>
                </a:lnTo>
                <a:lnTo>
                  <a:pt x="3308902" y="428972"/>
                </a:lnTo>
                <a:lnTo>
                  <a:pt x="3310655" y="457508"/>
                </a:lnTo>
                <a:lnTo>
                  <a:pt x="1096265" y="2669996"/>
                </a:lnTo>
                <a:close/>
              </a:path>
              <a:path extrusionOk="0" h="2675890" w="3314700">
                <a:moveTo>
                  <a:pt x="1216116" y="2675703"/>
                </a:moveTo>
                <a:lnTo>
                  <a:pt x="3314460" y="577359"/>
                </a:lnTo>
                <a:lnTo>
                  <a:pt x="3314133" y="609046"/>
                </a:lnTo>
                <a:lnTo>
                  <a:pt x="3313271" y="641089"/>
                </a:lnTo>
                <a:lnTo>
                  <a:pt x="3310655" y="704820"/>
                </a:lnTo>
                <a:lnTo>
                  <a:pt x="1343577" y="2671898"/>
                </a:lnTo>
                <a:lnTo>
                  <a:pt x="1279846" y="2675227"/>
                </a:lnTo>
                <a:lnTo>
                  <a:pt x="1216116" y="2675703"/>
                </a:lnTo>
                <a:close/>
              </a:path>
              <a:path extrusionOk="0" h="2675890" w="3314700">
                <a:moveTo>
                  <a:pt x="1478647" y="2660484"/>
                </a:moveTo>
                <a:lnTo>
                  <a:pt x="3299241" y="839890"/>
                </a:lnTo>
                <a:lnTo>
                  <a:pt x="3294604" y="876689"/>
                </a:lnTo>
                <a:lnTo>
                  <a:pt x="3289253" y="913132"/>
                </a:lnTo>
                <a:lnTo>
                  <a:pt x="3276412" y="986374"/>
                </a:lnTo>
                <a:lnTo>
                  <a:pt x="1625132" y="2637655"/>
                </a:lnTo>
                <a:lnTo>
                  <a:pt x="1552603" y="2650496"/>
                </a:lnTo>
                <a:lnTo>
                  <a:pt x="1478647" y="2660484"/>
                </a:lnTo>
                <a:close/>
              </a:path>
              <a:path extrusionOk="0" h="2675890" w="3314700">
                <a:moveTo>
                  <a:pt x="1788738" y="2599607"/>
                </a:moveTo>
                <a:lnTo>
                  <a:pt x="3238364" y="1149981"/>
                </a:lnTo>
                <a:lnTo>
                  <a:pt x="3224839" y="1196738"/>
                </a:lnTo>
                <a:lnTo>
                  <a:pt x="3210066" y="1242960"/>
                </a:lnTo>
                <a:lnTo>
                  <a:pt x="3194223" y="1288826"/>
                </a:lnTo>
                <a:lnTo>
                  <a:pt x="3177488" y="1334513"/>
                </a:lnTo>
                <a:lnTo>
                  <a:pt x="1973270" y="2538730"/>
                </a:lnTo>
                <a:lnTo>
                  <a:pt x="1927583" y="2555466"/>
                </a:lnTo>
                <a:lnTo>
                  <a:pt x="1881717" y="2571309"/>
                </a:lnTo>
                <a:lnTo>
                  <a:pt x="1835495" y="2586082"/>
                </a:lnTo>
                <a:lnTo>
                  <a:pt x="1788738" y="2599607"/>
                </a:lnTo>
                <a:close/>
              </a:path>
              <a:path extrusionOk="0" h="2675890" w="3314700">
                <a:moveTo>
                  <a:pt x="2197753" y="2436001"/>
                </a:moveTo>
                <a:lnTo>
                  <a:pt x="3074758" y="1558996"/>
                </a:lnTo>
                <a:lnTo>
                  <a:pt x="3050095" y="1604372"/>
                </a:lnTo>
                <a:lnTo>
                  <a:pt x="3024288" y="1649184"/>
                </a:lnTo>
                <a:lnTo>
                  <a:pt x="2997323" y="1693432"/>
                </a:lnTo>
                <a:lnTo>
                  <a:pt x="2969184" y="1737117"/>
                </a:lnTo>
                <a:lnTo>
                  <a:pt x="2939855" y="1780238"/>
                </a:lnTo>
                <a:lnTo>
                  <a:pt x="2909320" y="1822795"/>
                </a:lnTo>
                <a:lnTo>
                  <a:pt x="2877564" y="1864789"/>
                </a:lnTo>
                <a:lnTo>
                  <a:pt x="2844571" y="1906219"/>
                </a:lnTo>
                <a:lnTo>
                  <a:pt x="2810325" y="1947085"/>
                </a:lnTo>
                <a:lnTo>
                  <a:pt x="2585842" y="2171568"/>
                </a:lnTo>
                <a:lnTo>
                  <a:pt x="2544976" y="2205814"/>
                </a:lnTo>
                <a:lnTo>
                  <a:pt x="2503546" y="2238807"/>
                </a:lnTo>
                <a:lnTo>
                  <a:pt x="2461552" y="2270563"/>
                </a:lnTo>
                <a:lnTo>
                  <a:pt x="2418995" y="2301098"/>
                </a:lnTo>
                <a:lnTo>
                  <a:pt x="2375874" y="2330427"/>
                </a:lnTo>
                <a:lnTo>
                  <a:pt x="2332189" y="2358566"/>
                </a:lnTo>
                <a:lnTo>
                  <a:pt x="2287941" y="2385531"/>
                </a:lnTo>
                <a:lnTo>
                  <a:pt x="2243129" y="2411338"/>
                </a:lnTo>
                <a:lnTo>
                  <a:pt x="2197753" y="2436001"/>
                </a:lnTo>
                <a:close/>
              </a:path>
            </a:pathLst>
          </a:custGeom>
          <a:solidFill>
            <a:srgbClr val="5CCA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 txBox="1"/>
          <p:nvPr>
            <p:ph type="title"/>
          </p:nvPr>
        </p:nvSpPr>
        <p:spPr>
          <a:xfrm>
            <a:off x="713800" y="1230625"/>
            <a:ext cx="1733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542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CONCLUSÃO</a:t>
            </a:r>
            <a:endParaRPr b="1"/>
          </a:p>
        </p:txBody>
      </p:sp>
      <p:sp>
        <p:nvSpPr>
          <p:cNvPr id="193" name="Google Shape;193;p15"/>
          <p:cNvSpPr txBox="1"/>
          <p:nvPr/>
        </p:nvSpPr>
        <p:spPr>
          <a:xfrm>
            <a:off x="598216" y="3156887"/>
            <a:ext cx="169233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444500" lvl="0" marL="12700" marR="5080" rtl="0" algn="just">
              <a:lnSpc>
                <a:spcPct val="115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Apesar</a:t>
            </a:r>
            <a:r>
              <a:rPr lang="en-US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estarmos tratando uma base bastante simples, o treinamento do modelo demorou  bastante</a:t>
            </a:r>
            <a:r>
              <a:rPr lang="en-US" sz="3400">
                <a:solidFill>
                  <a:srgbClr val="FFFFFF"/>
                </a:solidFill>
              </a:rPr>
              <a:t>. Se </a:t>
            </a:r>
            <a:r>
              <a:rPr lang="en-US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não fosse base previamente tratada, não seria possível fazer tantos  testes. Após alguns testes partimos para uma estratégia de paralelismo utilizando  multiprocessos. Isso possibilitou que os testes fossem executados a tempo.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marR="318135" rtl="0" algn="just">
              <a:lnSpc>
                <a:spcPct val="115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Ainda é possível debruçar-se sobre o experimento e desenrolar alguns  desdobramentos, como testar com mais de uma camada, ou testar uma outra função  de ativação, por exemplo.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204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 txBox="1"/>
          <p:nvPr/>
        </p:nvSpPr>
        <p:spPr>
          <a:xfrm rot="5400000">
            <a:off x="14137675" y="3295925"/>
            <a:ext cx="5344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2CC73"/>
                </a:solidFill>
                <a:latin typeface="Verdana"/>
                <a:ea typeface="Verdana"/>
                <a:cs typeface="Verdana"/>
                <a:sym typeface="Verdana"/>
              </a:rPr>
              <a:t>INTEGRANTES</a:t>
            </a:r>
            <a:endParaRPr b="1" sz="5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2"/>
          <p:cNvSpPr txBox="1"/>
          <p:nvPr>
            <p:ph type="title"/>
          </p:nvPr>
        </p:nvSpPr>
        <p:spPr>
          <a:xfrm>
            <a:off x="7239550" y="1621000"/>
            <a:ext cx="8997900" cy="2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05484" lvl="0" marL="2367280" marR="508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Fábio Heiji Yamada - 5690618  </a:t>
            </a:r>
            <a:endParaRPr sz="3450">
              <a:solidFill>
                <a:srgbClr val="5CCA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05484" lvl="0" marL="2367280" marR="508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Heitor Lopes Bianchi - 10258730</a:t>
            </a: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indent="-927100" lvl="0" marL="939164" marR="508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Ivan Nascimento da Costa - 10257750</a:t>
            </a:r>
            <a:endParaRPr sz="3450">
              <a:solidFill>
                <a:srgbClr val="5CCA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27100" lvl="0" marL="939164" marR="508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Mariana Silva Santana - 10258897</a:t>
            </a:r>
            <a:endParaRPr sz="34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0" y="0"/>
            <a:ext cx="8402896" cy="7635240"/>
            <a:chOff x="0" y="0"/>
            <a:chExt cx="8402896" cy="7635240"/>
          </a:xfrm>
        </p:grpSpPr>
        <p:sp>
          <p:nvSpPr>
            <p:cNvPr id="64" name="Google Shape;64;p2"/>
            <p:cNvSpPr/>
            <p:nvPr/>
          </p:nvSpPr>
          <p:spPr>
            <a:xfrm>
              <a:off x="71062" y="0"/>
              <a:ext cx="8331834" cy="7635240"/>
            </a:xfrm>
            <a:custGeom>
              <a:rect b="b" l="l" r="r" t="t"/>
              <a:pathLst>
                <a:path extrusionOk="0" h="7635240" w="8331834">
                  <a:moveTo>
                    <a:pt x="145946" y="4797755"/>
                  </a:moveTo>
                  <a:lnTo>
                    <a:pt x="0" y="4651808"/>
                  </a:lnTo>
                  <a:lnTo>
                    <a:pt x="0" y="0"/>
                  </a:lnTo>
                  <a:lnTo>
                    <a:pt x="145946" y="0"/>
                  </a:lnTo>
                  <a:lnTo>
                    <a:pt x="145946" y="4797755"/>
                  </a:lnTo>
                  <a:close/>
                </a:path>
                <a:path extrusionOk="0" h="7635240" w="8331834">
                  <a:moveTo>
                    <a:pt x="437839" y="5089648"/>
                  </a:moveTo>
                  <a:lnTo>
                    <a:pt x="291892" y="4943701"/>
                  </a:lnTo>
                  <a:lnTo>
                    <a:pt x="291892" y="0"/>
                  </a:lnTo>
                  <a:lnTo>
                    <a:pt x="437839" y="0"/>
                  </a:lnTo>
                  <a:lnTo>
                    <a:pt x="437839" y="5089648"/>
                  </a:lnTo>
                  <a:close/>
                </a:path>
                <a:path extrusionOk="0" h="7635240" w="8331834">
                  <a:moveTo>
                    <a:pt x="729732" y="5381540"/>
                  </a:moveTo>
                  <a:lnTo>
                    <a:pt x="583785" y="5235594"/>
                  </a:lnTo>
                  <a:lnTo>
                    <a:pt x="583785" y="0"/>
                  </a:lnTo>
                  <a:lnTo>
                    <a:pt x="729732" y="0"/>
                  </a:lnTo>
                  <a:lnTo>
                    <a:pt x="729732" y="5381540"/>
                  </a:lnTo>
                  <a:close/>
                </a:path>
                <a:path extrusionOk="0" h="7635240" w="8331834">
                  <a:moveTo>
                    <a:pt x="1021624" y="5673433"/>
                  </a:moveTo>
                  <a:lnTo>
                    <a:pt x="875678" y="5527487"/>
                  </a:lnTo>
                  <a:lnTo>
                    <a:pt x="877860" y="0"/>
                  </a:lnTo>
                  <a:lnTo>
                    <a:pt x="1023768" y="0"/>
                  </a:lnTo>
                  <a:lnTo>
                    <a:pt x="1021624" y="5673433"/>
                  </a:lnTo>
                  <a:close/>
                </a:path>
                <a:path extrusionOk="0" h="7635240" w="8331834">
                  <a:moveTo>
                    <a:pt x="1316078" y="5967887"/>
                  </a:moveTo>
                  <a:lnTo>
                    <a:pt x="1170131" y="5821940"/>
                  </a:lnTo>
                  <a:lnTo>
                    <a:pt x="1170131" y="0"/>
                  </a:lnTo>
                  <a:lnTo>
                    <a:pt x="1316078" y="0"/>
                  </a:lnTo>
                  <a:lnTo>
                    <a:pt x="1316078" y="5967887"/>
                  </a:lnTo>
                  <a:close/>
                </a:path>
                <a:path extrusionOk="0" h="7635240" w="8331834">
                  <a:moveTo>
                    <a:pt x="1607970" y="6259779"/>
                  </a:moveTo>
                  <a:lnTo>
                    <a:pt x="1462024" y="6113833"/>
                  </a:lnTo>
                  <a:lnTo>
                    <a:pt x="1462024" y="0"/>
                  </a:lnTo>
                  <a:lnTo>
                    <a:pt x="1607970" y="0"/>
                  </a:lnTo>
                  <a:lnTo>
                    <a:pt x="1607970" y="6259779"/>
                  </a:lnTo>
                  <a:close/>
                </a:path>
                <a:path extrusionOk="0" h="7635240" w="8331834">
                  <a:moveTo>
                    <a:pt x="1899863" y="6551672"/>
                  </a:moveTo>
                  <a:lnTo>
                    <a:pt x="1753917" y="6405726"/>
                  </a:lnTo>
                  <a:lnTo>
                    <a:pt x="1753917" y="0"/>
                  </a:lnTo>
                  <a:lnTo>
                    <a:pt x="1899863" y="0"/>
                  </a:lnTo>
                  <a:lnTo>
                    <a:pt x="1899863" y="6551672"/>
                  </a:lnTo>
                  <a:close/>
                </a:path>
                <a:path extrusionOk="0" h="7635240" w="8331834">
                  <a:moveTo>
                    <a:pt x="2191756" y="6843565"/>
                  </a:moveTo>
                  <a:lnTo>
                    <a:pt x="2045810" y="6697619"/>
                  </a:lnTo>
                  <a:lnTo>
                    <a:pt x="2045810" y="0"/>
                  </a:lnTo>
                  <a:lnTo>
                    <a:pt x="2191756" y="0"/>
                  </a:lnTo>
                  <a:lnTo>
                    <a:pt x="2191756" y="6843565"/>
                  </a:lnTo>
                  <a:close/>
                </a:path>
                <a:path extrusionOk="0" h="7635240" w="8331834">
                  <a:moveTo>
                    <a:pt x="2483649" y="7135458"/>
                  </a:moveTo>
                  <a:lnTo>
                    <a:pt x="2337702" y="6989511"/>
                  </a:lnTo>
                  <a:lnTo>
                    <a:pt x="2337702" y="0"/>
                  </a:lnTo>
                  <a:lnTo>
                    <a:pt x="2483649" y="0"/>
                  </a:lnTo>
                  <a:lnTo>
                    <a:pt x="2483649" y="7135458"/>
                  </a:lnTo>
                  <a:close/>
                </a:path>
                <a:path extrusionOk="0" h="7635240" w="8331834">
                  <a:moveTo>
                    <a:pt x="2778102" y="7429911"/>
                  </a:moveTo>
                  <a:lnTo>
                    <a:pt x="2632156" y="7283965"/>
                  </a:lnTo>
                  <a:lnTo>
                    <a:pt x="2632156" y="0"/>
                  </a:lnTo>
                  <a:lnTo>
                    <a:pt x="2778102" y="0"/>
                  </a:lnTo>
                  <a:lnTo>
                    <a:pt x="2778102" y="7429911"/>
                  </a:lnTo>
                  <a:close/>
                </a:path>
                <a:path extrusionOk="0" h="7635240" w="8331834">
                  <a:moveTo>
                    <a:pt x="3069995" y="7547692"/>
                  </a:moveTo>
                  <a:lnTo>
                    <a:pt x="2982939" y="7634748"/>
                  </a:lnTo>
                  <a:lnTo>
                    <a:pt x="2924048" y="7575857"/>
                  </a:lnTo>
                  <a:lnTo>
                    <a:pt x="2924048" y="0"/>
                  </a:lnTo>
                  <a:lnTo>
                    <a:pt x="3069995" y="0"/>
                  </a:lnTo>
                  <a:lnTo>
                    <a:pt x="3069995" y="7547692"/>
                  </a:lnTo>
                  <a:close/>
                </a:path>
                <a:path extrusionOk="0" h="7635240" w="8331834">
                  <a:moveTo>
                    <a:pt x="3361888" y="7255800"/>
                  </a:moveTo>
                  <a:lnTo>
                    <a:pt x="3215941" y="7401746"/>
                  </a:lnTo>
                  <a:lnTo>
                    <a:pt x="3215941" y="0"/>
                  </a:lnTo>
                  <a:lnTo>
                    <a:pt x="3361888" y="0"/>
                  </a:lnTo>
                  <a:lnTo>
                    <a:pt x="3361888" y="7255800"/>
                  </a:lnTo>
                  <a:close/>
                </a:path>
                <a:path extrusionOk="0" h="7635240" w="8331834">
                  <a:moveTo>
                    <a:pt x="3653780" y="6963907"/>
                  </a:moveTo>
                  <a:lnTo>
                    <a:pt x="3507834" y="7109853"/>
                  </a:lnTo>
                  <a:lnTo>
                    <a:pt x="3507834" y="0"/>
                  </a:lnTo>
                  <a:lnTo>
                    <a:pt x="3653780" y="0"/>
                  </a:lnTo>
                  <a:lnTo>
                    <a:pt x="3653780" y="6963907"/>
                  </a:lnTo>
                  <a:close/>
                </a:path>
                <a:path extrusionOk="0" h="7635240" w="8331834">
                  <a:moveTo>
                    <a:pt x="3945673" y="6672014"/>
                  </a:moveTo>
                  <a:lnTo>
                    <a:pt x="3799727" y="6817960"/>
                  </a:lnTo>
                  <a:lnTo>
                    <a:pt x="3799727" y="0"/>
                  </a:lnTo>
                  <a:lnTo>
                    <a:pt x="3945673" y="0"/>
                  </a:lnTo>
                  <a:lnTo>
                    <a:pt x="3945673" y="6672014"/>
                  </a:lnTo>
                  <a:close/>
                </a:path>
                <a:path extrusionOk="0" h="7635240" w="8331834">
                  <a:moveTo>
                    <a:pt x="4237566" y="6380121"/>
                  </a:moveTo>
                  <a:lnTo>
                    <a:pt x="4091620" y="6526068"/>
                  </a:lnTo>
                  <a:lnTo>
                    <a:pt x="4091620" y="0"/>
                  </a:lnTo>
                  <a:lnTo>
                    <a:pt x="4237566" y="0"/>
                  </a:lnTo>
                  <a:lnTo>
                    <a:pt x="4237566" y="6380121"/>
                  </a:lnTo>
                  <a:close/>
                </a:path>
                <a:path extrusionOk="0" h="7635240" w="8331834">
                  <a:moveTo>
                    <a:pt x="4529459" y="6088228"/>
                  </a:moveTo>
                  <a:lnTo>
                    <a:pt x="4383513" y="6234175"/>
                  </a:lnTo>
                  <a:lnTo>
                    <a:pt x="4383513" y="0"/>
                  </a:lnTo>
                  <a:lnTo>
                    <a:pt x="4529459" y="0"/>
                  </a:lnTo>
                  <a:lnTo>
                    <a:pt x="4529459" y="6088228"/>
                  </a:lnTo>
                  <a:close/>
                </a:path>
                <a:path extrusionOk="0" h="7635240" w="8331834">
                  <a:moveTo>
                    <a:pt x="4823912" y="5793775"/>
                  </a:moveTo>
                  <a:lnTo>
                    <a:pt x="4677966" y="5939721"/>
                  </a:lnTo>
                  <a:lnTo>
                    <a:pt x="4677966" y="0"/>
                  </a:lnTo>
                  <a:lnTo>
                    <a:pt x="4823912" y="0"/>
                  </a:lnTo>
                  <a:lnTo>
                    <a:pt x="4823912" y="5793775"/>
                  </a:lnTo>
                  <a:close/>
                </a:path>
                <a:path extrusionOk="0" h="7635240" w="8331834">
                  <a:moveTo>
                    <a:pt x="5115805" y="5501882"/>
                  </a:moveTo>
                  <a:lnTo>
                    <a:pt x="4969859" y="5647829"/>
                  </a:lnTo>
                  <a:lnTo>
                    <a:pt x="4969859" y="0"/>
                  </a:lnTo>
                  <a:lnTo>
                    <a:pt x="5115805" y="0"/>
                  </a:lnTo>
                  <a:lnTo>
                    <a:pt x="5115805" y="5501882"/>
                  </a:lnTo>
                  <a:close/>
                </a:path>
                <a:path extrusionOk="0" h="7635240" w="8331834">
                  <a:moveTo>
                    <a:pt x="5407698" y="5209989"/>
                  </a:moveTo>
                  <a:lnTo>
                    <a:pt x="5261751" y="5355936"/>
                  </a:lnTo>
                  <a:lnTo>
                    <a:pt x="5261751" y="0"/>
                  </a:lnTo>
                  <a:lnTo>
                    <a:pt x="5407698" y="0"/>
                  </a:lnTo>
                  <a:lnTo>
                    <a:pt x="5407698" y="5209989"/>
                  </a:lnTo>
                  <a:close/>
                </a:path>
                <a:path extrusionOk="0" h="7635240" w="8331834">
                  <a:moveTo>
                    <a:pt x="5699591" y="4918097"/>
                  </a:moveTo>
                  <a:lnTo>
                    <a:pt x="5553644" y="5064043"/>
                  </a:lnTo>
                  <a:lnTo>
                    <a:pt x="5553644" y="0"/>
                  </a:lnTo>
                  <a:lnTo>
                    <a:pt x="5699591" y="0"/>
                  </a:lnTo>
                  <a:lnTo>
                    <a:pt x="5699591" y="4918097"/>
                  </a:lnTo>
                  <a:close/>
                </a:path>
                <a:path extrusionOk="0" h="7635240" w="8331834">
                  <a:moveTo>
                    <a:pt x="5991483" y="4626204"/>
                  </a:moveTo>
                  <a:lnTo>
                    <a:pt x="5845537" y="4772150"/>
                  </a:lnTo>
                  <a:lnTo>
                    <a:pt x="5845537" y="0"/>
                  </a:lnTo>
                  <a:lnTo>
                    <a:pt x="5991483" y="0"/>
                  </a:lnTo>
                  <a:lnTo>
                    <a:pt x="5991483" y="4626204"/>
                  </a:lnTo>
                  <a:close/>
                </a:path>
                <a:path extrusionOk="0" h="7635240" w="8331834">
                  <a:moveTo>
                    <a:pt x="6285937" y="4336872"/>
                  </a:moveTo>
                  <a:lnTo>
                    <a:pt x="6139990" y="4482818"/>
                  </a:lnTo>
                  <a:lnTo>
                    <a:pt x="6139990" y="94184"/>
                  </a:lnTo>
                  <a:lnTo>
                    <a:pt x="6285937" y="240130"/>
                  </a:lnTo>
                  <a:lnTo>
                    <a:pt x="6285937" y="4336872"/>
                  </a:lnTo>
                  <a:close/>
                </a:path>
                <a:path extrusionOk="0" h="7635240" w="8331834">
                  <a:moveTo>
                    <a:pt x="6577829" y="4039858"/>
                  </a:moveTo>
                  <a:lnTo>
                    <a:pt x="6431883" y="4185804"/>
                  </a:lnTo>
                  <a:lnTo>
                    <a:pt x="6431883" y="386077"/>
                  </a:lnTo>
                  <a:lnTo>
                    <a:pt x="6577829" y="532023"/>
                  </a:lnTo>
                  <a:lnTo>
                    <a:pt x="6577829" y="4039858"/>
                  </a:lnTo>
                  <a:close/>
                </a:path>
                <a:path extrusionOk="0" h="7635240" w="8331834">
                  <a:moveTo>
                    <a:pt x="6869722" y="3747965"/>
                  </a:moveTo>
                  <a:lnTo>
                    <a:pt x="6723776" y="3893911"/>
                  </a:lnTo>
                  <a:lnTo>
                    <a:pt x="6723776" y="677970"/>
                  </a:lnTo>
                  <a:lnTo>
                    <a:pt x="6869722" y="823916"/>
                  </a:lnTo>
                  <a:lnTo>
                    <a:pt x="6869722" y="3747965"/>
                  </a:lnTo>
                  <a:close/>
                </a:path>
                <a:path extrusionOk="0" h="7635240" w="8331834">
                  <a:moveTo>
                    <a:pt x="7161615" y="3456072"/>
                  </a:moveTo>
                  <a:lnTo>
                    <a:pt x="7015669" y="3602019"/>
                  </a:lnTo>
                  <a:lnTo>
                    <a:pt x="7015669" y="969862"/>
                  </a:lnTo>
                  <a:lnTo>
                    <a:pt x="7161615" y="1115809"/>
                  </a:lnTo>
                  <a:lnTo>
                    <a:pt x="7161615" y="3456072"/>
                  </a:lnTo>
                  <a:close/>
                </a:path>
                <a:path extrusionOk="0" h="7635240" w="8331834">
                  <a:moveTo>
                    <a:pt x="7453508" y="3164179"/>
                  </a:moveTo>
                  <a:lnTo>
                    <a:pt x="7307561" y="3310126"/>
                  </a:lnTo>
                  <a:lnTo>
                    <a:pt x="7307561" y="1261755"/>
                  </a:lnTo>
                  <a:lnTo>
                    <a:pt x="7453508" y="1407702"/>
                  </a:lnTo>
                  <a:lnTo>
                    <a:pt x="7453508" y="3164179"/>
                  </a:lnTo>
                  <a:close/>
                </a:path>
                <a:path extrusionOk="0" h="7635240" w="8331834">
                  <a:moveTo>
                    <a:pt x="7747961" y="2869726"/>
                  </a:moveTo>
                  <a:lnTo>
                    <a:pt x="7602015" y="3015672"/>
                  </a:lnTo>
                  <a:lnTo>
                    <a:pt x="7602015" y="1556208"/>
                  </a:lnTo>
                  <a:lnTo>
                    <a:pt x="7747961" y="1702155"/>
                  </a:lnTo>
                  <a:lnTo>
                    <a:pt x="7747961" y="2869726"/>
                  </a:lnTo>
                  <a:close/>
                </a:path>
                <a:path extrusionOk="0" h="7635240" w="8331834">
                  <a:moveTo>
                    <a:pt x="8039854" y="2577833"/>
                  </a:moveTo>
                  <a:lnTo>
                    <a:pt x="7893908" y="2723780"/>
                  </a:lnTo>
                  <a:lnTo>
                    <a:pt x="7893908" y="1848101"/>
                  </a:lnTo>
                  <a:lnTo>
                    <a:pt x="8039854" y="1994048"/>
                  </a:lnTo>
                  <a:lnTo>
                    <a:pt x="8039854" y="2577833"/>
                  </a:lnTo>
                  <a:close/>
                </a:path>
                <a:path extrusionOk="0" h="7635240" w="8331834">
                  <a:moveTo>
                    <a:pt x="8331747" y="2285940"/>
                  </a:moveTo>
                  <a:lnTo>
                    <a:pt x="8185800" y="2431887"/>
                  </a:lnTo>
                  <a:lnTo>
                    <a:pt x="8185800" y="2139994"/>
                  </a:lnTo>
                  <a:lnTo>
                    <a:pt x="8331747" y="2285940"/>
                  </a:lnTo>
                  <a:close/>
                </a:path>
              </a:pathLst>
            </a:custGeom>
            <a:solidFill>
              <a:srgbClr val="5CCA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0" y="0"/>
              <a:ext cx="7114540" cy="7633970"/>
            </a:xfrm>
            <a:custGeom>
              <a:rect b="b" l="l" r="r" t="t"/>
              <a:pathLst>
                <a:path extrusionOk="0" h="7633970" w="7114540">
                  <a:moveTo>
                    <a:pt x="6943789" y="2115608"/>
                  </a:moveTo>
                  <a:lnTo>
                    <a:pt x="6773456" y="2285941"/>
                  </a:lnTo>
                  <a:lnTo>
                    <a:pt x="4487514" y="0"/>
                  </a:lnTo>
                  <a:lnTo>
                    <a:pt x="4828180" y="0"/>
                  </a:lnTo>
                  <a:lnTo>
                    <a:pt x="6943789" y="2115608"/>
                  </a:lnTo>
                  <a:close/>
                </a:path>
                <a:path extrusionOk="0" h="7633970" w="7114540">
                  <a:moveTo>
                    <a:pt x="7114122" y="2285941"/>
                  </a:moveTo>
                  <a:lnTo>
                    <a:pt x="1766376" y="7633687"/>
                  </a:lnTo>
                  <a:lnTo>
                    <a:pt x="0" y="5867310"/>
                  </a:lnTo>
                  <a:lnTo>
                    <a:pt x="0" y="5533742"/>
                  </a:lnTo>
                  <a:lnTo>
                    <a:pt x="1762828" y="7296570"/>
                  </a:lnTo>
                  <a:lnTo>
                    <a:pt x="6943789" y="2115608"/>
                  </a:lnTo>
                  <a:lnTo>
                    <a:pt x="7114122" y="2285941"/>
                  </a:lnTo>
                  <a:close/>
                </a:path>
              </a:pathLst>
            </a:custGeom>
            <a:solidFill>
              <a:srgbClr val="F2CC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2"/>
          <p:cNvGrpSpPr/>
          <p:nvPr/>
        </p:nvGrpSpPr>
        <p:grpSpPr>
          <a:xfrm>
            <a:off x="15159777" y="7486969"/>
            <a:ext cx="3128645" cy="2800350"/>
            <a:chOff x="15159777" y="7486969"/>
            <a:chExt cx="3128645" cy="2800350"/>
          </a:xfrm>
        </p:grpSpPr>
        <p:sp>
          <p:nvSpPr>
            <p:cNvPr id="67" name="Google Shape;67;p2"/>
            <p:cNvSpPr/>
            <p:nvPr/>
          </p:nvSpPr>
          <p:spPr>
            <a:xfrm>
              <a:off x="15652281" y="7486969"/>
              <a:ext cx="2635885" cy="2800350"/>
            </a:xfrm>
            <a:custGeom>
              <a:rect b="b" l="l" r="r" t="t"/>
              <a:pathLst>
                <a:path extrusionOk="0" h="2800350" w="2635884">
                  <a:moveTo>
                    <a:pt x="54781" y="2072095"/>
                  </a:moveTo>
                  <a:lnTo>
                    <a:pt x="0" y="2017313"/>
                  </a:lnTo>
                  <a:lnTo>
                    <a:pt x="0" y="1998091"/>
                  </a:lnTo>
                  <a:lnTo>
                    <a:pt x="54781" y="1943310"/>
                  </a:lnTo>
                  <a:lnTo>
                    <a:pt x="54781" y="2072095"/>
                  </a:lnTo>
                  <a:close/>
                </a:path>
                <a:path extrusionOk="0" h="2800350" w="2635884">
                  <a:moveTo>
                    <a:pt x="164345" y="2181658"/>
                  </a:moveTo>
                  <a:lnTo>
                    <a:pt x="109563" y="2126877"/>
                  </a:lnTo>
                  <a:lnTo>
                    <a:pt x="110524" y="1887567"/>
                  </a:lnTo>
                  <a:lnTo>
                    <a:pt x="165306" y="1832785"/>
                  </a:lnTo>
                  <a:lnTo>
                    <a:pt x="164345" y="2181658"/>
                  </a:lnTo>
                  <a:close/>
                </a:path>
                <a:path extrusionOk="0" h="2800350" w="2635884">
                  <a:moveTo>
                    <a:pt x="274869" y="2292183"/>
                  </a:moveTo>
                  <a:lnTo>
                    <a:pt x="220088" y="2237401"/>
                  </a:lnTo>
                  <a:lnTo>
                    <a:pt x="220088" y="1778003"/>
                  </a:lnTo>
                  <a:lnTo>
                    <a:pt x="274869" y="1723222"/>
                  </a:lnTo>
                  <a:lnTo>
                    <a:pt x="274869" y="2292183"/>
                  </a:lnTo>
                  <a:close/>
                </a:path>
                <a:path extrusionOk="0" h="2800350" w="2635884">
                  <a:moveTo>
                    <a:pt x="384433" y="2401746"/>
                  </a:moveTo>
                  <a:lnTo>
                    <a:pt x="329651" y="2346965"/>
                  </a:lnTo>
                  <a:lnTo>
                    <a:pt x="329651" y="1668440"/>
                  </a:lnTo>
                  <a:lnTo>
                    <a:pt x="384433" y="1613658"/>
                  </a:lnTo>
                  <a:lnTo>
                    <a:pt x="384433" y="2401746"/>
                  </a:lnTo>
                  <a:close/>
                </a:path>
                <a:path extrusionOk="0" h="2800350" w="2635884">
                  <a:moveTo>
                    <a:pt x="493996" y="2511310"/>
                  </a:moveTo>
                  <a:lnTo>
                    <a:pt x="439215" y="2456528"/>
                  </a:lnTo>
                  <a:lnTo>
                    <a:pt x="439215" y="1558876"/>
                  </a:lnTo>
                  <a:lnTo>
                    <a:pt x="493996" y="1504095"/>
                  </a:lnTo>
                  <a:lnTo>
                    <a:pt x="493996" y="2511310"/>
                  </a:lnTo>
                  <a:close/>
                </a:path>
                <a:path extrusionOk="0" h="2800350" w="2635884">
                  <a:moveTo>
                    <a:pt x="603560" y="2620873"/>
                  </a:moveTo>
                  <a:lnTo>
                    <a:pt x="548778" y="2566092"/>
                  </a:lnTo>
                  <a:lnTo>
                    <a:pt x="548778" y="1449313"/>
                  </a:lnTo>
                  <a:lnTo>
                    <a:pt x="603560" y="1394531"/>
                  </a:lnTo>
                  <a:lnTo>
                    <a:pt x="603560" y="2620873"/>
                  </a:lnTo>
                  <a:close/>
                </a:path>
                <a:path extrusionOk="0" h="2800350" w="2635884">
                  <a:moveTo>
                    <a:pt x="714084" y="2731398"/>
                  </a:moveTo>
                  <a:lnTo>
                    <a:pt x="658341" y="2675655"/>
                  </a:lnTo>
                  <a:lnTo>
                    <a:pt x="659303" y="1338788"/>
                  </a:lnTo>
                  <a:lnTo>
                    <a:pt x="714084" y="1284007"/>
                  </a:lnTo>
                  <a:lnTo>
                    <a:pt x="714084" y="2731398"/>
                  </a:lnTo>
                  <a:close/>
                </a:path>
                <a:path extrusionOk="0" h="2800350" w="2635884">
                  <a:moveTo>
                    <a:pt x="823648" y="2800030"/>
                  </a:moveTo>
                  <a:lnTo>
                    <a:pt x="782716" y="2800030"/>
                  </a:lnTo>
                  <a:lnTo>
                    <a:pt x="768866" y="2786180"/>
                  </a:lnTo>
                  <a:lnTo>
                    <a:pt x="768866" y="1229225"/>
                  </a:lnTo>
                  <a:lnTo>
                    <a:pt x="823648" y="1174443"/>
                  </a:lnTo>
                  <a:lnTo>
                    <a:pt x="823648" y="2800030"/>
                  </a:lnTo>
                  <a:close/>
                </a:path>
                <a:path extrusionOk="0" h="2800350" w="2635884">
                  <a:moveTo>
                    <a:pt x="933211" y="2800030"/>
                  </a:moveTo>
                  <a:lnTo>
                    <a:pt x="878430" y="2800030"/>
                  </a:lnTo>
                  <a:lnTo>
                    <a:pt x="878430" y="1119661"/>
                  </a:lnTo>
                  <a:lnTo>
                    <a:pt x="933211" y="1064880"/>
                  </a:lnTo>
                  <a:lnTo>
                    <a:pt x="933211" y="2800030"/>
                  </a:lnTo>
                  <a:close/>
                </a:path>
                <a:path extrusionOk="0" h="2800350" w="2635884">
                  <a:moveTo>
                    <a:pt x="1042775" y="2800030"/>
                  </a:moveTo>
                  <a:lnTo>
                    <a:pt x="987993" y="2800030"/>
                  </a:lnTo>
                  <a:lnTo>
                    <a:pt x="987993" y="1010098"/>
                  </a:lnTo>
                  <a:lnTo>
                    <a:pt x="1042775" y="955316"/>
                  </a:lnTo>
                  <a:lnTo>
                    <a:pt x="1042775" y="2800030"/>
                  </a:lnTo>
                  <a:close/>
                </a:path>
                <a:path extrusionOk="0" h="2800350" w="2635884">
                  <a:moveTo>
                    <a:pt x="1152338" y="2800030"/>
                  </a:moveTo>
                  <a:lnTo>
                    <a:pt x="1097556" y="2800030"/>
                  </a:lnTo>
                  <a:lnTo>
                    <a:pt x="1097556" y="900534"/>
                  </a:lnTo>
                  <a:lnTo>
                    <a:pt x="1152338" y="845753"/>
                  </a:lnTo>
                  <a:lnTo>
                    <a:pt x="1152338" y="2800030"/>
                  </a:lnTo>
                  <a:close/>
                </a:path>
                <a:path extrusionOk="0" h="2800350" w="2635884">
                  <a:moveTo>
                    <a:pt x="1262083" y="2800030"/>
                  </a:moveTo>
                  <a:lnTo>
                    <a:pt x="1207288" y="2800030"/>
                  </a:lnTo>
                  <a:lnTo>
                    <a:pt x="1208081" y="790010"/>
                  </a:lnTo>
                  <a:lnTo>
                    <a:pt x="1262863" y="735228"/>
                  </a:lnTo>
                  <a:lnTo>
                    <a:pt x="1262083" y="2800030"/>
                  </a:lnTo>
                  <a:close/>
                </a:path>
                <a:path extrusionOk="0" h="2800350" w="2635884">
                  <a:moveTo>
                    <a:pt x="1372426" y="2800030"/>
                  </a:moveTo>
                  <a:lnTo>
                    <a:pt x="1317645" y="2800030"/>
                  </a:lnTo>
                  <a:lnTo>
                    <a:pt x="1317645" y="680446"/>
                  </a:lnTo>
                  <a:lnTo>
                    <a:pt x="1372426" y="625665"/>
                  </a:lnTo>
                  <a:lnTo>
                    <a:pt x="1372426" y="2800030"/>
                  </a:lnTo>
                  <a:close/>
                </a:path>
                <a:path extrusionOk="0" h="2800350" w="2635884">
                  <a:moveTo>
                    <a:pt x="1481990" y="2800030"/>
                  </a:moveTo>
                  <a:lnTo>
                    <a:pt x="1427208" y="2800030"/>
                  </a:lnTo>
                  <a:lnTo>
                    <a:pt x="1427208" y="570883"/>
                  </a:lnTo>
                  <a:lnTo>
                    <a:pt x="1481990" y="516101"/>
                  </a:lnTo>
                  <a:lnTo>
                    <a:pt x="1481990" y="2800030"/>
                  </a:lnTo>
                  <a:close/>
                </a:path>
                <a:path extrusionOk="0" h="2800350" w="2635884">
                  <a:moveTo>
                    <a:pt x="1591553" y="2800030"/>
                  </a:moveTo>
                  <a:lnTo>
                    <a:pt x="1536771" y="2800030"/>
                  </a:lnTo>
                  <a:lnTo>
                    <a:pt x="1536771" y="461319"/>
                  </a:lnTo>
                  <a:lnTo>
                    <a:pt x="1591553" y="406538"/>
                  </a:lnTo>
                  <a:lnTo>
                    <a:pt x="1591553" y="2800030"/>
                  </a:lnTo>
                  <a:close/>
                </a:path>
                <a:path extrusionOk="0" h="2800350" w="2635884">
                  <a:moveTo>
                    <a:pt x="1701117" y="2800030"/>
                  </a:moveTo>
                  <a:lnTo>
                    <a:pt x="1646335" y="2800030"/>
                  </a:lnTo>
                  <a:lnTo>
                    <a:pt x="1646335" y="351756"/>
                  </a:lnTo>
                  <a:lnTo>
                    <a:pt x="1701117" y="296974"/>
                  </a:lnTo>
                  <a:lnTo>
                    <a:pt x="1701117" y="2800030"/>
                  </a:lnTo>
                  <a:close/>
                </a:path>
                <a:path extrusionOk="0" h="2800350" w="2635884">
                  <a:moveTo>
                    <a:pt x="1810680" y="2800030"/>
                  </a:moveTo>
                  <a:lnTo>
                    <a:pt x="1755898" y="2800030"/>
                  </a:lnTo>
                  <a:lnTo>
                    <a:pt x="1755898" y="242192"/>
                  </a:lnTo>
                  <a:lnTo>
                    <a:pt x="1810680" y="187411"/>
                  </a:lnTo>
                  <a:lnTo>
                    <a:pt x="1810680" y="2800030"/>
                  </a:lnTo>
                  <a:close/>
                </a:path>
                <a:path extrusionOk="0" h="2800350" w="2635884">
                  <a:moveTo>
                    <a:pt x="1921205" y="2800030"/>
                  </a:moveTo>
                  <a:lnTo>
                    <a:pt x="1866423" y="2800030"/>
                  </a:lnTo>
                  <a:lnTo>
                    <a:pt x="1866423" y="131668"/>
                  </a:lnTo>
                  <a:lnTo>
                    <a:pt x="1921205" y="76886"/>
                  </a:lnTo>
                  <a:lnTo>
                    <a:pt x="1921205" y="2800030"/>
                  </a:lnTo>
                  <a:close/>
                </a:path>
                <a:path extrusionOk="0" h="2800350" w="2635884">
                  <a:moveTo>
                    <a:pt x="2030768" y="2800030"/>
                  </a:moveTo>
                  <a:lnTo>
                    <a:pt x="1975987" y="2800030"/>
                  </a:lnTo>
                  <a:lnTo>
                    <a:pt x="1975987" y="22104"/>
                  </a:lnTo>
                  <a:lnTo>
                    <a:pt x="1998091" y="0"/>
                  </a:lnTo>
                  <a:lnTo>
                    <a:pt x="2030768" y="32676"/>
                  </a:lnTo>
                  <a:lnTo>
                    <a:pt x="2030768" y="2800030"/>
                  </a:lnTo>
                  <a:close/>
                </a:path>
                <a:path extrusionOk="0" h="2800350" w="2635884">
                  <a:moveTo>
                    <a:pt x="2140332" y="2800030"/>
                  </a:moveTo>
                  <a:lnTo>
                    <a:pt x="2085550" y="2800030"/>
                  </a:lnTo>
                  <a:lnTo>
                    <a:pt x="2085550" y="87458"/>
                  </a:lnTo>
                  <a:lnTo>
                    <a:pt x="2140332" y="142240"/>
                  </a:lnTo>
                  <a:lnTo>
                    <a:pt x="2140332" y="2800030"/>
                  </a:lnTo>
                  <a:close/>
                </a:path>
                <a:path extrusionOk="0" h="2800350" w="2635884">
                  <a:moveTo>
                    <a:pt x="2249895" y="2800030"/>
                  </a:moveTo>
                  <a:lnTo>
                    <a:pt x="2195113" y="2800030"/>
                  </a:lnTo>
                  <a:lnTo>
                    <a:pt x="2195113" y="197022"/>
                  </a:lnTo>
                  <a:lnTo>
                    <a:pt x="2249895" y="251803"/>
                  </a:lnTo>
                  <a:lnTo>
                    <a:pt x="2249895" y="2800030"/>
                  </a:lnTo>
                  <a:close/>
                </a:path>
                <a:path extrusionOk="0" h="2800350" w="2635884">
                  <a:moveTo>
                    <a:pt x="2359459" y="2800030"/>
                  </a:moveTo>
                  <a:lnTo>
                    <a:pt x="2304677" y="2800030"/>
                  </a:lnTo>
                  <a:lnTo>
                    <a:pt x="2304677" y="306585"/>
                  </a:lnTo>
                  <a:lnTo>
                    <a:pt x="2359459" y="361367"/>
                  </a:lnTo>
                  <a:lnTo>
                    <a:pt x="2359459" y="2800030"/>
                  </a:lnTo>
                  <a:close/>
                </a:path>
                <a:path extrusionOk="0" h="2800350" w="2635884">
                  <a:moveTo>
                    <a:pt x="2469022" y="2800030"/>
                  </a:moveTo>
                  <a:lnTo>
                    <a:pt x="2414240" y="2800030"/>
                  </a:lnTo>
                  <a:lnTo>
                    <a:pt x="2414240" y="416149"/>
                  </a:lnTo>
                  <a:lnTo>
                    <a:pt x="2469022" y="470930"/>
                  </a:lnTo>
                  <a:lnTo>
                    <a:pt x="2469022" y="2800030"/>
                  </a:lnTo>
                  <a:close/>
                </a:path>
                <a:path extrusionOk="0" h="2800350" w="2635884">
                  <a:moveTo>
                    <a:pt x="2578586" y="2800030"/>
                  </a:moveTo>
                  <a:lnTo>
                    <a:pt x="2523804" y="2800030"/>
                  </a:lnTo>
                  <a:lnTo>
                    <a:pt x="2523804" y="525712"/>
                  </a:lnTo>
                  <a:lnTo>
                    <a:pt x="2578586" y="580494"/>
                  </a:lnTo>
                  <a:lnTo>
                    <a:pt x="2578586" y="2800030"/>
                  </a:lnTo>
                  <a:close/>
                </a:path>
                <a:path extrusionOk="0" h="2800350" w="2635884">
                  <a:moveTo>
                    <a:pt x="2635716" y="2800030"/>
                  </a:moveTo>
                  <a:lnTo>
                    <a:pt x="2634328" y="2800030"/>
                  </a:lnTo>
                  <a:lnTo>
                    <a:pt x="2634328" y="636237"/>
                  </a:lnTo>
                  <a:lnTo>
                    <a:pt x="2635716" y="637624"/>
                  </a:lnTo>
                  <a:lnTo>
                    <a:pt x="2635716" y="2800030"/>
                  </a:lnTo>
                  <a:close/>
                </a:path>
              </a:pathLst>
            </a:custGeom>
            <a:solidFill>
              <a:srgbClr val="5CCA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5159777" y="7487370"/>
              <a:ext cx="3128645" cy="2799715"/>
            </a:xfrm>
            <a:custGeom>
              <a:rect b="b" l="l" r="r" t="t"/>
              <a:pathLst>
                <a:path extrusionOk="0" h="2799715" w="3128644">
                  <a:moveTo>
                    <a:pt x="917533" y="2799628"/>
                  </a:moveTo>
                  <a:lnTo>
                    <a:pt x="792327" y="2799628"/>
                  </a:lnTo>
                  <a:lnTo>
                    <a:pt x="0" y="2007301"/>
                  </a:lnTo>
                  <a:lnTo>
                    <a:pt x="2007301" y="0"/>
                  </a:lnTo>
                  <a:lnTo>
                    <a:pt x="2069904" y="62603"/>
                  </a:lnTo>
                  <a:lnTo>
                    <a:pt x="125206" y="2007301"/>
                  </a:lnTo>
                  <a:lnTo>
                    <a:pt x="917533" y="2799628"/>
                  </a:lnTo>
                  <a:close/>
                </a:path>
                <a:path extrusionOk="0" h="2799715" w="3128644">
                  <a:moveTo>
                    <a:pt x="3128222" y="1248791"/>
                  </a:moveTo>
                  <a:lnTo>
                    <a:pt x="2005969" y="126538"/>
                  </a:lnTo>
                  <a:lnTo>
                    <a:pt x="2069904" y="62603"/>
                  </a:lnTo>
                  <a:lnTo>
                    <a:pt x="3128222" y="1120920"/>
                  </a:lnTo>
                  <a:lnTo>
                    <a:pt x="3128222" y="1248791"/>
                  </a:lnTo>
                  <a:close/>
                </a:path>
                <a:path extrusionOk="0" h="2799715" w="3128644">
                  <a:moveTo>
                    <a:pt x="3128222" y="2799628"/>
                  </a:moveTo>
                  <a:lnTo>
                    <a:pt x="3094405" y="2799628"/>
                  </a:lnTo>
                  <a:lnTo>
                    <a:pt x="3128222" y="2765811"/>
                  </a:lnTo>
                  <a:lnTo>
                    <a:pt x="3128222" y="2799628"/>
                  </a:lnTo>
                  <a:close/>
                </a:path>
              </a:pathLst>
            </a:custGeom>
            <a:solidFill>
              <a:srgbClr val="F2CC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 rot="5400000">
            <a:off x="14779375" y="2654225"/>
            <a:ext cx="406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F2CC73"/>
                </a:solidFill>
                <a:latin typeface="Verdana"/>
                <a:ea typeface="Verdana"/>
                <a:cs typeface="Verdana"/>
                <a:sym typeface="Verdana"/>
              </a:rPr>
              <a:t>TÓPICOS</a:t>
            </a:r>
            <a:endParaRPr b="1" sz="5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7005800" y="899050"/>
            <a:ext cx="91035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89685" lvl="0" marL="2562860" marR="508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1- O Experimento  </a:t>
            </a:r>
            <a:endParaRPr sz="3450">
              <a:solidFill>
                <a:srgbClr val="5CCA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89685" lvl="0" marL="2562860" marR="508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2- Desempenho  da Rede</a:t>
            </a:r>
            <a:endParaRPr sz="3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9275" lvl="0" marL="2480945" marR="508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3- Erros obtidos pelo modelo  </a:t>
            </a:r>
            <a:endParaRPr sz="3450">
              <a:solidFill>
                <a:srgbClr val="5CCA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49275" lvl="0" marL="2480945" marR="508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4- Curva de Aprendizado</a:t>
            </a:r>
            <a:endParaRPr sz="3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29080" lvl="0" marL="12700" marR="508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5- Relação entre o conjunto de  treinamento e o desempenho do modelo  </a:t>
            </a:r>
            <a:endParaRPr sz="3450">
              <a:solidFill>
                <a:srgbClr val="5CCA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29080" lvl="0" marL="12700" marR="508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6- Análise do Cross</a:t>
            </a:r>
            <a:r>
              <a:rPr lang="en-US" sz="3450">
                <a:solidFill>
                  <a:srgbClr val="5CCAD0"/>
                </a:solidFill>
              </a:rPr>
              <a:t> V</a:t>
            </a:r>
            <a:r>
              <a:rPr lang="en-US" sz="3450">
                <a:solidFill>
                  <a:srgbClr val="5CCAD0"/>
                </a:solidFill>
                <a:latin typeface="Arial"/>
                <a:ea typeface="Arial"/>
                <a:cs typeface="Arial"/>
                <a:sym typeface="Arial"/>
              </a:rPr>
              <a:t>alidation</a:t>
            </a:r>
            <a:endParaRPr sz="3450">
              <a:solidFill>
                <a:srgbClr val="5CCA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529080" lvl="0" marL="12700" marR="508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5CCAD0"/>
                </a:solidFill>
              </a:rPr>
              <a:t>7- Conclusão</a:t>
            </a:r>
            <a:endParaRPr sz="3450">
              <a:solidFill>
                <a:srgbClr val="5CCAD0"/>
              </a:solidFill>
            </a:endParaRPr>
          </a:p>
        </p:txBody>
      </p:sp>
      <p:grpSp>
        <p:nvGrpSpPr>
          <p:cNvPr id="75" name="Google Shape;75;p3"/>
          <p:cNvGrpSpPr/>
          <p:nvPr/>
        </p:nvGrpSpPr>
        <p:grpSpPr>
          <a:xfrm>
            <a:off x="0" y="0"/>
            <a:ext cx="8402896" cy="7635241"/>
            <a:chOff x="0" y="0"/>
            <a:chExt cx="8402896" cy="7635241"/>
          </a:xfrm>
        </p:grpSpPr>
        <p:sp>
          <p:nvSpPr>
            <p:cNvPr id="76" name="Google Shape;76;p3"/>
            <p:cNvSpPr/>
            <p:nvPr/>
          </p:nvSpPr>
          <p:spPr>
            <a:xfrm>
              <a:off x="71062" y="1"/>
              <a:ext cx="8331834" cy="7635240"/>
            </a:xfrm>
            <a:custGeom>
              <a:rect b="b" l="l" r="r" t="t"/>
              <a:pathLst>
                <a:path extrusionOk="0" h="7635240" w="8331834">
                  <a:moveTo>
                    <a:pt x="145946" y="4797754"/>
                  </a:moveTo>
                  <a:lnTo>
                    <a:pt x="0" y="4651808"/>
                  </a:lnTo>
                  <a:lnTo>
                    <a:pt x="0" y="0"/>
                  </a:lnTo>
                  <a:lnTo>
                    <a:pt x="145946" y="0"/>
                  </a:lnTo>
                  <a:lnTo>
                    <a:pt x="145946" y="4797754"/>
                  </a:lnTo>
                  <a:close/>
                </a:path>
                <a:path extrusionOk="0" h="7635240" w="8331834">
                  <a:moveTo>
                    <a:pt x="437839" y="5089647"/>
                  </a:moveTo>
                  <a:lnTo>
                    <a:pt x="291892" y="4943701"/>
                  </a:lnTo>
                  <a:lnTo>
                    <a:pt x="291892" y="0"/>
                  </a:lnTo>
                  <a:lnTo>
                    <a:pt x="437839" y="0"/>
                  </a:lnTo>
                  <a:lnTo>
                    <a:pt x="437839" y="5089647"/>
                  </a:lnTo>
                  <a:close/>
                </a:path>
                <a:path extrusionOk="0" h="7635240" w="8331834">
                  <a:moveTo>
                    <a:pt x="729732" y="5381540"/>
                  </a:moveTo>
                  <a:lnTo>
                    <a:pt x="583785" y="5235593"/>
                  </a:lnTo>
                  <a:lnTo>
                    <a:pt x="583785" y="0"/>
                  </a:lnTo>
                  <a:lnTo>
                    <a:pt x="729732" y="0"/>
                  </a:lnTo>
                  <a:lnTo>
                    <a:pt x="729732" y="5381540"/>
                  </a:lnTo>
                  <a:close/>
                </a:path>
                <a:path extrusionOk="0" h="7635240" w="8331834">
                  <a:moveTo>
                    <a:pt x="1021624" y="5673433"/>
                  </a:moveTo>
                  <a:lnTo>
                    <a:pt x="875678" y="5527486"/>
                  </a:lnTo>
                  <a:lnTo>
                    <a:pt x="877860" y="0"/>
                  </a:lnTo>
                  <a:lnTo>
                    <a:pt x="1023768" y="0"/>
                  </a:lnTo>
                  <a:lnTo>
                    <a:pt x="1021624" y="5673433"/>
                  </a:lnTo>
                  <a:close/>
                </a:path>
                <a:path extrusionOk="0" h="7635240" w="8331834">
                  <a:moveTo>
                    <a:pt x="1316078" y="5967886"/>
                  </a:moveTo>
                  <a:lnTo>
                    <a:pt x="1170131" y="5821939"/>
                  </a:lnTo>
                  <a:lnTo>
                    <a:pt x="1170131" y="0"/>
                  </a:lnTo>
                  <a:lnTo>
                    <a:pt x="1316078" y="0"/>
                  </a:lnTo>
                  <a:lnTo>
                    <a:pt x="1316078" y="5967886"/>
                  </a:lnTo>
                  <a:close/>
                </a:path>
                <a:path extrusionOk="0" h="7635240" w="8331834">
                  <a:moveTo>
                    <a:pt x="1607970" y="6259779"/>
                  </a:moveTo>
                  <a:lnTo>
                    <a:pt x="1462024" y="6113832"/>
                  </a:lnTo>
                  <a:lnTo>
                    <a:pt x="1462024" y="0"/>
                  </a:lnTo>
                  <a:lnTo>
                    <a:pt x="1607970" y="0"/>
                  </a:lnTo>
                  <a:lnTo>
                    <a:pt x="1607970" y="6259779"/>
                  </a:lnTo>
                  <a:close/>
                </a:path>
                <a:path extrusionOk="0" h="7635240" w="8331834">
                  <a:moveTo>
                    <a:pt x="1899863" y="6551671"/>
                  </a:moveTo>
                  <a:lnTo>
                    <a:pt x="1753917" y="6405725"/>
                  </a:lnTo>
                  <a:lnTo>
                    <a:pt x="1753917" y="0"/>
                  </a:lnTo>
                  <a:lnTo>
                    <a:pt x="1899863" y="0"/>
                  </a:lnTo>
                  <a:lnTo>
                    <a:pt x="1899863" y="6551671"/>
                  </a:lnTo>
                  <a:close/>
                </a:path>
                <a:path extrusionOk="0" h="7635240" w="8331834">
                  <a:moveTo>
                    <a:pt x="2191756" y="6843564"/>
                  </a:moveTo>
                  <a:lnTo>
                    <a:pt x="2045810" y="6697618"/>
                  </a:lnTo>
                  <a:lnTo>
                    <a:pt x="2045810" y="0"/>
                  </a:lnTo>
                  <a:lnTo>
                    <a:pt x="2191756" y="0"/>
                  </a:lnTo>
                  <a:lnTo>
                    <a:pt x="2191756" y="6843564"/>
                  </a:lnTo>
                  <a:close/>
                </a:path>
                <a:path extrusionOk="0" h="7635240" w="8331834">
                  <a:moveTo>
                    <a:pt x="2483649" y="7135457"/>
                  </a:moveTo>
                  <a:lnTo>
                    <a:pt x="2337702" y="6989511"/>
                  </a:lnTo>
                  <a:lnTo>
                    <a:pt x="2337702" y="0"/>
                  </a:lnTo>
                  <a:lnTo>
                    <a:pt x="2483649" y="0"/>
                  </a:lnTo>
                  <a:lnTo>
                    <a:pt x="2483649" y="7135457"/>
                  </a:lnTo>
                  <a:close/>
                </a:path>
                <a:path extrusionOk="0" h="7635240" w="8331834">
                  <a:moveTo>
                    <a:pt x="2778102" y="7429910"/>
                  </a:moveTo>
                  <a:lnTo>
                    <a:pt x="2632156" y="7283964"/>
                  </a:lnTo>
                  <a:lnTo>
                    <a:pt x="2632156" y="0"/>
                  </a:lnTo>
                  <a:lnTo>
                    <a:pt x="2778102" y="0"/>
                  </a:lnTo>
                  <a:lnTo>
                    <a:pt x="2778102" y="7429910"/>
                  </a:lnTo>
                  <a:close/>
                </a:path>
                <a:path extrusionOk="0" h="7635240" w="8331834">
                  <a:moveTo>
                    <a:pt x="3069995" y="7547692"/>
                  </a:moveTo>
                  <a:lnTo>
                    <a:pt x="2982939" y="7634747"/>
                  </a:lnTo>
                  <a:lnTo>
                    <a:pt x="2924048" y="7575857"/>
                  </a:lnTo>
                  <a:lnTo>
                    <a:pt x="2924048" y="0"/>
                  </a:lnTo>
                  <a:lnTo>
                    <a:pt x="3069995" y="0"/>
                  </a:lnTo>
                  <a:lnTo>
                    <a:pt x="3069995" y="7547692"/>
                  </a:lnTo>
                  <a:close/>
                </a:path>
                <a:path extrusionOk="0" h="7635240" w="8331834">
                  <a:moveTo>
                    <a:pt x="3361888" y="7255799"/>
                  </a:moveTo>
                  <a:lnTo>
                    <a:pt x="3215941" y="7401745"/>
                  </a:lnTo>
                  <a:lnTo>
                    <a:pt x="3215941" y="0"/>
                  </a:lnTo>
                  <a:lnTo>
                    <a:pt x="3361888" y="0"/>
                  </a:lnTo>
                  <a:lnTo>
                    <a:pt x="3361888" y="7255799"/>
                  </a:lnTo>
                  <a:close/>
                </a:path>
                <a:path extrusionOk="0" h="7635240" w="8331834">
                  <a:moveTo>
                    <a:pt x="3653780" y="6963906"/>
                  </a:moveTo>
                  <a:lnTo>
                    <a:pt x="3507834" y="7109852"/>
                  </a:lnTo>
                  <a:lnTo>
                    <a:pt x="3507834" y="0"/>
                  </a:lnTo>
                  <a:lnTo>
                    <a:pt x="3653780" y="0"/>
                  </a:lnTo>
                  <a:lnTo>
                    <a:pt x="3653780" y="6963906"/>
                  </a:lnTo>
                  <a:close/>
                </a:path>
                <a:path extrusionOk="0" h="7635240" w="8331834">
                  <a:moveTo>
                    <a:pt x="3945673" y="6672013"/>
                  </a:moveTo>
                  <a:lnTo>
                    <a:pt x="3799727" y="6817960"/>
                  </a:lnTo>
                  <a:lnTo>
                    <a:pt x="3799727" y="0"/>
                  </a:lnTo>
                  <a:lnTo>
                    <a:pt x="3945673" y="0"/>
                  </a:lnTo>
                  <a:lnTo>
                    <a:pt x="3945673" y="6672013"/>
                  </a:lnTo>
                  <a:close/>
                </a:path>
                <a:path extrusionOk="0" h="7635240" w="8331834">
                  <a:moveTo>
                    <a:pt x="4237566" y="6380120"/>
                  </a:moveTo>
                  <a:lnTo>
                    <a:pt x="4091620" y="6526067"/>
                  </a:lnTo>
                  <a:lnTo>
                    <a:pt x="4091620" y="0"/>
                  </a:lnTo>
                  <a:lnTo>
                    <a:pt x="4237566" y="0"/>
                  </a:lnTo>
                  <a:lnTo>
                    <a:pt x="4237566" y="6380120"/>
                  </a:lnTo>
                  <a:close/>
                </a:path>
                <a:path extrusionOk="0" h="7635240" w="8331834">
                  <a:moveTo>
                    <a:pt x="4529459" y="6088228"/>
                  </a:moveTo>
                  <a:lnTo>
                    <a:pt x="4383513" y="6234174"/>
                  </a:lnTo>
                  <a:lnTo>
                    <a:pt x="4383513" y="0"/>
                  </a:lnTo>
                  <a:lnTo>
                    <a:pt x="4529459" y="0"/>
                  </a:lnTo>
                  <a:lnTo>
                    <a:pt x="4529459" y="6088228"/>
                  </a:lnTo>
                  <a:close/>
                </a:path>
                <a:path extrusionOk="0" h="7635240" w="8331834">
                  <a:moveTo>
                    <a:pt x="4823912" y="5793774"/>
                  </a:moveTo>
                  <a:lnTo>
                    <a:pt x="4677966" y="5939721"/>
                  </a:lnTo>
                  <a:lnTo>
                    <a:pt x="4677966" y="0"/>
                  </a:lnTo>
                  <a:lnTo>
                    <a:pt x="4823912" y="0"/>
                  </a:lnTo>
                  <a:lnTo>
                    <a:pt x="4823912" y="5793774"/>
                  </a:lnTo>
                  <a:close/>
                </a:path>
                <a:path extrusionOk="0" h="7635240" w="8331834">
                  <a:moveTo>
                    <a:pt x="5115805" y="5501882"/>
                  </a:moveTo>
                  <a:lnTo>
                    <a:pt x="4969859" y="5647828"/>
                  </a:lnTo>
                  <a:lnTo>
                    <a:pt x="4969859" y="0"/>
                  </a:lnTo>
                  <a:lnTo>
                    <a:pt x="5115805" y="0"/>
                  </a:lnTo>
                  <a:lnTo>
                    <a:pt x="5115805" y="5501882"/>
                  </a:lnTo>
                  <a:close/>
                </a:path>
                <a:path extrusionOk="0" h="7635240" w="8331834">
                  <a:moveTo>
                    <a:pt x="5407698" y="5209989"/>
                  </a:moveTo>
                  <a:lnTo>
                    <a:pt x="5261751" y="5355935"/>
                  </a:lnTo>
                  <a:lnTo>
                    <a:pt x="5261751" y="0"/>
                  </a:lnTo>
                  <a:lnTo>
                    <a:pt x="5407698" y="0"/>
                  </a:lnTo>
                  <a:lnTo>
                    <a:pt x="5407698" y="5209989"/>
                  </a:lnTo>
                  <a:close/>
                </a:path>
                <a:path extrusionOk="0" h="7635240" w="8331834">
                  <a:moveTo>
                    <a:pt x="5699591" y="4918096"/>
                  </a:moveTo>
                  <a:lnTo>
                    <a:pt x="5553644" y="5064042"/>
                  </a:lnTo>
                  <a:lnTo>
                    <a:pt x="5553644" y="0"/>
                  </a:lnTo>
                  <a:lnTo>
                    <a:pt x="5699591" y="0"/>
                  </a:lnTo>
                  <a:lnTo>
                    <a:pt x="5699591" y="4918096"/>
                  </a:lnTo>
                  <a:close/>
                </a:path>
                <a:path extrusionOk="0" h="7635240" w="8331834">
                  <a:moveTo>
                    <a:pt x="5991483" y="4626203"/>
                  </a:moveTo>
                  <a:lnTo>
                    <a:pt x="5845537" y="4772150"/>
                  </a:lnTo>
                  <a:lnTo>
                    <a:pt x="5845537" y="0"/>
                  </a:lnTo>
                  <a:lnTo>
                    <a:pt x="5991483" y="0"/>
                  </a:lnTo>
                  <a:lnTo>
                    <a:pt x="5991483" y="4626203"/>
                  </a:lnTo>
                  <a:close/>
                </a:path>
                <a:path extrusionOk="0" h="7635240" w="8331834">
                  <a:moveTo>
                    <a:pt x="6285937" y="4336871"/>
                  </a:moveTo>
                  <a:lnTo>
                    <a:pt x="6139990" y="4482817"/>
                  </a:lnTo>
                  <a:lnTo>
                    <a:pt x="6139990" y="94183"/>
                  </a:lnTo>
                  <a:lnTo>
                    <a:pt x="6285937" y="240130"/>
                  </a:lnTo>
                  <a:lnTo>
                    <a:pt x="6285937" y="4336871"/>
                  </a:lnTo>
                  <a:close/>
                </a:path>
                <a:path extrusionOk="0" h="7635240" w="8331834">
                  <a:moveTo>
                    <a:pt x="6577829" y="4039857"/>
                  </a:moveTo>
                  <a:lnTo>
                    <a:pt x="6431883" y="4185803"/>
                  </a:lnTo>
                  <a:lnTo>
                    <a:pt x="6431883" y="386076"/>
                  </a:lnTo>
                  <a:lnTo>
                    <a:pt x="6577829" y="532022"/>
                  </a:lnTo>
                  <a:lnTo>
                    <a:pt x="6577829" y="4039857"/>
                  </a:lnTo>
                  <a:close/>
                </a:path>
                <a:path extrusionOk="0" h="7635240" w="8331834">
                  <a:moveTo>
                    <a:pt x="6869722" y="3747964"/>
                  </a:moveTo>
                  <a:lnTo>
                    <a:pt x="6723776" y="3893911"/>
                  </a:lnTo>
                  <a:lnTo>
                    <a:pt x="6723776" y="677969"/>
                  </a:lnTo>
                  <a:lnTo>
                    <a:pt x="6869722" y="823915"/>
                  </a:lnTo>
                  <a:lnTo>
                    <a:pt x="6869722" y="3747964"/>
                  </a:lnTo>
                  <a:close/>
                </a:path>
                <a:path extrusionOk="0" h="7635240" w="8331834">
                  <a:moveTo>
                    <a:pt x="7161615" y="3456071"/>
                  </a:moveTo>
                  <a:lnTo>
                    <a:pt x="7015669" y="3602018"/>
                  </a:lnTo>
                  <a:lnTo>
                    <a:pt x="7015669" y="969862"/>
                  </a:lnTo>
                  <a:lnTo>
                    <a:pt x="7161615" y="1115808"/>
                  </a:lnTo>
                  <a:lnTo>
                    <a:pt x="7161615" y="3456071"/>
                  </a:lnTo>
                  <a:close/>
                </a:path>
                <a:path extrusionOk="0" h="7635240" w="8331834">
                  <a:moveTo>
                    <a:pt x="7453508" y="3164179"/>
                  </a:moveTo>
                  <a:lnTo>
                    <a:pt x="7307561" y="3310125"/>
                  </a:lnTo>
                  <a:lnTo>
                    <a:pt x="7307561" y="1261754"/>
                  </a:lnTo>
                  <a:lnTo>
                    <a:pt x="7453508" y="1407701"/>
                  </a:lnTo>
                  <a:lnTo>
                    <a:pt x="7453508" y="3164179"/>
                  </a:lnTo>
                  <a:close/>
                </a:path>
                <a:path extrusionOk="0" h="7635240" w="8331834">
                  <a:moveTo>
                    <a:pt x="7747961" y="2869725"/>
                  </a:moveTo>
                  <a:lnTo>
                    <a:pt x="7602015" y="3015672"/>
                  </a:lnTo>
                  <a:lnTo>
                    <a:pt x="7602015" y="1556208"/>
                  </a:lnTo>
                  <a:lnTo>
                    <a:pt x="7747961" y="1702154"/>
                  </a:lnTo>
                  <a:lnTo>
                    <a:pt x="7747961" y="2869725"/>
                  </a:lnTo>
                  <a:close/>
                </a:path>
                <a:path extrusionOk="0" h="7635240" w="8331834">
                  <a:moveTo>
                    <a:pt x="8039854" y="2577833"/>
                  </a:moveTo>
                  <a:lnTo>
                    <a:pt x="7893908" y="2723779"/>
                  </a:lnTo>
                  <a:lnTo>
                    <a:pt x="7893908" y="1848101"/>
                  </a:lnTo>
                  <a:lnTo>
                    <a:pt x="8039854" y="1994047"/>
                  </a:lnTo>
                  <a:lnTo>
                    <a:pt x="8039854" y="2577833"/>
                  </a:lnTo>
                  <a:close/>
                </a:path>
                <a:path extrusionOk="0" h="7635240" w="8331834">
                  <a:moveTo>
                    <a:pt x="8331747" y="2285940"/>
                  </a:moveTo>
                  <a:lnTo>
                    <a:pt x="8185800" y="2431886"/>
                  </a:lnTo>
                  <a:lnTo>
                    <a:pt x="8185800" y="2139993"/>
                  </a:lnTo>
                  <a:lnTo>
                    <a:pt x="8331747" y="2285940"/>
                  </a:lnTo>
                  <a:close/>
                </a:path>
              </a:pathLst>
            </a:custGeom>
            <a:solidFill>
              <a:srgbClr val="5CCA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0" y="0"/>
              <a:ext cx="7114540" cy="7633970"/>
            </a:xfrm>
            <a:custGeom>
              <a:rect b="b" l="l" r="r" t="t"/>
              <a:pathLst>
                <a:path extrusionOk="0" h="7633970" w="7114540">
                  <a:moveTo>
                    <a:pt x="6943789" y="2115608"/>
                  </a:moveTo>
                  <a:lnTo>
                    <a:pt x="6773456" y="2285941"/>
                  </a:lnTo>
                  <a:lnTo>
                    <a:pt x="4487515" y="0"/>
                  </a:lnTo>
                  <a:lnTo>
                    <a:pt x="4828181" y="0"/>
                  </a:lnTo>
                  <a:lnTo>
                    <a:pt x="6943789" y="2115608"/>
                  </a:lnTo>
                  <a:close/>
                </a:path>
                <a:path extrusionOk="0" h="7633970" w="7114540">
                  <a:moveTo>
                    <a:pt x="7114122" y="2285941"/>
                  </a:moveTo>
                  <a:lnTo>
                    <a:pt x="1766376" y="7633686"/>
                  </a:lnTo>
                  <a:lnTo>
                    <a:pt x="0" y="5867310"/>
                  </a:lnTo>
                  <a:lnTo>
                    <a:pt x="0" y="5533741"/>
                  </a:lnTo>
                  <a:lnTo>
                    <a:pt x="1762828" y="7296569"/>
                  </a:lnTo>
                  <a:lnTo>
                    <a:pt x="6943789" y="2115608"/>
                  </a:lnTo>
                  <a:lnTo>
                    <a:pt x="7114122" y="2285941"/>
                  </a:lnTo>
                  <a:close/>
                </a:path>
              </a:pathLst>
            </a:custGeom>
            <a:solidFill>
              <a:srgbClr val="F2CC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15159777" y="7486969"/>
            <a:ext cx="3128645" cy="2800350"/>
            <a:chOff x="15159777" y="7486969"/>
            <a:chExt cx="3128645" cy="2800350"/>
          </a:xfrm>
        </p:grpSpPr>
        <p:sp>
          <p:nvSpPr>
            <p:cNvPr id="79" name="Google Shape;79;p3"/>
            <p:cNvSpPr/>
            <p:nvPr/>
          </p:nvSpPr>
          <p:spPr>
            <a:xfrm>
              <a:off x="15652281" y="7486969"/>
              <a:ext cx="2635885" cy="2800350"/>
            </a:xfrm>
            <a:custGeom>
              <a:rect b="b" l="l" r="r" t="t"/>
              <a:pathLst>
                <a:path extrusionOk="0" h="2800350" w="2635884">
                  <a:moveTo>
                    <a:pt x="54781" y="2072095"/>
                  </a:moveTo>
                  <a:lnTo>
                    <a:pt x="0" y="2017313"/>
                  </a:lnTo>
                  <a:lnTo>
                    <a:pt x="0" y="1998091"/>
                  </a:lnTo>
                  <a:lnTo>
                    <a:pt x="54781" y="1943310"/>
                  </a:lnTo>
                  <a:lnTo>
                    <a:pt x="54781" y="2072095"/>
                  </a:lnTo>
                  <a:close/>
                </a:path>
                <a:path extrusionOk="0" h="2800350" w="2635884">
                  <a:moveTo>
                    <a:pt x="164345" y="2181658"/>
                  </a:moveTo>
                  <a:lnTo>
                    <a:pt x="109563" y="2126877"/>
                  </a:lnTo>
                  <a:lnTo>
                    <a:pt x="110524" y="1887567"/>
                  </a:lnTo>
                  <a:lnTo>
                    <a:pt x="165306" y="1832785"/>
                  </a:lnTo>
                  <a:lnTo>
                    <a:pt x="164345" y="2181658"/>
                  </a:lnTo>
                  <a:close/>
                </a:path>
                <a:path extrusionOk="0" h="2800350" w="2635884">
                  <a:moveTo>
                    <a:pt x="274869" y="2292183"/>
                  </a:moveTo>
                  <a:lnTo>
                    <a:pt x="220088" y="2237401"/>
                  </a:lnTo>
                  <a:lnTo>
                    <a:pt x="220088" y="1778003"/>
                  </a:lnTo>
                  <a:lnTo>
                    <a:pt x="274869" y="1723222"/>
                  </a:lnTo>
                  <a:lnTo>
                    <a:pt x="274869" y="2292183"/>
                  </a:lnTo>
                  <a:close/>
                </a:path>
                <a:path extrusionOk="0" h="2800350" w="2635884">
                  <a:moveTo>
                    <a:pt x="384433" y="2401746"/>
                  </a:moveTo>
                  <a:lnTo>
                    <a:pt x="329651" y="2346965"/>
                  </a:lnTo>
                  <a:lnTo>
                    <a:pt x="329651" y="1668440"/>
                  </a:lnTo>
                  <a:lnTo>
                    <a:pt x="384433" y="1613658"/>
                  </a:lnTo>
                  <a:lnTo>
                    <a:pt x="384433" y="2401746"/>
                  </a:lnTo>
                  <a:close/>
                </a:path>
                <a:path extrusionOk="0" h="2800350" w="2635884">
                  <a:moveTo>
                    <a:pt x="493996" y="2511310"/>
                  </a:moveTo>
                  <a:lnTo>
                    <a:pt x="439215" y="2456528"/>
                  </a:lnTo>
                  <a:lnTo>
                    <a:pt x="439215" y="1558876"/>
                  </a:lnTo>
                  <a:lnTo>
                    <a:pt x="493996" y="1504095"/>
                  </a:lnTo>
                  <a:lnTo>
                    <a:pt x="493996" y="2511310"/>
                  </a:lnTo>
                  <a:close/>
                </a:path>
                <a:path extrusionOk="0" h="2800350" w="2635884">
                  <a:moveTo>
                    <a:pt x="603560" y="2620873"/>
                  </a:moveTo>
                  <a:lnTo>
                    <a:pt x="548778" y="2566092"/>
                  </a:lnTo>
                  <a:lnTo>
                    <a:pt x="548778" y="1449313"/>
                  </a:lnTo>
                  <a:lnTo>
                    <a:pt x="603560" y="1394531"/>
                  </a:lnTo>
                  <a:lnTo>
                    <a:pt x="603560" y="2620873"/>
                  </a:lnTo>
                  <a:close/>
                </a:path>
                <a:path extrusionOk="0" h="2800350" w="2635884">
                  <a:moveTo>
                    <a:pt x="714084" y="2731398"/>
                  </a:moveTo>
                  <a:lnTo>
                    <a:pt x="658341" y="2675655"/>
                  </a:lnTo>
                  <a:lnTo>
                    <a:pt x="659303" y="1338788"/>
                  </a:lnTo>
                  <a:lnTo>
                    <a:pt x="714084" y="1284007"/>
                  </a:lnTo>
                  <a:lnTo>
                    <a:pt x="714084" y="2731398"/>
                  </a:lnTo>
                  <a:close/>
                </a:path>
                <a:path extrusionOk="0" h="2800350" w="2635884">
                  <a:moveTo>
                    <a:pt x="823648" y="2800030"/>
                  </a:moveTo>
                  <a:lnTo>
                    <a:pt x="782716" y="2800030"/>
                  </a:lnTo>
                  <a:lnTo>
                    <a:pt x="768866" y="2786180"/>
                  </a:lnTo>
                  <a:lnTo>
                    <a:pt x="768866" y="1229225"/>
                  </a:lnTo>
                  <a:lnTo>
                    <a:pt x="823648" y="1174443"/>
                  </a:lnTo>
                  <a:lnTo>
                    <a:pt x="823648" y="2800030"/>
                  </a:lnTo>
                  <a:close/>
                </a:path>
                <a:path extrusionOk="0" h="2800350" w="2635884">
                  <a:moveTo>
                    <a:pt x="933211" y="2800030"/>
                  </a:moveTo>
                  <a:lnTo>
                    <a:pt x="878430" y="2800030"/>
                  </a:lnTo>
                  <a:lnTo>
                    <a:pt x="878430" y="1119661"/>
                  </a:lnTo>
                  <a:lnTo>
                    <a:pt x="933211" y="1064880"/>
                  </a:lnTo>
                  <a:lnTo>
                    <a:pt x="933211" y="2800030"/>
                  </a:lnTo>
                  <a:close/>
                </a:path>
                <a:path extrusionOk="0" h="2800350" w="2635884">
                  <a:moveTo>
                    <a:pt x="1042775" y="2800030"/>
                  </a:moveTo>
                  <a:lnTo>
                    <a:pt x="987993" y="2800030"/>
                  </a:lnTo>
                  <a:lnTo>
                    <a:pt x="987993" y="1010098"/>
                  </a:lnTo>
                  <a:lnTo>
                    <a:pt x="1042775" y="955316"/>
                  </a:lnTo>
                  <a:lnTo>
                    <a:pt x="1042775" y="2800030"/>
                  </a:lnTo>
                  <a:close/>
                </a:path>
                <a:path extrusionOk="0" h="2800350" w="2635884">
                  <a:moveTo>
                    <a:pt x="1152338" y="2800030"/>
                  </a:moveTo>
                  <a:lnTo>
                    <a:pt x="1097556" y="2800030"/>
                  </a:lnTo>
                  <a:lnTo>
                    <a:pt x="1097556" y="900534"/>
                  </a:lnTo>
                  <a:lnTo>
                    <a:pt x="1152338" y="845753"/>
                  </a:lnTo>
                  <a:lnTo>
                    <a:pt x="1152338" y="2800030"/>
                  </a:lnTo>
                  <a:close/>
                </a:path>
                <a:path extrusionOk="0" h="2800350" w="2635884">
                  <a:moveTo>
                    <a:pt x="1262083" y="2800030"/>
                  </a:moveTo>
                  <a:lnTo>
                    <a:pt x="1207288" y="2800030"/>
                  </a:lnTo>
                  <a:lnTo>
                    <a:pt x="1208081" y="790010"/>
                  </a:lnTo>
                  <a:lnTo>
                    <a:pt x="1262863" y="735228"/>
                  </a:lnTo>
                  <a:lnTo>
                    <a:pt x="1262083" y="2800030"/>
                  </a:lnTo>
                  <a:close/>
                </a:path>
                <a:path extrusionOk="0" h="2800350" w="2635884">
                  <a:moveTo>
                    <a:pt x="1372426" y="2800030"/>
                  </a:moveTo>
                  <a:lnTo>
                    <a:pt x="1317645" y="2800030"/>
                  </a:lnTo>
                  <a:lnTo>
                    <a:pt x="1317645" y="680446"/>
                  </a:lnTo>
                  <a:lnTo>
                    <a:pt x="1372426" y="625665"/>
                  </a:lnTo>
                  <a:lnTo>
                    <a:pt x="1372426" y="2800030"/>
                  </a:lnTo>
                  <a:close/>
                </a:path>
                <a:path extrusionOk="0" h="2800350" w="2635884">
                  <a:moveTo>
                    <a:pt x="1481990" y="2800030"/>
                  </a:moveTo>
                  <a:lnTo>
                    <a:pt x="1427208" y="2800030"/>
                  </a:lnTo>
                  <a:lnTo>
                    <a:pt x="1427208" y="570883"/>
                  </a:lnTo>
                  <a:lnTo>
                    <a:pt x="1481990" y="516101"/>
                  </a:lnTo>
                  <a:lnTo>
                    <a:pt x="1481990" y="2800030"/>
                  </a:lnTo>
                  <a:close/>
                </a:path>
                <a:path extrusionOk="0" h="2800350" w="2635884">
                  <a:moveTo>
                    <a:pt x="1591553" y="2800030"/>
                  </a:moveTo>
                  <a:lnTo>
                    <a:pt x="1536771" y="2800030"/>
                  </a:lnTo>
                  <a:lnTo>
                    <a:pt x="1536771" y="461319"/>
                  </a:lnTo>
                  <a:lnTo>
                    <a:pt x="1591553" y="406538"/>
                  </a:lnTo>
                  <a:lnTo>
                    <a:pt x="1591553" y="2800030"/>
                  </a:lnTo>
                  <a:close/>
                </a:path>
                <a:path extrusionOk="0" h="2800350" w="2635884">
                  <a:moveTo>
                    <a:pt x="1701117" y="2800030"/>
                  </a:moveTo>
                  <a:lnTo>
                    <a:pt x="1646335" y="2800030"/>
                  </a:lnTo>
                  <a:lnTo>
                    <a:pt x="1646335" y="351756"/>
                  </a:lnTo>
                  <a:lnTo>
                    <a:pt x="1701117" y="296974"/>
                  </a:lnTo>
                  <a:lnTo>
                    <a:pt x="1701117" y="2800030"/>
                  </a:lnTo>
                  <a:close/>
                </a:path>
                <a:path extrusionOk="0" h="2800350" w="2635884">
                  <a:moveTo>
                    <a:pt x="1810680" y="2800030"/>
                  </a:moveTo>
                  <a:lnTo>
                    <a:pt x="1755898" y="2800030"/>
                  </a:lnTo>
                  <a:lnTo>
                    <a:pt x="1755898" y="242192"/>
                  </a:lnTo>
                  <a:lnTo>
                    <a:pt x="1810680" y="187411"/>
                  </a:lnTo>
                  <a:lnTo>
                    <a:pt x="1810680" y="2800030"/>
                  </a:lnTo>
                  <a:close/>
                </a:path>
                <a:path extrusionOk="0" h="2800350" w="2635884">
                  <a:moveTo>
                    <a:pt x="1921205" y="2800030"/>
                  </a:moveTo>
                  <a:lnTo>
                    <a:pt x="1866423" y="2800030"/>
                  </a:lnTo>
                  <a:lnTo>
                    <a:pt x="1866423" y="131668"/>
                  </a:lnTo>
                  <a:lnTo>
                    <a:pt x="1921205" y="76886"/>
                  </a:lnTo>
                  <a:lnTo>
                    <a:pt x="1921205" y="2800030"/>
                  </a:lnTo>
                  <a:close/>
                </a:path>
                <a:path extrusionOk="0" h="2800350" w="2635884">
                  <a:moveTo>
                    <a:pt x="2030768" y="2800030"/>
                  </a:moveTo>
                  <a:lnTo>
                    <a:pt x="1975987" y="2800030"/>
                  </a:lnTo>
                  <a:lnTo>
                    <a:pt x="1975987" y="22104"/>
                  </a:lnTo>
                  <a:lnTo>
                    <a:pt x="1998091" y="0"/>
                  </a:lnTo>
                  <a:lnTo>
                    <a:pt x="2030768" y="32676"/>
                  </a:lnTo>
                  <a:lnTo>
                    <a:pt x="2030768" y="2800030"/>
                  </a:lnTo>
                  <a:close/>
                </a:path>
                <a:path extrusionOk="0" h="2800350" w="2635884">
                  <a:moveTo>
                    <a:pt x="2140332" y="2800030"/>
                  </a:moveTo>
                  <a:lnTo>
                    <a:pt x="2085550" y="2800030"/>
                  </a:lnTo>
                  <a:lnTo>
                    <a:pt x="2085550" y="87458"/>
                  </a:lnTo>
                  <a:lnTo>
                    <a:pt x="2140332" y="142240"/>
                  </a:lnTo>
                  <a:lnTo>
                    <a:pt x="2140332" y="2800030"/>
                  </a:lnTo>
                  <a:close/>
                </a:path>
                <a:path extrusionOk="0" h="2800350" w="2635884">
                  <a:moveTo>
                    <a:pt x="2249895" y="2800030"/>
                  </a:moveTo>
                  <a:lnTo>
                    <a:pt x="2195113" y="2800030"/>
                  </a:lnTo>
                  <a:lnTo>
                    <a:pt x="2195113" y="197022"/>
                  </a:lnTo>
                  <a:lnTo>
                    <a:pt x="2249895" y="251803"/>
                  </a:lnTo>
                  <a:lnTo>
                    <a:pt x="2249895" y="2800030"/>
                  </a:lnTo>
                  <a:close/>
                </a:path>
                <a:path extrusionOk="0" h="2800350" w="2635884">
                  <a:moveTo>
                    <a:pt x="2359459" y="2800030"/>
                  </a:moveTo>
                  <a:lnTo>
                    <a:pt x="2304677" y="2800030"/>
                  </a:lnTo>
                  <a:lnTo>
                    <a:pt x="2304677" y="306585"/>
                  </a:lnTo>
                  <a:lnTo>
                    <a:pt x="2359459" y="361367"/>
                  </a:lnTo>
                  <a:lnTo>
                    <a:pt x="2359459" y="2800030"/>
                  </a:lnTo>
                  <a:close/>
                </a:path>
                <a:path extrusionOk="0" h="2800350" w="2635884">
                  <a:moveTo>
                    <a:pt x="2469022" y="2800030"/>
                  </a:moveTo>
                  <a:lnTo>
                    <a:pt x="2414240" y="2800030"/>
                  </a:lnTo>
                  <a:lnTo>
                    <a:pt x="2414240" y="416149"/>
                  </a:lnTo>
                  <a:lnTo>
                    <a:pt x="2469022" y="470930"/>
                  </a:lnTo>
                  <a:lnTo>
                    <a:pt x="2469022" y="2800030"/>
                  </a:lnTo>
                  <a:close/>
                </a:path>
                <a:path extrusionOk="0" h="2800350" w="2635884">
                  <a:moveTo>
                    <a:pt x="2578586" y="2800030"/>
                  </a:moveTo>
                  <a:lnTo>
                    <a:pt x="2523804" y="2800030"/>
                  </a:lnTo>
                  <a:lnTo>
                    <a:pt x="2523804" y="525712"/>
                  </a:lnTo>
                  <a:lnTo>
                    <a:pt x="2578586" y="580494"/>
                  </a:lnTo>
                  <a:lnTo>
                    <a:pt x="2578586" y="2800030"/>
                  </a:lnTo>
                  <a:close/>
                </a:path>
                <a:path extrusionOk="0" h="2800350" w="2635884">
                  <a:moveTo>
                    <a:pt x="2635716" y="2800030"/>
                  </a:moveTo>
                  <a:lnTo>
                    <a:pt x="2634328" y="2800030"/>
                  </a:lnTo>
                  <a:lnTo>
                    <a:pt x="2634328" y="636237"/>
                  </a:lnTo>
                  <a:lnTo>
                    <a:pt x="2635716" y="637624"/>
                  </a:lnTo>
                  <a:lnTo>
                    <a:pt x="2635716" y="2800030"/>
                  </a:lnTo>
                  <a:close/>
                </a:path>
              </a:pathLst>
            </a:custGeom>
            <a:solidFill>
              <a:srgbClr val="5CCA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5159777" y="7487370"/>
              <a:ext cx="3128645" cy="2799715"/>
            </a:xfrm>
            <a:custGeom>
              <a:rect b="b" l="l" r="r" t="t"/>
              <a:pathLst>
                <a:path extrusionOk="0" h="2799715" w="3128644">
                  <a:moveTo>
                    <a:pt x="917533" y="2799628"/>
                  </a:moveTo>
                  <a:lnTo>
                    <a:pt x="792327" y="2799628"/>
                  </a:lnTo>
                  <a:lnTo>
                    <a:pt x="0" y="2007301"/>
                  </a:lnTo>
                  <a:lnTo>
                    <a:pt x="2007301" y="0"/>
                  </a:lnTo>
                  <a:lnTo>
                    <a:pt x="2069904" y="62603"/>
                  </a:lnTo>
                  <a:lnTo>
                    <a:pt x="125206" y="2007301"/>
                  </a:lnTo>
                  <a:lnTo>
                    <a:pt x="917533" y="2799628"/>
                  </a:lnTo>
                  <a:close/>
                </a:path>
                <a:path extrusionOk="0" h="2799715" w="3128644">
                  <a:moveTo>
                    <a:pt x="3128222" y="1248791"/>
                  </a:moveTo>
                  <a:lnTo>
                    <a:pt x="2005969" y="126538"/>
                  </a:lnTo>
                  <a:lnTo>
                    <a:pt x="2069904" y="62603"/>
                  </a:lnTo>
                  <a:lnTo>
                    <a:pt x="3128222" y="1120920"/>
                  </a:lnTo>
                  <a:lnTo>
                    <a:pt x="3128222" y="1248791"/>
                  </a:lnTo>
                  <a:close/>
                </a:path>
                <a:path extrusionOk="0" h="2799715" w="3128644">
                  <a:moveTo>
                    <a:pt x="3128222" y="2799628"/>
                  </a:moveTo>
                  <a:lnTo>
                    <a:pt x="3094405" y="2799628"/>
                  </a:lnTo>
                  <a:lnTo>
                    <a:pt x="3128222" y="2765811"/>
                  </a:lnTo>
                  <a:lnTo>
                    <a:pt x="3128222" y="2799628"/>
                  </a:lnTo>
                  <a:close/>
                </a:path>
              </a:pathLst>
            </a:custGeom>
            <a:solidFill>
              <a:srgbClr val="F2CC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14061673" y="7769046"/>
            <a:ext cx="4226560" cy="2518410"/>
            <a:chOff x="14061673" y="7769046"/>
            <a:chExt cx="4226560" cy="2518410"/>
          </a:xfrm>
        </p:grpSpPr>
        <p:sp>
          <p:nvSpPr>
            <p:cNvPr id="86" name="Google Shape;86;p4"/>
            <p:cNvSpPr/>
            <p:nvPr/>
          </p:nvSpPr>
          <p:spPr>
            <a:xfrm>
              <a:off x="14823673" y="7769046"/>
              <a:ext cx="3464560" cy="2518410"/>
            </a:xfrm>
            <a:custGeom>
              <a:rect b="b" l="l" r="r" t="t"/>
              <a:pathLst>
                <a:path extrusionOk="0" h="2518409" w="3464559">
                  <a:moveTo>
                    <a:pt x="1939" y="2209184"/>
                  </a:moveTo>
                  <a:lnTo>
                    <a:pt x="818" y="2177484"/>
                  </a:lnTo>
                  <a:lnTo>
                    <a:pt x="242" y="2146148"/>
                  </a:lnTo>
                  <a:lnTo>
                    <a:pt x="30" y="2114811"/>
                  </a:lnTo>
                  <a:lnTo>
                    <a:pt x="0" y="2083111"/>
                  </a:lnTo>
                  <a:lnTo>
                    <a:pt x="2083111" y="0"/>
                  </a:lnTo>
                  <a:lnTo>
                    <a:pt x="2145178" y="242"/>
                  </a:lnTo>
                  <a:lnTo>
                    <a:pt x="2176393" y="818"/>
                  </a:lnTo>
                  <a:lnTo>
                    <a:pt x="2207244" y="1939"/>
                  </a:lnTo>
                  <a:lnTo>
                    <a:pt x="1939" y="2209184"/>
                  </a:lnTo>
                  <a:close/>
                </a:path>
                <a:path extrusionOk="0" h="2518409" w="3464559">
                  <a:moveTo>
                    <a:pt x="7758" y="1949280"/>
                  </a:moveTo>
                  <a:lnTo>
                    <a:pt x="15031" y="1877515"/>
                  </a:lnTo>
                  <a:lnTo>
                    <a:pt x="25214" y="1805751"/>
                  </a:lnTo>
                  <a:lnTo>
                    <a:pt x="1805751" y="25214"/>
                  </a:lnTo>
                  <a:lnTo>
                    <a:pt x="1877515" y="15031"/>
                  </a:lnTo>
                  <a:lnTo>
                    <a:pt x="1949280" y="7758"/>
                  </a:lnTo>
                  <a:lnTo>
                    <a:pt x="7758" y="1949280"/>
                  </a:lnTo>
                  <a:close/>
                </a:path>
                <a:path extrusionOk="0" h="2518409" w="3464559">
                  <a:moveTo>
                    <a:pt x="23274" y="2439994"/>
                  </a:moveTo>
                  <a:lnTo>
                    <a:pt x="19244" y="2412052"/>
                  </a:lnTo>
                  <a:lnTo>
                    <a:pt x="15759" y="2383746"/>
                  </a:lnTo>
                  <a:lnTo>
                    <a:pt x="12637" y="2355441"/>
                  </a:lnTo>
                  <a:lnTo>
                    <a:pt x="9697" y="2327498"/>
                  </a:lnTo>
                  <a:lnTo>
                    <a:pt x="2327498" y="9697"/>
                  </a:lnTo>
                  <a:lnTo>
                    <a:pt x="2383746" y="15759"/>
                  </a:lnTo>
                  <a:lnTo>
                    <a:pt x="2412052" y="19244"/>
                  </a:lnTo>
                  <a:lnTo>
                    <a:pt x="2439994" y="23274"/>
                  </a:lnTo>
                  <a:lnTo>
                    <a:pt x="23274" y="2439994"/>
                  </a:lnTo>
                  <a:close/>
                </a:path>
                <a:path extrusionOk="0" h="2518409" w="3464559">
                  <a:moveTo>
                    <a:pt x="195523" y="2517952"/>
                  </a:moveTo>
                  <a:lnTo>
                    <a:pt x="69450" y="2517952"/>
                  </a:lnTo>
                  <a:lnTo>
                    <a:pt x="2546671" y="40731"/>
                  </a:lnTo>
                  <a:lnTo>
                    <a:pt x="2649469" y="64006"/>
                  </a:lnTo>
                  <a:lnTo>
                    <a:pt x="195523" y="2517952"/>
                  </a:lnTo>
                  <a:close/>
                </a:path>
                <a:path extrusionOk="0" h="2518409" w="3464559">
                  <a:moveTo>
                    <a:pt x="52368" y="1650584"/>
                  </a:moveTo>
                  <a:lnTo>
                    <a:pt x="63218" y="1606125"/>
                  </a:lnTo>
                  <a:lnTo>
                    <a:pt x="75158" y="1562576"/>
                  </a:lnTo>
                  <a:lnTo>
                    <a:pt x="87826" y="1519390"/>
                  </a:lnTo>
                  <a:lnTo>
                    <a:pt x="100858" y="1476022"/>
                  </a:lnTo>
                  <a:lnTo>
                    <a:pt x="1476022" y="102797"/>
                  </a:lnTo>
                  <a:lnTo>
                    <a:pt x="1519662" y="88948"/>
                  </a:lnTo>
                  <a:lnTo>
                    <a:pt x="1563303" y="76371"/>
                  </a:lnTo>
                  <a:lnTo>
                    <a:pt x="1606944" y="64885"/>
                  </a:lnTo>
                  <a:lnTo>
                    <a:pt x="1650584" y="54308"/>
                  </a:lnTo>
                  <a:lnTo>
                    <a:pt x="52368" y="1650584"/>
                  </a:lnTo>
                  <a:close/>
                </a:path>
                <a:path extrusionOk="0" h="2518409" w="3464559">
                  <a:moveTo>
                    <a:pt x="449608" y="2517952"/>
                  </a:moveTo>
                  <a:lnTo>
                    <a:pt x="323536" y="2517952"/>
                  </a:lnTo>
                  <a:lnTo>
                    <a:pt x="2750327" y="91160"/>
                  </a:lnTo>
                  <a:lnTo>
                    <a:pt x="2797847" y="105949"/>
                  </a:lnTo>
                  <a:lnTo>
                    <a:pt x="2821789" y="113799"/>
                  </a:lnTo>
                  <a:lnTo>
                    <a:pt x="2845367" y="122193"/>
                  </a:lnTo>
                  <a:lnTo>
                    <a:pt x="449608" y="2517952"/>
                  </a:lnTo>
                  <a:close/>
                </a:path>
                <a:path extrusionOk="0" h="2518409" w="3464559">
                  <a:moveTo>
                    <a:pt x="701754" y="2517952"/>
                  </a:moveTo>
                  <a:lnTo>
                    <a:pt x="575681" y="2517952"/>
                  </a:lnTo>
                  <a:lnTo>
                    <a:pt x="2936527" y="157106"/>
                  </a:lnTo>
                  <a:lnTo>
                    <a:pt x="2958348" y="166167"/>
                  </a:lnTo>
                  <a:lnTo>
                    <a:pt x="2980168" y="175774"/>
                  </a:lnTo>
                  <a:lnTo>
                    <a:pt x="3023809" y="195897"/>
                  </a:lnTo>
                  <a:lnTo>
                    <a:pt x="701754" y="2517952"/>
                  </a:lnTo>
                  <a:close/>
                </a:path>
                <a:path extrusionOk="0" h="2518409" w="3464559">
                  <a:moveTo>
                    <a:pt x="178441" y="1274305"/>
                  </a:moveTo>
                  <a:lnTo>
                    <a:pt x="198483" y="1228896"/>
                  </a:lnTo>
                  <a:lnTo>
                    <a:pt x="219819" y="1183863"/>
                  </a:lnTo>
                  <a:lnTo>
                    <a:pt x="242447" y="1139262"/>
                  </a:lnTo>
                  <a:lnTo>
                    <a:pt x="266369" y="1095145"/>
                  </a:lnTo>
                  <a:lnTo>
                    <a:pt x="291583" y="1051567"/>
                  </a:lnTo>
                  <a:lnTo>
                    <a:pt x="318091" y="1008582"/>
                  </a:lnTo>
                  <a:lnTo>
                    <a:pt x="1008582" y="318091"/>
                  </a:lnTo>
                  <a:lnTo>
                    <a:pt x="1051567" y="292392"/>
                  </a:lnTo>
                  <a:lnTo>
                    <a:pt x="1095145" y="267662"/>
                  </a:lnTo>
                  <a:lnTo>
                    <a:pt x="1139262" y="243902"/>
                  </a:lnTo>
                  <a:lnTo>
                    <a:pt x="1183863" y="221112"/>
                  </a:lnTo>
                  <a:lnTo>
                    <a:pt x="1228896" y="199292"/>
                  </a:lnTo>
                  <a:lnTo>
                    <a:pt x="1274305" y="178441"/>
                  </a:lnTo>
                  <a:lnTo>
                    <a:pt x="178441" y="1274305"/>
                  </a:lnTo>
                  <a:close/>
                </a:path>
                <a:path extrusionOk="0" h="2518409" w="3464559">
                  <a:moveTo>
                    <a:pt x="953900" y="2517952"/>
                  </a:moveTo>
                  <a:lnTo>
                    <a:pt x="827827" y="2517952"/>
                  </a:lnTo>
                  <a:lnTo>
                    <a:pt x="3107211" y="238568"/>
                  </a:lnTo>
                  <a:lnTo>
                    <a:pt x="3127576" y="249084"/>
                  </a:lnTo>
                  <a:lnTo>
                    <a:pt x="3147942" y="260146"/>
                  </a:lnTo>
                  <a:lnTo>
                    <a:pt x="3188673" y="283179"/>
                  </a:lnTo>
                  <a:lnTo>
                    <a:pt x="953900" y="2517952"/>
                  </a:lnTo>
                  <a:close/>
                </a:path>
                <a:path extrusionOk="0" h="2518409" w="3464559">
                  <a:moveTo>
                    <a:pt x="1206046" y="2517952"/>
                  </a:moveTo>
                  <a:lnTo>
                    <a:pt x="1079973" y="2517952"/>
                  </a:lnTo>
                  <a:lnTo>
                    <a:pt x="3268196" y="329729"/>
                  </a:lnTo>
                  <a:lnTo>
                    <a:pt x="3287107" y="341699"/>
                  </a:lnTo>
                  <a:lnTo>
                    <a:pt x="3306018" y="354216"/>
                  </a:lnTo>
                  <a:lnTo>
                    <a:pt x="3343840" y="380158"/>
                  </a:lnTo>
                  <a:lnTo>
                    <a:pt x="1206046" y="2517952"/>
                  </a:lnTo>
                  <a:close/>
                </a:path>
                <a:path extrusionOk="0" h="2518409" w="3464559">
                  <a:moveTo>
                    <a:pt x="1460131" y="2517952"/>
                  </a:moveTo>
                  <a:lnTo>
                    <a:pt x="1334058" y="2517952"/>
                  </a:lnTo>
                  <a:lnTo>
                    <a:pt x="3417544" y="434466"/>
                  </a:lnTo>
                  <a:lnTo>
                    <a:pt x="3435000" y="447892"/>
                  </a:lnTo>
                  <a:lnTo>
                    <a:pt x="3452456" y="461863"/>
                  </a:lnTo>
                  <a:lnTo>
                    <a:pt x="3464326" y="471610"/>
                  </a:lnTo>
                  <a:lnTo>
                    <a:pt x="3464326" y="513757"/>
                  </a:lnTo>
                  <a:lnTo>
                    <a:pt x="1460131" y="2517952"/>
                  </a:lnTo>
                  <a:close/>
                </a:path>
                <a:path extrusionOk="0" h="2518409" w="3464559">
                  <a:moveTo>
                    <a:pt x="1710337" y="2517952"/>
                  </a:moveTo>
                  <a:lnTo>
                    <a:pt x="1584264" y="2517952"/>
                  </a:lnTo>
                  <a:lnTo>
                    <a:pt x="3464326" y="637890"/>
                  </a:lnTo>
                  <a:lnTo>
                    <a:pt x="3464326" y="763963"/>
                  </a:lnTo>
                  <a:lnTo>
                    <a:pt x="1710337" y="2517952"/>
                  </a:lnTo>
                  <a:close/>
                </a:path>
                <a:path extrusionOk="0" h="2518409" w="3464559">
                  <a:moveTo>
                    <a:pt x="1962483" y="2517952"/>
                  </a:moveTo>
                  <a:lnTo>
                    <a:pt x="1836410" y="2517952"/>
                  </a:lnTo>
                  <a:lnTo>
                    <a:pt x="3464326" y="890036"/>
                  </a:lnTo>
                  <a:lnTo>
                    <a:pt x="3464326" y="1016109"/>
                  </a:lnTo>
                  <a:lnTo>
                    <a:pt x="1962483" y="2517952"/>
                  </a:lnTo>
                  <a:close/>
                </a:path>
                <a:path extrusionOk="0" h="2518409" w="3464559">
                  <a:moveTo>
                    <a:pt x="2215499" y="2517952"/>
                  </a:moveTo>
                  <a:lnTo>
                    <a:pt x="2089386" y="2517952"/>
                  </a:lnTo>
                  <a:lnTo>
                    <a:pt x="3464326" y="1143904"/>
                  </a:lnTo>
                  <a:lnTo>
                    <a:pt x="3464326" y="1269940"/>
                  </a:lnTo>
                  <a:lnTo>
                    <a:pt x="2215499" y="2517952"/>
                  </a:lnTo>
                  <a:close/>
                </a:path>
                <a:path extrusionOk="0" h="2518409" w="3464559">
                  <a:moveTo>
                    <a:pt x="2466774" y="2517952"/>
                  </a:moveTo>
                  <a:lnTo>
                    <a:pt x="2340701" y="2517952"/>
                  </a:lnTo>
                  <a:lnTo>
                    <a:pt x="3464326" y="1394327"/>
                  </a:lnTo>
                  <a:lnTo>
                    <a:pt x="3464326" y="1520400"/>
                  </a:lnTo>
                  <a:lnTo>
                    <a:pt x="2466774" y="2517952"/>
                  </a:lnTo>
                  <a:close/>
                </a:path>
                <a:path extrusionOk="0" h="2518409" w="3464559">
                  <a:moveTo>
                    <a:pt x="2720859" y="2517952"/>
                  </a:moveTo>
                  <a:lnTo>
                    <a:pt x="2594787" y="2517952"/>
                  </a:lnTo>
                  <a:lnTo>
                    <a:pt x="3464326" y="1648413"/>
                  </a:lnTo>
                  <a:lnTo>
                    <a:pt x="3464326" y="1774486"/>
                  </a:lnTo>
                  <a:lnTo>
                    <a:pt x="2720859" y="2517952"/>
                  </a:lnTo>
                  <a:close/>
                </a:path>
                <a:path extrusionOk="0" h="2518409" w="3464559">
                  <a:moveTo>
                    <a:pt x="2973005" y="2517952"/>
                  </a:moveTo>
                  <a:lnTo>
                    <a:pt x="2846932" y="2517952"/>
                  </a:lnTo>
                  <a:lnTo>
                    <a:pt x="3464326" y="1900558"/>
                  </a:lnTo>
                  <a:lnTo>
                    <a:pt x="3464326" y="2026631"/>
                  </a:lnTo>
                  <a:lnTo>
                    <a:pt x="2973005" y="2517952"/>
                  </a:lnTo>
                  <a:close/>
                </a:path>
                <a:path extrusionOk="0" h="2518409" w="3464559">
                  <a:moveTo>
                    <a:pt x="3225151" y="2517952"/>
                  </a:moveTo>
                  <a:lnTo>
                    <a:pt x="3099078" y="2517952"/>
                  </a:lnTo>
                  <a:lnTo>
                    <a:pt x="3464326" y="2152704"/>
                  </a:lnTo>
                  <a:lnTo>
                    <a:pt x="3464326" y="2278777"/>
                  </a:lnTo>
                  <a:lnTo>
                    <a:pt x="3225151" y="2517952"/>
                  </a:lnTo>
                  <a:close/>
                </a:path>
                <a:path extrusionOk="0" h="2518409" w="3464559">
                  <a:moveTo>
                    <a:pt x="3464326" y="2517952"/>
                  </a:moveTo>
                  <a:lnTo>
                    <a:pt x="3350572" y="2517952"/>
                  </a:lnTo>
                  <a:lnTo>
                    <a:pt x="3464326" y="2404285"/>
                  </a:lnTo>
                  <a:lnTo>
                    <a:pt x="3464326" y="2517952"/>
                  </a:lnTo>
                  <a:close/>
                </a:path>
              </a:pathLst>
            </a:custGeom>
            <a:solidFill>
              <a:srgbClr val="F5FA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4061673" y="7769046"/>
              <a:ext cx="4226560" cy="2514600"/>
            </a:xfrm>
            <a:custGeom>
              <a:rect b="b" l="l" r="r" t="t"/>
              <a:pathLst>
                <a:path extrusionOk="0" h="2514600" w="4226559">
                  <a:moveTo>
                    <a:pt x="2369651" y="12699"/>
                  </a:moveTo>
                  <a:lnTo>
                    <a:pt x="1874651" y="12699"/>
                  </a:lnTo>
                  <a:lnTo>
                    <a:pt x="1923716" y="0"/>
                  </a:lnTo>
                  <a:lnTo>
                    <a:pt x="2320586" y="0"/>
                  </a:lnTo>
                  <a:lnTo>
                    <a:pt x="2369651" y="12699"/>
                  </a:lnTo>
                  <a:close/>
                </a:path>
                <a:path extrusionOk="0" h="2514600" w="4226559">
                  <a:moveTo>
                    <a:pt x="2467021" y="25399"/>
                  </a:moveTo>
                  <a:lnTo>
                    <a:pt x="1777281" y="25399"/>
                  </a:lnTo>
                  <a:lnTo>
                    <a:pt x="1825835" y="12699"/>
                  </a:lnTo>
                  <a:lnTo>
                    <a:pt x="2418468" y="12699"/>
                  </a:lnTo>
                  <a:lnTo>
                    <a:pt x="2467021" y="25399"/>
                  </a:lnTo>
                  <a:close/>
                </a:path>
                <a:path extrusionOk="0" h="2514600" w="4226559">
                  <a:moveTo>
                    <a:pt x="166352" y="2514599"/>
                  </a:moveTo>
                  <a:lnTo>
                    <a:pt x="36108" y="2514599"/>
                  </a:lnTo>
                  <a:lnTo>
                    <a:pt x="27694" y="2463799"/>
                  </a:lnTo>
                  <a:lnTo>
                    <a:pt x="20383" y="2412999"/>
                  </a:lnTo>
                  <a:lnTo>
                    <a:pt x="14180" y="2362199"/>
                  </a:lnTo>
                  <a:lnTo>
                    <a:pt x="9091" y="2311399"/>
                  </a:lnTo>
                  <a:lnTo>
                    <a:pt x="5123" y="2260599"/>
                  </a:lnTo>
                  <a:lnTo>
                    <a:pt x="2281" y="2209799"/>
                  </a:lnTo>
                  <a:lnTo>
                    <a:pt x="571" y="2171699"/>
                  </a:lnTo>
                  <a:lnTo>
                    <a:pt x="0" y="2120899"/>
                  </a:lnTo>
                  <a:lnTo>
                    <a:pt x="571" y="2070099"/>
                  </a:lnTo>
                  <a:lnTo>
                    <a:pt x="2281" y="2019299"/>
                  </a:lnTo>
                  <a:lnTo>
                    <a:pt x="5123" y="1968499"/>
                  </a:lnTo>
                  <a:lnTo>
                    <a:pt x="9091" y="1917699"/>
                  </a:lnTo>
                  <a:lnTo>
                    <a:pt x="14180" y="1866899"/>
                  </a:lnTo>
                  <a:lnTo>
                    <a:pt x="20383" y="1816099"/>
                  </a:lnTo>
                  <a:lnTo>
                    <a:pt x="27694" y="1765299"/>
                  </a:lnTo>
                  <a:lnTo>
                    <a:pt x="36108" y="1727199"/>
                  </a:lnTo>
                  <a:lnTo>
                    <a:pt x="45617" y="1676399"/>
                  </a:lnTo>
                  <a:lnTo>
                    <a:pt x="56216" y="1625599"/>
                  </a:lnTo>
                  <a:lnTo>
                    <a:pt x="67898" y="1574799"/>
                  </a:lnTo>
                  <a:lnTo>
                    <a:pt x="80658" y="1536699"/>
                  </a:lnTo>
                  <a:lnTo>
                    <a:pt x="94490" y="1485899"/>
                  </a:lnTo>
                  <a:lnTo>
                    <a:pt x="109388" y="1435099"/>
                  </a:lnTo>
                  <a:lnTo>
                    <a:pt x="125345" y="1396999"/>
                  </a:lnTo>
                  <a:lnTo>
                    <a:pt x="142355" y="1346199"/>
                  </a:lnTo>
                  <a:lnTo>
                    <a:pt x="160412" y="1308099"/>
                  </a:lnTo>
                  <a:lnTo>
                    <a:pt x="179510" y="1257299"/>
                  </a:lnTo>
                  <a:lnTo>
                    <a:pt x="199644" y="1219199"/>
                  </a:lnTo>
                  <a:lnTo>
                    <a:pt x="220807" y="1168399"/>
                  </a:lnTo>
                  <a:lnTo>
                    <a:pt x="242992" y="1130299"/>
                  </a:lnTo>
                  <a:lnTo>
                    <a:pt x="266194" y="1079499"/>
                  </a:lnTo>
                  <a:lnTo>
                    <a:pt x="290407" y="1041399"/>
                  </a:lnTo>
                  <a:lnTo>
                    <a:pt x="315625" y="1003299"/>
                  </a:lnTo>
                  <a:lnTo>
                    <a:pt x="341841" y="965199"/>
                  </a:lnTo>
                  <a:lnTo>
                    <a:pt x="369050" y="914399"/>
                  </a:lnTo>
                  <a:lnTo>
                    <a:pt x="397245" y="876299"/>
                  </a:lnTo>
                  <a:lnTo>
                    <a:pt x="426420" y="838199"/>
                  </a:lnTo>
                  <a:lnTo>
                    <a:pt x="456569" y="800099"/>
                  </a:lnTo>
                  <a:lnTo>
                    <a:pt x="487687" y="761999"/>
                  </a:lnTo>
                  <a:lnTo>
                    <a:pt x="519767" y="723899"/>
                  </a:lnTo>
                  <a:lnTo>
                    <a:pt x="552802" y="685799"/>
                  </a:lnTo>
                  <a:lnTo>
                    <a:pt x="586788" y="647699"/>
                  </a:lnTo>
                  <a:lnTo>
                    <a:pt x="621717" y="609599"/>
                  </a:lnTo>
                  <a:lnTo>
                    <a:pt x="657384" y="584199"/>
                  </a:lnTo>
                  <a:lnTo>
                    <a:pt x="693728" y="546099"/>
                  </a:lnTo>
                  <a:lnTo>
                    <a:pt x="730731" y="507999"/>
                  </a:lnTo>
                  <a:lnTo>
                    <a:pt x="768381" y="482599"/>
                  </a:lnTo>
                  <a:lnTo>
                    <a:pt x="806660" y="444499"/>
                  </a:lnTo>
                  <a:lnTo>
                    <a:pt x="845554" y="419099"/>
                  </a:lnTo>
                  <a:lnTo>
                    <a:pt x="925125" y="368299"/>
                  </a:lnTo>
                  <a:lnTo>
                    <a:pt x="965771" y="330199"/>
                  </a:lnTo>
                  <a:lnTo>
                    <a:pt x="1006972" y="304799"/>
                  </a:lnTo>
                  <a:lnTo>
                    <a:pt x="1090972" y="253999"/>
                  </a:lnTo>
                  <a:lnTo>
                    <a:pt x="1133742" y="241299"/>
                  </a:lnTo>
                  <a:lnTo>
                    <a:pt x="1220743" y="190499"/>
                  </a:lnTo>
                  <a:lnTo>
                    <a:pt x="1264945" y="177799"/>
                  </a:lnTo>
                  <a:lnTo>
                    <a:pt x="1309593" y="152399"/>
                  </a:lnTo>
                  <a:lnTo>
                    <a:pt x="1354672" y="139699"/>
                  </a:lnTo>
                  <a:lnTo>
                    <a:pt x="1400168" y="114299"/>
                  </a:lnTo>
                  <a:lnTo>
                    <a:pt x="1729006" y="25399"/>
                  </a:lnTo>
                  <a:lnTo>
                    <a:pt x="2515296" y="25399"/>
                  </a:lnTo>
                  <a:lnTo>
                    <a:pt x="2844135" y="114299"/>
                  </a:lnTo>
                  <a:lnTo>
                    <a:pt x="2866882" y="126999"/>
                  </a:lnTo>
                  <a:lnTo>
                    <a:pt x="1924058" y="126999"/>
                  </a:lnTo>
                  <a:lnTo>
                    <a:pt x="1875122" y="139699"/>
                  </a:lnTo>
                  <a:lnTo>
                    <a:pt x="1826456" y="139699"/>
                  </a:lnTo>
                  <a:lnTo>
                    <a:pt x="1730000" y="165099"/>
                  </a:lnTo>
                  <a:lnTo>
                    <a:pt x="1682244" y="165099"/>
                  </a:lnTo>
                  <a:lnTo>
                    <a:pt x="1494767" y="215899"/>
                  </a:lnTo>
                  <a:lnTo>
                    <a:pt x="1448871" y="241299"/>
                  </a:lnTo>
                  <a:lnTo>
                    <a:pt x="1358363" y="266699"/>
                  </a:lnTo>
                  <a:lnTo>
                    <a:pt x="1269685" y="317499"/>
                  </a:lnTo>
                  <a:lnTo>
                    <a:pt x="1226074" y="330199"/>
                  </a:lnTo>
                  <a:lnTo>
                    <a:pt x="1140395" y="380999"/>
                  </a:lnTo>
                  <a:lnTo>
                    <a:pt x="1056887" y="431799"/>
                  </a:lnTo>
                  <a:lnTo>
                    <a:pt x="975686" y="482599"/>
                  </a:lnTo>
                  <a:lnTo>
                    <a:pt x="935993" y="507999"/>
                  </a:lnTo>
                  <a:lnTo>
                    <a:pt x="896928" y="546099"/>
                  </a:lnTo>
                  <a:lnTo>
                    <a:pt x="858509" y="571499"/>
                  </a:lnTo>
                  <a:lnTo>
                    <a:pt x="820752" y="609599"/>
                  </a:lnTo>
                  <a:lnTo>
                    <a:pt x="783674" y="634999"/>
                  </a:lnTo>
                  <a:lnTo>
                    <a:pt x="747292" y="673099"/>
                  </a:lnTo>
                  <a:lnTo>
                    <a:pt x="711624" y="711199"/>
                  </a:lnTo>
                  <a:lnTo>
                    <a:pt x="676814" y="736599"/>
                  </a:lnTo>
                  <a:lnTo>
                    <a:pt x="643001" y="774699"/>
                  </a:lnTo>
                  <a:lnTo>
                    <a:pt x="610190" y="812799"/>
                  </a:lnTo>
                  <a:lnTo>
                    <a:pt x="578390" y="850899"/>
                  </a:lnTo>
                  <a:lnTo>
                    <a:pt x="547608" y="888999"/>
                  </a:lnTo>
                  <a:lnTo>
                    <a:pt x="517850" y="927099"/>
                  </a:lnTo>
                  <a:lnTo>
                    <a:pt x="489124" y="965199"/>
                  </a:lnTo>
                  <a:lnTo>
                    <a:pt x="461437" y="1003299"/>
                  </a:lnTo>
                  <a:lnTo>
                    <a:pt x="434796" y="1054099"/>
                  </a:lnTo>
                  <a:lnTo>
                    <a:pt x="409209" y="1092199"/>
                  </a:lnTo>
                  <a:lnTo>
                    <a:pt x="384682" y="1130299"/>
                  </a:lnTo>
                  <a:lnTo>
                    <a:pt x="361222" y="1181099"/>
                  </a:lnTo>
                  <a:lnTo>
                    <a:pt x="338838" y="1219199"/>
                  </a:lnTo>
                  <a:lnTo>
                    <a:pt x="317535" y="1257299"/>
                  </a:lnTo>
                  <a:lnTo>
                    <a:pt x="297321" y="1308099"/>
                  </a:lnTo>
                  <a:lnTo>
                    <a:pt x="278203" y="1346199"/>
                  </a:lnTo>
                  <a:lnTo>
                    <a:pt x="260189" y="1396999"/>
                  </a:lnTo>
                  <a:lnTo>
                    <a:pt x="243285" y="1447799"/>
                  </a:lnTo>
                  <a:lnTo>
                    <a:pt x="227499" y="1485899"/>
                  </a:lnTo>
                  <a:lnTo>
                    <a:pt x="212837" y="1536699"/>
                  </a:lnTo>
                  <a:lnTo>
                    <a:pt x="199307" y="1587499"/>
                  </a:lnTo>
                  <a:lnTo>
                    <a:pt x="186916" y="1625599"/>
                  </a:lnTo>
                  <a:lnTo>
                    <a:pt x="175672" y="1676399"/>
                  </a:lnTo>
                  <a:lnTo>
                    <a:pt x="165581" y="1727199"/>
                  </a:lnTo>
                  <a:lnTo>
                    <a:pt x="156650" y="1777999"/>
                  </a:lnTo>
                  <a:lnTo>
                    <a:pt x="148887" y="1816099"/>
                  </a:lnTo>
                  <a:lnTo>
                    <a:pt x="142298" y="1866899"/>
                  </a:lnTo>
                  <a:lnTo>
                    <a:pt x="136891" y="1917699"/>
                  </a:lnTo>
                  <a:lnTo>
                    <a:pt x="132674" y="1968499"/>
                  </a:lnTo>
                  <a:lnTo>
                    <a:pt x="129653" y="2019299"/>
                  </a:lnTo>
                  <a:lnTo>
                    <a:pt x="127834" y="2070099"/>
                  </a:lnTo>
                  <a:lnTo>
                    <a:pt x="127227" y="2120899"/>
                  </a:lnTo>
                  <a:lnTo>
                    <a:pt x="127834" y="2171699"/>
                  </a:lnTo>
                  <a:lnTo>
                    <a:pt x="129653" y="2209799"/>
                  </a:lnTo>
                  <a:lnTo>
                    <a:pt x="132674" y="2260599"/>
                  </a:lnTo>
                  <a:lnTo>
                    <a:pt x="136891" y="2311399"/>
                  </a:lnTo>
                  <a:lnTo>
                    <a:pt x="142298" y="2362199"/>
                  </a:lnTo>
                  <a:lnTo>
                    <a:pt x="148887" y="2412999"/>
                  </a:lnTo>
                  <a:lnTo>
                    <a:pt x="156650" y="2463799"/>
                  </a:lnTo>
                  <a:lnTo>
                    <a:pt x="165581" y="2501899"/>
                  </a:lnTo>
                  <a:lnTo>
                    <a:pt x="166352" y="2514599"/>
                  </a:lnTo>
                  <a:close/>
                </a:path>
                <a:path extrusionOk="0" h="2514600" w="4226559">
                  <a:moveTo>
                    <a:pt x="4208195" y="2514599"/>
                  </a:moveTo>
                  <a:lnTo>
                    <a:pt x="4077951" y="2514599"/>
                  </a:lnTo>
                  <a:lnTo>
                    <a:pt x="4078722" y="2501899"/>
                  </a:lnTo>
                  <a:lnTo>
                    <a:pt x="4087653" y="2463799"/>
                  </a:lnTo>
                  <a:lnTo>
                    <a:pt x="4095416" y="2412999"/>
                  </a:lnTo>
                  <a:lnTo>
                    <a:pt x="4102004" y="2362199"/>
                  </a:lnTo>
                  <a:lnTo>
                    <a:pt x="4107411" y="2311399"/>
                  </a:lnTo>
                  <a:lnTo>
                    <a:pt x="4111629" y="2260599"/>
                  </a:lnTo>
                  <a:lnTo>
                    <a:pt x="4114650" y="2209799"/>
                  </a:lnTo>
                  <a:lnTo>
                    <a:pt x="4116468" y="2171699"/>
                  </a:lnTo>
                  <a:lnTo>
                    <a:pt x="4117076" y="2120899"/>
                  </a:lnTo>
                  <a:lnTo>
                    <a:pt x="4116468" y="2070099"/>
                  </a:lnTo>
                  <a:lnTo>
                    <a:pt x="4114650" y="2019299"/>
                  </a:lnTo>
                  <a:lnTo>
                    <a:pt x="4111629" y="1968499"/>
                  </a:lnTo>
                  <a:lnTo>
                    <a:pt x="4107411" y="1917699"/>
                  </a:lnTo>
                  <a:lnTo>
                    <a:pt x="4102004" y="1866899"/>
                  </a:lnTo>
                  <a:lnTo>
                    <a:pt x="4095416" y="1816099"/>
                  </a:lnTo>
                  <a:lnTo>
                    <a:pt x="4087653" y="1777999"/>
                  </a:lnTo>
                  <a:lnTo>
                    <a:pt x="4078722" y="1727199"/>
                  </a:lnTo>
                  <a:lnTo>
                    <a:pt x="4068631" y="1676399"/>
                  </a:lnTo>
                  <a:lnTo>
                    <a:pt x="4057386" y="1625599"/>
                  </a:lnTo>
                  <a:lnTo>
                    <a:pt x="4044995" y="1587499"/>
                  </a:lnTo>
                  <a:lnTo>
                    <a:pt x="4031466" y="1536699"/>
                  </a:lnTo>
                  <a:lnTo>
                    <a:pt x="4016804" y="1485899"/>
                  </a:lnTo>
                  <a:lnTo>
                    <a:pt x="4001018" y="1447799"/>
                  </a:lnTo>
                  <a:lnTo>
                    <a:pt x="3984114" y="1396999"/>
                  </a:lnTo>
                  <a:lnTo>
                    <a:pt x="3966099" y="1346199"/>
                  </a:lnTo>
                  <a:lnTo>
                    <a:pt x="3946981" y="1308099"/>
                  </a:lnTo>
                  <a:lnTo>
                    <a:pt x="3926768" y="1257299"/>
                  </a:lnTo>
                  <a:lnTo>
                    <a:pt x="3905465" y="1219199"/>
                  </a:lnTo>
                  <a:lnTo>
                    <a:pt x="3883080" y="1181099"/>
                  </a:lnTo>
                  <a:lnTo>
                    <a:pt x="3859621" y="1130299"/>
                  </a:lnTo>
                  <a:lnTo>
                    <a:pt x="3835094" y="1092199"/>
                  </a:lnTo>
                  <a:lnTo>
                    <a:pt x="3809506" y="1054099"/>
                  </a:lnTo>
                  <a:lnTo>
                    <a:pt x="3782865" y="1003299"/>
                  </a:lnTo>
                  <a:lnTo>
                    <a:pt x="3755178" y="965199"/>
                  </a:lnTo>
                  <a:lnTo>
                    <a:pt x="3726453" y="927099"/>
                  </a:lnTo>
                  <a:lnTo>
                    <a:pt x="3696695" y="888999"/>
                  </a:lnTo>
                  <a:lnTo>
                    <a:pt x="3665912" y="850899"/>
                  </a:lnTo>
                  <a:lnTo>
                    <a:pt x="3634112" y="812799"/>
                  </a:lnTo>
                  <a:lnTo>
                    <a:pt x="3601302" y="774699"/>
                  </a:lnTo>
                  <a:lnTo>
                    <a:pt x="3567488" y="736599"/>
                  </a:lnTo>
                  <a:lnTo>
                    <a:pt x="3532678" y="711199"/>
                  </a:lnTo>
                  <a:lnTo>
                    <a:pt x="3497010" y="673099"/>
                  </a:lnTo>
                  <a:lnTo>
                    <a:pt x="3460629" y="634999"/>
                  </a:lnTo>
                  <a:lnTo>
                    <a:pt x="3423551" y="609599"/>
                  </a:lnTo>
                  <a:lnTo>
                    <a:pt x="3385794" y="571499"/>
                  </a:lnTo>
                  <a:lnTo>
                    <a:pt x="3347374" y="546099"/>
                  </a:lnTo>
                  <a:lnTo>
                    <a:pt x="3308309" y="507999"/>
                  </a:lnTo>
                  <a:lnTo>
                    <a:pt x="3268617" y="482599"/>
                  </a:lnTo>
                  <a:lnTo>
                    <a:pt x="3187416" y="431799"/>
                  </a:lnTo>
                  <a:lnTo>
                    <a:pt x="3103907" y="380999"/>
                  </a:lnTo>
                  <a:lnTo>
                    <a:pt x="3018228" y="330199"/>
                  </a:lnTo>
                  <a:lnTo>
                    <a:pt x="2974618" y="317499"/>
                  </a:lnTo>
                  <a:lnTo>
                    <a:pt x="2885939" y="266699"/>
                  </a:lnTo>
                  <a:lnTo>
                    <a:pt x="2795432" y="241299"/>
                  </a:lnTo>
                  <a:lnTo>
                    <a:pt x="2749535" y="215899"/>
                  </a:lnTo>
                  <a:lnTo>
                    <a:pt x="2562059" y="165099"/>
                  </a:lnTo>
                  <a:lnTo>
                    <a:pt x="2514303" y="165099"/>
                  </a:lnTo>
                  <a:lnTo>
                    <a:pt x="2417847" y="139699"/>
                  </a:lnTo>
                  <a:lnTo>
                    <a:pt x="2369180" y="139699"/>
                  </a:lnTo>
                  <a:lnTo>
                    <a:pt x="2320245" y="126999"/>
                  </a:lnTo>
                  <a:lnTo>
                    <a:pt x="2866882" y="126999"/>
                  </a:lnTo>
                  <a:lnTo>
                    <a:pt x="2889630" y="139699"/>
                  </a:lnTo>
                  <a:lnTo>
                    <a:pt x="2934710" y="152399"/>
                  </a:lnTo>
                  <a:lnTo>
                    <a:pt x="2979358" y="177799"/>
                  </a:lnTo>
                  <a:lnTo>
                    <a:pt x="3023559" y="190499"/>
                  </a:lnTo>
                  <a:lnTo>
                    <a:pt x="3110561" y="241299"/>
                  </a:lnTo>
                  <a:lnTo>
                    <a:pt x="3153330" y="253999"/>
                  </a:lnTo>
                  <a:lnTo>
                    <a:pt x="3237331" y="304799"/>
                  </a:lnTo>
                  <a:lnTo>
                    <a:pt x="3278531" y="330199"/>
                  </a:lnTo>
                  <a:lnTo>
                    <a:pt x="3319178" y="368299"/>
                  </a:lnTo>
                  <a:lnTo>
                    <a:pt x="3398749" y="419099"/>
                  </a:lnTo>
                  <a:lnTo>
                    <a:pt x="3437643" y="444499"/>
                  </a:lnTo>
                  <a:lnTo>
                    <a:pt x="3475922" y="482599"/>
                  </a:lnTo>
                  <a:lnTo>
                    <a:pt x="3513571" y="507999"/>
                  </a:lnTo>
                  <a:lnTo>
                    <a:pt x="3550575" y="546099"/>
                  </a:lnTo>
                  <a:lnTo>
                    <a:pt x="3586918" y="584199"/>
                  </a:lnTo>
                  <a:lnTo>
                    <a:pt x="3622585" y="609599"/>
                  </a:lnTo>
                  <a:lnTo>
                    <a:pt x="3657515" y="647699"/>
                  </a:lnTo>
                  <a:lnTo>
                    <a:pt x="3691500" y="685799"/>
                  </a:lnTo>
                  <a:lnTo>
                    <a:pt x="3724536" y="723899"/>
                  </a:lnTo>
                  <a:lnTo>
                    <a:pt x="3756615" y="761999"/>
                  </a:lnTo>
                  <a:lnTo>
                    <a:pt x="3787733" y="800099"/>
                  </a:lnTo>
                  <a:lnTo>
                    <a:pt x="3817883" y="838199"/>
                  </a:lnTo>
                  <a:lnTo>
                    <a:pt x="3847058" y="876299"/>
                  </a:lnTo>
                  <a:lnTo>
                    <a:pt x="3875253" y="914399"/>
                  </a:lnTo>
                  <a:lnTo>
                    <a:pt x="3902462" y="965199"/>
                  </a:lnTo>
                  <a:lnTo>
                    <a:pt x="3928678" y="1003299"/>
                  </a:lnTo>
                  <a:lnTo>
                    <a:pt x="3953895" y="1041399"/>
                  </a:lnTo>
                  <a:lnTo>
                    <a:pt x="3978108" y="1079499"/>
                  </a:lnTo>
                  <a:lnTo>
                    <a:pt x="4001310" y="1130299"/>
                  </a:lnTo>
                  <a:lnTo>
                    <a:pt x="4023496" y="1168399"/>
                  </a:lnTo>
                  <a:lnTo>
                    <a:pt x="4044658" y="1219199"/>
                  </a:lnTo>
                  <a:lnTo>
                    <a:pt x="4064792" y="1257299"/>
                  </a:lnTo>
                  <a:lnTo>
                    <a:pt x="4083890" y="1308099"/>
                  </a:lnTo>
                  <a:lnTo>
                    <a:pt x="4101948" y="1346199"/>
                  </a:lnTo>
                  <a:lnTo>
                    <a:pt x="4118958" y="1396999"/>
                  </a:lnTo>
                  <a:lnTo>
                    <a:pt x="4134915" y="1435099"/>
                  </a:lnTo>
                  <a:lnTo>
                    <a:pt x="4149812" y="1485899"/>
                  </a:lnTo>
                  <a:lnTo>
                    <a:pt x="4163644" y="1536699"/>
                  </a:lnTo>
                  <a:lnTo>
                    <a:pt x="4176404" y="1574799"/>
                  </a:lnTo>
                  <a:lnTo>
                    <a:pt x="4188087" y="1625599"/>
                  </a:lnTo>
                  <a:lnTo>
                    <a:pt x="4198686" y="1676399"/>
                  </a:lnTo>
                  <a:lnTo>
                    <a:pt x="4208195" y="1727199"/>
                  </a:lnTo>
                  <a:lnTo>
                    <a:pt x="4216608" y="1765299"/>
                  </a:lnTo>
                  <a:lnTo>
                    <a:pt x="4223919" y="1816099"/>
                  </a:lnTo>
                  <a:lnTo>
                    <a:pt x="4226326" y="1841499"/>
                  </a:lnTo>
                  <a:lnTo>
                    <a:pt x="4226326" y="2387599"/>
                  </a:lnTo>
                  <a:lnTo>
                    <a:pt x="4223919" y="2412999"/>
                  </a:lnTo>
                  <a:lnTo>
                    <a:pt x="4216608" y="2463799"/>
                  </a:lnTo>
                  <a:lnTo>
                    <a:pt x="4208195" y="2514599"/>
                  </a:lnTo>
                  <a:close/>
                </a:path>
              </a:pathLst>
            </a:custGeom>
            <a:solidFill>
              <a:srgbClr val="2E587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0" y="0"/>
            <a:ext cx="10109364" cy="10286723"/>
            <a:chOff x="0" y="0"/>
            <a:chExt cx="8853108" cy="8171199"/>
          </a:xfrm>
        </p:grpSpPr>
        <p:sp>
          <p:nvSpPr>
            <p:cNvPr id="89" name="Google Shape;89;p4"/>
            <p:cNvSpPr/>
            <p:nvPr/>
          </p:nvSpPr>
          <p:spPr>
            <a:xfrm>
              <a:off x="0" y="0"/>
              <a:ext cx="7079615" cy="7079615"/>
            </a:xfrm>
            <a:custGeom>
              <a:rect b="b" l="l" r="r" t="t"/>
              <a:pathLst>
                <a:path extrusionOk="0" h="7079615" w="7079615">
                  <a:moveTo>
                    <a:pt x="0" y="203766"/>
                  </a:moveTo>
                  <a:lnTo>
                    <a:pt x="0" y="0"/>
                  </a:lnTo>
                  <a:lnTo>
                    <a:pt x="203766" y="0"/>
                  </a:lnTo>
                  <a:lnTo>
                    <a:pt x="0" y="203766"/>
                  </a:lnTo>
                  <a:close/>
                </a:path>
                <a:path extrusionOk="0" h="7079615" w="7079615">
                  <a:moveTo>
                    <a:pt x="0" y="699690"/>
                  </a:moveTo>
                  <a:lnTo>
                    <a:pt x="0" y="450665"/>
                  </a:lnTo>
                  <a:lnTo>
                    <a:pt x="451302" y="0"/>
                  </a:lnTo>
                  <a:lnTo>
                    <a:pt x="700540" y="0"/>
                  </a:lnTo>
                  <a:lnTo>
                    <a:pt x="0" y="699690"/>
                  </a:lnTo>
                  <a:close/>
                </a:path>
                <a:path extrusionOk="0" h="7079615" w="7079615">
                  <a:moveTo>
                    <a:pt x="0" y="1200294"/>
                  </a:moveTo>
                  <a:lnTo>
                    <a:pt x="0" y="951162"/>
                  </a:lnTo>
                  <a:lnTo>
                    <a:pt x="951162" y="0"/>
                  </a:lnTo>
                  <a:lnTo>
                    <a:pt x="1200294" y="0"/>
                  </a:lnTo>
                  <a:lnTo>
                    <a:pt x="0" y="1200294"/>
                  </a:lnTo>
                  <a:close/>
                </a:path>
                <a:path extrusionOk="0" h="7079615" w="7079615">
                  <a:moveTo>
                    <a:pt x="0" y="1701221"/>
                  </a:moveTo>
                  <a:lnTo>
                    <a:pt x="0" y="1449426"/>
                  </a:lnTo>
                  <a:lnTo>
                    <a:pt x="1449426" y="0"/>
                  </a:lnTo>
                  <a:lnTo>
                    <a:pt x="1699726" y="0"/>
                  </a:lnTo>
                  <a:lnTo>
                    <a:pt x="0" y="1701221"/>
                  </a:lnTo>
                  <a:close/>
                </a:path>
                <a:path extrusionOk="0" h="7079615" w="7079615">
                  <a:moveTo>
                    <a:pt x="0" y="2200655"/>
                  </a:moveTo>
                  <a:lnTo>
                    <a:pt x="0" y="1951523"/>
                  </a:lnTo>
                  <a:lnTo>
                    <a:pt x="1951523" y="0"/>
                  </a:lnTo>
                  <a:lnTo>
                    <a:pt x="2200655" y="0"/>
                  </a:lnTo>
                  <a:lnTo>
                    <a:pt x="0" y="2200655"/>
                  </a:lnTo>
                  <a:close/>
                </a:path>
                <a:path extrusionOk="0" h="7079615" w="7079615">
                  <a:moveTo>
                    <a:pt x="0" y="2695086"/>
                  </a:moveTo>
                  <a:lnTo>
                    <a:pt x="0" y="2445954"/>
                  </a:lnTo>
                  <a:lnTo>
                    <a:pt x="2445954" y="0"/>
                  </a:lnTo>
                  <a:lnTo>
                    <a:pt x="2695086" y="0"/>
                  </a:lnTo>
                  <a:lnTo>
                    <a:pt x="0" y="2695086"/>
                  </a:lnTo>
                  <a:close/>
                </a:path>
                <a:path extrusionOk="0" h="7079615" w="7079615">
                  <a:moveTo>
                    <a:pt x="0" y="3197182"/>
                  </a:moveTo>
                  <a:lnTo>
                    <a:pt x="0" y="2948050"/>
                  </a:lnTo>
                  <a:lnTo>
                    <a:pt x="2948051" y="0"/>
                  </a:lnTo>
                  <a:lnTo>
                    <a:pt x="3197183" y="0"/>
                  </a:lnTo>
                  <a:lnTo>
                    <a:pt x="0" y="3197182"/>
                  </a:lnTo>
                  <a:close/>
                </a:path>
                <a:path extrusionOk="0" h="7079615" w="7079615">
                  <a:moveTo>
                    <a:pt x="0" y="3695446"/>
                  </a:moveTo>
                  <a:lnTo>
                    <a:pt x="0" y="3446314"/>
                  </a:lnTo>
                  <a:lnTo>
                    <a:pt x="3446314" y="0"/>
                  </a:lnTo>
                  <a:lnTo>
                    <a:pt x="3695446" y="0"/>
                  </a:lnTo>
                  <a:lnTo>
                    <a:pt x="0" y="3695446"/>
                  </a:lnTo>
                  <a:close/>
                </a:path>
                <a:path extrusionOk="0" h="7079615" w="7079615">
                  <a:moveTo>
                    <a:pt x="0" y="4193710"/>
                  </a:moveTo>
                  <a:lnTo>
                    <a:pt x="0" y="3944578"/>
                  </a:lnTo>
                  <a:lnTo>
                    <a:pt x="3944578" y="0"/>
                  </a:lnTo>
                  <a:lnTo>
                    <a:pt x="4193710" y="0"/>
                  </a:lnTo>
                  <a:lnTo>
                    <a:pt x="0" y="4193710"/>
                  </a:lnTo>
                  <a:close/>
                </a:path>
                <a:path extrusionOk="0" h="7079615" w="7079615">
                  <a:moveTo>
                    <a:pt x="0" y="4691974"/>
                  </a:moveTo>
                  <a:lnTo>
                    <a:pt x="0" y="4442842"/>
                  </a:lnTo>
                  <a:lnTo>
                    <a:pt x="4442842" y="0"/>
                  </a:lnTo>
                  <a:lnTo>
                    <a:pt x="4691974" y="0"/>
                  </a:lnTo>
                  <a:lnTo>
                    <a:pt x="0" y="4691974"/>
                  </a:lnTo>
                  <a:close/>
                </a:path>
                <a:path extrusionOk="0" h="7079615" w="7079615">
                  <a:moveTo>
                    <a:pt x="0" y="5194071"/>
                  </a:moveTo>
                  <a:lnTo>
                    <a:pt x="0" y="4944939"/>
                  </a:lnTo>
                  <a:lnTo>
                    <a:pt x="4944939" y="0"/>
                  </a:lnTo>
                  <a:lnTo>
                    <a:pt x="5194071" y="0"/>
                  </a:lnTo>
                  <a:lnTo>
                    <a:pt x="0" y="5194071"/>
                  </a:lnTo>
                  <a:close/>
                </a:path>
                <a:path extrusionOk="0" h="7079615" w="7079615">
                  <a:moveTo>
                    <a:pt x="0" y="5688502"/>
                  </a:moveTo>
                  <a:lnTo>
                    <a:pt x="0" y="5439370"/>
                  </a:lnTo>
                  <a:lnTo>
                    <a:pt x="5439370" y="0"/>
                  </a:lnTo>
                  <a:lnTo>
                    <a:pt x="5688502" y="0"/>
                  </a:lnTo>
                  <a:lnTo>
                    <a:pt x="0" y="5688502"/>
                  </a:lnTo>
                  <a:close/>
                </a:path>
                <a:path extrusionOk="0" h="7079615" w="7079615">
                  <a:moveTo>
                    <a:pt x="126796" y="6059969"/>
                  </a:moveTo>
                  <a:lnTo>
                    <a:pt x="61638" y="6001998"/>
                  </a:lnTo>
                  <a:lnTo>
                    <a:pt x="28700" y="5972114"/>
                  </a:lnTo>
                  <a:lnTo>
                    <a:pt x="0" y="5944534"/>
                  </a:lnTo>
                  <a:lnTo>
                    <a:pt x="0" y="5937634"/>
                  </a:lnTo>
                  <a:lnTo>
                    <a:pt x="5937634" y="0"/>
                  </a:lnTo>
                  <a:lnTo>
                    <a:pt x="5944591" y="0"/>
                  </a:lnTo>
                  <a:lnTo>
                    <a:pt x="5972114" y="28162"/>
                  </a:lnTo>
                  <a:lnTo>
                    <a:pt x="6001998" y="60201"/>
                  </a:lnTo>
                  <a:lnTo>
                    <a:pt x="6031163" y="92960"/>
                  </a:lnTo>
                  <a:lnTo>
                    <a:pt x="6059969" y="126796"/>
                  </a:lnTo>
                  <a:lnTo>
                    <a:pt x="126796" y="6059969"/>
                  </a:lnTo>
                  <a:close/>
                </a:path>
                <a:path extrusionOk="0" h="7079615" w="7079615">
                  <a:moveTo>
                    <a:pt x="406590" y="6278439"/>
                  </a:moveTo>
                  <a:lnTo>
                    <a:pt x="335684" y="6226217"/>
                  </a:lnTo>
                  <a:lnTo>
                    <a:pt x="299871" y="6199207"/>
                  </a:lnTo>
                  <a:lnTo>
                    <a:pt x="264777" y="6171120"/>
                  </a:lnTo>
                  <a:lnTo>
                    <a:pt x="6174953" y="264777"/>
                  </a:lnTo>
                  <a:lnTo>
                    <a:pt x="6203040" y="299871"/>
                  </a:lnTo>
                  <a:lnTo>
                    <a:pt x="6230049" y="335684"/>
                  </a:lnTo>
                  <a:lnTo>
                    <a:pt x="6282271" y="406591"/>
                  </a:lnTo>
                  <a:lnTo>
                    <a:pt x="406590" y="6278439"/>
                  </a:lnTo>
                  <a:close/>
                </a:path>
                <a:path extrusionOk="0" h="7079615" w="7079615">
                  <a:moveTo>
                    <a:pt x="705549" y="6477744"/>
                  </a:moveTo>
                  <a:lnTo>
                    <a:pt x="665963" y="6454687"/>
                  </a:lnTo>
                  <a:lnTo>
                    <a:pt x="627455" y="6431271"/>
                  </a:lnTo>
                  <a:lnTo>
                    <a:pt x="589666" y="6407137"/>
                  </a:lnTo>
                  <a:lnTo>
                    <a:pt x="552237" y="6381924"/>
                  </a:lnTo>
                  <a:lnTo>
                    <a:pt x="6381924" y="552237"/>
                  </a:lnTo>
                  <a:lnTo>
                    <a:pt x="6407137" y="590206"/>
                  </a:lnTo>
                  <a:lnTo>
                    <a:pt x="6431271" y="628893"/>
                  </a:lnTo>
                  <a:lnTo>
                    <a:pt x="6477744" y="705549"/>
                  </a:lnTo>
                  <a:lnTo>
                    <a:pt x="705549" y="6477744"/>
                  </a:lnTo>
                  <a:close/>
                </a:path>
                <a:path extrusionOk="0" h="7079615" w="7079615">
                  <a:moveTo>
                    <a:pt x="1031337" y="6654053"/>
                  </a:moveTo>
                  <a:lnTo>
                    <a:pt x="988876" y="6633871"/>
                  </a:lnTo>
                  <a:lnTo>
                    <a:pt x="947494" y="6613329"/>
                  </a:lnTo>
                  <a:lnTo>
                    <a:pt x="906830" y="6592069"/>
                  </a:lnTo>
                  <a:lnTo>
                    <a:pt x="866526" y="6569731"/>
                  </a:lnTo>
                  <a:lnTo>
                    <a:pt x="6569731" y="866526"/>
                  </a:lnTo>
                  <a:lnTo>
                    <a:pt x="6592069" y="907370"/>
                  </a:lnTo>
                  <a:lnTo>
                    <a:pt x="6613329" y="948932"/>
                  </a:lnTo>
                  <a:lnTo>
                    <a:pt x="6654053" y="1031337"/>
                  </a:lnTo>
                  <a:lnTo>
                    <a:pt x="1031337" y="6654053"/>
                  </a:lnTo>
                  <a:close/>
                </a:path>
                <a:path extrusionOk="0" h="7079615" w="7079615">
                  <a:moveTo>
                    <a:pt x="1376288" y="6807365"/>
                  </a:moveTo>
                  <a:lnTo>
                    <a:pt x="1288134" y="6772391"/>
                  </a:lnTo>
                  <a:lnTo>
                    <a:pt x="1243698" y="6754005"/>
                  </a:lnTo>
                  <a:lnTo>
                    <a:pt x="1199980" y="6734542"/>
                  </a:lnTo>
                  <a:lnTo>
                    <a:pt x="6730709" y="1203813"/>
                  </a:lnTo>
                  <a:lnTo>
                    <a:pt x="6750172" y="1246992"/>
                  </a:lnTo>
                  <a:lnTo>
                    <a:pt x="6768558" y="1290530"/>
                  </a:lnTo>
                  <a:lnTo>
                    <a:pt x="6786224" y="1334787"/>
                  </a:lnTo>
                  <a:lnTo>
                    <a:pt x="6803532" y="1380121"/>
                  </a:lnTo>
                  <a:lnTo>
                    <a:pt x="1376288" y="6807365"/>
                  </a:lnTo>
                  <a:close/>
                </a:path>
                <a:path extrusionOk="0" h="7079615" w="7079615">
                  <a:moveTo>
                    <a:pt x="1755736" y="6926182"/>
                  </a:moveTo>
                  <a:lnTo>
                    <a:pt x="1564096" y="6868690"/>
                  </a:lnTo>
                  <a:lnTo>
                    <a:pt x="6868689" y="1564096"/>
                  </a:lnTo>
                  <a:lnTo>
                    <a:pt x="6883062" y="1612365"/>
                  </a:lnTo>
                  <a:lnTo>
                    <a:pt x="6911808" y="1707466"/>
                  </a:lnTo>
                  <a:lnTo>
                    <a:pt x="6926181" y="1755736"/>
                  </a:lnTo>
                  <a:lnTo>
                    <a:pt x="1755736" y="6926182"/>
                  </a:lnTo>
                  <a:close/>
                </a:path>
                <a:path extrusionOk="0" h="7079615" w="7079615">
                  <a:moveTo>
                    <a:pt x="2158179" y="7018169"/>
                  </a:moveTo>
                  <a:lnTo>
                    <a:pt x="2106437" y="7008886"/>
                  </a:lnTo>
                  <a:lnTo>
                    <a:pt x="2054694" y="6998526"/>
                  </a:lnTo>
                  <a:lnTo>
                    <a:pt x="1951208" y="6976008"/>
                  </a:lnTo>
                  <a:lnTo>
                    <a:pt x="6976008" y="1955041"/>
                  </a:lnTo>
                  <a:lnTo>
                    <a:pt x="6987446" y="2006784"/>
                  </a:lnTo>
                  <a:lnTo>
                    <a:pt x="6998525" y="2058527"/>
                  </a:lnTo>
                  <a:lnTo>
                    <a:pt x="7008886" y="2110270"/>
                  </a:lnTo>
                  <a:lnTo>
                    <a:pt x="7018169" y="2162012"/>
                  </a:lnTo>
                  <a:lnTo>
                    <a:pt x="2158179" y="7018169"/>
                  </a:lnTo>
                  <a:close/>
                </a:path>
                <a:path extrusionOk="0" h="7079615" w="7079615">
                  <a:moveTo>
                    <a:pt x="2610450" y="7067995"/>
                  </a:moveTo>
                  <a:lnTo>
                    <a:pt x="2564456" y="7065266"/>
                  </a:lnTo>
                  <a:lnTo>
                    <a:pt x="2518463" y="7061801"/>
                  </a:lnTo>
                  <a:lnTo>
                    <a:pt x="2472469" y="7057785"/>
                  </a:lnTo>
                  <a:lnTo>
                    <a:pt x="2380482" y="7048831"/>
                  </a:lnTo>
                  <a:lnTo>
                    <a:pt x="7052664" y="2380482"/>
                  </a:lnTo>
                  <a:lnTo>
                    <a:pt x="7057232" y="2426476"/>
                  </a:lnTo>
                  <a:lnTo>
                    <a:pt x="7061617" y="2472469"/>
                  </a:lnTo>
                  <a:lnTo>
                    <a:pt x="7065634" y="2518463"/>
                  </a:lnTo>
                  <a:lnTo>
                    <a:pt x="7069099" y="2564456"/>
                  </a:lnTo>
                  <a:lnTo>
                    <a:pt x="7071828" y="2610450"/>
                  </a:lnTo>
                  <a:lnTo>
                    <a:pt x="2610450" y="7067995"/>
                  </a:lnTo>
                  <a:close/>
                </a:path>
                <a:path extrusionOk="0" h="7079615" w="7079615">
                  <a:moveTo>
                    <a:pt x="2851916" y="7079494"/>
                  </a:moveTo>
                  <a:lnTo>
                    <a:pt x="7079493" y="2851916"/>
                  </a:lnTo>
                  <a:lnTo>
                    <a:pt x="7079064" y="2902908"/>
                  </a:lnTo>
                  <a:lnTo>
                    <a:pt x="7077899" y="2954451"/>
                  </a:lnTo>
                  <a:lnTo>
                    <a:pt x="7076182" y="3006179"/>
                  </a:lnTo>
                  <a:lnTo>
                    <a:pt x="7074097" y="3057722"/>
                  </a:lnTo>
                  <a:lnTo>
                    <a:pt x="7071828" y="3108714"/>
                  </a:lnTo>
                  <a:lnTo>
                    <a:pt x="3108714" y="7071828"/>
                  </a:lnTo>
                  <a:lnTo>
                    <a:pt x="3057722" y="7075569"/>
                  </a:lnTo>
                  <a:lnTo>
                    <a:pt x="3006179" y="7077838"/>
                  </a:lnTo>
                  <a:lnTo>
                    <a:pt x="2954451" y="7079003"/>
                  </a:lnTo>
                  <a:lnTo>
                    <a:pt x="2851916" y="7079494"/>
                  </a:lnTo>
                  <a:close/>
                </a:path>
                <a:path extrusionOk="0" h="7079615" w="7079615">
                  <a:moveTo>
                    <a:pt x="3380842" y="7048831"/>
                  </a:moveTo>
                  <a:lnTo>
                    <a:pt x="7048831" y="3380843"/>
                  </a:lnTo>
                  <a:lnTo>
                    <a:pt x="7042762" y="3430385"/>
                  </a:lnTo>
                  <a:lnTo>
                    <a:pt x="7036055" y="3479502"/>
                  </a:lnTo>
                  <a:lnTo>
                    <a:pt x="7028709" y="3528405"/>
                  </a:lnTo>
                  <a:lnTo>
                    <a:pt x="7020724" y="3577309"/>
                  </a:lnTo>
                  <a:lnTo>
                    <a:pt x="7012100" y="3626426"/>
                  </a:lnTo>
                  <a:lnTo>
                    <a:pt x="7002837" y="3675968"/>
                  </a:lnTo>
                  <a:lnTo>
                    <a:pt x="3675968" y="7002838"/>
                  </a:lnTo>
                  <a:lnTo>
                    <a:pt x="3627756" y="7012100"/>
                  </a:lnTo>
                  <a:lnTo>
                    <a:pt x="3579012" y="7020724"/>
                  </a:lnTo>
                  <a:lnTo>
                    <a:pt x="3529842" y="7028709"/>
                  </a:lnTo>
                  <a:lnTo>
                    <a:pt x="3480353" y="7036055"/>
                  </a:lnTo>
                  <a:lnTo>
                    <a:pt x="3430651" y="7042763"/>
                  </a:lnTo>
                  <a:lnTo>
                    <a:pt x="3380842" y="7048831"/>
                  </a:lnTo>
                  <a:close/>
                </a:path>
                <a:path extrusionOk="0" h="7079615" w="7079615">
                  <a:moveTo>
                    <a:pt x="4005589" y="6926182"/>
                  </a:moveTo>
                  <a:lnTo>
                    <a:pt x="6926181" y="4005589"/>
                  </a:lnTo>
                  <a:lnTo>
                    <a:pt x="6912894" y="4052847"/>
                  </a:lnTo>
                  <a:lnTo>
                    <a:pt x="6898933" y="4099792"/>
                  </a:lnTo>
                  <a:lnTo>
                    <a:pt x="6884342" y="4146467"/>
                  </a:lnTo>
                  <a:lnTo>
                    <a:pt x="6869168" y="4192917"/>
                  </a:lnTo>
                  <a:lnTo>
                    <a:pt x="6853456" y="4239187"/>
                  </a:lnTo>
                  <a:lnTo>
                    <a:pt x="6837248" y="4285323"/>
                  </a:lnTo>
                  <a:lnTo>
                    <a:pt x="6820592" y="4331369"/>
                  </a:lnTo>
                  <a:lnTo>
                    <a:pt x="6803532" y="4377370"/>
                  </a:lnTo>
                  <a:lnTo>
                    <a:pt x="4377370" y="6803532"/>
                  </a:lnTo>
                  <a:lnTo>
                    <a:pt x="4285323" y="6837249"/>
                  </a:lnTo>
                  <a:lnTo>
                    <a:pt x="4239187" y="6853456"/>
                  </a:lnTo>
                  <a:lnTo>
                    <a:pt x="4192917" y="6869169"/>
                  </a:lnTo>
                  <a:lnTo>
                    <a:pt x="4146466" y="6884343"/>
                  </a:lnTo>
                  <a:lnTo>
                    <a:pt x="4099792" y="6898933"/>
                  </a:lnTo>
                  <a:lnTo>
                    <a:pt x="4052847" y="6912894"/>
                  </a:lnTo>
                  <a:lnTo>
                    <a:pt x="4005589" y="6926182"/>
                  </a:lnTo>
                  <a:close/>
                </a:path>
                <a:path extrusionOk="0" h="7079615" w="7079615">
                  <a:moveTo>
                    <a:pt x="4829640" y="6596561"/>
                  </a:moveTo>
                  <a:lnTo>
                    <a:pt x="6596561" y="4829641"/>
                  </a:lnTo>
                  <a:lnTo>
                    <a:pt x="6573308" y="4873086"/>
                  </a:lnTo>
                  <a:lnTo>
                    <a:pt x="6549543" y="4916277"/>
                  </a:lnTo>
                  <a:lnTo>
                    <a:pt x="6525262" y="4959213"/>
                  </a:lnTo>
                  <a:lnTo>
                    <a:pt x="6500461" y="5001894"/>
                  </a:lnTo>
                  <a:lnTo>
                    <a:pt x="6475137" y="5044320"/>
                  </a:lnTo>
                  <a:lnTo>
                    <a:pt x="6449286" y="5086491"/>
                  </a:lnTo>
                  <a:lnTo>
                    <a:pt x="6422906" y="5128408"/>
                  </a:lnTo>
                  <a:lnTo>
                    <a:pt x="6395992" y="5170070"/>
                  </a:lnTo>
                  <a:lnTo>
                    <a:pt x="6368542" y="5211477"/>
                  </a:lnTo>
                  <a:lnTo>
                    <a:pt x="6340553" y="5252629"/>
                  </a:lnTo>
                  <a:lnTo>
                    <a:pt x="6312020" y="5293526"/>
                  </a:lnTo>
                  <a:lnTo>
                    <a:pt x="6282941" y="5334169"/>
                  </a:lnTo>
                  <a:lnTo>
                    <a:pt x="6253311" y="5374556"/>
                  </a:lnTo>
                  <a:lnTo>
                    <a:pt x="6223129" y="5414689"/>
                  </a:lnTo>
                  <a:lnTo>
                    <a:pt x="6192390" y="5454567"/>
                  </a:lnTo>
                  <a:lnTo>
                    <a:pt x="6161091" y="5494191"/>
                  </a:lnTo>
                  <a:lnTo>
                    <a:pt x="6129229" y="5533559"/>
                  </a:lnTo>
                  <a:lnTo>
                    <a:pt x="6096800" y="5572673"/>
                  </a:lnTo>
                  <a:lnTo>
                    <a:pt x="6063802" y="5611532"/>
                  </a:lnTo>
                  <a:lnTo>
                    <a:pt x="5611531" y="6063802"/>
                  </a:lnTo>
                  <a:lnTo>
                    <a:pt x="5572672" y="6096801"/>
                  </a:lnTo>
                  <a:lnTo>
                    <a:pt x="5533559" y="6129229"/>
                  </a:lnTo>
                  <a:lnTo>
                    <a:pt x="5494190" y="6161091"/>
                  </a:lnTo>
                  <a:lnTo>
                    <a:pt x="5454567" y="6192390"/>
                  </a:lnTo>
                  <a:lnTo>
                    <a:pt x="5414689" y="6223129"/>
                  </a:lnTo>
                  <a:lnTo>
                    <a:pt x="5374556" y="6253312"/>
                  </a:lnTo>
                  <a:lnTo>
                    <a:pt x="5334168" y="6282941"/>
                  </a:lnTo>
                  <a:lnTo>
                    <a:pt x="5293526" y="6312020"/>
                  </a:lnTo>
                  <a:lnTo>
                    <a:pt x="5252628" y="6340553"/>
                  </a:lnTo>
                  <a:lnTo>
                    <a:pt x="5211476" y="6368543"/>
                  </a:lnTo>
                  <a:lnTo>
                    <a:pt x="5170069" y="6395992"/>
                  </a:lnTo>
                  <a:lnTo>
                    <a:pt x="5128408" y="6422906"/>
                  </a:lnTo>
                  <a:lnTo>
                    <a:pt x="5086491" y="6449286"/>
                  </a:lnTo>
                  <a:lnTo>
                    <a:pt x="5044320" y="6475137"/>
                  </a:lnTo>
                  <a:lnTo>
                    <a:pt x="5001893" y="6500461"/>
                  </a:lnTo>
                  <a:lnTo>
                    <a:pt x="4959212" y="6525262"/>
                  </a:lnTo>
                  <a:lnTo>
                    <a:pt x="4916276" y="6549544"/>
                  </a:lnTo>
                  <a:lnTo>
                    <a:pt x="4873086" y="6573309"/>
                  </a:lnTo>
                  <a:lnTo>
                    <a:pt x="4829640" y="6596561"/>
                  </a:lnTo>
                  <a:close/>
                </a:path>
              </a:pathLst>
            </a:custGeom>
            <a:solidFill>
              <a:srgbClr val="F5FA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65393" y="0"/>
              <a:ext cx="8387715" cy="7048500"/>
            </a:xfrm>
            <a:custGeom>
              <a:rect b="b" l="l" r="r" t="t"/>
              <a:pathLst>
                <a:path extrusionOk="0" h="7048500" w="8387715">
                  <a:moveTo>
                    <a:pt x="5077981" y="6959600"/>
                  </a:moveTo>
                  <a:lnTo>
                    <a:pt x="3309183" y="6959600"/>
                  </a:lnTo>
                  <a:lnTo>
                    <a:pt x="2884790" y="6845300"/>
                  </a:lnTo>
                  <a:lnTo>
                    <a:pt x="2838552" y="6819900"/>
                  </a:lnTo>
                  <a:lnTo>
                    <a:pt x="2746674" y="6794500"/>
                  </a:lnTo>
                  <a:lnTo>
                    <a:pt x="2701041" y="6769100"/>
                  </a:lnTo>
                  <a:lnTo>
                    <a:pt x="2610409" y="6743700"/>
                  </a:lnTo>
                  <a:lnTo>
                    <a:pt x="2565417" y="6718300"/>
                  </a:lnTo>
                  <a:lnTo>
                    <a:pt x="2520647" y="6705600"/>
                  </a:lnTo>
                  <a:lnTo>
                    <a:pt x="2476103" y="6680200"/>
                  </a:lnTo>
                  <a:lnTo>
                    <a:pt x="2431787" y="6667500"/>
                  </a:lnTo>
                  <a:lnTo>
                    <a:pt x="2343861" y="6616700"/>
                  </a:lnTo>
                  <a:lnTo>
                    <a:pt x="2300257" y="6604000"/>
                  </a:lnTo>
                  <a:lnTo>
                    <a:pt x="2128335" y="6502400"/>
                  </a:lnTo>
                  <a:lnTo>
                    <a:pt x="1919334" y="6375400"/>
                  </a:lnTo>
                  <a:lnTo>
                    <a:pt x="1757163" y="6273800"/>
                  </a:lnTo>
                  <a:lnTo>
                    <a:pt x="1717351" y="6235700"/>
                  </a:lnTo>
                  <a:lnTo>
                    <a:pt x="1638633" y="6184900"/>
                  </a:lnTo>
                  <a:lnTo>
                    <a:pt x="1599734" y="6146800"/>
                  </a:lnTo>
                  <a:lnTo>
                    <a:pt x="1561148" y="6121400"/>
                  </a:lnTo>
                  <a:lnTo>
                    <a:pt x="1522878" y="6083300"/>
                  </a:lnTo>
                  <a:lnTo>
                    <a:pt x="1484928" y="6057900"/>
                  </a:lnTo>
                  <a:lnTo>
                    <a:pt x="1447302" y="6019800"/>
                  </a:lnTo>
                  <a:lnTo>
                    <a:pt x="1410005" y="5994400"/>
                  </a:lnTo>
                  <a:lnTo>
                    <a:pt x="1336409" y="5918200"/>
                  </a:lnTo>
                  <a:lnTo>
                    <a:pt x="1300119" y="5892800"/>
                  </a:lnTo>
                  <a:lnTo>
                    <a:pt x="1264173" y="5854700"/>
                  </a:lnTo>
                  <a:lnTo>
                    <a:pt x="1228575" y="5816600"/>
                  </a:lnTo>
                  <a:lnTo>
                    <a:pt x="1193316" y="5778500"/>
                  </a:lnTo>
                  <a:lnTo>
                    <a:pt x="1158535" y="5753100"/>
                  </a:lnTo>
                  <a:lnTo>
                    <a:pt x="1124235" y="5715000"/>
                  </a:lnTo>
                  <a:lnTo>
                    <a:pt x="1090417" y="5676900"/>
                  </a:lnTo>
                  <a:lnTo>
                    <a:pt x="1057082" y="5638800"/>
                  </a:lnTo>
                  <a:lnTo>
                    <a:pt x="1024232" y="5600700"/>
                  </a:lnTo>
                  <a:lnTo>
                    <a:pt x="991869" y="5562600"/>
                  </a:lnTo>
                  <a:lnTo>
                    <a:pt x="959994" y="5524500"/>
                  </a:lnTo>
                  <a:lnTo>
                    <a:pt x="928608" y="5486400"/>
                  </a:lnTo>
                  <a:lnTo>
                    <a:pt x="897714" y="5448300"/>
                  </a:lnTo>
                  <a:lnTo>
                    <a:pt x="867313" y="5410200"/>
                  </a:lnTo>
                  <a:lnTo>
                    <a:pt x="837407" y="5372100"/>
                  </a:lnTo>
                  <a:lnTo>
                    <a:pt x="807996" y="5334000"/>
                  </a:lnTo>
                  <a:lnTo>
                    <a:pt x="779083" y="5295900"/>
                  </a:lnTo>
                  <a:lnTo>
                    <a:pt x="750669" y="5245100"/>
                  </a:lnTo>
                  <a:lnTo>
                    <a:pt x="722756" y="5207000"/>
                  </a:lnTo>
                  <a:lnTo>
                    <a:pt x="695346" y="5168900"/>
                  </a:lnTo>
                  <a:lnTo>
                    <a:pt x="668439" y="5130800"/>
                  </a:lnTo>
                  <a:lnTo>
                    <a:pt x="642037" y="5092700"/>
                  </a:lnTo>
                  <a:lnTo>
                    <a:pt x="616143" y="5041900"/>
                  </a:lnTo>
                  <a:lnTo>
                    <a:pt x="590757" y="5003800"/>
                  </a:lnTo>
                  <a:lnTo>
                    <a:pt x="565882" y="4965700"/>
                  </a:lnTo>
                  <a:lnTo>
                    <a:pt x="541518" y="4914900"/>
                  </a:lnTo>
                  <a:lnTo>
                    <a:pt x="517668" y="4876800"/>
                  </a:lnTo>
                  <a:lnTo>
                    <a:pt x="494332" y="4838700"/>
                  </a:lnTo>
                  <a:lnTo>
                    <a:pt x="471513" y="4787900"/>
                  </a:lnTo>
                  <a:lnTo>
                    <a:pt x="449212" y="4749800"/>
                  </a:lnTo>
                  <a:lnTo>
                    <a:pt x="427430" y="4699000"/>
                  </a:lnTo>
                  <a:lnTo>
                    <a:pt x="406170" y="4660900"/>
                  </a:lnTo>
                  <a:lnTo>
                    <a:pt x="385432" y="4610100"/>
                  </a:lnTo>
                  <a:lnTo>
                    <a:pt x="365219" y="4572000"/>
                  </a:lnTo>
                  <a:lnTo>
                    <a:pt x="345532" y="4521200"/>
                  </a:lnTo>
                  <a:lnTo>
                    <a:pt x="326372" y="4483100"/>
                  </a:lnTo>
                  <a:lnTo>
                    <a:pt x="307741" y="4432300"/>
                  </a:lnTo>
                  <a:lnTo>
                    <a:pt x="289641" y="4394200"/>
                  </a:lnTo>
                  <a:lnTo>
                    <a:pt x="272073" y="4343400"/>
                  </a:lnTo>
                  <a:lnTo>
                    <a:pt x="255039" y="4305300"/>
                  </a:lnTo>
                  <a:lnTo>
                    <a:pt x="238540" y="4254500"/>
                  </a:lnTo>
                  <a:lnTo>
                    <a:pt x="222578" y="4203700"/>
                  </a:lnTo>
                  <a:lnTo>
                    <a:pt x="207154" y="4165600"/>
                  </a:lnTo>
                  <a:lnTo>
                    <a:pt x="192271" y="4114800"/>
                  </a:lnTo>
                  <a:lnTo>
                    <a:pt x="177929" y="4064000"/>
                  </a:lnTo>
                  <a:lnTo>
                    <a:pt x="164130" y="4025900"/>
                  </a:lnTo>
                  <a:lnTo>
                    <a:pt x="150876" y="3975100"/>
                  </a:lnTo>
                  <a:lnTo>
                    <a:pt x="138168" y="3924300"/>
                  </a:lnTo>
                  <a:lnTo>
                    <a:pt x="126008" y="3886200"/>
                  </a:lnTo>
                  <a:lnTo>
                    <a:pt x="114398" y="3835400"/>
                  </a:lnTo>
                  <a:lnTo>
                    <a:pt x="103339" y="3784600"/>
                  </a:lnTo>
                  <a:lnTo>
                    <a:pt x="92832" y="3733800"/>
                  </a:lnTo>
                  <a:lnTo>
                    <a:pt x="82879" y="3695700"/>
                  </a:lnTo>
                  <a:lnTo>
                    <a:pt x="73483" y="3644900"/>
                  </a:lnTo>
                  <a:lnTo>
                    <a:pt x="64643" y="3594100"/>
                  </a:lnTo>
                  <a:lnTo>
                    <a:pt x="56363" y="3543300"/>
                  </a:lnTo>
                  <a:lnTo>
                    <a:pt x="48643" y="3492500"/>
                  </a:lnTo>
                  <a:lnTo>
                    <a:pt x="41485" y="3441700"/>
                  </a:lnTo>
                  <a:lnTo>
                    <a:pt x="34890" y="3403600"/>
                  </a:lnTo>
                  <a:lnTo>
                    <a:pt x="28861" y="3352800"/>
                  </a:lnTo>
                  <a:lnTo>
                    <a:pt x="23399" y="3302000"/>
                  </a:lnTo>
                  <a:lnTo>
                    <a:pt x="18504" y="3251200"/>
                  </a:lnTo>
                  <a:lnTo>
                    <a:pt x="14180" y="3200400"/>
                  </a:lnTo>
                  <a:lnTo>
                    <a:pt x="10427" y="3149600"/>
                  </a:lnTo>
                  <a:lnTo>
                    <a:pt x="7248" y="3098800"/>
                  </a:lnTo>
                  <a:lnTo>
                    <a:pt x="4642" y="3048000"/>
                  </a:lnTo>
                  <a:lnTo>
                    <a:pt x="2614" y="3009900"/>
                  </a:lnTo>
                  <a:lnTo>
                    <a:pt x="1162" y="2959100"/>
                  </a:lnTo>
                  <a:lnTo>
                    <a:pt x="290" y="2908300"/>
                  </a:lnTo>
                  <a:lnTo>
                    <a:pt x="0" y="2857500"/>
                  </a:lnTo>
                  <a:lnTo>
                    <a:pt x="290" y="2806700"/>
                  </a:lnTo>
                  <a:lnTo>
                    <a:pt x="1162" y="2755900"/>
                  </a:lnTo>
                  <a:lnTo>
                    <a:pt x="2614" y="2705100"/>
                  </a:lnTo>
                  <a:lnTo>
                    <a:pt x="4642" y="2654300"/>
                  </a:lnTo>
                  <a:lnTo>
                    <a:pt x="7248" y="2603500"/>
                  </a:lnTo>
                  <a:lnTo>
                    <a:pt x="10427" y="2552700"/>
                  </a:lnTo>
                  <a:lnTo>
                    <a:pt x="14180" y="2501900"/>
                  </a:lnTo>
                  <a:lnTo>
                    <a:pt x="18504" y="2451100"/>
                  </a:lnTo>
                  <a:lnTo>
                    <a:pt x="23399" y="2400300"/>
                  </a:lnTo>
                  <a:lnTo>
                    <a:pt x="28861" y="2362200"/>
                  </a:lnTo>
                  <a:lnTo>
                    <a:pt x="34890" y="2311400"/>
                  </a:lnTo>
                  <a:lnTo>
                    <a:pt x="41485" y="2260600"/>
                  </a:lnTo>
                  <a:lnTo>
                    <a:pt x="48643" y="2209800"/>
                  </a:lnTo>
                  <a:lnTo>
                    <a:pt x="56363" y="2159000"/>
                  </a:lnTo>
                  <a:lnTo>
                    <a:pt x="64643" y="2108200"/>
                  </a:lnTo>
                  <a:lnTo>
                    <a:pt x="73483" y="2070100"/>
                  </a:lnTo>
                  <a:lnTo>
                    <a:pt x="82879" y="2019300"/>
                  </a:lnTo>
                  <a:lnTo>
                    <a:pt x="92832" y="1968500"/>
                  </a:lnTo>
                  <a:lnTo>
                    <a:pt x="103339" y="1917700"/>
                  </a:lnTo>
                  <a:lnTo>
                    <a:pt x="114398" y="1879600"/>
                  </a:lnTo>
                  <a:lnTo>
                    <a:pt x="126008" y="1828800"/>
                  </a:lnTo>
                  <a:lnTo>
                    <a:pt x="138168" y="1778000"/>
                  </a:lnTo>
                  <a:lnTo>
                    <a:pt x="150876" y="1727200"/>
                  </a:lnTo>
                  <a:lnTo>
                    <a:pt x="164130" y="1689100"/>
                  </a:lnTo>
                  <a:lnTo>
                    <a:pt x="177929" y="1638300"/>
                  </a:lnTo>
                  <a:lnTo>
                    <a:pt x="192271" y="1587500"/>
                  </a:lnTo>
                  <a:lnTo>
                    <a:pt x="207154" y="1549400"/>
                  </a:lnTo>
                  <a:lnTo>
                    <a:pt x="222578" y="1498600"/>
                  </a:lnTo>
                  <a:lnTo>
                    <a:pt x="238540" y="1447800"/>
                  </a:lnTo>
                  <a:lnTo>
                    <a:pt x="255039" y="1409700"/>
                  </a:lnTo>
                  <a:lnTo>
                    <a:pt x="272073" y="1358900"/>
                  </a:lnTo>
                  <a:lnTo>
                    <a:pt x="289641" y="1320800"/>
                  </a:lnTo>
                  <a:lnTo>
                    <a:pt x="307741" y="1270000"/>
                  </a:lnTo>
                  <a:lnTo>
                    <a:pt x="326372" y="1231900"/>
                  </a:lnTo>
                  <a:lnTo>
                    <a:pt x="345532" y="1181100"/>
                  </a:lnTo>
                  <a:lnTo>
                    <a:pt x="365219" y="1130300"/>
                  </a:lnTo>
                  <a:lnTo>
                    <a:pt x="385432" y="1092200"/>
                  </a:lnTo>
                  <a:lnTo>
                    <a:pt x="406170" y="1054100"/>
                  </a:lnTo>
                  <a:lnTo>
                    <a:pt x="427430" y="1003300"/>
                  </a:lnTo>
                  <a:lnTo>
                    <a:pt x="449212" y="965200"/>
                  </a:lnTo>
                  <a:lnTo>
                    <a:pt x="471513" y="914400"/>
                  </a:lnTo>
                  <a:lnTo>
                    <a:pt x="494332" y="876300"/>
                  </a:lnTo>
                  <a:lnTo>
                    <a:pt x="517668" y="825500"/>
                  </a:lnTo>
                  <a:lnTo>
                    <a:pt x="541518" y="787400"/>
                  </a:lnTo>
                  <a:lnTo>
                    <a:pt x="565882" y="749300"/>
                  </a:lnTo>
                  <a:lnTo>
                    <a:pt x="590757" y="698500"/>
                  </a:lnTo>
                  <a:lnTo>
                    <a:pt x="616143" y="660400"/>
                  </a:lnTo>
                  <a:lnTo>
                    <a:pt x="642037" y="622300"/>
                  </a:lnTo>
                  <a:lnTo>
                    <a:pt x="668439" y="584200"/>
                  </a:lnTo>
                  <a:lnTo>
                    <a:pt x="695346" y="533400"/>
                  </a:lnTo>
                  <a:lnTo>
                    <a:pt x="722756" y="495300"/>
                  </a:lnTo>
                  <a:lnTo>
                    <a:pt x="750669" y="457200"/>
                  </a:lnTo>
                  <a:lnTo>
                    <a:pt x="779083" y="419100"/>
                  </a:lnTo>
                  <a:lnTo>
                    <a:pt x="807996" y="381000"/>
                  </a:lnTo>
                  <a:lnTo>
                    <a:pt x="837407" y="342900"/>
                  </a:lnTo>
                  <a:lnTo>
                    <a:pt x="867313" y="304800"/>
                  </a:lnTo>
                  <a:lnTo>
                    <a:pt x="897714" y="254000"/>
                  </a:lnTo>
                  <a:lnTo>
                    <a:pt x="928608" y="215900"/>
                  </a:lnTo>
                  <a:lnTo>
                    <a:pt x="959994" y="177800"/>
                  </a:lnTo>
                  <a:lnTo>
                    <a:pt x="991869" y="139700"/>
                  </a:lnTo>
                  <a:lnTo>
                    <a:pt x="1024232" y="101600"/>
                  </a:lnTo>
                  <a:lnTo>
                    <a:pt x="1057082" y="76200"/>
                  </a:lnTo>
                  <a:lnTo>
                    <a:pt x="1090417" y="38100"/>
                  </a:lnTo>
                  <a:lnTo>
                    <a:pt x="1124235" y="0"/>
                  </a:lnTo>
                  <a:lnTo>
                    <a:pt x="1477855" y="0"/>
                  </a:lnTo>
                  <a:lnTo>
                    <a:pt x="1441864" y="25400"/>
                  </a:lnTo>
                  <a:lnTo>
                    <a:pt x="1406241" y="63500"/>
                  </a:lnTo>
                  <a:lnTo>
                    <a:pt x="1371056" y="101600"/>
                  </a:lnTo>
                  <a:lnTo>
                    <a:pt x="1336377" y="139700"/>
                  </a:lnTo>
                  <a:lnTo>
                    <a:pt x="1302206" y="177800"/>
                  </a:lnTo>
                  <a:lnTo>
                    <a:pt x="1268545" y="215900"/>
                  </a:lnTo>
                  <a:lnTo>
                    <a:pt x="1235395" y="254000"/>
                  </a:lnTo>
                  <a:lnTo>
                    <a:pt x="1202759" y="279400"/>
                  </a:lnTo>
                  <a:lnTo>
                    <a:pt x="1170638" y="317500"/>
                  </a:lnTo>
                  <a:lnTo>
                    <a:pt x="1139035" y="355600"/>
                  </a:lnTo>
                  <a:lnTo>
                    <a:pt x="1107950" y="393700"/>
                  </a:lnTo>
                  <a:lnTo>
                    <a:pt x="1077386" y="444500"/>
                  </a:lnTo>
                  <a:lnTo>
                    <a:pt x="1047345" y="482600"/>
                  </a:lnTo>
                  <a:lnTo>
                    <a:pt x="1017829" y="520700"/>
                  </a:lnTo>
                  <a:lnTo>
                    <a:pt x="988839" y="558800"/>
                  </a:lnTo>
                  <a:lnTo>
                    <a:pt x="960377" y="596900"/>
                  </a:lnTo>
                  <a:lnTo>
                    <a:pt x="932446" y="635000"/>
                  </a:lnTo>
                  <a:lnTo>
                    <a:pt x="905046" y="673100"/>
                  </a:lnTo>
                  <a:lnTo>
                    <a:pt x="878180" y="723900"/>
                  </a:lnTo>
                  <a:lnTo>
                    <a:pt x="851850" y="762000"/>
                  </a:lnTo>
                  <a:lnTo>
                    <a:pt x="826058" y="800100"/>
                  </a:lnTo>
                  <a:lnTo>
                    <a:pt x="800804" y="838200"/>
                  </a:lnTo>
                  <a:lnTo>
                    <a:pt x="776092" y="889000"/>
                  </a:lnTo>
                  <a:lnTo>
                    <a:pt x="751923" y="927100"/>
                  </a:lnTo>
                  <a:lnTo>
                    <a:pt x="728299" y="965200"/>
                  </a:lnTo>
                  <a:lnTo>
                    <a:pt x="705222" y="1016000"/>
                  </a:lnTo>
                  <a:lnTo>
                    <a:pt x="682693" y="1054100"/>
                  </a:lnTo>
                  <a:lnTo>
                    <a:pt x="660715" y="1104900"/>
                  </a:lnTo>
                  <a:lnTo>
                    <a:pt x="639289" y="1143000"/>
                  </a:lnTo>
                  <a:lnTo>
                    <a:pt x="618418" y="1193800"/>
                  </a:lnTo>
                  <a:lnTo>
                    <a:pt x="598102" y="1231900"/>
                  </a:lnTo>
                  <a:lnTo>
                    <a:pt x="578344" y="1282700"/>
                  </a:lnTo>
                  <a:lnTo>
                    <a:pt x="559146" y="1320800"/>
                  </a:lnTo>
                  <a:lnTo>
                    <a:pt x="540510" y="1371600"/>
                  </a:lnTo>
                  <a:lnTo>
                    <a:pt x="522437" y="1409700"/>
                  </a:lnTo>
                  <a:lnTo>
                    <a:pt x="504929" y="1460500"/>
                  </a:lnTo>
                  <a:lnTo>
                    <a:pt x="487988" y="1498600"/>
                  </a:lnTo>
                  <a:lnTo>
                    <a:pt x="471617" y="1549400"/>
                  </a:lnTo>
                  <a:lnTo>
                    <a:pt x="455816" y="1600200"/>
                  </a:lnTo>
                  <a:lnTo>
                    <a:pt x="440588" y="1638300"/>
                  </a:lnTo>
                  <a:lnTo>
                    <a:pt x="425934" y="1689100"/>
                  </a:lnTo>
                  <a:lnTo>
                    <a:pt x="411857" y="1739900"/>
                  </a:lnTo>
                  <a:lnTo>
                    <a:pt x="398358" y="1778000"/>
                  </a:lnTo>
                  <a:lnTo>
                    <a:pt x="385439" y="1828800"/>
                  </a:lnTo>
                  <a:lnTo>
                    <a:pt x="373102" y="1879600"/>
                  </a:lnTo>
                  <a:lnTo>
                    <a:pt x="361348" y="1917700"/>
                  </a:lnTo>
                  <a:lnTo>
                    <a:pt x="350181" y="1968500"/>
                  </a:lnTo>
                  <a:lnTo>
                    <a:pt x="339600" y="2019300"/>
                  </a:lnTo>
                  <a:lnTo>
                    <a:pt x="329610" y="2070100"/>
                  </a:lnTo>
                  <a:lnTo>
                    <a:pt x="320210" y="2120900"/>
                  </a:lnTo>
                  <a:lnTo>
                    <a:pt x="311403" y="2159000"/>
                  </a:lnTo>
                  <a:lnTo>
                    <a:pt x="303191" y="2209800"/>
                  </a:lnTo>
                  <a:lnTo>
                    <a:pt x="295576" y="2260600"/>
                  </a:lnTo>
                  <a:lnTo>
                    <a:pt x="288560" y="2311400"/>
                  </a:lnTo>
                  <a:lnTo>
                    <a:pt x="282144" y="2362200"/>
                  </a:lnTo>
                  <a:lnTo>
                    <a:pt x="276330" y="2413000"/>
                  </a:lnTo>
                  <a:lnTo>
                    <a:pt x="271120" y="2451100"/>
                  </a:lnTo>
                  <a:lnTo>
                    <a:pt x="266517" y="2501900"/>
                  </a:lnTo>
                  <a:lnTo>
                    <a:pt x="262521" y="2552700"/>
                  </a:lnTo>
                  <a:lnTo>
                    <a:pt x="259134" y="2603500"/>
                  </a:lnTo>
                  <a:lnTo>
                    <a:pt x="256360" y="2654300"/>
                  </a:lnTo>
                  <a:lnTo>
                    <a:pt x="254198" y="2705100"/>
                  </a:lnTo>
                  <a:lnTo>
                    <a:pt x="252652" y="2755900"/>
                  </a:lnTo>
                  <a:lnTo>
                    <a:pt x="251723" y="2806700"/>
                  </a:lnTo>
                  <a:lnTo>
                    <a:pt x="251413" y="2857500"/>
                  </a:lnTo>
                  <a:lnTo>
                    <a:pt x="251723" y="2908300"/>
                  </a:lnTo>
                  <a:lnTo>
                    <a:pt x="252652" y="2959100"/>
                  </a:lnTo>
                  <a:lnTo>
                    <a:pt x="254198" y="3009900"/>
                  </a:lnTo>
                  <a:lnTo>
                    <a:pt x="256360" y="3048000"/>
                  </a:lnTo>
                  <a:lnTo>
                    <a:pt x="259134" y="3098800"/>
                  </a:lnTo>
                  <a:lnTo>
                    <a:pt x="262521" y="3149600"/>
                  </a:lnTo>
                  <a:lnTo>
                    <a:pt x="266517" y="3200400"/>
                  </a:lnTo>
                  <a:lnTo>
                    <a:pt x="271120" y="3251200"/>
                  </a:lnTo>
                  <a:lnTo>
                    <a:pt x="276330" y="3302000"/>
                  </a:lnTo>
                  <a:lnTo>
                    <a:pt x="282144" y="3352800"/>
                  </a:lnTo>
                  <a:lnTo>
                    <a:pt x="288560" y="3403600"/>
                  </a:lnTo>
                  <a:lnTo>
                    <a:pt x="295576" y="3441700"/>
                  </a:lnTo>
                  <a:lnTo>
                    <a:pt x="303191" y="3492500"/>
                  </a:lnTo>
                  <a:lnTo>
                    <a:pt x="311403" y="3543300"/>
                  </a:lnTo>
                  <a:lnTo>
                    <a:pt x="320210" y="3594100"/>
                  </a:lnTo>
                  <a:lnTo>
                    <a:pt x="329610" y="3644900"/>
                  </a:lnTo>
                  <a:lnTo>
                    <a:pt x="339600" y="3683000"/>
                  </a:lnTo>
                  <a:lnTo>
                    <a:pt x="350181" y="3733800"/>
                  </a:lnTo>
                  <a:lnTo>
                    <a:pt x="361348" y="3784600"/>
                  </a:lnTo>
                  <a:lnTo>
                    <a:pt x="373102" y="3835400"/>
                  </a:lnTo>
                  <a:lnTo>
                    <a:pt x="385439" y="3873500"/>
                  </a:lnTo>
                  <a:lnTo>
                    <a:pt x="398358" y="3924300"/>
                  </a:lnTo>
                  <a:lnTo>
                    <a:pt x="411857" y="3975100"/>
                  </a:lnTo>
                  <a:lnTo>
                    <a:pt x="425934" y="4013200"/>
                  </a:lnTo>
                  <a:lnTo>
                    <a:pt x="440588" y="4064000"/>
                  </a:lnTo>
                  <a:lnTo>
                    <a:pt x="455816" y="4114800"/>
                  </a:lnTo>
                  <a:lnTo>
                    <a:pt x="471617" y="4152900"/>
                  </a:lnTo>
                  <a:lnTo>
                    <a:pt x="487988" y="4203700"/>
                  </a:lnTo>
                  <a:lnTo>
                    <a:pt x="504929" y="4254500"/>
                  </a:lnTo>
                  <a:lnTo>
                    <a:pt x="522437" y="4292600"/>
                  </a:lnTo>
                  <a:lnTo>
                    <a:pt x="540510" y="4343400"/>
                  </a:lnTo>
                  <a:lnTo>
                    <a:pt x="559146" y="4381500"/>
                  </a:lnTo>
                  <a:lnTo>
                    <a:pt x="578344" y="4432300"/>
                  </a:lnTo>
                  <a:lnTo>
                    <a:pt x="598102" y="4470400"/>
                  </a:lnTo>
                  <a:lnTo>
                    <a:pt x="618418" y="4521200"/>
                  </a:lnTo>
                  <a:lnTo>
                    <a:pt x="639289" y="4559300"/>
                  </a:lnTo>
                  <a:lnTo>
                    <a:pt x="660715" y="4610100"/>
                  </a:lnTo>
                  <a:lnTo>
                    <a:pt x="682693" y="4648200"/>
                  </a:lnTo>
                  <a:lnTo>
                    <a:pt x="705222" y="4699000"/>
                  </a:lnTo>
                  <a:lnTo>
                    <a:pt x="728299" y="4737100"/>
                  </a:lnTo>
                  <a:lnTo>
                    <a:pt x="751923" y="4775200"/>
                  </a:lnTo>
                  <a:lnTo>
                    <a:pt x="776092" y="4826000"/>
                  </a:lnTo>
                  <a:lnTo>
                    <a:pt x="800804" y="4864100"/>
                  </a:lnTo>
                  <a:lnTo>
                    <a:pt x="826058" y="4902200"/>
                  </a:lnTo>
                  <a:lnTo>
                    <a:pt x="851850" y="4953000"/>
                  </a:lnTo>
                  <a:lnTo>
                    <a:pt x="878180" y="4991100"/>
                  </a:lnTo>
                  <a:lnTo>
                    <a:pt x="905046" y="5029200"/>
                  </a:lnTo>
                  <a:lnTo>
                    <a:pt x="932446" y="5067300"/>
                  </a:lnTo>
                  <a:lnTo>
                    <a:pt x="960377" y="5105400"/>
                  </a:lnTo>
                  <a:lnTo>
                    <a:pt x="988839" y="5156200"/>
                  </a:lnTo>
                  <a:lnTo>
                    <a:pt x="1017829" y="5194300"/>
                  </a:lnTo>
                  <a:lnTo>
                    <a:pt x="1047345" y="5232400"/>
                  </a:lnTo>
                  <a:lnTo>
                    <a:pt x="1077386" y="5270500"/>
                  </a:lnTo>
                  <a:lnTo>
                    <a:pt x="1107950" y="5308600"/>
                  </a:lnTo>
                  <a:lnTo>
                    <a:pt x="1139035" y="5346700"/>
                  </a:lnTo>
                  <a:lnTo>
                    <a:pt x="1170638" y="5384800"/>
                  </a:lnTo>
                  <a:lnTo>
                    <a:pt x="1202759" y="5422900"/>
                  </a:lnTo>
                  <a:lnTo>
                    <a:pt x="1235395" y="5461000"/>
                  </a:lnTo>
                  <a:lnTo>
                    <a:pt x="1268545" y="5499100"/>
                  </a:lnTo>
                  <a:lnTo>
                    <a:pt x="1302206" y="5537200"/>
                  </a:lnTo>
                  <a:lnTo>
                    <a:pt x="1336377" y="5575300"/>
                  </a:lnTo>
                  <a:lnTo>
                    <a:pt x="1371056" y="5600700"/>
                  </a:lnTo>
                  <a:lnTo>
                    <a:pt x="1406241" y="5638800"/>
                  </a:lnTo>
                  <a:lnTo>
                    <a:pt x="1441864" y="5676900"/>
                  </a:lnTo>
                  <a:lnTo>
                    <a:pt x="1477855" y="5715000"/>
                  </a:lnTo>
                  <a:lnTo>
                    <a:pt x="1514209" y="5740400"/>
                  </a:lnTo>
                  <a:lnTo>
                    <a:pt x="1587991" y="5816600"/>
                  </a:lnTo>
                  <a:lnTo>
                    <a:pt x="1625410" y="5842000"/>
                  </a:lnTo>
                  <a:lnTo>
                    <a:pt x="1663175" y="5880100"/>
                  </a:lnTo>
                  <a:lnTo>
                    <a:pt x="1701281" y="5905500"/>
                  </a:lnTo>
                  <a:lnTo>
                    <a:pt x="1739725" y="5943600"/>
                  </a:lnTo>
                  <a:lnTo>
                    <a:pt x="1817605" y="5994400"/>
                  </a:lnTo>
                  <a:lnTo>
                    <a:pt x="1857033" y="6032500"/>
                  </a:lnTo>
                  <a:lnTo>
                    <a:pt x="1977215" y="6108700"/>
                  </a:lnTo>
                  <a:lnTo>
                    <a:pt x="2017894" y="6146800"/>
                  </a:lnTo>
                  <a:lnTo>
                    <a:pt x="2183583" y="6248400"/>
                  </a:lnTo>
                  <a:lnTo>
                    <a:pt x="2310846" y="6324600"/>
                  </a:lnTo>
                  <a:lnTo>
                    <a:pt x="2353815" y="6337300"/>
                  </a:lnTo>
                  <a:lnTo>
                    <a:pt x="2484300" y="6413500"/>
                  </a:lnTo>
                  <a:lnTo>
                    <a:pt x="2528308" y="6426200"/>
                  </a:lnTo>
                  <a:lnTo>
                    <a:pt x="2572563" y="6451600"/>
                  </a:lnTo>
                  <a:lnTo>
                    <a:pt x="2617063" y="6464300"/>
                  </a:lnTo>
                  <a:lnTo>
                    <a:pt x="2661803" y="6489700"/>
                  </a:lnTo>
                  <a:lnTo>
                    <a:pt x="2706778" y="6502400"/>
                  </a:lnTo>
                  <a:lnTo>
                    <a:pt x="2751984" y="6527800"/>
                  </a:lnTo>
                  <a:lnTo>
                    <a:pt x="2843070" y="6553200"/>
                  </a:lnTo>
                  <a:lnTo>
                    <a:pt x="2888942" y="6578600"/>
                  </a:lnTo>
                  <a:lnTo>
                    <a:pt x="3074518" y="6629400"/>
                  </a:lnTo>
                  <a:lnTo>
                    <a:pt x="3121412" y="6654800"/>
                  </a:lnTo>
                  <a:lnTo>
                    <a:pt x="3215768" y="6680200"/>
                  </a:lnTo>
                  <a:lnTo>
                    <a:pt x="3263222" y="6680200"/>
                  </a:lnTo>
                  <a:lnTo>
                    <a:pt x="3454770" y="6731000"/>
                  </a:lnTo>
                  <a:lnTo>
                    <a:pt x="3503069" y="6731000"/>
                  </a:lnTo>
                  <a:lnTo>
                    <a:pt x="3600129" y="6756400"/>
                  </a:lnTo>
                  <a:lnTo>
                    <a:pt x="3648881" y="6756400"/>
                  </a:lnTo>
                  <a:lnTo>
                    <a:pt x="3697776" y="6769100"/>
                  </a:lnTo>
                  <a:lnTo>
                    <a:pt x="3746808" y="6769100"/>
                  </a:lnTo>
                  <a:lnTo>
                    <a:pt x="3795974" y="6781800"/>
                  </a:lnTo>
                  <a:lnTo>
                    <a:pt x="3894690" y="6781800"/>
                  </a:lnTo>
                  <a:lnTo>
                    <a:pt x="3944230" y="6794500"/>
                  </a:lnTo>
                  <a:lnTo>
                    <a:pt x="5640490" y="6794500"/>
                  </a:lnTo>
                  <a:lnTo>
                    <a:pt x="5548612" y="6819900"/>
                  </a:lnTo>
                  <a:lnTo>
                    <a:pt x="5502374" y="6845300"/>
                  </a:lnTo>
                  <a:lnTo>
                    <a:pt x="5077981" y="6959600"/>
                  </a:lnTo>
                  <a:close/>
                </a:path>
                <a:path extrusionOk="0" h="7048500" w="8387715">
                  <a:moveTo>
                    <a:pt x="5640490" y="6794500"/>
                  </a:moveTo>
                  <a:lnTo>
                    <a:pt x="4442934" y="6794500"/>
                  </a:lnTo>
                  <a:lnTo>
                    <a:pt x="4492474" y="6781800"/>
                  </a:lnTo>
                  <a:lnTo>
                    <a:pt x="4591190" y="6781800"/>
                  </a:lnTo>
                  <a:lnTo>
                    <a:pt x="4640356" y="6769100"/>
                  </a:lnTo>
                  <a:lnTo>
                    <a:pt x="4689389" y="6769100"/>
                  </a:lnTo>
                  <a:lnTo>
                    <a:pt x="4738283" y="6756400"/>
                  </a:lnTo>
                  <a:lnTo>
                    <a:pt x="4787036" y="6756400"/>
                  </a:lnTo>
                  <a:lnTo>
                    <a:pt x="4884095" y="6731000"/>
                  </a:lnTo>
                  <a:lnTo>
                    <a:pt x="4932394" y="6731000"/>
                  </a:lnTo>
                  <a:lnTo>
                    <a:pt x="5123942" y="6680200"/>
                  </a:lnTo>
                  <a:lnTo>
                    <a:pt x="5171396" y="6680200"/>
                  </a:lnTo>
                  <a:lnTo>
                    <a:pt x="5265752" y="6654800"/>
                  </a:lnTo>
                  <a:lnTo>
                    <a:pt x="5312646" y="6629400"/>
                  </a:lnTo>
                  <a:lnTo>
                    <a:pt x="5498222" y="6578600"/>
                  </a:lnTo>
                  <a:lnTo>
                    <a:pt x="5544094" y="6553200"/>
                  </a:lnTo>
                  <a:lnTo>
                    <a:pt x="5635181" y="6527800"/>
                  </a:lnTo>
                  <a:lnTo>
                    <a:pt x="5680386" y="6502400"/>
                  </a:lnTo>
                  <a:lnTo>
                    <a:pt x="5725361" y="6489700"/>
                  </a:lnTo>
                  <a:lnTo>
                    <a:pt x="5770101" y="6464300"/>
                  </a:lnTo>
                  <a:lnTo>
                    <a:pt x="5814601" y="6451600"/>
                  </a:lnTo>
                  <a:lnTo>
                    <a:pt x="5858857" y="6426200"/>
                  </a:lnTo>
                  <a:lnTo>
                    <a:pt x="5902864" y="6413500"/>
                  </a:lnTo>
                  <a:lnTo>
                    <a:pt x="6033349" y="6337300"/>
                  </a:lnTo>
                  <a:lnTo>
                    <a:pt x="6076318" y="6324600"/>
                  </a:lnTo>
                  <a:lnTo>
                    <a:pt x="6203582" y="6248400"/>
                  </a:lnTo>
                  <a:lnTo>
                    <a:pt x="6369270" y="6146800"/>
                  </a:lnTo>
                  <a:lnTo>
                    <a:pt x="6409949" y="6108700"/>
                  </a:lnTo>
                  <a:lnTo>
                    <a:pt x="6530131" y="6032500"/>
                  </a:lnTo>
                  <a:lnTo>
                    <a:pt x="6569559" y="5994400"/>
                  </a:lnTo>
                  <a:lnTo>
                    <a:pt x="6647440" y="5943600"/>
                  </a:lnTo>
                  <a:lnTo>
                    <a:pt x="6685883" y="5905500"/>
                  </a:lnTo>
                  <a:lnTo>
                    <a:pt x="6723989" y="5880100"/>
                  </a:lnTo>
                  <a:lnTo>
                    <a:pt x="6761754" y="5842000"/>
                  </a:lnTo>
                  <a:lnTo>
                    <a:pt x="6799173" y="5816600"/>
                  </a:lnTo>
                  <a:lnTo>
                    <a:pt x="6872955" y="5740400"/>
                  </a:lnTo>
                  <a:lnTo>
                    <a:pt x="6909310" y="5715000"/>
                  </a:lnTo>
                  <a:lnTo>
                    <a:pt x="6945300" y="5676900"/>
                  </a:lnTo>
                  <a:lnTo>
                    <a:pt x="6980923" y="5638800"/>
                  </a:lnTo>
                  <a:lnTo>
                    <a:pt x="7016108" y="5600700"/>
                  </a:lnTo>
                  <a:lnTo>
                    <a:pt x="7050787" y="5575300"/>
                  </a:lnTo>
                  <a:lnTo>
                    <a:pt x="7084958" y="5537200"/>
                  </a:lnTo>
                  <a:lnTo>
                    <a:pt x="7118619" y="5499100"/>
                  </a:lnTo>
                  <a:lnTo>
                    <a:pt x="7151769" y="5461000"/>
                  </a:lnTo>
                  <a:lnTo>
                    <a:pt x="7184405" y="5422900"/>
                  </a:lnTo>
                  <a:lnTo>
                    <a:pt x="7216526" y="5384800"/>
                  </a:lnTo>
                  <a:lnTo>
                    <a:pt x="7248129" y="5346700"/>
                  </a:lnTo>
                  <a:lnTo>
                    <a:pt x="7279214" y="5308600"/>
                  </a:lnTo>
                  <a:lnTo>
                    <a:pt x="7309778" y="5270500"/>
                  </a:lnTo>
                  <a:lnTo>
                    <a:pt x="7339819" y="5232400"/>
                  </a:lnTo>
                  <a:lnTo>
                    <a:pt x="7369335" y="5194300"/>
                  </a:lnTo>
                  <a:lnTo>
                    <a:pt x="7398325" y="5156200"/>
                  </a:lnTo>
                  <a:lnTo>
                    <a:pt x="7426787" y="5105400"/>
                  </a:lnTo>
                  <a:lnTo>
                    <a:pt x="7454718" y="5067300"/>
                  </a:lnTo>
                  <a:lnTo>
                    <a:pt x="7482118" y="5029200"/>
                  </a:lnTo>
                  <a:lnTo>
                    <a:pt x="7508984" y="4991100"/>
                  </a:lnTo>
                  <a:lnTo>
                    <a:pt x="7535314" y="4953000"/>
                  </a:lnTo>
                  <a:lnTo>
                    <a:pt x="7561107" y="4902200"/>
                  </a:lnTo>
                  <a:lnTo>
                    <a:pt x="7586360" y="4864100"/>
                  </a:lnTo>
                  <a:lnTo>
                    <a:pt x="7611072" y="4826000"/>
                  </a:lnTo>
                  <a:lnTo>
                    <a:pt x="7635241" y="4775200"/>
                  </a:lnTo>
                  <a:lnTo>
                    <a:pt x="7658865" y="4737100"/>
                  </a:lnTo>
                  <a:lnTo>
                    <a:pt x="7681942" y="4699000"/>
                  </a:lnTo>
                  <a:lnTo>
                    <a:pt x="7704471" y="4648200"/>
                  </a:lnTo>
                  <a:lnTo>
                    <a:pt x="7726449" y="4610100"/>
                  </a:lnTo>
                  <a:lnTo>
                    <a:pt x="7747875" y="4559300"/>
                  </a:lnTo>
                  <a:lnTo>
                    <a:pt x="7768746" y="4521200"/>
                  </a:lnTo>
                  <a:lnTo>
                    <a:pt x="7789062" y="4470400"/>
                  </a:lnTo>
                  <a:lnTo>
                    <a:pt x="7808820" y="4432300"/>
                  </a:lnTo>
                  <a:lnTo>
                    <a:pt x="7828018" y="4381500"/>
                  </a:lnTo>
                  <a:lnTo>
                    <a:pt x="7846654" y="4343400"/>
                  </a:lnTo>
                  <a:lnTo>
                    <a:pt x="7864727" y="4292600"/>
                  </a:lnTo>
                  <a:lnTo>
                    <a:pt x="7882235" y="4254500"/>
                  </a:lnTo>
                  <a:lnTo>
                    <a:pt x="7899176" y="4203700"/>
                  </a:lnTo>
                  <a:lnTo>
                    <a:pt x="7915548" y="4152900"/>
                  </a:lnTo>
                  <a:lnTo>
                    <a:pt x="7931348" y="4114800"/>
                  </a:lnTo>
                  <a:lnTo>
                    <a:pt x="7946577" y="4064000"/>
                  </a:lnTo>
                  <a:lnTo>
                    <a:pt x="7961230" y="4013200"/>
                  </a:lnTo>
                  <a:lnTo>
                    <a:pt x="7975307" y="3975100"/>
                  </a:lnTo>
                  <a:lnTo>
                    <a:pt x="7988807" y="3924300"/>
                  </a:lnTo>
                  <a:lnTo>
                    <a:pt x="8001726" y="3873500"/>
                  </a:lnTo>
                  <a:lnTo>
                    <a:pt x="8014063" y="3835400"/>
                  </a:lnTo>
                  <a:lnTo>
                    <a:pt x="8025816" y="3784600"/>
                  </a:lnTo>
                  <a:lnTo>
                    <a:pt x="8036984" y="3733800"/>
                  </a:lnTo>
                  <a:lnTo>
                    <a:pt x="8047564" y="3683000"/>
                  </a:lnTo>
                  <a:lnTo>
                    <a:pt x="8057555" y="3644900"/>
                  </a:lnTo>
                  <a:lnTo>
                    <a:pt x="8066954" y="3594100"/>
                  </a:lnTo>
                  <a:lnTo>
                    <a:pt x="8075761" y="3543300"/>
                  </a:lnTo>
                  <a:lnTo>
                    <a:pt x="8083973" y="3492500"/>
                  </a:lnTo>
                  <a:lnTo>
                    <a:pt x="8091588" y="3441700"/>
                  </a:lnTo>
                  <a:lnTo>
                    <a:pt x="8098604" y="3403600"/>
                  </a:lnTo>
                  <a:lnTo>
                    <a:pt x="8105020" y="3352800"/>
                  </a:lnTo>
                  <a:lnTo>
                    <a:pt x="8110834" y="3302000"/>
                  </a:lnTo>
                  <a:lnTo>
                    <a:pt x="8116044" y="3251200"/>
                  </a:lnTo>
                  <a:lnTo>
                    <a:pt x="8120648" y="3200400"/>
                  </a:lnTo>
                  <a:lnTo>
                    <a:pt x="8124643" y="3149600"/>
                  </a:lnTo>
                  <a:lnTo>
                    <a:pt x="8128030" y="3098800"/>
                  </a:lnTo>
                  <a:lnTo>
                    <a:pt x="8130804" y="3048000"/>
                  </a:lnTo>
                  <a:lnTo>
                    <a:pt x="8132966" y="3009900"/>
                  </a:lnTo>
                  <a:lnTo>
                    <a:pt x="8134512" y="2959100"/>
                  </a:lnTo>
                  <a:lnTo>
                    <a:pt x="8135441" y="2908300"/>
                  </a:lnTo>
                  <a:lnTo>
                    <a:pt x="8135751" y="2857500"/>
                  </a:lnTo>
                  <a:lnTo>
                    <a:pt x="8135441" y="2806700"/>
                  </a:lnTo>
                  <a:lnTo>
                    <a:pt x="8134512" y="2755900"/>
                  </a:lnTo>
                  <a:lnTo>
                    <a:pt x="8132966" y="2705100"/>
                  </a:lnTo>
                  <a:lnTo>
                    <a:pt x="8130804" y="2654300"/>
                  </a:lnTo>
                  <a:lnTo>
                    <a:pt x="8128030" y="2603500"/>
                  </a:lnTo>
                  <a:lnTo>
                    <a:pt x="8124643" y="2552700"/>
                  </a:lnTo>
                  <a:lnTo>
                    <a:pt x="8120648" y="2501900"/>
                  </a:lnTo>
                  <a:lnTo>
                    <a:pt x="8116044" y="2451100"/>
                  </a:lnTo>
                  <a:lnTo>
                    <a:pt x="8110834" y="2413000"/>
                  </a:lnTo>
                  <a:lnTo>
                    <a:pt x="8105020" y="2362200"/>
                  </a:lnTo>
                  <a:lnTo>
                    <a:pt x="8098604" y="2311400"/>
                  </a:lnTo>
                  <a:lnTo>
                    <a:pt x="8091588" y="2260600"/>
                  </a:lnTo>
                  <a:lnTo>
                    <a:pt x="8083973" y="2209800"/>
                  </a:lnTo>
                  <a:lnTo>
                    <a:pt x="8075761" y="2159000"/>
                  </a:lnTo>
                  <a:lnTo>
                    <a:pt x="8066954" y="2120900"/>
                  </a:lnTo>
                  <a:lnTo>
                    <a:pt x="8057555" y="2070100"/>
                  </a:lnTo>
                  <a:lnTo>
                    <a:pt x="8047564" y="2019300"/>
                  </a:lnTo>
                  <a:lnTo>
                    <a:pt x="8036984" y="1968500"/>
                  </a:lnTo>
                  <a:lnTo>
                    <a:pt x="8025816" y="1917700"/>
                  </a:lnTo>
                  <a:lnTo>
                    <a:pt x="8014063" y="1879600"/>
                  </a:lnTo>
                  <a:lnTo>
                    <a:pt x="8001726" y="1828800"/>
                  </a:lnTo>
                  <a:lnTo>
                    <a:pt x="7988807" y="1778000"/>
                  </a:lnTo>
                  <a:lnTo>
                    <a:pt x="7975307" y="1739900"/>
                  </a:lnTo>
                  <a:lnTo>
                    <a:pt x="7961230" y="1689100"/>
                  </a:lnTo>
                  <a:lnTo>
                    <a:pt x="7946577" y="1638300"/>
                  </a:lnTo>
                  <a:lnTo>
                    <a:pt x="7931348" y="1600200"/>
                  </a:lnTo>
                  <a:lnTo>
                    <a:pt x="7915548" y="1549400"/>
                  </a:lnTo>
                  <a:lnTo>
                    <a:pt x="7899176" y="1498600"/>
                  </a:lnTo>
                  <a:lnTo>
                    <a:pt x="7882235" y="1460500"/>
                  </a:lnTo>
                  <a:lnTo>
                    <a:pt x="7864727" y="1409700"/>
                  </a:lnTo>
                  <a:lnTo>
                    <a:pt x="7846654" y="1371600"/>
                  </a:lnTo>
                  <a:lnTo>
                    <a:pt x="7828018" y="1320800"/>
                  </a:lnTo>
                  <a:lnTo>
                    <a:pt x="7808820" y="1282700"/>
                  </a:lnTo>
                  <a:lnTo>
                    <a:pt x="7789062" y="1231900"/>
                  </a:lnTo>
                  <a:lnTo>
                    <a:pt x="7768746" y="1193800"/>
                  </a:lnTo>
                  <a:lnTo>
                    <a:pt x="7747875" y="1143000"/>
                  </a:lnTo>
                  <a:lnTo>
                    <a:pt x="7726449" y="1104900"/>
                  </a:lnTo>
                  <a:lnTo>
                    <a:pt x="7704471" y="1054100"/>
                  </a:lnTo>
                  <a:lnTo>
                    <a:pt x="7681942" y="1016000"/>
                  </a:lnTo>
                  <a:lnTo>
                    <a:pt x="7658865" y="965200"/>
                  </a:lnTo>
                  <a:lnTo>
                    <a:pt x="7635241" y="927100"/>
                  </a:lnTo>
                  <a:lnTo>
                    <a:pt x="7611072" y="889000"/>
                  </a:lnTo>
                  <a:lnTo>
                    <a:pt x="7586360" y="838200"/>
                  </a:lnTo>
                  <a:lnTo>
                    <a:pt x="7561107" y="800100"/>
                  </a:lnTo>
                  <a:lnTo>
                    <a:pt x="7535314" y="762000"/>
                  </a:lnTo>
                  <a:lnTo>
                    <a:pt x="7508984" y="723900"/>
                  </a:lnTo>
                  <a:lnTo>
                    <a:pt x="7482118" y="673100"/>
                  </a:lnTo>
                  <a:lnTo>
                    <a:pt x="7454718" y="635000"/>
                  </a:lnTo>
                  <a:lnTo>
                    <a:pt x="7426787" y="596900"/>
                  </a:lnTo>
                  <a:lnTo>
                    <a:pt x="7398325" y="558800"/>
                  </a:lnTo>
                  <a:lnTo>
                    <a:pt x="7369335" y="520700"/>
                  </a:lnTo>
                  <a:lnTo>
                    <a:pt x="7339819" y="482600"/>
                  </a:lnTo>
                  <a:lnTo>
                    <a:pt x="7309778" y="444500"/>
                  </a:lnTo>
                  <a:lnTo>
                    <a:pt x="7279214" y="393700"/>
                  </a:lnTo>
                  <a:lnTo>
                    <a:pt x="7248129" y="355600"/>
                  </a:lnTo>
                  <a:lnTo>
                    <a:pt x="7216526" y="317500"/>
                  </a:lnTo>
                  <a:lnTo>
                    <a:pt x="7184405" y="279400"/>
                  </a:lnTo>
                  <a:lnTo>
                    <a:pt x="7151769" y="254000"/>
                  </a:lnTo>
                  <a:lnTo>
                    <a:pt x="7118619" y="215900"/>
                  </a:lnTo>
                  <a:lnTo>
                    <a:pt x="7084958" y="177800"/>
                  </a:lnTo>
                  <a:lnTo>
                    <a:pt x="7050787" y="139700"/>
                  </a:lnTo>
                  <a:lnTo>
                    <a:pt x="7016108" y="101600"/>
                  </a:lnTo>
                  <a:lnTo>
                    <a:pt x="6980923" y="63500"/>
                  </a:lnTo>
                  <a:lnTo>
                    <a:pt x="6945300" y="25400"/>
                  </a:lnTo>
                  <a:lnTo>
                    <a:pt x="6909310" y="0"/>
                  </a:lnTo>
                  <a:lnTo>
                    <a:pt x="7262929" y="0"/>
                  </a:lnTo>
                  <a:lnTo>
                    <a:pt x="7296747" y="38100"/>
                  </a:lnTo>
                  <a:lnTo>
                    <a:pt x="7330082" y="76200"/>
                  </a:lnTo>
                  <a:lnTo>
                    <a:pt x="7362932" y="101600"/>
                  </a:lnTo>
                  <a:lnTo>
                    <a:pt x="7395295" y="139700"/>
                  </a:lnTo>
                  <a:lnTo>
                    <a:pt x="7427170" y="177800"/>
                  </a:lnTo>
                  <a:lnTo>
                    <a:pt x="7458556" y="215900"/>
                  </a:lnTo>
                  <a:lnTo>
                    <a:pt x="7489450" y="266700"/>
                  </a:lnTo>
                  <a:lnTo>
                    <a:pt x="7519851" y="304800"/>
                  </a:lnTo>
                  <a:lnTo>
                    <a:pt x="7549757" y="342900"/>
                  </a:lnTo>
                  <a:lnTo>
                    <a:pt x="7579168" y="381000"/>
                  </a:lnTo>
                  <a:lnTo>
                    <a:pt x="7608081" y="419100"/>
                  </a:lnTo>
                  <a:lnTo>
                    <a:pt x="7636495" y="457200"/>
                  </a:lnTo>
                  <a:lnTo>
                    <a:pt x="7664408" y="495300"/>
                  </a:lnTo>
                  <a:lnTo>
                    <a:pt x="7691819" y="533400"/>
                  </a:lnTo>
                  <a:lnTo>
                    <a:pt x="7718725" y="584200"/>
                  </a:lnTo>
                  <a:lnTo>
                    <a:pt x="7745127" y="622300"/>
                  </a:lnTo>
                  <a:lnTo>
                    <a:pt x="7771021" y="660400"/>
                  </a:lnTo>
                  <a:lnTo>
                    <a:pt x="7796407" y="698500"/>
                  </a:lnTo>
                  <a:lnTo>
                    <a:pt x="7821282" y="749300"/>
                  </a:lnTo>
                  <a:lnTo>
                    <a:pt x="7845646" y="787400"/>
                  </a:lnTo>
                  <a:lnTo>
                    <a:pt x="7869497" y="825500"/>
                  </a:lnTo>
                  <a:lnTo>
                    <a:pt x="7892832" y="876300"/>
                  </a:lnTo>
                  <a:lnTo>
                    <a:pt x="7915651" y="914400"/>
                  </a:lnTo>
                  <a:lnTo>
                    <a:pt x="7937952" y="965200"/>
                  </a:lnTo>
                  <a:lnTo>
                    <a:pt x="7959734" y="1003300"/>
                  </a:lnTo>
                  <a:lnTo>
                    <a:pt x="7980994" y="1054100"/>
                  </a:lnTo>
                  <a:lnTo>
                    <a:pt x="8001732" y="1092200"/>
                  </a:lnTo>
                  <a:lnTo>
                    <a:pt x="8021945" y="1143000"/>
                  </a:lnTo>
                  <a:lnTo>
                    <a:pt x="8041632" y="1181100"/>
                  </a:lnTo>
                  <a:lnTo>
                    <a:pt x="8060792" y="1231900"/>
                  </a:lnTo>
                  <a:lnTo>
                    <a:pt x="8079423" y="1270000"/>
                  </a:lnTo>
                  <a:lnTo>
                    <a:pt x="8097523" y="1320800"/>
                  </a:lnTo>
                  <a:lnTo>
                    <a:pt x="8115091" y="1358900"/>
                  </a:lnTo>
                  <a:lnTo>
                    <a:pt x="8132125" y="1409700"/>
                  </a:lnTo>
                  <a:lnTo>
                    <a:pt x="8148624" y="1447800"/>
                  </a:lnTo>
                  <a:lnTo>
                    <a:pt x="8164586" y="1498600"/>
                  </a:lnTo>
                  <a:lnTo>
                    <a:pt x="8180010" y="1549400"/>
                  </a:lnTo>
                  <a:lnTo>
                    <a:pt x="8194894" y="1587500"/>
                  </a:lnTo>
                  <a:lnTo>
                    <a:pt x="8209236" y="1638300"/>
                  </a:lnTo>
                  <a:lnTo>
                    <a:pt x="8223034" y="1689100"/>
                  </a:lnTo>
                  <a:lnTo>
                    <a:pt x="8236288" y="1727200"/>
                  </a:lnTo>
                  <a:lnTo>
                    <a:pt x="8248996" y="1778000"/>
                  </a:lnTo>
                  <a:lnTo>
                    <a:pt x="8261156" y="1828800"/>
                  </a:lnTo>
                  <a:lnTo>
                    <a:pt x="8272766" y="1879600"/>
                  </a:lnTo>
                  <a:lnTo>
                    <a:pt x="8283826" y="1917700"/>
                  </a:lnTo>
                  <a:lnTo>
                    <a:pt x="8294332" y="1968500"/>
                  </a:lnTo>
                  <a:lnTo>
                    <a:pt x="8304285" y="2019300"/>
                  </a:lnTo>
                  <a:lnTo>
                    <a:pt x="8313681" y="2070100"/>
                  </a:lnTo>
                  <a:lnTo>
                    <a:pt x="8322521" y="2108200"/>
                  </a:lnTo>
                  <a:lnTo>
                    <a:pt x="8330801" y="2159000"/>
                  </a:lnTo>
                  <a:lnTo>
                    <a:pt x="8338521" y="2209800"/>
                  </a:lnTo>
                  <a:lnTo>
                    <a:pt x="8345679" y="2260600"/>
                  </a:lnTo>
                  <a:lnTo>
                    <a:pt x="8352274" y="2311400"/>
                  </a:lnTo>
                  <a:lnTo>
                    <a:pt x="8358303" y="2362200"/>
                  </a:lnTo>
                  <a:lnTo>
                    <a:pt x="8363766" y="2400300"/>
                  </a:lnTo>
                  <a:lnTo>
                    <a:pt x="8368660" y="2451100"/>
                  </a:lnTo>
                  <a:lnTo>
                    <a:pt x="8372984" y="2501900"/>
                  </a:lnTo>
                  <a:lnTo>
                    <a:pt x="8376737" y="2552700"/>
                  </a:lnTo>
                  <a:lnTo>
                    <a:pt x="8379917" y="2603500"/>
                  </a:lnTo>
                  <a:lnTo>
                    <a:pt x="8382522" y="2654300"/>
                  </a:lnTo>
                  <a:lnTo>
                    <a:pt x="8384551" y="2705100"/>
                  </a:lnTo>
                  <a:lnTo>
                    <a:pt x="8386002" y="2755900"/>
                  </a:lnTo>
                  <a:lnTo>
                    <a:pt x="8386874" y="2806700"/>
                  </a:lnTo>
                  <a:lnTo>
                    <a:pt x="8387165" y="2857500"/>
                  </a:lnTo>
                  <a:lnTo>
                    <a:pt x="8386874" y="2908300"/>
                  </a:lnTo>
                  <a:lnTo>
                    <a:pt x="8386002" y="2959100"/>
                  </a:lnTo>
                  <a:lnTo>
                    <a:pt x="8384551" y="3009900"/>
                  </a:lnTo>
                  <a:lnTo>
                    <a:pt x="8382522" y="3048000"/>
                  </a:lnTo>
                  <a:lnTo>
                    <a:pt x="8379917" y="3098800"/>
                  </a:lnTo>
                  <a:lnTo>
                    <a:pt x="8376737" y="3149600"/>
                  </a:lnTo>
                  <a:lnTo>
                    <a:pt x="8372984" y="3200400"/>
                  </a:lnTo>
                  <a:lnTo>
                    <a:pt x="8368660" y="3251200"/>
                  </a:lnTo>
                  <a:lnTo>
                    <a:pt x="8363766" y="3302000"/>
                  </a:lnTo>
                  <a:lnTo>
                    <a:pt x="8358303" y="3352800"/>
                  </a:lnTo>
                  <a:lnTo>
                    <a:pt x="8352274" y="3403600"/>
                  </a:lnTo>
                  <a:lnTo>
                    <a:pt x="8345679" y="3441700"/>
                  </a:lnTo>
                  <a:lnTo>
                    <a:pt x="8338521" y="3492500"/>
                  </a:lnTo>
                  <a:lnTo>
                    <a:pt x="8330801" y="3543300"/>
                  </a:lnTo>
                  <a:lnTo>
                    <a:pt x="8322521" y="3594100"/>
                  </a:lnTo>
                  <a:lnTo>
                    <a:pt x="8313681" y="3644900"/>
                  </a:lnTo>
                  <a:lnTo>
                    <a:pt x="8304285" y="3695700"/>
                  </a:lnTo>
                  <a:lnTo>
                    <a:pt x="8294332" y="3733800"/>
                  </a:lnTo>
                  <a:lnTo>
                    <a:pt x="8283826" y="3784600"/>
                  </a:lnTo>
                  <a:lnTo>
                    <a:pt x="8272766" y="3835400"/>
                  </a:lnTo>
                  <a:lnTo>
                    <a:pt x="8261156" y="3886200"/>
                  </a:lnTo>
                  <a:lnTo>
                    <a:pt x="8248996" y="3924300"/>
                  </a:lnTo>
                  <a:lnTo>
                    <a:pt x="8236288" y="3975100"/>
                  </a:lnTo>
                  <a:lnTo>
                    <a:pt x="8223034" y="4025900"/>
                  </a:lnTo>
                  <a:lnTo>
                    <a:pt x="8209236" y="4064000"/>
                  </a:lnTo>
                  <a:lnTo>
                    <a:pt x="8194894" y="4114800"/>
                  </a:lnTo>
                  <a:lnTo>
                    <a:pt x="8180010" y="4165600"/>
                  </a:lnTo>
                  <a:lnTo>
                    <a:pt x="8164586" y="4203700"/>
                  </a:lnTo>
                  <a:lnTo>
                    <a:pt x="8148624" y="4254500"/>
                  </a:lnTo>
                  <a:lnTo>
                    <a:pt x="8132125" y="4305300"/>
                  </a:lnTo>
                  <a:lnTo>
                    <a:pt x="8115091" y="4343400"/>
                  </a:lnTo>
                  <a:lnTo>
                    <a:pt x="8097523" y="4394200"/>
                  </a:lnTo>
                  <a:lnTo>
                    <a:pt x="8079423" y="4432300"/>
                  </a:lnTo>
                  <a:lnTo>
                    <a:pt x="8060792" y="4483100"/>
                  </a:lnTo>
                  <a:lnTo>
                    <a:pt x="8041632" y="4521200"/>
                  </a:lnTo>
                  <a:lnTo>
                    <a:pt x="8021945" y="4572000"/>
                  </a:lnTo>
                  <a:lnTo>
                    <a:pt x="8001732" y="4610100"/>
                  </a:lnTo>
                  <a:lnTo>
                    <a:pt x="7980994" y="4660900"/>
                  </a:lnTo>
                  <a:lnTo>
                    <a:pt x="7959734" y="4699000"/>
                  </a:lnTo>
                  <a:lnTo>
                    <a:pt x="7937952" y="4749800"/>
                  </a:lnTo>
                  <a:lnTo>
                    <a:pt x="7915651" y="4787900"/>
                  </a:lnTo>
                  <a:lnTo>
                    <a:pt x="7892832" y="4838700"/>
                  </a:lnTo>
                  <a:lnTo>
                    <a:pt x="7869497" y="4876800"/>
                  </a:lnTo>
                  <a:lnTo>
                    <a:pt x="7845646" y="4914900"/>
                  </a:lnTo>
                  <a:lnTo>
                    <a:pt x="7821282" y="4965700"/>
                  </a:lnTo>
                  <a:lnTo>
                    <a:pt x="7796407" y="5003800"/>
                  </a:lnTo>
                  <a:lnTo>
                    <a:pt x="7771021" y="5041900"/>
                  </a:lnTo>
                  <a:lnTo>
                    <a:pt x="7745127" y="5092700"/>
                  </a:lnTo>
                  <a:lnTo>
                    <a:pt x="7718725" y="5130800"/>
                  </a:lnTo>
                  <a:lnTo>
                    <a:pt x="7691819" y="5168900"/>
                  </a:lnTo>
                  <a:lnTo>
                    <a:pt x="7664408" y="5207000"/>
                  </a:lnTo>
                  <a:lnTo>
                    <a:pt x="7636495" y="5245100"/>
                  </a:lnTo>
                  <a:lnTo>
                    <a:pt x="7608081" y="5295900"/>
                  </a:lnTo>
                  <a:lnTo>
                    <a:pt x="7579168" y="5334000"/>
                  </a:lnTo>
                  <a:lnTo>
                    <a:pt x="7549757" y="5372100"/>
                  </a:lnTo>
                  <a:lnTo>
                    <a:pt x="7519851" y="5410200"/>
                  </a:lnTo>
                  <a:lnTo>
                    <a:pt x="7489450" y="5448300"/>
                  </a:lnTo>
                  <a:lnTo>
                    <a:pt x="7458556" y="5486400"/>
                  </a:lnTo>
                  <a:lnTo>
                    <a:pt x="7427170" y="5524500"/>
                  </a:lnTo>
                  <a:lnTo>
                    <a:pt x="7395295" y="5562600"/>
                  </a:lnTo>
                  <a:lnTo>
                    <a:pt x="7362932" y="5600700"/>
                  </a:lnTo>
                  <a:lnTo>
                    <a:pt x="7330082" y="5638800"/>
                  </a:lnTo>
                  <a:lnTo>
                    <a:pt x="7296747" y="5676900"/>
                  </a:lnTo>
                  <a:lnTo>
                    <a:pt x="7262929" y="5715000"/>
                  </a:lnTo>
                  <a:lnTo>
                    <a:pt x="7228629" y="5753100"/>
                  </a:lnTo>
                  <a:lnTo>
                    <a:pt x="7193848" y="5778500"/>
                  </a:lnTo>
                  <a:lnTo>
                    <a:pt x="7158589" y="5816600"/>
                  </a:lnTo>
                  <a:lnTo>
                    <a:pt x="7122991" y="5854700"/>
                  </a:lnTo>
                  <a:lnTo>
                    <a:pt x="7087045" y="5892800"/>
                  </a:lnTo>
                  <a:lnTo>
                    <a:pt x="7050755" y="5918200"/>
                  </a:lnTo>
                  <a:lnTo>
                    <a:pt x="6977159" y="5994400"/>
                  </a:lnTo>
                  <a:lnTo>
                    <a:pt x="6939862" y="6019800"/>
                  </a:lnTo>
                  <a:lnTo>
                    <a:pt x="6902236" y="6057900"/>
                  </a:lnTo>
                  <a:lnTo>
                    <a:pt x="6864286" y="6083300"/>
                  </a:lnTo>
                  <a:lnTo>
                    <a:pt x="6826016" y="6121400"/>
                  </a:lnTo>
                  <a:lnTo>
                    <a:pt x="6787430" y="6146800"/>
                  </a:lnTo>
                  <a:lnTo>
                    <a:pt x="6748531" y="6184900"/>
                  </a:lnTo>
                  <a:lnTo>
                    <a:pt x="6669813" y="6235700"/>
                  </a:lnTo>
                  <a:lnTo>
                    <a:pt x="6630002" y="6273800"/>
                  </a:lnTo>
                  <a:lnTo>
                    <a:pt x="6467830" y="6375400"/>
                  </a:lnTo>
                  <a:lnTo>
                    <a:pt x="6258829" y="6502400"/>
                  </a:lnTo>
                  <a:lnTo>
                    <a:pt x="6086907" y="6604000"/>
                  </a:lnTo>
                  <a:lnTo>
                    <a:pt x="6043303" y="6616700"/>
                  </a:lnTo>
                  <a:lnTo>
                    <a:pt x="5955377" y="6667500"/>
                  </a:lnTo>
                  <a:lnTo>
                    <a:pt x="5911062" y="6680200"/>
                  </a:lnTo>
                  <a:lnTo>
                    <a:pt x="5866517" y="6705600"/>
                  </a:lnTo>
                  <a:lnTo>
                    <a:pt x="5821747" y="6718300"/>
                  </a:lnTo>
                  <a:lnTo>
                    <a:pt x="5776755" y="6743700"/>
                  </a:lnTo>
                  <a:lnTo>
                    <a:pt x="5686123" y="6769100"/>
                  </a:lnTo>
                  <a:lnTo>
                    <a:pt x="5640490" y="6794500"/>
                  </a:lnTo>
                  <a:close/>
                </a:path>
                <a:path extrusionOk="0" h="7048500" w="8387715">
                  <a:moveTo>
                    <a:pt x="4933524" y="6985000"/>
                  </a:moveTo>
                  <a:lnTo>
                    <a:pt x="3453641" y="6985000"/>
                  </a:lnTo>
                  <a:lnTo>
                    <a:pt x="3357183" y="6959600"/>
                  </a:lnTo>
                  <a:lnTo>
                    <a:pt x="5029982" y="6959600"/>
                  </a:lnTo>
                  <a:lnTo>
                    <a:pt x="4933524" y="6985000"/>
                  </a:lnTo>
                  <a:close/>
                </a:path>
                <a:path extrusionOk="0" h="7048500" w="8387715">
                  <a:moveTo>
                    <a:pt x="4787747" y="7010400"/>
                  </a:moveTo>
                  <a:lnTo>
                    <a:pt x="3599417" y="7010400"/>
                  </a:lnTo>
                  <a:lnTo>
                    <a:pt x="3502091" y="6985000"/>
                  </a:lnTo>
                  <a:lnTo>
                    <a:pt x="4885073" y="6985000"/>
                  </a:lnTo>
                  <a:lnTo>
                    <a:pt x="4787747" y="7010400"/>
                  </a:lnTo>
                  <a:close/>
                </a:path>
                <a:path extrusionOk="0" h="7048500" w="8387715">
                  <a:moveTo>
                    <a:pt x="4689883" y="7023100"/>
                  </a:moveTo>
                  <a:lnTo>
                    <a:pt x="3697282" y="7023100"/>
                  </a:lnTo>
                  <a:lnTo>
                    <a:pt x="3648284" y="7010400"/>
                  </a:lnTo>
                  <a:lnTo>
                    <a:pt x="4738880" y="7010400"/>
                  </a:lnTo>
                  <a:lnTo>
                    <a:pt x="4689883" y="7023100"/>
                  </a:lnTo>
                  <a:close/>
                </a:path>
                <a:path extrusionOk="0" h="7048500" w="8387715">
                  <a:moveTo>
                    <a:pt x="4542145" y="7035800"/>
                  </a:moveTo>
                  <a:lnTo>
                    <a:pt x="3845020" y="7035800"/>
                  </a:lnTo>
                  <a:lnTo>
                    <a:pt x="3795653" y="7023100"/>
                  </a:lnTo>
                  <a:lnTo>
                    <a:pt x="4591511" y="7023100"/>
                  </a:lnTo>
                  <a:lnTo>
                    <a:pt x="4542145" y="7035800"/>
                  </a:lnTo>
                  <a:close/>
                </a:path>
                <a:path extrusionOk="0" h="7048500" w="8387715">
                  <a:moveTo>
                    <a:pt x="4393372" y="7048500"/>
                  </a:moveTo>
                  <a:lnTo>
                    <a:pt x="3993792" y="7048500"/>
                  </a:lnTo>
                  <a:lnTo>
                    <a:pt x="3944093" y="7035800"/>
                  </a:lnTo>
                  <a:lnTo>
                    <a:pt x="4443071" y="7035800"/>
                  </a:lnTo>
                  <a:lnTo>
                    <a:pt x="4393372" y="7048500"/>
                  </a:lnTo>
                  <a:close/>
                </a:path>
              </a:pathLst>
            </a:custGeom>
            <a:solidFill>
              <a:srgbClr val="2E587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80462" y="968755"/>
              <a:ext cx="8363736" cy="72024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 txBox="1"/>
          <p:nvPr/>
        </p:nvSpPr>
        <p:spPr>
          <a:xfrm>
            <a:off x="10560225" y="1760250"/>
            <a:ext cx="7377000" cy="4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432434" lvl="0" marL="12700" marR="5080" rtl="0" algn="r">
              <a:lnSpc>
                <a:spcPct val="10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A escolha dos </a:t>
            </a:r>
            <a:r>
              <a:rPr b="1" lang="en-US" sz="2950">
                <a:solidFill>
                  <a:srgbClr val="2E5872"/>
                </a:solidFill>
              </a:rPr>
              <a:t>hiperparâmetros 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utilizados se deu  baseado nos testes realizados considerando </a:t>
            </a:r>
            <a:r>
              <a:rPr b="1" lang="en-US" sz="2950">
                <a:solidFill>
                  <a:srgbClr val="2E5872"/>
                </a:solidFill>
              </a:rPr>
              <a:t>uma  camada oculta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. Desse modo, foi possível inferir   que combinações com </a:t>
            </a:r>
            <a:r>
              <a:rPr b="1" lang="en-US" sz="2950">
                <a:solidFill>
                  <a:srgbClr val="2E5872"/>
                </a:solidFill>
              </a:rPr>
              <a:t>muitos nós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 e com um valor  </a:t>
            </a:r>
            <a:r>
              <a:rPr b="1" lang="en-US" sz="2950">
                <a:solidFill>
                  <a:srgbClr val="2E5872"/>
                </a:solidFill>
              </a:rPr>
              <a:t>baixo do termo de erro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 resultava em </a:t>
            </a:r>
            <a:r>
              <a:rPr b="1" lang="en-US" sz="2950">
                <a:solidFill>
                  <a:srgbClr val="2E5872"/>
                </a:solidFill>
              </a:rPr>
              <a:t>modelos ruins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.  Por fim, com base nos testes, decidiu-se</a:t>
            </a:r>
            <a:r>
              <a:rPr b="1" lang="en-US" sz="2950">
                <a:solidFill>
                  <a:srgbClr val="2E5872"/>
                </a:solidFill>
              </a:rPr>
              <a:t> usar o  termo momento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 e uma </a:t>
            </a:r>
            <a:r>
              <a:rPr b="1" lang="en-US" sz="2950">
                <a:solidFill>
                  <a:srgbClr val="2E5872"/>
                </a:solidFill>
              </a:rPr>
              <a:t>taxa de aprendizado baixa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>
            <p:ph type="title"/>
          </p:nvPr>
        </p:nvSpPr>
        <p:spPr>
          <a:xfrm>
            <a:off x="11735875" y="407700"/>
            <a:ext cx="620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 EXPERIMENTO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/>
        </p:nvSpPr>
        <p:spPr>
          <a:xfrm>
            <a:off x="1016000" y="1619762"/>
            <a:ext cx="16582500" cy="7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Foram avaliados </a:t>
            </a:r>
            <a:r>
              <a:rPr b="1" lang="en-US" sz="2950">
                <a:solidFill>
                  <a:srgbClr val="2E5872"/>
                </a:solidFill>
              </a:rPr>
              <a:t>quatro hiperparâmetros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43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872"/>
              </a:buClr>
              <a:buSzPts val="2950"/>
              <a:buFont typeface="Arial"/>
              <a:buChar char="-"/>
            </a:pP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ETA (taxa de aprendizado)</a:t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431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2E5872"/>
              </a:buClr>
              <a:buSzPts val="2950"/>
              <a:buFont typeface="Arial"/>
              <a:buChar char="-"/>
            </a:pP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Alpha (termo momento)</a:t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431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2E5872"/>
              </a:buClr>
              <a:buSzPts val="2950"/>
              <a:buFont typeface="Arial"/>
              <a:buChar char="-"/>
            </a:pP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Quantidade de nós da camada oculta</a:t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34315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2E5872"/>
              </a:buClr>
              <a:buSzPts val="2950"/>
              <a:buFont typeface="Arial"/>
              <a:buChar char="-"/>
            </a:pP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Épocas</a:t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350" rtl="0" algn="just">
              <a:lnSpc>
                <a:spcPct val="10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Vale ressaltar que quanto mais nós aplicamos ao modelo, mais estamos tentando explicá-lo na base de treinamento,  haja vista que treinando esse modelo em cima da base ele acaba ficando viciado, </a:t>
            </a:r>
            <a:r>
              <a:rPr lang="en-US" sz="2950">
                <a:solidFill>
                  <a:srgbClr val="2E5872"/>
                </a:solidFill>
              </a:rPr>
              <a:t>configurando 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um caso de overfitting.</a:t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Com base nos testes, chegamos a conclusão que a quantidade de </a:t>
            </a:r>
            <a:r>
              <a:rPr b="1" lang="en-US" sz="2950">
                <a:solidFill>
                  <a:srgbClr val="2E5872"/>
                </a:solidFill>
              </a:rPr>
              <a:t>épocas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 que trazia os </a:t>
            </a:r>
            <a:r>
              <a:rPr b="1" lang="en-US" sz="2950">
                <a:solidFill>
                  <a:srgbClr val="2E5872"/>
                </a:solidFill>
              </a:rPr>
              <a:t>melhores 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resultados, girava em torno de </a:t>
            </a:r>
            <a:r>
              <a:rPr b="1" lang="en-US" sz="2950">
                <a:solidFill>
                  <a:srgbClr val="2E5872"/>
                </a:solidFill>
              </a:rPr>
              <a:t>120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. Além disso, a quantidade de </a:t>
            </a:r>
            <a:r>
              <a:rPr b="1" lang="en-US" sz="2950">
                <a:solidFill>
                  <a:srgbClr val="2E5872"/>
                </a:solidFill>
              </a:rPr>
              <a:t>nós da camada oculta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 girou em torno de </a:t>
            </a:r>
            <a:r>
              <a:rPr b="1" lang="en-US" sz="2950">
                <a:solidFill>
                  <a:srgbClr val="2E5872"/>
                </a:solidFill>
              </a:rPr>
              <a:t>83 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e o </a:t>
            </a:r>
            <a:r>
              <a:rPr b="1" lang="en-US" sz="2950">
                <a:solidFill>
                  <a:srgbClr val="2E5872"/>
                </a:solidFill>
              </a:rPr>
              <a:t>Alpha 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e o </a:t>
            </a:r>
            <a:r>
              <a:rPr b="1" lang="en-US" sz="2950">
                <a:solidFill>
                  <a:srgbClr val="2E5872"/>
                </a:solidFill>
              </a:rPr>
              <a:t>ETA </a:t>
            </a: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por volta de </a:t>
            </a:r>
            <a:r>
              <a:rPr b="1" lang="en-US" sz="2950">
                <a:solidFill>
                  <a:srgbClr val="2E5872"/>
                </a:solidFill>
              </a:rPr>
              <a:t>0.01</a:t>
            </a:r>
            <a:endParaRPr b="1" sz="29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Assim, é evidente que esses parâmetros interferem diretamente na acurácia da MLP.</a:t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>
            <p:ph type="title"/>
          </p:nvPr>
        </p:nvSpPr>
        <p:spPr>
          <a:xfrm>
            <a:off x="9966120" y="555300"/>
            <a:ext cx="7632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/>
              <a:t>OS HIPERPARÂMETROS</a:t>
            </a:r>
            <a:endParaRPr b="1" sz="41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/>
        </p:nvSpPr>
        <p:spPr>
          <a:xfrm>
            <a:off x="1016000" y="2379500"/>
            <a:ext cx="47784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327025" lvl="0" marL="339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872"/>
              </a:buClr>
              <a:buSzPts val="4350"/>
              <a:buFont typeface="Arial"/>
              <a:buChar char="-"/>
            </a:pPr>
            <a:r>
              <a:rPr lang="en-US" sz="43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4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33909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2E5872"/>
              </a:buClr>
              <a:buSzPts val="4350"/>
              <a:buFont typeface="Arial"/>
              <a:buChar char="-"/>
            </a:pPr>
            <a:r>
              <a:rPr lang="en-US" sz="43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Jupyter Notebook</a:t>
            </a:r>
            <a:endParaRPr sz="4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33909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2E5872"/>
              </a:buClr>
              <a:buSzPts val="4350"/>
              <a:buFont typeface="Arial"/>
              <a:buChar char="-"/>
            </a:pPr>
            <a:r>
              <a:rPr lang="en-US" sz="43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Google Colab</a:t>
            </a:r>
            <a:endParaRPr sz="4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3023125" y="887175"/>
            <a:ext cx="14575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/>
              <a:t>PRINCIPAIS FERRAMENTAS E TECNOLOGIAS</a:t>
            </a:r>
            <a:endParaRPr b="1" sz="4150"/>
          </a:p>
        </p:txBody>
      </p:sp>
      <p:sp>
        <p:nvSpPr>
          <p:cNvPr id="106" name="Google Shape;106;p6"/>
          <p:cNvSpPr txBox="1"/>
          <p:nvPr/>
        </p:nvSpPr>
        <p:spPr>
          <a:xfrm>
            <a:off x="1016000" y="5001971"/>
            <a:ext cx="16582500" cy="4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50">
              <a:solidFill>
                <a:srgbClr val="F5FAF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F5FAF9"/>
                </a:solidFill>
                <a:latin typeface="Verdana"/>
                <a:ea typeface="Verdana"/>
                <a:cs typeface="Verdana"/>
                <a:sym typeface="Verdana"/>
              </a:rPr>
              <a:t>DIFICULDADES ENCONTRADAS</a:t>
            </a:r>
            <a:endParaRPr b="1" sz="4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10160" rtl="0" algn="just">
              <a:lnSpc>
                <a:spcPct val="107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3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Inicialmente esquece</a:t>
            </a:r>
            <a:r>
              <a:rPr lang="en-US" sz="4350">
                <a:solidFill>
                  <a:srgbClr val="2E5872"/>
                </a:solidFill>
              </a:rPr>
              <a:t>mos</a:t>
            </a:r>
            <a:r>
              <a:rPr lang="en-US" sz="43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 de embaralhar os dados e, com isso não  tivemos resultados satisfatórios no treinamento. Além disso, passamos bastante  tempo </a:t>
            </a:r>
            <a:r>
              <a:rPr lang="en-US" sz="4350">
                <a:solidFill>
                  <a:srgbClr val="2E5872"/>
                </a:solidFill>
              </a:rPr>
              <a:t>buscando </a:t>
            </a:r>
            <a:r>
              <a:rPr lang="en-US" sz="435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bons hiperparâmetros para o treinamento.</a:t>
            </a:r>
            <a:endParaRPr sz="4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852907" y="1735999"/>
            <a:ext cx="12277200" cy="1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Dividimos a base da seguinte forma: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2E5872"/>
                </a:solidFill>
              </a:rPr>
              <a:t>hold_out</a:t>
            </a:r>
            <a:r>
              <a:rPr lang="en-US" sz="4300">
                <a:solidFill>
                  <a:srgbClr val="2E5872"/>
                </a:solidFill>
              </a:rPr>
              <a:t>: </a:t>
            </a:r>
            <a:endParaRPr sz="4300"/>
          </a:p>
        </p:txBody>
      </p:sp>
      <p:sp>
        <p:nvSpPr>
          <p:cNvPr id="112" name="Google Shape;112;p7"/>
          <p:cNvSpPr txBox="1"/>
          <p:nvPr/>
        </p:nvSpPr>
        <p:spPr>
          <a:xfrm>
            <a:off x="852900" y="7023325"/>
            <a:ext cx="146547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Utilizamos </a:t>
            </a:r>
            <a:r>
              <a:rPr b="1" lang="en-US" sz="4300">
                <a:solidFill>
                  <a:srgbClr val="2E5872"/>
                </a:solidFill>
              </a:rPr>
              <a:t>1 camada oculta</a:t>
            </a: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 e a </a:t>
            </a:r>
            <a:r>
              <a:rPr b="1" lang="en-US" sz="4300">
                <a:solidFill>
                  <a:srgbClr val="2E5872"/>
                </a:solidFill>
              </a:rPr>
              <a:t>Função Sigmoide</a:t>
            </a:r>
            <a:endParaRPr b="1" sz="4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551553" rtl="0" algn="l">
              <a:lnSpc>
                <a:spcPct val="10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2E5872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b="1" lang="en-US" sz="4300">
                <a:solidFill>
                  <a:srgbClr val="2E5872"/>
                </a:solidFill>
                <a:latin typeface="Verdana"/>
                <a:ea typeface="Verdana"/>
                <a:cs typeface="Verdana"/>
                <a:sym typeface="Verdana"/>
              </a:rPr>
              <a:t>unção de normalização</a:t>
            </a:r>
            <a:r>
              <a:rPr lang="en-US" sz="4300">
                <a:solidFill>
                  <a:srgbClr val="2E5872"/>
                </a:solidFill>
                <a:latin typeface="Verdana"/>
                <a:ea typeface="Verdana"/>
                <a:cs typeface="Verdana"/>
                <a:sym typeface="Verdana"/>
              </a:rPr>
              <a:t>:  </a:t>
            </a:r>
            <a:endParaRPr sz="4300">
              <a:solidFill>
                <a:srgbClr val="2E587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3551554" rtl="0" algn="l">
              <a:lnSpc>
                <a:spcPct val="10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(valor - média) / </a:t>
            </a: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esvio_padrão</a:t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9928374" y="467300"/>
            <a:ext cx="75072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F5FAF9"/>
                </a:solidFill>
                <a:latin typeface="Verdana"/>
                <a:ea typeface="Verdana"/>
                <a:cs typeface="Verdana"/>
                <a:sym typeface="Verdana"/>
              </a:rPr>
              <a:t>PREMISSAS DO MODELO</a:t>
            </a:r>
            <a:endParaRPr b="1" sz="4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5288900" y="3497700"/>
            <a:ext cx="2323200" cy="9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E5872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endParaRPr b="1" sz="2500">
              <a:solidFill>
                <a:srgbClr val="2E587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5288888" y="5048150"/>
            <a:ext cx="2323200" cy="9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E5872"/>
                </a:solidFill>
                <a:latin typeface="Verdana"/>
                <a:ea typeface="Verdana"/>
                <a:cs typeface="Verdana"/>
                <a:sym typeface="Verdana"/>
              </a:rPr>
              <a:t>25% Validação</a:t>
            </a:r>
            <a:endParaRPr b="1" sz="2500">
              <a:solidFill>
                <a:srgbClr val="2E587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6" name="Google Shape;116;p7"/>
          <p:cNvCxnSpPr>
            <a:stCxn id="114" idx="2"/>
            <a:endCxn id="115" idx="0"/>
          </p:cNvCxnSpPr>
          <p:nvPr/>
        </p:nvCxnSpPr>
        <p:spPr>
          <a:xfrm>
            <a:off x="6450500" y="4463400"/>
            <a:ext cx="0" cy="584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7"/>
          <p:cNvCxnSpPr/>
          <p:nvPr/>
        </p:nvCxnSpPr>
        <p:spPr>
          <a:xfrm>
            <a:off x="9753375" y="4648450"/>
            <a:ext cx="0" cy="584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7"/>
          <p:cNvCxnSpPr/>
          <p:nvPr/>
        </p:nvCxnSpPr>
        <p:spPr>
          <a:xfrm>
            <a:off x="2967175" y="4648450"/>
            <a:ext cx="0" cy="584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7"/>
          <p:cNvCxnSpPr/>
          <p:nvPr/>
        </p:nvCxnSpPr>
        <p:spPr>
          <a:xfrm rot="10800000">
            <a:off x="2972225" y="4658550"/>
            <a:ext cx="6776100" cy="14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7"/>
          <p:cNvSpPr/>
          <p:nvPr/>
        </p:nvSpPr>
        <p:spPr>
          <a:xfrm>
            <a:off x="1617325" y="5048150"/>
            <a:ext cx="2691900" cy="9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E5872"/>
                </a:solidFill>
                <a:latin typeface="Verdana"/>
                <a:ea typeface="Verdana"/>
                <a:cs typeface="Verdana"/>
                <a:sym typeface="Verdana"/>
              </a:rPr>
              <a:t>75%</a:t>
            </a:r>
            <a:endParaRPr b="1" sz="2500">
              <a:solidFill>
                <a:srgbClr val="2E587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E5872"/>
                </a:solidFill>
                <a:latin typeface="Verdana"/>
                <a:ea typeface="Verdana"/>
                <a:cs typeface="Verdana"/>
                <a:sym typeface="Verdana"/>
              </a:rPr>
              <a:t>Treinamento</a:t>
            </a:r>
            <a:endParaRPr b="1" sz="2500">
              <a:solidFill>
                <a:srgbClr val="2E587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8591775" y="5048150"/>
            <a:ext cx="2323200" cy="9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E5872"/>
                </a:solidFill>
                <a:latin typeface="Verdana"/>
                <a:ea typeface="Verdana"/>
                <a:cs typeface="Verdana"/>
                <a:sym typeface="Verdana"/>
              </a:rPr>
              <a:t>25% </a:t>
            </a:r>
            <a:endParaRPr b="1" sz="2500">
              <a:solidFill>
                <a:srgbClr val="2E587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E5872"/>
                </a:solidFill>
                <a:latin typeface="Verdana"/>
                <a:ea typeface="Verdana"/>
                <a:cs typeface="Verdana"/>
                <a:sym typeface="Verdana"/>
              </a:rPr>
              <a:t>Teste</a:t>
            </a:r>
            <a:endParaRPr b="1" sz="2500">
              <a:solidFill>
                <a:srgbClr val="2E587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10494629" y="887175"/>
            <a:ext cx="69405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/>
              <a:t>COMO EXECUTAR</a:t>
            </a:r>
            <a:endParaRPr b="1" sz="4150"/>
          </a:p>
        </p:txBody>
      </p:sp>
      <p:pic>
        <p:nvPicPr>
          <p:cNvPr id="127" name="Google Shape;12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2857500"/>
            <a:ext cx="145923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12bfc9c40_1_2"/>
          <p:cNvSpPr txBox="1"/>
          <p:nvPr>
            <p:ph type="title"/>
          </p:nvPr>
        </p:nvSpPr>
        <p:spPr>
          <a:xfrm>
            <a:off x="1015644" y="649420"/>
            <a:ext cx="16256700" cy="15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TEMPO DE EXECUÇÃO COM </a:t>
            </a:r>
            <a:r>
              <a:rPr b="1" lang="en-US"/>
              <a:t>MONO E MULTIPROCESSOS</a:t>
            </a:r>
            <a:endParaRPr b="1"/>
          </a:p>
        </p:txBody>
      </p:sp>
      <p:sp>
        <p:nvSpPr>
          <p:cNvPr id="133" name="Google Shape;133;g1012bfc9c40_1_2"/>
          <p:cNvSpPr txBox="1"/>
          <p:nvPr>
            <p:ph idx="1" type="body"/>
          </p:nvPr>
        </p:nvSpPr>
        <p:spPr>
          <a:xfrm>
            <a:off x="1015675" y="2803250"/>
            <a:ext cx="13635000" cy="661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num_processos = 8</a:t>
            </a:r>
            <a:endParaRPr sz="4300">
              <a:solidFill>
                <a:srgbClr val="2E58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tempo = 6000ms</a:t>
            </a:r>
            <a:endParaRPr b="1" sz="4300">
              <a:solidFill>
                <a:srgbClr val="2E58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2E58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Multiprocessos</a:t>
            </a:r>
            <a:endParaRPr sz="4300">
              <a:solidFill>
                <a:srgbClr val="2E58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Tempo_Total_multi = 2000 * tempo / num_processos </a:t>
            </a:r>
            <a:endParaRPr sz="4300">
              <a:solidFill>
                <a:srgbClr val="2E58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Tempo_Total_multi = 1500s</a:t>
            </a:r>
            <a:endParaRPr sz="4300">
              <a:solidFill>
                <a:srgbClr val="2E58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2E58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Mono</a:t>
            </a:r>
            <a:endParaRPr sz="4300">
              <a:solidFill>
                <a:srgbClr val="2E58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Tempo_Total_mono = 2000 * tempo</a:t>
            </a:r>
            <a:endParaRPr sz="4300">
              <a:solidFill>
                <a:srgbClr val="2E587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solidFill>
                  <a:srgbClr val="2E5872"/>
                </a:solidFill>
                <a:latin typeface="Arial"/>
                <a:ea typeface="Arial"/>
                <a:cs typeface="Arial"/>
                <a:sym typeface="Arial"/>
              </a:rPr>
              <a:t>Tempo_Total_mono = 12000s</a:t>
            </a:r>
            <a:endParaRPr sz="4300">
              <a:solidFill>
                <a:srgbClr val="2E587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2021-11-05T22:25:22Z</dcterms:created>
  <dc:creator>Ivanlis Nascimento da Costa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2021-11-05T00:00:00Z</vt:filetime>
  </property>
  <property fmtid="{D5CDD505-2E9C-101B-9397-08002B2CF9AE}" pid="3" name="Creator">
    <vt:lpwstr>Canva</vt:lpwstr>
  </property>
  <property fmtid="{D5CDD505-2E9C-101B-9397-08002B2CF9AE}" pid="4" name="LastSaved">
    <vt:filetime>2021-11-05T00:00:00Z</vt:filetime>
  </property>
</Properties>
</file>