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Montserrat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86d290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dos doces.</a:t>
            </a:r>
            <a:endParaRPr/>
          </a:p>
        </p:txBody>
      </p:sp>
      <p:sp>
        <p:nvSpPr>
          <p:cNvPr id="90" name="Google Shape;90;g6086d2908c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e7eaef2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5e7eaef25c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086d2908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dos doces.</a:t>
            </a:r>
            <a:endParaRPr/>
          </a:p>
        </p:txBody>
      </p:sp>
      <p:sp>
        <p:nvSpPr>
          <p:cNvPr id="41" name="Google Shape;41;g6086d2908c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086d2908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dos doces.</a:t>
            </a:r>
            <a:endParaRPr/>
          </a:p>
        </p:txBody>
      </p:sp>
      <p:sp>
        <p:nvSpPr>
          <p:cNvPr id="48" name="Google Shape;48;g6086d2908c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086d290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dos doces.</a:t>
            </a:r>
            <a:endParaRPr/>
          </a:p>
        </p:txBody>
      </p:sp>
      <p:sp>
        <p:nvSpPr>
          <p:cNvPr id="55" name="Google Shape;55;g6086d2908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86d290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dos doces.</a:t>
            </a:r>
            <a:endParaRPr/>
          </a:p>
        </p:txBody>
      </p:sp>
      <p:sp>
        <p:nvSpPr>
          <p:cNvPr id="62" name="Google Shape;62;g6086d2908c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86d290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dos doces.</a:t>
            </a:r>
            <a:endParaRPr/>
          </a:p>
        </p:txBody>
      </p:sp>
      <p:sp>
        <p:nvSpPr>
          <p:cNvPr id="69" name="Google Shape;69;g6086d2908c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86d290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dos doces.</a:t>
            </a:r>
            <a:endParaRPr/>
          </a:p>
        </p:txBody>
      </p:sp>
      <p:sp>
        <p:nvSpPr>
          <p:cNvPr id="76" name="Google Shape;76;g6086d2908c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86d290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dos doces.</a:t>
            </a:r>
            <a:endParaRPr/>
          </a:p>
        </p:txBody>
      </p:sp>
      <p:sp>
        <p:nvSpPr>
          <p:cNvPr id="83" name="Google Shape;83;g6086d2908c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74812" y="3081337"/>
            <a:ext cx="5781675" cy="6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74812" y="3081337"/>
            <a:ext cx="5781675" cy="6826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0" y="0"/>
            <a:ext cx="9144000" cy="7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29550" y="328612"/>
            <a:ext cx="996950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8366125" y="6140450"/>
            <a:ext cx="789000" cy="4113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8377237" y="6199187"/>
            <a:ext cx="43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65175" y="842962"/>
            <a:ext cx="71400" cy="284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933450" y="696912"/>
            <a:ext cx="7443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33450" y="1600200"/>
            <a:ext cx="7443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933450" y="749300"/>
            <a:ext cx="797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NAC - Dicas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20925" y="1645175"/>
            <a:ext cx="73644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4" name="Google Shape;94;p14"/>
          <p:cNvSpPr txBox="1"/>
          <p:nvPr/>
        </p:nvSpPr>
        <p:spPr>
          <a:xfrm>
            <a:off x="480600" y="1645175"/>
            <a:ext cx="81705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Método que ler arquivo json: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80"/>
                </a:solidFill>
                <a:highlight>
                  <a:srgbClr val="FFFFFF"/>
                </a:highlight>
              </a:rPr>
              <a:t>private fun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readJSONFromAsset(): String? {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 sz="22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json: String?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 sz="2200">
                <a:solidFill>
                  <a:srgbClr val="000080"/>
                </a:solidFill>
                <a:highlight>
                  <a:srgbClr val="FFFFFF"/>
                </a:highlight>
              </a:rPr>
              <a:t>try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US" sz="2200">
                <a:solidFill>
                  <a:srgbClr val="000080"/>
                </a:solidFill>
                <a:highlight>
                  <a:srgbClr val="FFFFFF"/>
                </a:highlight>
              </a:rPr>
              <a:t>val 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inputStream: InputStream = </a:t>
            </a:r>
            <a:r>
              <a:rPr i="1" lang="en-US" sz="2200">
                <a:solidFill>
                  <a:srgbClr val="660E7A"/>
                </a:solidFill>
                <a:highlight>
                  <a:srgbClr val="FFFFFF"/>
                </a:highlight>
              </a:rPr>
              <a:t>assets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.open(</a:t>
            </a:r>
            <a:r>
              <a:rPr b="1" lang="en-US" sz="2200">
                <a:solidFill>
                  <a:srgbClr val="008000"/>
                </a:solidFill>
                <a:highlight>
                  <a:srgbClr val="FFFFFF"/>
                </a:highlight>
              </a:rPr>
              <a:t>"filmes.json"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       json = inputStream.</a:t>
            </a:r>
            <a:r>
              <a:rPr i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bufferedReader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().</a:t>
            </a:r>
            <a:r>
              <a:rPr i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use</a:t>
            </a: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{it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readText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} </a:t>
            </a:r>
            <a:r>
              <a:rPr b="1" lang="en-US" sz="2200">
                <a:solidFill>
                  <a:srgbClr val="000080"/>
                </a:solidFill>
                <a:highlight>
                  <a:srgbClr val="FFFFFF"/>
                </a:highlight>
              </a:rPr>
              <a:t>catch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(ex: Exception) {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       ex.printStackTrace()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US" sz="2200">
                <a:solidFill>
                  <a:srgbClr val="000080"/>
                </a:solidFill>
                <a:highlight>
                  <a:srgbClr val="FFFFFF"/>
                </a:highlight>
              </a:rPr>
              <a:t>return null</a:t>
            </a:r>
            <a:endParaRPr b="1" sz="2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 sz="2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json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12" r="13" t="0"/>
          <a:stretch/>
        </p:blipFill>
        <p:spPr>
          <a:xfrm>
            <a:off x="352425" y="569912"/>
            <a:ext cx="8439150" cy="57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933450" y="749300"/>
            <a:ext cx="7315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Introdução - Android</a:t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20125" y="2119050"/>
            <a:ext cx="9144000" cy="13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500875" y="2281350"/>
            <a:ext cx="73665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Curso Android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Prof. Heitor Souza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933450" y="749300"/>
            <a:ext cx="797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NAC - Modelo click de botão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720925" y="1645175"/>
            <a:ext cx="73644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9400"/>
            <a:ext cx="9144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933450" y="749300"/>
            <a:ext cx="797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NAC - Modelo Configurando um adapter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720925" y="1645175"/>
            <a:ext cx="73644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5959"/>
            <a:ext cx="9143998" cy="266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933450" y="749300"/>
            <a:ext cx="797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NAC - Modelo Enviando parametro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720925" y="1645175"/>
            <a:ext cx="73644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4836"/>
            <a:ext cx="9144000" cy="124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933450" y="749300"/>
            <a:ext cx="797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NAC - Modelo Recuperando Parâmetro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720925" y="1645175"/>
            <a:ext cx="73644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4675"/>
            <a:ext cx="8839202" cy="59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/>
        </p:nvSpPr>
        <p:spPr>
          <a:xfrm>
            <a:off x="933450" y="749300"/>
            <a:ext cx="797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NAC - Modelo Intent filter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720925" y="1645175"/>
            <a:ext cx="73644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9463"/>
            <a:ext cx="9144001" cy="159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/>
        </p:nvSpPr>
        <p:spPr>
          <a:xfrm>
            <a:off x="933450" y="749300"/>
            <a:ext cx="797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NAC - Modelo Adapter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720925" y="1645175"/>
            <a:ext cx="73644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575" y="1408650"/>
            <a:ext cx="7229676" cy="52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933450" y="749300"/>
            <a:ext cx="797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NAC - Dicas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20925" y="1645175"/>
            <a:ext cx="73644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480600" y="1645175"/>
            <a:ext cx="81705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Utilizar kotlin extension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 </a:t>
            </a:r>
            <a:r>
              <a:rPr lang="en-US" sz="2600">
                <a:solidFill>
                  <a:srgbClr val="CC7832"/>
                </a:solidFill>
                <a:highlight>
                  <a:srgbClr val="2B2B2B"/>
                </a:highlight>
              </a:rPr>
              <a:t>import </a:t>
            </a:r>
            <a:r>
              <a:rPr lang="en-US" sz="2600">
                <a:solidFill>
                  <a:srgbClr val="A9B7C6"/>
                </a:solidFill>
                <a:highlight>
                  <a:srgbClr val="2B2B2B"/>
                </a:highlight>
              </a:rPr>
              <a:t>kotlinx.android.synthetic.main.activity_main.*</a:t>
            </a:r>
            <a:endParaRPr sz="26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Theme">
  <a:themeElements>
    <a:clrScheme name="Opulento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