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Deep metric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conceitos, aplicações e algumas contribuições</a:t>
            </a:r>
            <a:br/>
            <a:br/>
            <a:r>
              <a:rPr/>
              <a:t>Heitor S. Ramos  heitor@dcc.ufmg.br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Artificial intelligence (sometimes referred to by the acronym AI) is the science that studies the modeling of human-like intelligence exhibited by machines or software.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Artificial Intelligence</a:t>
            </a:r>
          </a:p>
        </p:txBody>
      </p:sp>
      <p:pic>
        <p:nvPicPr>
          <p:cNvPr descr="figs/I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1193800"/>
            <a:ext cx="806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Artificial Intelligence (Deep Learning Book)</a:t>
            </a:r>
          </a:p>
        </p:txBody>
      </p:sp>
      <p:pic>
        <p:nvPicPr>
          <p:cNvPr descr="Title: An elephant  figs/deep_learning-I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193800"/>
            <a:ext cx="3352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Artificial Intelligence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metric learning</dc:title>
  <dc:creator>Heitor S. Ramos   heitor@dcc.ufmg.br</dc:creator>
  <cp:keywords/>
  <dcterms:created xsi:type="dcterms:W3CDTF">2024-10-24T04:06:52Z</dcterms:created>
  <dcterms:modified xsi:type="dcterms:W3CDTF">2024-10-24T04:06:52Z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conceitos, aplicações e algumas contribuições</vt:lpwstr>
  </property>
  <property fmtid="{D5CDD505-2E9C-101B-9397-08002B2CF9AE}" pid="10" name="toc-title">
    <vt:lpwstr>Table of contents</vt:lpwstr>
  </property>
</Properties>
</file>