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57" r:id="rId4"/>
    <p:sldId id="265" r:id="rId5"/>
    <p:sldId id="261" r:id="rId6"/>
    <p:sldId id="266" r:id="rId7"/>
    <p:sldId id="270" r:id="rId8"/>
    <p:sldId id="267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9/17/2023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23005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864420"/>
            <a:ext cx="7100151" cy="15645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Visual </a:t>
            </a:r>
            <a:br>
              <a:rPr lang="en-US" dirty="0"/>
            </a:br>
            <a:r>
              <a:rPr lang="en-US" dirty="0"/>
              <a:t>Question Answering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25503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Nhóm</a:t>
            </a:r>
            <a:r>
              <a:rPr lang="en-US" sz="2800" b="0" dirty="0"/>
              <a:t> 4:</a:t>
            </a:r>
          </a:p>
          <a:p>
            <a:r>
              <a:rPr lang="en-US" sz="2800" b="0" dirty="0"/>
              <a:t>	- </a:t>
            </a:r>
            <a:r>
              <a:rPr lang="en-US" sz="2800" b="0" dirty="0" err="1"/>
              <a:t>Trần</a:t>
            </a:r>
            <a:r>
              <a:rPr lang="en-US" sz="2800" b="0" dirty="0"/>
              <a:t> </a:t>
            </a:r>
            <a:r>
              <a:rPr lang="en-US" sz="2800" b="0" dirty="0" err="1"/>
              <a:t>Trung</a:t>
            </a:r>
            <a:r>
              <a:rPr lang="en-US" sz="2800" b="0" dirty="0"/>
              <a:t> </a:t>
            </a:r>
            <a:r>
              <a:rPr lang="en-US" sz="2800" b="0" dirty="0" err="1"/>
              <a:t>Tín</a:t>
            </a:r>
            <a:endParaRPr lang="en-US" sz="2800" b="0" dirty="0"/>
          </a:p>
          <a:p>
            <a:r>
              <a:rPr lang="en-US" sz="2800" b="0" dirty="0"/>
              <a:t>	- Nguyễn </a:t>
            </a:r>
            <a:r>
              <a:rPr lang="en-US" sz="2800" b="0" dirty="0" err="1"/>
              <a:t>Quốc</a:t>
            </a:r>
            <a:r>
              <a:rPr lang="en-US" sz="2800" b="0" dirty="0"/>
              <a:t> Anh</a:t>
            </a:r>
          </a:p>
          <a:p>
            <a:r>
              <a:rPr lang="en-US" sz="2800" b="0" dirty="0"/>
              <a:t>	- Nguyễn Công Hiếu</a:t>
            </a:r>
          </a:p>
          <a:p>
            <a:r>
              <a:rPr lang="en-US" sz="2800" b="0" dirty="0"/>
              <a:t>	- </a:t>
            </a:r>
            <a:r>
              <a:rPr lang="en-US" sz="2800" b="0" dirty="0" err="1"/>
              <a:t>Tạ</a:t>
            </a:r>
            <a:r>
              <a:rPr lang="en-US" sz="2800" b="0" dirty="0"/>
              <a:t> </a:t>
            </a:r>
            <a:r>
              <a:rPr lang="en-US" sz="2800" b="0" dirty="0" err="1"/>
              <a:t>Doãn</a:t>
            </a:r>
            <a:r>
              <a:rPr lang="en-US" sz="2800" b="0" dirty="0"/>
              <a:t> </a:t>
            </a:r>
            <a:r>
              <a:rPr lang="en-US" sz="2800" b="0" dirty="0" err="1"/>
              <a:t>Khải</a:t>
            </a:r>
            <a:endParaRPr lang="en-US" sz="2800" b="0" dirty="0"/>
          </a:p>
          <a:p>
            <a:r>
              <a:rPr lang="en-US" sz="2800" b="0" dirty="0"/>
              <a:t>	- Lê Anh Minh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45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Nguyễn Công Hiếu (VINBIGDATA-VNCDLL-CTÐTKSAI)</cp:lastModifiedBy>
  <cp:revision>16</cp:revision>
  <dcterms:created xsi:type="dcterms:W3CDTF">2021-05-28T04:32:29Z</dcterms:created>
  <dcterms:modified xsi:type="dcterms:W3CDTF">2023-09-17T15:57:40Z</dcterms:modified>
</cp:coreProperties>
</file>