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B7E1-314E-4C44-B23C-B817735C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01C77-F5A9-4B0B-ACD6-DB78B50F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887F4-0D21-49F1-9D52-7EF8426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EBECF-4685-495C-B1D4-79E2C276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32C07-1023-4539-B086-F6D194F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A2C38-43E3-48BA-99E7-E0D21372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D2011-28F9-4E7E-BB92-8AAF71EA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9CA0A-50A9-44D6-A76D-0E28E62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64313-58F3-4F75-86FF-7F5AE752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0380-1C98-4455-83E5-6BFEF69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58BBA-7075-49D6-93FC-93E3F445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E0323-BD36-4019-9953-4466EFB4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72D4-EB9D-4262-A886-6B96F038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918FA-B0DB-4A7A-AAC3-843D4875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A882E-C760-4DF1-A9F0-7CD3506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122B-60B4-4DE2-A743-6D3C5D24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9289-5C5C-4277-AB03-E0162B3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2721-4964-4DD1-A90E-6382C134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D88B2-A874-4140-8D6D-42CC580F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3DA89-C0EF-4331-BC01-410BEFAB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9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9E81-C2DB-4266-9581-8EF6591B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3A7E-5AB9-4B73-A1F6-B9AE3AEC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D218A-D895-4A33-9D3A-FBB4A171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A051B-066E-41CB-8CA5-DAA2279E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9B3F-D99C-43BB-B1C9-CA6923B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7585-4B44-40E8-A177-35ABF916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971C4-135D-4E63-A983-50AAF8EB2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E847D-F253-499D-9F97-589E98C3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9BB80-33BC-4F96-8C50-FB42653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49380-F89F-45E3-B3D6-26137EB9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EA9B6-CB72-4CB3-87D4-160322B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2640-5AA9-4118-8B6A-D3D70ACE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99EB4-8F67-42DF-9C62-67A5E3C7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14F0E-2E60-4022-945B-9731DD81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F5F00A-7F33-4BE8-86F6-394B88F0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45CEB-1487-4E91-89B7-940140E5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E9D05-6407-4F91-BACD-968886AE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4957C8-6777-42BE-90BC-F340EE3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30E25-14A2-4366-A287-31DFB49D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A4A7F-0612-472A-904A-88B1D05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E6169-47A9-47ED-B296-376BC17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04252-F0D9-4758-9274-5F37AB3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0C232-A6B9-4953-8404-41B792A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EF93E-ED32-42D4-BB83-C3C0B5D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DD1A3-E755-480C-9EFB-FDCF5948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6A158-5F5F-4020-B4D3-0B13E08B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9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84674-ED5B-4FFC-BBB3-D77A7DD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C5C99-A0CB-4A6C-A755-B147049C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C22A3-98B8-4DD6-A3EB-3FA79565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5ECFF-C72F-4E9F-AFE1-B453AE73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40A96-9D6C-413F-8183-11170591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16373-2D76-4995-8673-8EB2C5EB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F48B-E6AD-4518-918E-6C91D4D3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5A050-1B79-4D88-BCB3-55FB936ED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61B36-B66F-4D93-900C-B8C03634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2DF01-8FA8-45DC-BAD6-C6B8D6A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CF5DB-D24F-47FD-91FF-7264E0EB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7180A-9FD9-44CA-94D0-2B19E40F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4D67E-7CFD-4ACF-99A8-8ECF41C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CB0E8-67DD-4B72-A152-E4F0E6E3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64B-0331-4424-BE35-4ACFE999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888F-6EFD-48A7-B0E0-45CFA0D7307F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3D1C2-E528-4FB7-8F7F-EC337B0DC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D7A26-E23C-4DDB-96F2-686F1257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FE73-4515-4BF2-89E6-B8CA4DEAE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6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沈楠</dc:creator>
  <cp:lastModifiedBy>沈楠</cp:lastModifiedBy>
  <cp:revision>2</cp:revision>
  <dcterms:created xsi:type="dcterms:W3CDTF">2020-11-14T01:56:27Z</dcterms:created>
  <dcterms:modified xsi:type="dcterms:W3CDTF">2020-11-14T03:23:05Z</dcterms:modified>
</cp:coreProperties>
</file>