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</a:t>
            </a:r>
            <a:r>
              <a:rPr lang="zh-CN" altLang="en-US" sz="4000" b="1" dirty="0" smtClean="0"/>
              <a:t>（</a:t>
            </a:r>
            <a:r>
              <a:rPr lang="zh-CN" altLang="en-US" sz="4000" b="1" dirty="0" smtClean="0"/>
              <a:t>第五</a:t>
            </a:r>
            <a:r>
              <a:rPr lang="zh-CN" altLang="en-US" sz="4000" b="1" dirty="0" smtClean="0"/>
              <a:t>版）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6998" y="4407441"/>
            <a:ext cx="4889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79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=""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C7EDCC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788361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87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0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:①</a:t>
            </a:r>
            <a:r>
              <a:rPr lang="zh-CN" altLang="en-US" sz="1600" dirty="0" smtClean="0">
                <a:solidFill>
                  <a:schemeClr val="bg1"/>
                </a:solidFill>
              </a:rPr>
              <a:t>主函数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 smtClean="0">
                <a:solidFill>
                  <a:schemeClr val="bg1"/>
                </a:solidFill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语句将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的值作为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都是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</a:t>
            </a:r>
            <a:r>
              <a:rPr lang="zh-CN" altLang="en-US" dirty="0" smtClean="0"/>
              <a:t>：本例程序中两个函数都有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语句，请注意它们的异同。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两个函数都定义为整型，都有函数值，都需要用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语句为函数指定返回值。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语句指定的返回值一般为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max</a:t>
            </a:r>
            <a:r>
              <a:rPr lang="zh-CN" altLang="en-US" dirty="0" smtClean="0"/>
              <a:t>函数的返回值是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函数中求出的两数中的最大值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，只有通过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语句才能把求出的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值作为函数的值并返回调用它的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5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函数时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个函数包括两个部分：函数首部和函数体，函数体一般包括声明部分和执行部分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defTabSz="357188"/>
            <a:r>
              <a:rPr lang="en-US" altLang="zh-CN" sz="1400" dirty="0" smtClean="0"/>
              <a:t> {	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</a:p>
          <a:p>
            <a:pPr defTabSz="357188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</a:p>
          <a:p>
            <a:pPr defTabSz="357188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</a:p>
          <a:p>
            <a:pPr marL="0" lvl="1" defTabSz="357188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</a:p>
          <a:p>
            <a:pPr marL="0" lvl="1" defTabSz="357188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max	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x,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y)</a:t>
            </a:r>
          </a:p>
          <a:p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lang="zh-CN" altLang="en-US" sz="1600" dirty="0" smtClean="0"/>
              <a:t>函数类型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函数名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=""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61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7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2426</Words>
  <Application>Microsoft Office PowerPoint</Application>
  <PresentationFormat>自定义</PresentationFormat>
  <Paragraphs>348</Paragraphs>
  <Slides>23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C程序设计（第五版）</vt:lpstr>
      <vt:lpstr>幻灯片 2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E21Zhang</cp:lastModifiedBy>
  <cp:revision>61</cp:revision>
  <dcterms:created xsi:type="dcterms:W3CDTF">2017-08-03T06:51:45Z</dcterms:created>
  <dcterms:modified xsi:type="dcterms:W3CDTF">2017-08-29T01:50:01Z</dcterms:modified>
</cp:coreProperties>
</file>