
<file path=[Content_Types].xml><?xml version="1.0" encoding="utf-8"?>
<Types xmlns="http://schemas.openxmlformats.org/package/2006/content-types">
  <Override PartName="/ppt/slides/slide47.xml" ContentType="application/vnd.openxmlformats-officedocument.presentationml.slide+xml"/>
  <Override PartName="/ppt/tags/tag8.xml" ContentType="application/vnd.openxmlformats-officedocument.presentationml.tags+xml"/>
  <Override PartName="/ppt/tags/tag140.xml" ContentType="application/vnd.openxmlformats-officedocument.presentationml.tags+xml"/>
  <Override PartName="/ppt/tags/tag238.xml" ContentType="application/vnd.openxmlformats-officedocument.presentationml.tags+xml"/>
  <Override PartName="/ppt/tags/tag285.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tags/tag216.xml" ContentType="application/vnd.openxmlformats-officedocument.presentationml.tags+xml"/>
  <Override PartName="/ppt/tags/tag263.xml" ContentType="application/vnd.openxmlformats-officedocument.presentationml.tags+xml"/>
  <Default Extension="xml" ContentType="application/xml"/>
  <Override PartName="/ppt/slides/slide50.xml" ContentType="application/vnd.openxmlformats-officedocument.presentationml.slide+xml"/>
  <Override PartName="/ppt/tags/tag38.xml" ContentType="application/vnd.openxmlformats-officedocument.presentationml.tags+xml"/>
  <Override PartName="/ppt/tags/tag85.xml" ContentType="application/vnd.openxmlformats-officedocument.presentationml.tags+xml"/>
  <Override PartName="/ppt/notesSlides/notesSlide16.xml" ContentType="application/vnd.openxmlformats-officedocument.presentationml.notesSlide+xml"/>
  <Override PartName="/ppt/tags/tag241.xml" ContentType="application/vnd.openxmlformats-officedocument.presentationml.tags+xml"/>
  <Override PartName="/ppt/tags/tag16.xml" ContentType="application/vnd.openxmlformats-officedocument.presentationml.tags+xml"/>
  <Override PartName="/ppt/tags/tag63.xml" ContentType="application/vnd.openxmlformats-officedocument.presentationml.tags+xml"/>
  <Override PartName="/ppt/tags/tag178.xml" ContentType="application/vnd.openxmlformats-officedocument.presentationml.tags+xml"/>
  <Override PartName="/ppt/notesSlides/notesSlide41.xml" ContentType="application/vnd.openxmlformats-officedocument.presentationml.notesSlide+xml"/>
  <Override PartName="/ppt/tags/tag109.xml" ContentType="application/vnd.openxmlformats-officedocument.presentationml.tags+xml"/>
  <Override PartName="/ppt/tags/tag156.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diagrams/data2.xml" ContentType="application/vnd.openxmlformats-officedocument.drawingml.diagramData+xml"/>
  <Override PartName="/ppt/tags/tag279.xml" ContentType="application/vnd.openxmlformats-officedocument.presentationml.tags+xml"/>
  <Override PartName="/ppt/tags/tag134.xml" ContentType="application/vnd.openxmlformats-officedocument.presentationml.tags+xml"/>
  <Override PartName="/ppt/tags/tag181.xml" ContentType="application/vnd.openxmlformats-officedocument.presentationml.tags+xml"/>
  <Override PartName="/ppt/slides/slide19.xml" ContentType="application/vnd.openxmlformats-officedocument.presentationml.slide+xml"/>
  <Override PartName="/ppt/slides/slide66.xml" ContentType="application/vnd.openxmlformats-officedocument.presentationml.slide+xml"/>
  <Default Extension="png" ContentType="image/png"/>
  <Override PartName="/ppt/tags/tag112.xml" ContentType="application/vnd.openxmlformats-officedocument.presentationml.tags+xml"/>
  <Override PartName="/ppt/tags/tag257.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diagrams/quickStyle3.xml" ContentType="application/vnd.openxmlformats-officedocument.drawingml.diagramStyle+xml"/>
  <Override PartName="/ppt/theme/themeOverride6.xml" ContentType="application/vnd.openxmlformats-officedocument.themeOverride+xml"/>
  <Override PartName="/ppt/slides/slide44.xml" ContentType="application/vnd.openxmlformats-officedocument.presentationml.slide+xml"/>
  <Override PartName="/ppt/tags/tag235.xml" ContentType="application/vnd.openxmlformats-officedocument.presentationml.tags+xml"/>
  <Override PartName="/ppt/tags/tag282.xml" ContentType="application/vnd.openxmlformats-officedocument.presentationml.tags+xml"/>
  <Override PartName="/ppt/slides/slide22.xml" ContentType="application/vnd.openxmlformats-officedocument.presentationml.slide+xml"/>
  <Override PartName="/ppt/tags/tag57.xml" ContentType="application/vnd.openxmlformats-officedocument.presentationml.tags+xml"/>
  <Override PartName="/ppt/tags/tag213.xml" ContentType="application/vnd.openxmlformats-officedocument.presentationml.tags+xml"/>
  <Override PartName="/ppt/notesSlides/notesSlide35.xml" ContentType="application/vnd.openxmlformats-officedocument.presentationml.notesSlide+xml"/>
  <Override PartName="/ppt/tags/tag260.xml" ContentType="application/vnd.openxmlformats-officedocument.presentationml.tags+xml"/>
  <Override PartName="/ppt/tags/tag35.xml" ContentType="application/vnd.openxmlformats-officedocument.presentationml.tags+xml"/>
  <Override PartName="/ppt/notesSlides/notesSlide13.xml" ContentType="application/vnd.openxmlformats-officedocument.presentationml.notesSlide+xml"/>
  <Override PartName="/ppt/tags/tag82.xml" ContentType="application/vnd.openxmlformats-officedocument.presentationml.tags+xml"/>
  <Override PartName="/ppt/tags/tag197.xml" ContentType="application/vnd.openxmlformats-officedocument.presentationml.tags+xml"/>
  <Override PartName="/ppt/tags/tag128.xml" ContentType="application/vnd.openxmlformats-officedocument.presentationml.tags+xml"/>
  <Override PartName="/ppt/tags/tag175.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tags/tag298.xml" ContentType="application/vnd.openxmlformats-officedocument.presentationml.tags+xml"/>
  <Override PartName="/ppt/notesSlides/notesSlide4.xml" ContentType="application/vnd.openxmlformats-officedocument.presentationml.notesSlide+xml"/>
  <Override PartName="/ppt/tags/tag106.xml" ContentType="application/vnd.openxmlformats-officedocument.presentationml.tags+xml"/>
  <Override PartName="/ppt/tags/tag153.xml" ContentType="application/vnd.openxmlformats-officedocument.presentationml.tags+xml"/>
  <Override PartName="/ppt/slides/slide38.xml" ContentType="application/vnd.openxmlformats-officedocument.presentationml.slide+xml"/>
  <Override PartName="/ppt/tags/tag131.xml" ContentType="application/vnd.openxmlformats-officedocument.presentationml.tags+xml"/>
  <Override PartName="/ppt/tags/tag229.xml" ContentType="application/vnd.openxmlformats-officedocument.presentationml.tags+xml"/>
  <Override PartName="/ppt/diagrams/colors1.xml" ContentType="application/vnd.openxmlformats-officedocument.drawingml.diagramColors+xml"/>
  <Override PartName="/ppt/tags/tag276.xml" ContentType="application/vnd.openxmlformats-officedocument.presentationml.tags+xml"/>
  <Override PartName="/ppt/tags/tag98.xml" ContentType="application/vnd.openxmlformats-officedocument.presentationml.tags+xml"/>
  <Override PartName="/ppt/tags/tag207.xml" ContentType="application/vnd.openxmlformats-officedocument.presentationml.tags+xml"/>
  <Override PartName="/ppt/notesSlides/notesSlide29.xml" ContentType="application/vnd.openxmlformats-officedocument.presentationml.notesSlide+xml"/>
  <Override PartName="/ppt/tags/tag25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Override PartName="/ppt/tags/tag87.xml" ContentType="application/vnd.openxmlformats-officedocument.presentationml.tags+xml"/>
  <Override PartName="/ppt/notesSlides/notesSlide18.xml" ContentType="application/vnd.openxmlformats-officedocument.presentationml.notesSlide+xml"/>
  <Override PartName="/ppt/tags/tag243.xml" ContentType="application/vnd.openxmlformats-officedocument.presentationml.tags+xml"/>
  <Override PartName="/ppt/theme/themeOverride3.xml" ContentType="application/vnd.openxmlformats-officedocument.themeOverride+xml"/>
  <Override PartName="/ppt/tags/tag290.xml" ContentType="application/vnd.openxmlformats-officedocument.presentationml.tags+xml"/>
  <Override PartName="/ppt/slides/slide41.xml" ContentType="application/vnd.openxmlformats-officedocument.presentationml.slide+xml"/>
  <Override PartName="/ppt/tags/tag29.xml" ContentType="application/vnd.openxmlformats-officedocument.presentationml.tags+xml"/>
  <Override PartName="/ppt/tags/tag76.xml" ContentType="application/vnd.openxmlformats-officedocument.presentationml.tags+xml"/>
  <Override PartName="/ppt/tags/tag232.xml" ContentType="application/vnd.openxmlformats-officedocument.presentationml.tags+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30.xml" ContentType="application/vnd.openxmlformats-officedocument.presentationml.slide+xml"/>
  <Override PartName="/ppt/tags/tag18.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158.xml" ContentType="application/vnd.openxmlformats-officedocument.presentationml.tags+xml"/>
  <Override PartName="/ppt/tags/tag169.xml" ContentType="application/vnd.openxmlformats-officedocument.presentationml.tags+xml"/>
  <Override PartName="/ppt/tags/tag210.xml" ContentType="application/vnd.openxmlformats-officedocument.presentationml.tags+xml"/>
  <Override PartName="/ppt/notesSlides/notesSlide32.xml" ContentType="application/vnd.openxmlformats-officedocument.presentationml.notesSlide+xml"/>
  <Override PartName="/ppt/tags/tag221.xml" ContentType="application/vnd.openxmlformats-officedocument.presentationml.tags+xml"/>
  <Override PartName="/ppt/tags/tag308.xml" ContentType="application/vnd.openxmlformats-officedocument.presentationml.tags+xml"/>
  <Override PartName="/ppt/tags/tag43.xml" ContentType="application/vnd.openxmlformats-officedocument.presentationml.tags+xml"/>
  <Override PartName="/ppt/notesSlides/notesSlide9.xml" ContentType="application/vnd.openxmlformats-officedocument.presentationml.notesSlide+xml"/>
  <Override PartName="/ppt/tags/tag90.xml" ContentType="application/vnd.openxmlformats-officedocument.presentationml.tags+xml"/>
  <Override PartName="/ppt/notesSlides/notesSlide21.xml" ContentType="application/vnd.openxmlformats-officedocument.presentationml.notesSlide+xml"/>
  <Override PartName="/ppt/tags/tag147.xml" ContentType="application/vnd.openxmlformats-officedocument.presentationml.tags+xml"/>
  <Override PartName="/ppt/tags/tag194.xml" ContentType="application/vnd.openxmlformats-officedocument.presentationml.tags+xml"/>
  <Override PartName="/ppt/diagrams/layout3.xml" ContentType="application/vnd.openxmlformats-officedocument.drawingml.diagramLayout+xml"/>
  <Override PartName="/ppt/tags/tag32.xml" ContentType="application/vnd.openxmlformats-officedocument.presentationml.tags+xml"/>
  <Override PartName="/ppt/notesSlides/notesSlide10.xml" ContentType="application/vnd.openxmlformats-officedocument.presentationml.notesSlide+xml"/>
  <Override PartName="/ppt/tags/tag136.xml" ContentType="application/vnd.openxmlformats-officedocument.presentationml.tags+xml"/>
  <Override PartName="/ppt/tags/tag183.xml" ContentType="application/vnd.openxmlformats-officedocument.presentationml.tags+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25.xml" ContentType="application/vnd.openxmlformats-officedocument.presentationml.tags+xml"/>
  <Override PartName="/ppt/tags/tag161.xml" ContentType="application/vnd.openxmlformats-officedocument.presentationml.tags+xml"/>
  <Override PartName="/ppt/tags/tag172.xml" ContentType="application/vnd.openxmlformats-officedocument.presentationml.tags+xml"/>
  <Override PartName="/ppt/tags/tag259.xml" ContentType="application/vnd.openxmlformats-officedocument.presentationml.tags+xml"/>
  <Override PartName="/ppt/tags/tag311.xml" ContentType="application/vnd.openxmlformats-officedocument.presentationml.tags+xml"/>
  <Override PartName="/ppt/slides/slide57.xml" ContentType="application/vnd.openxmlformats-officedocument.presentationml.slide+xml"/>
  <Override PartName="/ppt/tags/tag7.xml" ContentType="application/vnd.openxmlformats-officedocument.presentationml.tags+xml"/>
  <Override PartName="/ppt/notesSlides/notesSlide1.xml" ContentType="application/vnd.openxmlformats-officedocument.presentationml.notesSlide+xml"/>
  <Override PartName="/ppt/tags/tag103.xml" ContentType="application/vnd.openxmlformats-officedocument.presentationml.tags+xml"/>
  <Override PartName="/ppt/tags/tag150.xml" ContentType="application/vnd.openxmlformats-officedocument.presentationml.tags+xml"/>
  <Override PartName="/ppt/tags/tag248.xml" ContentType="application/vnd.openxmlformats-officedocument.presentationml.tags+xml"/>
  <Override PartName="/ppt/tags/tag295.xml" ContentType="application/vnd.openxmlformats-officedocument.presentationml.tags+xml"/>
  <Override PartName="/ppt/tags/tag300.xml" ContentType="application/vnd.openxmlformats-officedocument.presentationml.tags+xml"/>
  <Override PartName="/ppt/slides/slide46.xml" ContentType="application/vnd.openxmlformats-officedocument.presentationml.slide+xml"/>
  <Override PartName="/ppt/tags/tag226.xml" ContentType="application/vnd.openxmlformats-officedocument.presentationml.tags+xml"/>
  <Override PartName="/ppt/tags/tag237.xml" ContentType="application/vnd.openxmlformats-officedocument.presentationml.tags+xml"/>
  <Override PartName="/ppt/tags/tag273.xml" ContentType="application/vnd.openxmlformats-officedocument.presentationml.tags+xml"/>
  <Override PartName="/ppt/notesSlides/notesSlide48.xml" ContentType="application/vnd.openxmlformats-officedocument.presentationml.notesSlide+xml"/>
  <Override PartName="/ppt/tags/tag284.xml" ContentType="application/vnd.openxmlformats-officedocument.presentationml.tags+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tags/tag59.xml" ContentType="application/vnd.openxmlformats-officedocument.presentationml.tags+xml"/>
  <Override PartName="/ppt/tags/tag215.xml" ContentType="application/vnd.openxmlformats-officedocument.presentationml.tags+xml"/>
  <Override PartName="/ppt/notesSlides/notesSlide37.xml" ContentType="application/vnd.openxmlformats-officedocument.presentationml.notesSlide+xml"/>
  <Override PartName="/ppt/tags/tag262.xml" ContentType="application/vnd.openxmlformats-officedocument.presentationml.tags+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notesSlides/notesSlide15.xml" ContentType="application/vnd.openxmlformats-officedocument.presentationml.notesSlide+xml"/>
  <Override PartName="/ppt/tags/tag84.xml" ContentType="application/vnd.openxmlformats-officedocument.presentationml.tags+xml"/>
  <Override PartName="/ppt/tags/tag95.xml" ContentType="application/vnd.openxmlformats-officedocument.presentationml.tags+xml"/>
  <Override PartName="/ppt/notesSlides/notesSlide26.xml" ContentType="application/vnd.openxmlformats-officedocument.presentationml.notesSlide+xml"/>
  <Override PartName="/ppt/tags/tag188.xml" ContentType="application/vnd.openxmlformats-officedocument.presentationml.tags+xml"/>
  <Override PartName="/ppt/tags/tag199.xml" ContentType="application/vnd.openxmlformats-officedocument.presentationml.tags+xml"/>
  <Override PartName="/ppt/tags/tag204.xml" ContentType="application/vnd.openxmlformats-officedocument.presentationml.tags+xml"/>
  <Override PartName="/ppt/tags/tag251.xml" ContentType="application/vnd.openxmlformats-officedocument.presentationml.tags+xml"/>
  <Override PartName="/ppt/tags/tag26.xml" ContentType="application/vnd.openxmlformats-officedocument.presentationml.tags+xml"/>
  <Override PartName="/ppt/tags/tag73.xml" ContentType="application/vnd.openxmlformats-officedocument.presentationml.tags+xml"/>
  <Override PartName="/ppt/tags/tag177.xml" ContentType="application/vnd.openxmlformats-officedocument.presentationml.tags+xml"/>
  <Override PartName="/ppt/tags/tag240.xml" ContentType="application/vnd.openxmlformats-officedocument.presentationml.tags+xml"/>
  <Override PartName="/ppt/notesSlides/notesSlide51.xml" ContentType="application/vnd.openxmlformats-officedocument.presentationml.notesSlide+xml"/>
  <Override PartName="/ppt/tags/tag15.xml" ContentType="application/vnd.openxmlformats-officedocument.presentationml.tags+xml"/>
  <Override PartName="/ppt/tags/tag62.xml" ContentType="application/vnd.openxmlformats-officedocument.presentationml.tags+xml"/>
  <Override PartName="/ppt/tags/tag119.xml" ContentType="application/vnd.openxmlformats-officedocument.presentationml.tags+xml"/>
  <Override PartName="/ppt/tags/tag166.xml" ContentType="application/vnd.openxmlformats-officedocument.presentationml.tags+xml"/>
  <Override PartName="/ppt/notesSlides/notesSlide40.xml" ContentType="application/vnd.openxmlformats-officedocument.presentationml.notesSlide+xml"/>
  <Override PartName="/ppt/notesSlides/notesSlide6.xml" ContentType="application/vnd.openxmlformats-officedocument.presentationml.notesSlide+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tags/tag155.xml" ContentType="application/vnd.openxmlformats-officedocument.presentationml.tags+xml"/>
  <Override PartName="/ppt/tags/tag289.xml" ContentType="application/vnd.openxmlformats-officedocument.presentationml.tags+xml"/>
  <Override PartName="/ppt/tags/tag305.xml" ContentType="application/vnd.openxmlformats-officedocument.presentationml.tags+xml"/>
  <Override PartName="/ppt/tags/tag133.xml" ContentType="application/vnd.openxmlformats-officedocument.presentationml.tags+xml"/>
  <Override PartName="/ppt/tags/tag144.xml" ContentType="application/vnd.openxmlformats-officedocument.presentationml.tags+xml"/>
  <Override PartName="/ppt/tags/tag180.xml" ContentType="application/vnd.openxmlformats-officedocument.presentationml.tags+xml"/>
  <Override PartName="/ppt/tags/tag191.xml" ContentType="application/vnd.openxmlformats-officedocument.presentationml.tags+xml"/>
  <Override PartName="/ppt/diagrams/data1.xml" ContentType="application/vnd.openxmlformats-officedocument.drawingml.diagramData+xml"/>
  <Override PartName="/ppt/tags/tag278.xml" ContentType="application/vnd.openxmlformats-officedocument.presentationml.tags+xml"/>
  <Override PartName="/ppt/diagrams/colors3.xml" ContentType="application/vnd.openxmlformats-officedocument.drawingml.diagramColors+xml"/>
  <Override PartName="/ppt/slides/slide29.xml" ContentType="application/vnd.openxmlformats-officedocument.presentationml.slide+xml"/>
  <Override PartName="/ppt/slides/slide76.xml" ContentType="application/vnd.openxmlformats-officedocument.presentationml.slide+xml"/>
  <Override PartName="/ppt/tags/tag122.xml" ContentType="application/vnd.openxmlformats-officedocument.presentationml.tags+xml"/>
  <Override PartName="/ppt/tags/tag209.xml" ContentType="application/vnd.openxmlformats-officedocument.presentationml.tags+xml"/>
  <Override PartName="/ppt/tags/tag256.xml" ContentType="application/vnd.openxmlformats-officedocument.presentationml.tags+xml"/>
  <Override PartName="/ppt/tags/tag267.xml" ContentType="application/vnd.openxmlformats-officedocument.presentationml.tags+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tags/tag111.xml" ContentType="application/vnd.openxmlformats-officedocument.presentationml.tags+xml"/>
  <Override PartName="/ppt/tags/tag245.xml" ContentType="application/vnd.openxmlformats-officedocument.presentationml.tags+xml"/>
  <Override PartName="/ppt/diagrams/quickStyle2.xml" ContentType="application/vnd.openxmlformats-officedocument.drawingml.diagramStyle+xml"/>
  <Override PartName="/ppt/theme/themeOverride5.xml" ContentType="application/vnd.openxmlformats-officedocument.themeOverride+xml"/>
  <Override PartName="/ppt/tags/tag292.xml" ContentType="application/vnd.openxmlformats-officedocument.presentationml.tags+xml"/>
  <Override PartName="/ppt/slides/slide43.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tags/tag234.xml" ContentType="application/vnd.openxmlformats-officedocument.presentationml.tags+xml"/>
  <Override PartName="/ppt/notesSlides/notesSlide45.xml" ContentType="application/vnd.openxmlformats-officedocument.presentationml.notesSlide+xml"/>
  <Override PartName="/ppt/tags/tag281.xml" ContentType="application/vnd.openxmlformats-officedocument.presentationml.tags+xml"/>
  <Override PartName="/ppt/slides/slide32.xml" ContentType="application/vnd.openxmlformats-officedocument.presentationml.slide+xml"/>
  <Override PartName="/ppt/tags/tag56.xml" ContentType="application/vnd.openxmlformats-officedocument.presentationml.tags+xml"/>
  <Override PartName="/ppt/tags/tag67.xml" ContentType="application/vnd.openxmlformats-officedocument.presentationml.tags+xml"/>
  <Override PartName="/ppt/tags/tag223.xml" ContentType="application/vnd.openxmlformats-officedocument.presentationml.tags+xml"/>
  <Override PartName="/ppt/notesSlides/notesSlide34.xml" ContentType="application/vnd.openxmlformats-officedocument.presentationml.notesSlide+xml"/>
  <Override PartName="/ppt/tags/tag270.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ppt/tags/tag92.xml" ContentType="application/vnd.openxmlformats-officedocument.presentationml.tags+xml"/>
  <Override PartName="/ppt/notesSlides/notesSlide23.xml" ContentType="application/vnd.openxmlformats-officedocument.presentationml.notesSlide+xml"/>
  <Override PartName="/ppt/tags/tag149.xml" ContentType="application/vnd.openxmlformats-officedocument.presentationml.tags+xml"/>
  <Override PartName="/ppt/tags/tag196.xml" ContentType="application/vnd.openxmlformats-officedocument.presentationml.tags+xml"/>
  <Override PartName="/ppt/tags/tag201.xml" ContentType="application/vnd.openxmlformats-officedocument.presentationml.tags+xml"/>
  <Override PartName="/ppt/tags/tag212.xml" ContentType="application/vnd.openxmlformats-officedocument.presentationml.tags+xml"/>
  <Override PartName="/ppt/tags/tag34.xml" ContentType="application/vnd.openxmlformats-officedocument.presentationml.tags+xml"/>
  <Override PartName="/ppt/notesSlides/notesSlide12.xml" ContentType="application/vnd.openxmlformats-officedocument.presentationml.notesSlide+xml"/>
  <Override PartName="/ppt/tags/tag81.xml" ContentType="application/vnd.openxmlformats-officedocument.presentationml.tags+xml"/>
  <Override PartName="/ppt/tags/tag138.xml" ContentType="application/vnd.openxmlformats-officedocument.presentationml.tags+xml"/>
  <Override PartName="/ppt/tags/tag185.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tags/tag163.xml" ContentType="application/vnd.openxmlformats-officedocument.presentationml.tags+xml"/>
  <Override PartName="/ppt/tags/tag174.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tags/tag152.xml" ContentType="application/vnd.openxmlformats-officedocument.presentationml.tags+xml"/>
  <Override PartName="/ppt/tags/tag297.xml" ContentType="application/vnd.openxmlformats-officedocument.presentationml.tags+xml"/>
  <Override PartName="/ppt/tags/tag302.xml" ContentType="application/vnd.openxmlformats-officedocument.presentationml.tags+xml"/>
  <Override PartName="/ppt/slides/slide48.xml" ContentType="application/vnd.openxmlformats-officedocument.presentationml.slide+xml"/>
  <Override PartName="/ppt/notesSlides/notesSlide3.xml" ContentType="application/vnd.openxmlformats-officedocument.presentationml.notesSlide+xml"/>
  <Override PartName="/ppt/tags/tag141.xml" ContentType="application/vnd.openxmlformats-officedocument.presentationml.tags+xml"/>
  <Override PartName="/ppt/tags/tag228.xml" ContentType="application/vnd.openxmlformats-officedocument.presentationml.tags+xml"/>
  <Override PartName="/ppt/tags/tag239.xml" ContentType="application/vnd.openxmlformats-officedocument.presentationml.tags+xml"/>
  <Override PartName="/ppt/tags/tag275.xml" ContentType="application/vnd.openxmlformats-officedocument.presentationml.tags+xml"/>
  <Override PartName="/ppt/tags/tag286.xml" ContentType="application/vnd.openxmlformats-officedocument.presentationml.tags+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ags/tag130.xml" ContentType="application/vnd.openxmlformats-officedocument.presentationml.tags+xml"/>
  <Override PartName="/ppt/tags/tag217.xml" ContentType="application/vnd.openxmlformats-officedocument.presentationml.tags+xml"/>
  <Override PartName="/ppt/notesSlides/notesSlide39.xml" ContentType="application/vnd.openxmlformats-officedocument.presentationml.notesSlide+xml"/>
  <Override PartName="/ppt/tags/tag264.xml" ContentType="application/vnd.openxmlformats-officedocument.presentationml.tags+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86.xml" ContentType="application/vnd.openxmlformats-officedocument.presentationml.tags+xml"/>
  <Override PartName="/ppt/notesSlides/notesSlide17.xml" ContentType="application/vnd.openxmlformats-officedocument.presentationml.notesSlide+xml"/>
  <Override PartName="/ppt/tags/tag97.xml" ContentType="application/vnd.openxmlformats-officedocument.presentationml.tags+xml"/>
  <Override PartName="/ppt/notesSlides/notesSlide28.xml" ContentType="application/vnd.openxmlformats-officedocument.presentationml.notesSlide+xml"/>
  <Override PartName="/ppt/tags/tag206.xml" ContentType="application/vnd.openxmlformats-officedocument.presentationml.tags+xml"/>
  <Override PartName="/ppt/tags/tag253.xml" ContentType="application/vnd.openxmlformats-officedocument.presentationml.tags+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tags/tag75.xml" ContentType="application/vnd.openxmlformats-officedocument.presentationml.tags+xml"/>
  <Override PartName="/ppt/tags/tag179.xml" ContentType="application/vnd.openxmlformats-officedocument.presentationml.tags+xml"/>
  <Override PartName="/ppt/tags/tag231.xml" ContentType="application/vnd.openxmlformats-officedocument.presentationml.tags+xml"/>
  <Override PartName="/ppt/tags/tag242.xml" ContentType="application/vnd.openxmlformats-officedocument.presentationml.tags+xml"/>
  <Override PartName="/ppt/theme/themeOverride2.xml" ContentType="application/vnd.openxmlformats-officedocument.themeOverride+xml"/>
  <Override PartName="/ppt/notesSlides/notesSlide53.xml" ContentType="application/vnd.openxmlformats-officedocument.presentationml.notesSlide+xml"/>
  <Override PartName="/ppt/slides/slide40.xml" ContentType="application/vnd.openxmlformats-officedocument.presentationml.slide+xml"/>
  <Override PartName="/ppt/tags/tag17.xml" ContentType="application/vnd.openxmlformats-officedocument.presentationml.tags+xml"/>
  <Override PartName="/ppt/tags/tag64.xml" ContentType="application/vnd.openxmlformats-officedocument.presentationml.tags+xml"/>
  <Override PartName="/ppt/tags/tag168.xml" ContentType="application/vnd.openxmlformats-officedocument.presentationml.tags+xml"/>
  <Override PartName="/ppt/tags/tag220.xml" ContentType="application/vnd.openxmlformats-officedocument.presentationml.tags+xml"/>
  <Override PartName="/ppt/notesSlides/notesSlide42.xml" ContentType="application/vnd.openxmlformats-officedocument.presentationml.notesSlide+xml"/>
  <Override PartName="/ppt/notesSlides/notesSlide8.xml" ContentType="application/vnd.openxmlformats-officedocument.presentationml.notesSlide+xml"/>
  <Override PartName="/ppt/tags/tag53.xml" ContentType="application/vnd.openxmlformats-officedocument.presentationml.tags+xml"/>
  <Override PartName="/ppt/notesSlides/notesSlide20.xml" ContentType="application/vnd.openxmlformats-officedocument.presentationml.notesSlide+xml"/>
  <Override PartName="/ppt/tags/tag157.xml" ContentType="application/vnd.openxmlformats-officedocument.presentationml.tags+xml"/>
  <Override PartName="/ppt/notesSlides/notesSlide31.xml" ContentType="application/vnd.openxmlformats-officedocument.presentationml.notesSlide+xml"/>
  <Override PartName="/ppt/diagrams/layout2.xml" ContentType="application/vnd.openxmlformats-officedocument.drawingml.diagramLayout+xml"/>
  <Override PartName="/ppt/tags/tag307.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135.xml" ContentType="application/vnd.openxmlformats-officedocument.presentationml.tags+xml"/>
  <Override PartName="/ppt/tags/tag146.xml" ContentType="application/vnd.openxmlformats-officedocument.presentationml.tags+xml"/>
  <Override PartName="/ppt/tags/tag182.xml" ContentType="application/vnd.openxmlformats-officedocument.presentationml.tags+xml"/>
  <Override PartName="/ppt/tags/tag193.xml" ContentType="application/vnd.openxmlformats-officedocument.presentationml.tags+xml"/>
  <Override PartName="/ppt/diagrams/data3.xml" ContentType="application/vnd.openxmlformats-officedocument.drawingml.diagramData+xml"/>
  <Override PartName="/ppt/tags/tag20.xml" ContentType="application/vnd.openxmlformats-officedocument.presentationml.tags+xml"/>
  <Override PartName="/ppt/tags/tag124.xml" ContentType="application/vnd.openxmlformats-officedocument.presentationml.tags+xml"/>
  <Override PartName="/ppt/tags/tag171.xml" ContentType="application/vnd.openxmlformats-officedocument.presentationml.tags+xml"/>
  <Override PartName="/ppt/tags/tag269.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113.xml" ContentType="application/vnd.openxmlformats-officedocument.presentationml.tags+xml"/>
  <Override PartName="/ppt/tags/tag160.xml" ContentType="application/vnd.openxmlformats-officedocument.presentationml.tags+xml"/>
  <Override PartName="/ppt/tags/tag247.xml" ContentType="application/vnd.openxmlformats-officedocument.presentationml.tags+xml"/>
  <Override PartName="/ppt/tags/tag258.xml" ContentType="application/vnd.openxmlformats-officedocument.presentationml.tags+xml"/>
  <Override PartName="/ppt/tags/tag294.xml" ContentType="application/vnd.openxmlformats-officedocument.presentationml.tags+xml"/>
  <Override PartName="/ppt/theme/themeOverride7.xml" ContentType="application/vnd.openxmlformats-officedocument.themeOverride+xml"/>
  <Override PartName="/ppt/tags/tag310.xml" ContentType="application/vnd.openxmlformats-officedocument.presentationml.tags+xml"/>
  <Override PartName="/ppt/slideMasters/slideMaster1.xml" ContentType="application/vnd.openxmlformats-officedocument.presentationml.slideMaster+xml"/>
  <Override PartName="/ppt/slides/slide45.xml" ContentType="application/vnd.openxmlformats-officedocument.presentationml.slide+xml"/>
  <Override PartName="/ppt/tags/tag102.xml" ContentType="application/vnd.openxmlformats-officedocument.presentationml.tags+xml"/>
  <Override PartName="/ppt/tags/tag236.xml" ContentType="application/vnd.openxmlformats-officedocument.presentationml.tags+xml"/>
  <Override PartName="/ppt/notesSlides/notesSlide47.xml" ContentType="application/vnd.openxmlformats-officedocument.presentationml.notesSlide+xml"/>
  <Override PartName="/ppt/tags/tag283.xml" ContentType="application/vnd.openxmlformats-officedocument.presentationml.tags+xml"/>
  <Override PartName="/ppt/slides/slide34.xml" ContentType="application/vnd.openxmlformats-officedocument.presentationml.slide+xml"/>
  <Override PartName="/ppt/tags/tag58.xml" ContentType="application/vnd.openxmlformats-officedocument.presentationml.tags+xml"/>
  <Override PartName="/ppt/tags/tag69.xml" ContentType="application/vnd.openxmlformats-officedocument.presentationml.tags+xml"/>
  <Override PartName="/ppt/tags/tag225.xml" ContentType="application/vnd.openxmlformats-officedocument.presentationml.tags+xml"/>
  <Override PartName="/ppt/notesSlides/notesSlide36.xml" ContentType="application/vnd.openxmlformats-officedocument.presentationml.notesSlide+xml"/>
  <Override PartName="/ppt/tags/tag27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tags/tag47.xml" ContentType="application/vnd.openxmlformats-officedocument.presentationml.tags+xml"/>
  <Override PartName="/ppt/tags/tag94.xml" ContentType="application/vnd.openxmlformats-officedocument.presentationml.tags+xml"/>
  <Override PartName="/ppt/notesSlides/notesSlide25.xml" ContentType="application/vnd.openxmlformats-officedocument.presentationml.notesSlide+xml"/>
  <Override PartName="/ppt/tags/tag198.xml" ContentType="application/vnd.openxmlformats-officedocument.presentationml.tags+xml"/>
  <Override PartName="/ppt/tags/tag203.xml" ContentType="application/vnd.openxmlformats-officedocument.presentationml.tags+xml"/>
  <Override PartName="/ppt/tags/tag214.xml" ContentType="application/vnd.openxmlformats-officedocument.presentationml.tags+xml"/>
  <Override PartName="/ppt/tags/tag250.xml" ContentType="application/vnd.openxmlformats-officedocument.presentationml.tags+xml"/>
  <Override PartName="/ppt/tags/tag261.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tags/tag36.xml" ContentType="application/vnd.openxmlformats-officedocument.presentationml.tags+xml"/>
  <Override PartName="/ppt/notesSlides/notesSlide14.xml" ContentType="application/vnd.openxmlformats-officedocument.presentationml.notesSlide+xml"/>
  <Override PartName="/ppt/tags/tag83.xml" ContentType="application/vnd.openxmlformats-officedocument.presentationml.tags+xml"/>
  <Override PartName="/ppt/tags/tag187.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tags/tag165.xml" ContentType="application/vnd.openxmlformats-officedocument.presentationml.tags+xml"/>
  <Override PartName="/ppt/tags/tag176.xml" ContentType="application/vnd.openxmlformats-officedocument.presentationml.tags+xml"/>
  <Override PartName="/ppt/notesSlides/notesSlide50.xml" ContentType="application/vnd.openxmlformats-officedocument.presentationml.notesSlide+xml"/>
  <Override PartName="/ppt/tags/tag50.xml" ContentType="application/vnd.openxmlformats-officedocument.presentationml.tags+xml"/>
  <Override PartName="/ppt/tags/tag107.xml" ContentType="application/vnd.openxmlformats-officedocument.presentationml.tags+xml"/>
  <Override PartName="/ppt/tags/tag154.xml" ContentType="application/vnd.openxmlformats-officedocument.presentationml.tags+xml"/>
  <Override PartName="/ppt/tags/tag299.xml" ContentType="application/vnd.openxmlformats-officedocument.presentationml.tags+xml"/>
  <Override PartName="/ppt/tags/tag304.xml" ContentType="application/vnd.openxmlformats-officedocument.presentationml.tags+xml"/>
  <Override PartName="/ppt/notesSlides/notesSlide5.xml" ContentType="application/vnd.openxmlformats-officedocument.presentationml.notesSlide+xml"/>
  <Override PartName="/ppt/tags/tag143.xml" ContentType="application/vnd.openxmlformats-officedocument.presentationml.tags+xml"/>
  <Override PartName="/ppt/tags/tag190.xml" ContentType="application/vnd.openxmlformats-officedocument.presentationml.tags+xml"/>
  <Override PartName="/ppt/tags/tag277.xml" ContentType="application/vnd.openxmlformats-officedocument.presentationml.tags+xml"/>
  <Override PartName="/ppt/tags/tag288.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tags/tag132.xml" ContentType="application/vnd.openxmlformats-officedocument.presentationml.tags+xml"/>
  <Override PartName="/ppt/tags/tag219.xml" ContentType="application/vnd.openxmlformats-officedocument.presentationml.tags+xml"/>
  <Override PartName="/ppt/tags/tag266.xml" ContentType="application/vnd.openxmlformats-officedocument.presentationml.tags+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tags/tag208.xml" ContentType="application/vnd.openxmlformats-officedocument.presentationml.tags+xml"/>
  <Override PartName="/ppt/tags/tag255.xml" ContentType="application/vnd.openxmlformats-officedocument.presentationml.tags+xml"/>
  <Override PartName="/ppt/diagrams/drawing1.xml" ContentType="application/vnd.ms-office.drawingml.diagramDrawing+xml"/>
  <Override PartName="/ppt/slides/slide53.xml" ContentType="application/vnd.openxmlformats-officedocument.presentationml.slide+xml"/>
  <Override PartName="/ppt/tags/tag3.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tags/tag233.xml" ContentType="application/vnd.openxmlformats-officedocument.presentationml.tags+xml"/>
  <Override PartName="/ppt/tags/tag244.xml" ContentType="application/vnd.openxmlformats-officedocument.presentationml.tags+xml"/>
  <Override PartName="/ppt/diagrams/quickStyle1.xml" ContentType="application/vnd.openxmlformats-officedocument.drawingml.diagramStyle+xml"/>
  <Override PartName="/ppt/tags/tag280.xml" ContentType="application/vnd.openxmlformats-officedocument.presentationml.tags+xml"/>
  <Override PartName="/ppt/theme/themeOverride4.xml" ContentType="application/vnd.openxmlformats-officedocument.themeOverride+xml"/>
  <Override PartName="/ppt/tags/tag291.xml" ContentType="application/vnd.openxmlformats-officedocument.presentationml.tags+xml"/>
  <Override PartName="/ppt/notesSlides/notesSlide55.xml" ContentType="application/vnd.openxmlformats-officedocument.presentationml.notesSlide+xml"/>
  <Default Extension="jpeg" ContentType="image/jpeg"/>
  <Override PartName="/ppt/slides/slide31.xml" ContentType="application/vnd.openxmlformats-officedocument.presentationml.slide+xml"/>
  <Override PartName="/ppt/slides/slide42.xml" ContentType="application/vnd.openxmlformats-officedocument.presentationml.slide+xml"/>
  <Override PartName="/ppt/tags/tag19.xml" ContentType="application/vnd.openxmlformats-officedocument.presentationml.tags+xml"/>
  <Override PartName="/ppt/tags/tag66.xml" ContentType="application/vnd.openxmlformats-officedocument.presentationml.tags+xml"/>
  <Override PartName="/ppt/tags/tag222.xml" ContentType="application/vnd.openxmlformats-officedocument.presentationml.tags+xml"/>
  <Override PartName="/ppt/notesSlides/notesSlide44.xml" ContentType="application/vnd.openxmlformats-officedocument.presentationml.notesSlide+xml"/>
  <Override PartName="/ppt/slides/slide20.xml" ContentType="application/vnd.openxmlformats-officedocument.presentationml.slide+xml"/>
  <Override PartName="/ppt/tags/tag55.xml" ContentType="application/vnd.openxmlformats-officedocument.presentationml.tags+xml"/>
  <Override PartName="/ppt/notesSlides/notesSlide22.xml" ContentType="application/vnd.openxmlformats-officedocument.presentationml.notesSlide+xml"/>
  <Override PartName="/ppt/tags/tag159.xml" ContentType="application/vnd.openxmlformats-officedocument.presentationml.tags+xml"/>
  <Override PartName="/ppt/tags/tag211.xml" ContentType="application/vnd.openxmlformats-officedocument.presentationml.tags+xml"/>
  <Override PartName="/ppt/notesSlides/notesSlide33.xml" ContentType="application/vnd.openxmlformats-officedocument.presentationml.notesSlide+xml"/>
  <Override PartName="/ppt/tags/tag309.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notesSlides/notesSlide11.xml" ContentType="application/vnd.openxmlformats-officedocument.presentationml.notesSlide+xml"/>
  <Override PartName="/ppt/tags/tag80.xml" ContentType="application/vnd.openxmlformats-officedocument.presentationml.tags+xml"/>
  <Override PartName="/ppt/tags/tag91.xml" ContentType="application/vnd.openxmlformats-officedocument.presentationml.tags+xml"/>
  <Override PartName="/ppt/tags/tag137.xml" ContentType="application/vnd.openxmlformats-officedocument.presentationml.tags+xml"/>
  <Override PartName="/ppt/tags/tag148.xml" ContentType="application/vnd.openxmlformats-officedocument.presentationml.tags+xml"/>
  <Override PartName="/ppt/tags/tag184.xml" ContentType="application/vnd.openxmlformats-officedocument.presentationml.tags+xml"/>
  <Override PartName="/ppt/tags/tag195.xml" ContentType="application/vnd.openxmlformats-officedocument.presentationml.tags+xml"/>
  <Override PartName="/ppt/tags/tag200.xml" ContentType="application/vnd.openxmlformats-officedocument.presentationml.tags+xml"/>
  <Override PartName="/ppt/tags/tag22.xml" ContentType="application/vnd.openxmlformats-officedocument.presentationml.tags+xml"/>
  <Override PartName="/ppt/tags/tag126.xml" ContentType="application/vnd.openxmlformats-officedocument.presentationml.tags+xml"/>
  <Override PartName="/ppt/tags/tag173.xml" ContentType="application/vnd.openxmlformats-officedocument.presentationml.tags+xml"/>
  <Override PartName="/ppt/slides/slide8.xml" ContentType="application/vnd.openxmlformats-officedocument.presentationml.slide+xml"/>
  <Override PartName="/ppt/slides/slide69.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62.xml" ContentType="application/vnd.openxmlformats-officedocument.presentationml.tags+xml"/>
  <Override PartName="/ppt/tags/tag249.xml" ContentType="application/vnd.openxmlformats-officedocument.presentationml.tags+xml"/>
  <Override PartName="/ppt/tags/tag296.xml" ContentType="application/vnd.openxmlformats-officedocument.presentationml.tags+xml"/>
  <Override PartName="/ppt/tags/tag301.xml" ContentType="application/vnd.openxmlformats-officedocument.presentationml.tags+xml"/>
  <Override PartName="/ppt/slides/slide58.xml" ContentType="application/vnd.openxmlformats-officedocument.presentationml.slide+xml"/>
  <Override PartName="/ppt/notesSlides/notesSlide2.xml" ContentType="application/vnd.openxmlformats-officedocument.presentationml.notesSlide+xml"/>
  <Override PartName="/ppt/tags/tag104.xml" ContentType="application/vnd.openxmlformats-officedocument.presentationml.tags+xml"/>
  <Override PartName="/ppt/tags/tag151.xml" ContentType="application/vnd.openxmlformats-officedocument.presentationml.tags+xml"/>
  <Override PartName="/ppt/slides/slide36.xml" ContentType="application/vnd.openxmlformats-officedocument.presentationml.slide+xml"/>
  <Override PartName="/ppt/tags/tag227.xml" ContentType="application/vnd.openxmlformats-officedocument.presentationml.tags+xml"/>
  <Override PartName="/ppt/tags/tag274.xml" ContentType="application/vnd.openxmlformats-officedocument.presentationml.tags+xml"/>
  <Override PartName="/ppt/notesSlides/notesSlide49.xml" ContentType="application/vnd.openxmlformats-officedocument.presentationml.notesSlide+xml"/>
  <Override PartName="/ppt/tags/tag49.xml" ContentType="application/vnd.openxmlformats-officedocument.presentationml.tags+xml"/>
  <Override PartName="/ppt/tags/tag96.xml" ContentType="application/vnd.openxmlformats-officedocument.presentationml.tags+xml"/>
  <Override PartName="/ppt/notesSlides/notesSlide27.xml" ContentType="application/vnd.openxmlformats-officedocument.presentationml.notesSlide+xml"/>
  <Override PartName="/ppt/tags/tag205.xml" ContentType="application/vnd.openxmlformats-officedocument.presentationml.tags+xml"/>
  <Override PartName="/ppt/tags/tag252.xml" ContentType="application/vnd.openxmlformats-officedocument.presentationml.tags+xml"/>
  <Override PartName="/ppt/slides/slide14.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89.xml" ContentType="application/vnd.openxmlformats-officedocument.presentationml.tags+xml"/>
  <Override PartName="/ppt/theme/themeOverride1.xml" ContentType="application/vnd.openxmlformats-officedocument.themeOverride+xml"/>
  <Override PartName="/ppt/tableStyles.xml" ContentType="application/vnd.openxmlformats-officedocument.presentationml.tableStyles+xml"/>
  <Override PartName="/ppt/tags/tag27.xml" ContentType="application/vnd.openxmlformats-officedocument.presentationml.tags+xml"/>
  <Override PartName="/ppt/tags/tag74.xml" ContentType="application/vnd.openxmlformats-officedocument.presentationml.tags+xml"/>
  <Override PartName="/ppt/tags/tag230.xml" ContentType="application/vnd.openxmlformats-officedocument.presentationml.tags+xml"/>
  <Override PartName="/ppt/notesSlides/notesSlide52.xml" ContentType="application/vnd.openxmlformats-officedocument.presentationml.notesSlide+xml"/>
  <Override PartName="/ppt/tags/tag52.xml" ContentType="application/vnd.openxmlformats-officedocument.presentationml.tags+xml"/>
  <Override PartName="/ppt/tags/tag167.xml" ContentType="application/vnd.openxmlformats-officedocument.presentationml.tags+xml"/>
  <Override PartName="/ppt/notesSlides/notesSlide30.xml" ContentType="application/vnd.openxmlformats-officedocument.presentationml.notesSlide+xml"/>
  <Override PartName="/ppt/tags/tag306.xml" ContentType="application/vnd.openxmlformats-officedocument.presentationml.tags+xml"/>
  <Override PartName="/ppt/tags/tag145.xml" ContentType="application/vnd.openxmlformats-officedocument.presentationml.tags+xml"/>
  <Override PartName="/ppt/tags/tag192.xml" ContentType="application/vnd.openxmlformats-officedocument.presentationml.tags+xml"/>
  <Override PartName="/ppt/diagrams/layout1.xml" ContentType="application/vnd.openxmlformats-officedocument.drawingml.diagramLayout+xml"/>
  <Override PartName="/ppt/slides/slide77.xml" ContentType="application/vnd.openxmlformats-officedocument.presentationml.slide+xml"/>
  <Override PartName="/ppt/tags/tag30.xml" ContentType="application/vnd.openxmlformats-officedocument.presentationml.tags+xml"/>
  <Override PartName="/ppt/tags/tag268.xml" ContentType="application/vnd.openxmlformats-officedocument.presentationml.tags+xml"/>
  <Override PartName="/ppt/slides/slide5.xml" ContentType="application/vnd.openxmlformats-officedocument.presentationml.slide+xml"/>
  <Override PartName="/ppt/slideLayouts/slideLayout7.xml" ContentType="application/vnd.openxmlformats-officedocument.presentationml.slideLayout+xml"/>
  <Override PartName="/ppt/tags/tag123.xml" ContentType="application/vnd.openxmlformats-officedocument.presentationml.tags+xml"/>
  <Override PartName="/ppt/tags/tag170.xml" ContentType="application/vnd.openxmlformats-officedocument.presentationml.tags+xml"/>
  <Override PartName="/ppt/diagrams/drawing3.xml" ContentType="application/vnd.ms-office.drawingml.diagramDrawing+xml"/>
  <Override PartName="/ppt/slides/slide55.xml" ContentType="application/vnd.openxmlformats-officedocument.presentationml.slide+xml"/>
  <Override PartName="/ppt/tags/tag101.xml" ContentType="application/vnd.openxmlformats-officedocument.presentationml.tags+xml"/>
  <Override PartName="/ppt/tags/tag246.xml" ContentType="application/vnd.openxmlformats-officedocument.presentationml.tags+xml"/>
  <Override PartName="/ppt/tags/tag293.xml" ContentType="application/vnd.openxmlformats-officedocument.presentationml.tags+xml"/>
  <Override PartName="/ppt/slides/slide33.xml" ContentType="application/vnd.openxmlformats-officedocument.presentationml.slide+xml"/>
  <Override PartName="/ppt/tags/tag68.xml" ContentType="application/vnd.openxmlformats-officedocument.presentationml.tags+xml"/>
  <Override PartName="/ppt/tags/tag224.xml" ContentType="application/vnd.openxmlformats-officedocument.presentationml.tags+xml"/>
  <Override PartName="/ppt/notesSlides/notesSlide46.xml" ContentType="application/vnd.openxmlformats-officedocument.presentationml.notesSlide+xml"/>
  <Override PartName="/ppt/tags/tag271.xml" ContentType="application/vnd.openxmlformats-officedocument.presentationml.tags+xml"/>
  <Override PartName="/ppt/presentation.xml" ContentType="application/vnd.openxmlformats-officedocument.presentationml.presentation.main+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tags/tag46.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tags/tag186.xml" ContentType="application/vnd.openxmlformats-officedocument.presentationml.tags+xml"/>
  <Override PartName="/ppt/tags/tag202.xml" ContentType="application/vnd.openxmlformats-officedocument.presentationml.tags+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tags/tag117.xml" ContentType="application/vnd.openxmlformats-officedocument.presentationml.tags+xml"/>
  <Override PartName="/ppt/tags/tag164.xml" ContentType="application/vnd.openxmlformats-officedocument.presentationml.tags+xml"/>
  <Override PartName="/ppt/slides/slide49.xml" ContentType="application/vnd.openxmlformats-officedocument.presentationml.slide+xml"/>
  <Override PartName="/ppt/tags/tag142.xml" ContentType="application/vnd.openxmlformats-officedocument.presentationml.tags+xml"/>
  <Override PartName="/ppt/tags/tag287.xml" ContentType="application/vnd.openxmlformats-officedocument.presentationml.tags+xml"/>
  <Override PartName="/ppt/tags/tag303.xml" ContentType="application/vnd.openxmlformats-officedocument.presentationml.tags+xml"/>
  <Override PartName="/ppt/slides/slide27.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ags/tag120.xml" ContentType="application/vnd.openxmlformats-officedocument.presentationml.tags+xml"/>
  <Override PartName="/ppt/tags/tag218.xml" ContentType="application/vnd.openxmlformats-officedocument.presentationml.tags+xml"/>
  <Override PartName="/ppt/tags/tag265.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8" r:id="rId2"/>
    <p:sldId id="257" r:id="rId3"/>
    <p:sldId id="259" r:id="rId4"/>
    <p:sldId id="309" r:id="rId5"/>
    <p:sldId id="311" r:id="rId6"/>
    <p:sldId id="310" r:id="rId7"/>
    <p:sldId id="288" r:id="rId8"/>
    <p:sldId id="312" r:id="rId9"/>
    <p:sldId id="313" r:id="rId10"/>
    <p:sldId id="314" r:id="rId11"/>
    <p:sldId id="315" r:id="rId12"/>
    <p:sldId id="316" r:id="rId13"/>
    <p:sldId id="317" r:id="rId14"/>
    <p:sldId id="318" r:id="rId15"/>
    <p:sldId id="321" r:id="rId16"/>
    <p:sldId id="322" r:id="rId17"/>
    <p:sldId id="323" r:id="rId18"/>
    <p:sldId id="319" r:id="rId19"/>
    <p:sldId id="320" r:id="rId20"/>
    <p:sldId id="324" r:id="rId21"/>
    <p:sldId id="325" r:id="rId22"/>
    <p:sldId id="326" r:id="rId23"/>
    <p:sldId id="328" r:id="rId24"/>
    <p:sldId id="327"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53" r:id="rId50"/>
    <p:sldId id="354" r:id="rId51"/>
    <p:sldId id="355" r:id="rId52"/>
    <p:sldId id="356" r:id="rId53"/>
    <p:sldId id="357" r:id="rId54"/>
    <p:sldId id="358" r:id="rId55"/>
    <p:sldId id="359" r:id="rId56"/>
    <p:sldId id="360" r:id="rId57"/>
    <p:sldId id="361" r:id="rId58"/>
    <p:sldId id="362" r:id="rId59"/>
    <p:sldId id="363" r:id="rId60"/>
    <p:sldId id="364" r:id="rId61"/>
    <p:sldId id="365" r:id="rId62"/>
    <p:sldId id="366" r:id="rId63"/>
    <p:sldId id="367" r:id="rId64"/>
    <p:sldId id="368" r:id="rId65"/>
    <p:sldId id="370" r:id="rId66"/>
    <p:sldId id="369" r:id="rId67"/>
    <p:sldId id="371" r:id="rId68"/>
    <p:sldId id="372" r:id="rId69"/>
    <p:sldId id="373" r:id="rId70"/>
    <p:sldId id="374" r:id="rId71"/>
    <p:sldId id="375" r:id="rId72"/>
    <p:sldId id="376" r:id="rId73"/>
    <p:sldId id="377" r:id="rId74"/>
    <p:sldId id="378" r:id="rId75"/>
    <p:sldId id="379" r:id="rId76"/>
    <p:sldId id="380" r:id="rId77"/>
    <p:sldId id="381" r:id="rId7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6" autoAdjust="0"/>
    <p:restoredTop sz="87179" autoAdjust="0"/>
  </p:normalViewPr>
  <p:slideViewPr>
    <p:cSldViewPr snapToGrid="0">
      <p:cViewPr varScale="1">
        <p:scale>
          <a:sx n="62" d="100"/>
          <a:sy n="62" d="100"/>
        </p:scale>
        <p:origin x="-114" y="-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67D741-1065-4E34-89E2-37748741D15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EAB8647-6D27-491A-B8A1-35A50E2E725C}">
      <dgm:prSet phldrT="[文本]" custT="1"/>
      <dgm:spPr/>
      <dgm:t>
        <a:bodyPr/>
        <a:lstStyle/>
        <a:p>
          <a:r>
            <a:rPr lang="zh-CN" altLang="en-US" sz="1600" smtClean="0"/>
            <a:t>按作用域角度分</a:t>
          </a:r>
          <a:endParaRPr lang="zh-CN" altLang="en-US" sz="1600"/>
        </a:p>
      </dgm:t>
    </dgm:pt>
    <dgm:pt modelId="{C3293143-31CE-4A93-8B23-511D02BA07EA}" type="parTrans" cxnId="{55C0D69C-80C8-461B-A721-FF193C124FA7}">
      <dgm:prSet/>
      <dgm:spPr/>
      <dgm:t>
        <a:bodyPr/>
        <a:lstStyle/>
        <a:p>
          <a:endParaRPr lang="zh-CN" altLang="en-US" sz="1600"/>
        </a:p>
      </dgm:t>
    </dgm:pt>
    <dgm:pt modelId="{E1275BDC-2CF1-4EE8-BD65-1C9413546BED}" type="sibTrans" cxnId="{55C0D69C-80C8-461B-A721-FF193C124FA7}">
      <dgm:prSet/>
      <dgm:spPr/>
      <dgm:t>
        <a:bodyPr/>
        <a:lstStyle/>
        <a:p>
          <a:endParaRPr lang="zh-CN" altLang="en-US" sz="1600"/>
        </a:p>
      </dgm:t>
    </dgm:pt>
    <dgm:pt modelId="{AD143DF5-B084-44E6-A507-0B4A417F35FF}">
      <dgm:prSet phldrT="[文本]" custT="1"/>
      <dgm:spPr/>
      <dgm:t>
        <a:bodyPr/>
        <a:lstStyle/>
        <a:p>
          <a:r>
            <a:rPr lang="zh-CN" altLang="en-US" sz="1600" smtClean="0"/>
            <a:t>局部变量</a:t>
          </a:r>
          <a:endParaRPr lang="zh-CN" altLang="en-US" sz="1600"/>
        </a:p>
      </dgm:t>
    </dgm:pt>
    <dgm:pt modelId="{E5B2BA49-3101-40E4-B9EF-F26F1A16EF30}" type="parTrans" cxnId="{6B5FE272-F14C-4F7B-9840-E144D50C7D48}">
      <dgm:prSet custT="1"/>
      <dgm:spPr>
        <a:ln>
          <a:solidFill>
            <a:schemeClr val="bg1"/>
          </a:solidFill>
        </a:ln>
      </dgm:spPr>
      <dgm:t>
        <a:bodyPr/>
        <a:lstStyle/>
        <a:p>
          <a:endParaRPr lang="zh-CN" altLang="en-US" sz="1600"/>
        </a:p>
      </dgm:t>
    </dgm:pt>
    <dgm:pt modelId="{36C980F4-AD11-43D2-B825-225183167B08}" type="sibTrans" cxnId="{6B5FE272-F14C-4F7B-9840-E144D50C7D48}">
      <dgm:prSet/>
      <dgm:spPr/>
      <dgm:t>
        <a:bodyPr/>
        <a:lstStyle/>
        <a:p>
          <a:endParaRPr lang="zh-CN" altLang="en-US" sz="1600"/>
        </a:p>
      </dgm:t>
    </dgm:pt>
    <dgm:pt modelId="{FE3FD823-F55A-4E23-BDC1-11FF64460377}">
      <dgm:prSet phldrT="[文本]" custT="1"/>
      <dgm:spPr/>
      <dgm:t>
        <a:bodyPr/>
        <a:lstStyle/>
        <a:p>
          <a:pPr algn="l"/>
          <a:r>
            <a:rPr lang="zh-CN" altLang="en-US" sz="1600" smtClean="0"/>
            <a:t>自动变量，即动态局部变量（离开函数，值就消失）</a:t>
          </a:r>
          <a:endParaRPr lang="zh-CN" altLang="en-US" sz="1600"/>
        </a:p>
      </dgm:t>
    </dgm:pt>
    <dgm:pt modelId="{07B73F3A-D90B-46D3-8FEE-E238639079B9}" type="parTrans" cxnId="{2DD74C62-9231-4B1E-987C-CF1BDC0B4AA9}">
      <dgm:prSet custT="1"/>
      <dgm:spPr>
        <a:ln>
          <a:solidFill>
            <a:schemeClr val="bg1"/>
          </a:solidFill>
        </a:ln>
      </dgm:spPr>
      <dgm:t>
        <a:bodyPr/>
        <a:lstStyle/>
        <a:p>
          <a:endParaRPr lang="zh-CN" altLang="en-US" sz="1600"/>
        </a:p>
      </dgm:t>
    </dgm:pt>
    <dgm:pt modelId="{19233C97-2598-4110-B0A6-EC858681C62C}" type="sibTrans" cxnId="{2DD74C62-9231-4B1E-987C-CF1BDC0B4AA9}">
      <dgm:prSet/>
      <dgm:spPr/>
      <dgm:t>
        <a:bodyPr/>
        <a:lstStyle/>
        <a:p>
          <a:endParaRPr lang="zh-CN" altLang="en-US" sz="1600"/>
        </a:p>
      </dgm:t>
    </dgm:pt>
    <dgm:pt modelId="{D059B814-DA4A-411D-A31E-0D220499D0D8}">
      <dgm:prSet phldrT="[文本]" custT="1"/>
      <dgm:spPr/>
      <dgm:t>
        <a:bodyPr/>
        <a:lstStyle/>
        <a:p>
          <a:pPr algn="l"/>
          <a:r>
            <a:rPr lang="zh-CN" altLang="en-US" sz="1600" smtClean="0"/>
            <a:t>静态局部变量（离开函数，值仍保留）</a:t>
          </a:r>
          <a:endParaRPr lang="zh-CN" altLang="en-US" sz="1600"/>
        </a:p>
      </dgm:t>
    </dgm:pt>
    <dgm:pt modelId="{35CB1102-39C7-4300-90AD-5750E961DB4F}" type="parTrans" cxnId="{4B8733E9-D152-4627-AD51-EF03DC1B6F98}">
      <dgm:prSet custT="1"/>
      <dgm:spPr>
        <a:ln>
          <a:solidFill>
            <a:schemeClr val="bg1"/>
          </a:solidFill>
        </a:ln>
      </dgm:spPr>
      <dgm:t>
        <a:bodyPr/>
        <a:lstStyle/>
        <a:p>
          <a:endParaRPr lang="zh-CN" altLang="en-US" sz="1600"/>
        </a:p>
      </dgm:t>
    </dgm:pt>
    <dgm:pt modelId="{DC4905C9-0B45-4AA4-B02B-AF4C9EDF6CF9}" type="sibTrans" cxnId="{4B8733E9-D152-4627-AD51-EF03DC1B6F98}">
      <dgm:prSet/>
      <dgm:spPr/>
      <dgm:t>
        <a:bodyPr/>
        <a:lstStyle/>
        <a:p>
          <a:endParaRPr lang="zh-CN" altLang="en-US" sz="1600"/>
        </a:p>
      </dgm:t>
    </dgm:pt>
    <dgm:pt modelId="{76F902CA-C065-462F-B66D-420303498236}">
      <dgm:prSet phldrT="[文本]" custT="1"/>
      <dgm:spPr/>
      <dgm:t>
        <a:bodyPr/>
        <a:lstStyle/>
        <a:p>
          <a:r>
            <a:rPr lang="zh-CN" altLang="en-US" sz="1600" smtClean="0"/>
            <a:t>全局变量</a:t>
          </a:r>
          <a:endParaRPr lang="zh-CN" altLang="en-US" sz="1600"/>
        </a:p>
      </dgm:t>
    </dgm:pt>
    <dgm:pt modelId="{F7488A1A-2866-4832-8387-C72C7BB682DE}" type="parTrans" cxnId="{3F76BA4F-0E31-43D1-A67A-DC86314883F9}">
      <dgm:prSet custT="1"/>
      <dgm:spPr>
        <a:ln>
          <a:solidFill>
            <a:schemeClr val="bg1"/>
          </a:solidFill>
        </a:ln>
      </dgm:spPr>
      <dgm:t>
        <a:bodyPr/>
        <a:lstStyle/>
        <a:p>
          <a:endParaRPr lang="zh-CN" altLang="en-US" sz="1600"/>
        </a:p>
      </dgm:t>
    </dgm:pt>
    <dgm:pt modelId="{65FAEB09-6BCC-4F33-891B-4BEB2BB1D4F5}" type="sibTrans" cxnId="{3F76BA4F-0E31-43D1-A67A-DC86314883F9}">
      <dgm:prSet/>
      <dgm:spPr/>
      <dgm:t>
        <a:bodyPr/>
        <a:lstStyle/>
        <a:p>
          <a:endParaRPr lang="zh-CN" altLang="en-US" sz="1600"/>
        </a:p>
      </dgm:t>
    </dgm:pt>
    <dgm:pt modelId="{C6FD0EBE-3856-49E3-8F08-0FD85A196ECC}">
      <dgm:prSet phldrT="[文本]" custT="1"/>
      <dgm:spPr/>
      <dgm:t>
        <a:bodyPr/>
        <a:lstStyle/>
        <a:p>
          <a:pPr algn="l"/>
          <a:r>
            <a:rPr lang="zh-CN" altLang="en-US" sz="1600" smtClean="0"/>
            <a:t>静态外部变量（只限本文件引用）</a:t>
          </a:r>
          <a:endParaRPr lang="zh-CN" altLang="en-US" sz="1600"/>
        </a:p>
      </dgm:t>
    </dgm:pt>
    <dgm:pt modelId="{F8EBBBD9-227D-4DC3-89DD-9AC7E0CDCA8C}" type="parTrans" cxnId="{7D943695-181B-4842-9BF5-F6D46CC38804}">
      <dgm:prSet custT="1"/>
      <dgm:spPr>
        <a:ln>
          <a:solidFill>
            <a:schemeClr val="bg1"/>
          </a:solidFill>
        </a:ln>
      </dgm:spPr>
      <dgm:t>
        <a:bodyPr/>
        <a:lstStyle/>
        <a:p>
          <a:endParaRPr lang="zh-CN" altLang="en-US" sz="1600"/>
        </a:p>
      </dgm:t>
    </dgm:pt>
    <dgm:pt modelId="{6CACC922-8C1B-4507-BC76-EDC7816E3A42}" type="sibTrans" cxnId="{7D943695-181B-4842-9BF5-F6D46CC38804}">
      <dgm:prSet/>
      <dgm:spPr/>
      <dgm:t>
        <a:bodyPr/>
        <a:lstStyle/>
        <a:p>
          <a:endParaRPr lang="zh-CN" altLang="en-US" sz="1600"/>
        </a:p>
      </dgm:t>
    </dgm:pt>
    <dgm:pt modelId="{24F7E07B-8675-4189-B759-FF21E6A33C41}">
      <dgm:prSet phldrT="[文本]" custT="1"/>
      <dgm:spPr/>
      <dgm:t>
        <a:bodyPr/>
        <a:lstStyle/>
        <a:p>
          <a:pPr algn="l"/>
          <a:r>
            <a:rPr lang="zh-CN" altLang="en-US" sz="1600" smtClean="0"/>
            <a:t>寄存器变量（离开函数，值就消失）</a:t>
          </a:r>
          <a:endParaRPr lang="zh-CN" altLang="en-US" sz="1600"/>
        </a:p>
      </dgm:t>
    </dgm:pt>
    <dgm:pt modelId="{A39D9175-AEDE-46F6-B5BA-B622EDC23877}" type="parTrans" cxnId="{2D255CD4-E000-43BD-BAB4-020FAF64CF9A}">
      <dgm:prSet custT="1"/>
      <dgm:spPr>
        <a:ln>
          <a:solidFill>
            <a:schemeClr val="bg1"/>
          </a:solidFill>
        </a:ln>
      </dgm:spPr>
      <dgm:t>
        <a:bodyPr/>
        <a:lstStyle/>
        <a:p>
          <a:endParaRPr lang="zh-CN" altLang="en-US" sz="1600"/>
        </a:p>
      </dgm:t>
    </dgm:pt>
    <dgm:pt modelId="{DF324190-68F2-4793-A64A-2BE25D9CBB3B}" type="sibTrans" cxnId="{2D255CD4-E000-43BD-BAB4-020FAF64CF9A}">
      <dgm:prSet/>
      <dgm:spPr/>
      <dgm:t>
        <a:bodyPr/>
        <a:lstStyle/>
        <a:p>
          <a:endParaRPr lang="zh-CN" altLang="en-US" sz="1600"/>
        </a:p>
      </dgm:t>
    </dgm:pt>
    <dgm:pt modelId="{07E63637-DB1B-46B5-8F91-D7BC058F780F}">
      <dgm:prSet phldrT="[文本]" custT="1"/>
      <dgm:spPr/>
      <dgm:t>
        <a:bodyPr/>
        <a:lstStyle/>
        <a:p>
          <a:pPr algn="l"/>
          <a:r>
            <a:rPr lang="zh-CN" altLang="en-US" sz="1600" smtClean="0"/>
            <a:t>（形式参数可以定义为自动变量或寄存器变量）</a:t>
          </a:r>
          <a:endParaRPr lang="zh-CN" altLang="en-US" sz="1600"/>
        </a:p>
      </dgm:t>
    </dgm:pt>
    <dgm:pt modelId="{15835F6A-1EEE-497C-9353-F7FED0820979}" type="parTrans" cxnId="{DEC9E9CA-0D82-46A6-80F7-1630784C2EF7}">
      <dgm:prSet custT="1"/>
      <dgm:spPr>
        <a:ln>
          <a:solidFill>
            <a:schemeClr val="bg1"/>
          </a:solidFill>
        </a:ln>
      </dgm:spPr>
      <dgm:t>
        <a:bodyPr/>
        <a:lstStyle/>
        <a:p>
          <a:endParaRPr lang="zh-CN" altLang="en-US" sz="1600"/>
        </a:p>
      </dgm:t>
    </dgm:pt>
    <dgm:pt modelId="{D69F27AC-F90A-4368-87FA-72E33ACB158A}" type="sibTrans" cxnId="{DEC9E9CA-0D82-46A6-80F7-1630784C2EF7}">
      <dgm:prSet/>
      <dgm:spPr/>
      <dgm:t>
        <a:bodyPr/>
        <a:lstStyle/>
        <a:p>
          <a:endParaRPr lang="zh-CN" altLang="en-US" sz="1600"/>
        </a:p>
      </dgm:t>
    </dgm:pt>
    <dgm:pt modelId="{1B9F89BD-CEC2-43E5-9366-C3FDD7F6EBDA}">
      <dgm:prSet phldrT="[文本]" custT="1"/>
      <dgm:spPr/>
      <dgm:t>
        <a:bodyPr/>
        <a:lstStyle/>
        <a:p>
          <a:pPr algn="l"/>
          <a:r>
            <a:rPr lang="zh-CN" altLang="en-US" sz="1600" smtClean="0"/>
            <a:t>外部变量（即非静态的外部变量，允许其他文件引用）</a:t>
          </a:r>
          <a:endParaRPr lang="zh-CN" altLang="en-US" sz="1600"/>
        </a:p>
      </dgm:t>
    </dgm:pt>
    <dgm:pt modelId="{A0F10D81-AB68-42D4-A7B0-F9482EC32B78}" type="parTrans" cxnId="{1CAE531A-1A20-4F62-AABA-C0E56B0EEFDC}">
      <dgm:prSet custT="1"/>
      <dgm:spPr>
        <a:ln>
          <a:solidFill>
            <a:schemeClr val="bg1"/>
          </a:solidFill>
        </a:ln>
      </dgm:spPr>
      <dgm:t>
        <a:bodyPr/>
        <a:lstStyle/>
        <a:p>
          <a:endParaRPr lang="zh-CN" altLang="en-US" sz="1600"/>
        </a:p>
      </dgm:t>
    </dgm:pt>
    <dgm:pt modelId="{69967688-D3DA-4088-A966-39A645DBF9FA}" type="sibTrans" cxnId="{1CAE531A-1A20-4F62-AABA-C0E56B0EEFDC}">
      <dgm:prSet/>
      <dgm:spPr/>
      <dgm:t>
        <a:bodyPr/>
        <a:lstStyle/>
        <a:p>
          <a:endParaRPr lang="zh-CN" altLang="en-US" sz="1600"/>
        </a:p>
      </dgm:t>
    </dgm:pt>
    <dgm:pt modelId="{FDAB2609-7A53-45AC-9EEF-9A3F0A964E40}" type="pres">
      <dgm:prSet presAssocID="{5D67D741-1065-4E34-89E2-37748741D151}" presName="diagram" presStyleCnt="0">
        <dgm:presLayoutVars>
          <dgm:chPref val="1"/>
          <dgm:dir/>
          <dgm:animOne val="branch"/>
          <dgm:animLvl val="lvl"/>
          <dgm:resizeHandles val="exact"/>
        </dgm:presLayoutVars>
      </dgm:prSet>
      <dgm:spPr/>
      <dgm:t>
        <a:bodyPr/>
        <a:lstStyle/>
        <a:p>
          <a:endParaRPr lang="zh-CN" altLang="en-US"/>
        </a:p>
      </dgm:t>
    </dgm:pt>
    <dgm:pt modelId="{9BC87E2B-EC11-4BDE-9D73-84BFCF083829}" type="pres">
      <dgm:prSet presAssocID="{9EAB8647-6D27-491A-B8A1-35A50E2E725C}" presName="root1" presStyleCnt="0"/>
      <dgm:spPr/>
    </dgm:pt>
    <dgm:pt modelId="{C5B64C8F-8355-4F2C-A467-2EF9524C8283}" type="pres">
      <dgm:prSet presAssocID="{9EAB8647-6D27-491A-B8A1-35A50E2E725C}" presName="LevelOneTextNode" presStyleLbl="node0" presStyleIdx="0" presStyleCnt="1">
        <dgm:presLayoutVars>
          <dgm:chPref val="3"/>
        </dgm:presLayoutVars>
      </dgm:prSet>
      <dgm:spPr/>
      <dgm:t>
        <a:bodyPr/>
        <a:lstStyle/>
        <a:p>
          <a:endParaRPr lang="zh-CN" altLang="en-US"/>
        </a:p>
      </dgm:t>
    </dgm:pt>
    <dgm:pt modelId="{14D31926-6263-42C1-A257-51BAFAC94AA3}" type="pres">
      <dgm:prSet presAssocID="{9EAB8647-6D27-491A-B8A1-35A50E2E725C}" presName="level2hierChild" presStyleCnt="0"/>
      <dgm:spPr/>
    </dgm:pt>
    <dgm:pt modelId="{85E08284-7A50-4E49-8713-95E6F558FD58}" type="pres">
      <dgm:prSet presAssocID="{E5B2BA49-3101-40E4-B9EF-F26F1A16EF30}" presName="conn2-1" presStyleLbl="parChTrans1D2" presStyleIdx="0" presStyleCnt="2"/>
      <dgm:spPr/>
      <dgm:t>
        <a:bodyPr/>
        <a:lstStyle/>
        <a:p>
          <a:endParaRPr lang="zh-CN" altLang="en-US"/>
        </a:p>
      </dgm:t>
    </dgm:pt>
    <dgm:pt modelId="{741E8693-72D3-4148-B561-A50491D247AC}" type="pres">
      <dgm:prSet presAssocID="{E5B2BA49-3101-40E4-B9EF-F26F1A16EF30}" presName="connTx" presStyleLbl="parChTrans1D2" presStyleIdx="0" presStyleCnt="2"/>
      <dgm:spPr/>
      <dgm:t>
        <a:bodyPr/>
        <a:lstStyle/>
        <a:p>
          <a:endParaRPr lang="zh-CN" altLang="en-US"/>
        </a:p>
      </dgm:t>
    </dgm:pt>
    <dgm:pt modelId="{D1ED7AAF-02F6-4000-99DA-08F1EFC5817C}" type="pres">
      <dgm:prSet presAssocID="{AD143DF5-B084-44E6-A507-0B4A417F35FF}" presName="root2" presStyleCnt="0"/>
      <dgm:spPr/>
    </dgm:pt>
    <dgm:pt modelId="{DD44B907-6941-43E8-9D36-B5F3C2FC6BDE}" type="pres">
      <dgm:prSet presAssocID="{AD143DF5-B084-44E6-A507-0B4A417F35FF}" presName="LevelTwoTextNode" presStyleLbl="node2" presStyleIdx="0" presStyleCnt="2">
        <dgm:presLayoutVars>
          <dgm:chPref val="3"/>
        </dgm:presLayoutVars>
      </dgm:prSet>
      <dgm:spPr/>
      <dgm:t>
        <a:bodyPr/>
        <a:lstStyle/>
        <a:p>
          <a:endParaRPr lang="zh-CN" altLang="en-US"/>
        </a:p>
      </dgm:t>
    </dgm:pt>
    <dgm:pt modelId="{434C22C1-5446-497B-B867-64A2F9A5E3E6}" type="pres">
      <dgm:prSet presAssocID="{AD143DF5-B084-44E6-A507-0B4A417F35FF}" presName="level3hierChild" presStyleCnt="0"/>
      <dgm:spPr/>
    </dgm:pt>
    <dgm:pt modelId="{F0F69C3E-30A5-4A07-A515-84ED773806FD}" type="pres">
      <dgm:prSet presAssocID="{07B73F3A-D90B-46D3-8FEE-E238639079B9}" presName="conn2-1" presStyleLbl="parChTrans1D3" presStyleIdx="0" presStyleCnt="6"/>
      <dgm:spPr/>
      <dgm:t>
        <a:bodyPr/>
        <a:lstStyle/>
        <a:p>
          <a:endParaRPr lang="zh-CN" altLang="en-US"/>
        </a:p>
      </dgm:t>
    </dgm:pt>
    <dgm:pt modelId="{34D8822B-0843-437E-8F35-8470744F890B}" type="pres">
      <dgm:prSet presAssocID="{07B73F3A-D90B-46D3-8FEE-E238639079B9}" presName="connTx" presStyleLbl="parChTrans1D3" presStyleIdx="0" presStyleCnt="6"/>
      <dgm:spPr/>
      <dgm:t>
        <a:bodyPr/>
        <a:lstStyle/>
        <a:p>
          <a:endParaRPr lang="zh-CN" altLang="en-US"/>
        </a:p>
      </dgm:t>
    </dgm:pt>
    <dgm:pt modelId="{013E4FBD-C625-4894-9761-AA7359F2EE84}" type="pres">
      <dgm:prSet presAssocID="{FE3FD823-F55A-4E23-BDC1-11FF64460377}" presName="root2" presStyleCnt="0"/>
      <dgm:spPr/>
    </dgm:pt>
    <dgm:pt modelId="{822E0AFE-9352-4928-A5A0-88A0A40E533D}" type="pres">
      <dgm:prSet presAssocID="{FE3FD823-F55A-4E23-BDC1-11FF64460377}" presName="LevelTwoTextNode" presStyleLbl="node3" presStyleIdx="0" presStyleCnt="6" custScaleX="292700" custScaleY="52400">
        <dgm:presLayoutVars>
          <dgm:chPref val="3"/>
        </dgm:presLayoutVars>
      </dgm:prSet>
      <dgm:spPr/>
      <dgm:t>
        <a:bodyPr/>
        <a:lstStyle/>
        <a:p>
          <a:endParaRPr lang="zh-CN" altLang="en-US"/>
        </a:p>
      </dgm:t>
    </dgm:pt>
    <dgm:pt modelId="{AED9F6DE-B8CE-4D23-A68F-D32F9CFF07B7}" type="pres">
      <dgm:prSet presAssocID="{FE3FD823-F55A-4E23-BDC1-11FF64460377}" presName="level3hierChild" presStyleCnt="0"/>
      <dgm:spPr/>
    </dgm:pt>
    <dgm:pt modelId="{CA0924DD-CBB4-47D6-BB0E-942F53B6AA52}" type="pres">
      <dgm:prSet presAssocID="{35CB1102-39C7-4300-90AD-5750E961DB4F}" presName="conn2-1" presStyleLbl="parChTrans1D3" presStyleIdx="1" presStyleCnt="6"/>
      <dgm:spPr/>
      <dgm:t>
        <a:bodyPr/>
        <a:lstStyle/>
        <a:p>
          <a:endParaRPr lang="zh-CN" altLang="en-US"/>
        </a:p>
      </dgm:t>
    </dgm:pt>
    <dgm:pt modelId="{94156F96-77D2-421C-B127-1339569C5849}" type="pres">
      <dgm:prSet presAssocID="{35CB1102-39C7-4300-90AD-5750E961DB4F}" presName="connTx" presStyleLbl="parChTrans1D3" presStyleIdx="1" presStyleCnt="6"/>
      <dgm:spPr/>
      <dgm:t>
        <a:bodyPr/>
        <a:lstStyle/>
        <a:p>
          <a:endParaRPr lang="zh-CN" altLang="en-US"/>
        </a:p>
      </dgm:t>
    </dgm:pt>
    <dgm:pt modelId="{8FFF95B6-D3B5-4FC9-96D9-8F9E58B4E20C}" type="pres">
      <dgm:prSet presAssocID="{D059B814-DA4A-411D-A31E-0D220499D0D8}" presName="root2" presStyleCnt="0"/>
      <dgm:spPr/>
    </dgm:pt>
    <dgm:pt modelId="{FBFB39F2-1C70-4D3D-B4DA-07D018E25088}" type="pres">
      <dgm:prSet presAssocID="{D059B814-DA4A-411D-A31E-0D220499D0D8}" presName="LevelTwoTextNode" presStyleLbl="node3" presStyleIdx="1" presStyleCnt="6" custScaleX="292700" custScaleY="52400">
        <dgm:presLayoutVars>
          <dgm:chPref val="3"/>
        </dgm:presLayoutVars>
      </dgm:prSet>
      <dgm:spPr/>
      <dgm:t>
        <a:bodyPr/>
        <a:lstStyle/>
        <a:p>
          <a:endParaRPr lang="zh-CN" altLang="en-US"/>
        </a:p>
      </dgm:t>
    </dgm:pt>
    <dgm:pt modelId="{EE6AF431-506E-41D1-B4BA-B24BF25E703C}" type="pres">
      <dgm:prSet presAssocID="{D059B814-DA4A-411D-A31E-0D220499D0D8}" presName="level3hierChild" presStyleCnt="0"/>
      <dgm:spPr/>
    </dgm:pt>
    <dgm:pt modelId="{184B900F-34E4-4D9E-BF00-AF359F81F52E}" type="pres">
      <dgm:prSet presAssocID="{A39D9175-AEDE-46F6-B5BA-B622EDC23877}" presName="conn2-1" presStyleLbl="parChTrans1D3" presStyleIdx="2" presStyleCnt="6"/>
      <dgm:spPr/>
      <dgm:t>
        <a:bodyPr/>
        <a:lstStyle/>
        <a:p>
          <a:endParaRPr lang="zh-CN" altLang="en-US"/>
        </a:p>
      </dgm:t>
    </dgm:pt>
    <dgm:pt modelId="{C68498DD-F5F6-49C3-8279-275488F31513}" type="pres">
      <dgm:prSet presAssocID="{A39D9175-AEDE-46F6-B5BA-B622EDC23877}" presName="connTx" presStyleLbl="parChTrans1D3" presStyleIdx="2" presStyleCnt="6"/>
      <dgm:spPr/>
      <dgm:t>
        <a:bodyPr/>
        <a:lstStyle/>
        <a:p>
          <a:endParaRPr lang="zh-CN" altLang="en-US"/>
        </a:p>
      </dgm:t>
    </dgm:pt>
    <dgm:pt modelId="{7806F131-C896-4BF1-95BD-833DD54E6D9D}" type="pres">
      <dgm:prSet presAssocID="{24F7E07B-8675-4189-B759-FF21E6A33C41}" presName="root2" presStyleCnt="0"/>
      <dgm:spPr/>
    </dgm:pt>
    <dgm:pt modelId="{494DA38D-49EE-4C1A-B3B2-63034F41DF81}" type="pres">
      <dgm:prSet presAssocID="{24F7E07B-8675-4189-B759-FF21E6A33C41}" presName="LevelTwoTextNode" presStyleLbl="node3" presStyleIdx="2" presStyleCnt="6" custScaleX="292700" custScaleY="52400">
        <dgm:presLayoutVars>
          <dgm:chPref val="3"/>
        </dgm:presLayoutVars>
      </dgm:prSet>
      <dgm:spPr/>
      <dgm:t>
        <a:bodyPr/>
        <a:lstStyle/>
        <a:p>
          <a:endParaRPr lang="zh-CN" altLang="en-US"/>
        </a:p>
      </dgm:t>
    </dgm:pt>
    <dgm:pt modelId="{CBE908D3-BB68-44F3-9500-6992F6418687}" type="pres">
      <dgm:prSet presAssocID="{24F7E07B-8675-4189-B759-FF21E6A33C41}" presName="level3hierChild" presStyleCnt="0"/>
      <dgm:spPr/>
    </dgm:pt>
    <dgm:pt modelId="{9487F4F1-48FC-446E-9CC1-8CC0E68299DD}" type="pres">
      <dgm:prSet presAssocID="{15835F6A-1EEE-497C-9353-F7FED0820979}" presName="conn2-1" presStyleLbl="parChTrans1D3" presStyleIdx="3" presStyleCnt="6"/>
      <dgm:spPr/>
      <dgm:t>
        <a:bodyPr/>
        <a:lstStyle/>
        <a:p>
          <a:endParaRPr lang="zh-CN" altLang="en-US"/>
        </a:p>
      </dgm:t>
    </dgm:pt>
    <dgm:pt modelId="{5F5687B9-66F3-4B02-8AE9-670A615502A1}" type="pres">
      <dgm:prSet presAssocID="{15835F6A-1EEE-497C-9353-F7FED0820979}" presName="connTx" presStyleLbl="parChTrans1D3" presStyleIdx="3" presStyleCnt="6"/>
      <dgm:spPr/>
      <dgm:t>
        <a:bodyPr/>
        <a:lstStyle/>
        <a:p>
          <a:endParaRPr lang="zh-CN" altLang="en-US"/>
        </a:p>
      </dgm:t>
    </dgm:pt>
    <dgm:pt modelId="{18AA6E14-0BE0-4EFE-9573-7C4E7CECFDC2}" type="pres">
      <dgm:prSet presAssocID="{07E63637-DB1B-46B5-8F91-D7BC058F780F}" presName="root2" presStyleCnt="0"/>
      <dgm:spPr/>
    </dgm:pt>
    <dgm:pt modelId="{36C82E94-DB8E-4ADA-AA52-30605374B0C0}" type="pres">
      <dgm:prSet presAssocID="{07E63637-DB1B-46B5-8F91-D7BC058F780F}" presName="LevelTwoTextNode" presStyleLbl="node3" presStyleIdx="3" presStyleCnt="6" custScaleX="292700" custScaleY="52400">
        <dgm:presLayoutVars>
          <dgm:chPref val="3"/>
        </dgm:presLayoutVars>
      </dgm:prSet>
      <dgm:spPr/>
      <dgm:t>
        <a:bodyPr/>
        <a:lstStyle/>
        <a:p>
          <a:endParaRPr lang="zh-CN" altLang="en-US"/>
        </a:p>
      </dgm:t>
    </dgm:pt>
    <dgm:pt modelId="{6B1E6F85-366C-4011-B3CA-3C63DCF2EA32}" type="pres">
      <dgm:prSet presAssocID="{07E63637-DB1B-46B5-8F91-D7BC058F780F}" presName="level3hierChild" presStyleCnt="0"/>
      <dgm:spPr/>
    </dgm:pt>
    <dgm:pt modelId="{DFB3FF7C-948B-421D-8F13-49186FDCA399}" type="pres">
      <dgm:prSet presAssocID="{F7488A1A-2866-4832-8387-C72C7BB682DE}" presName="conn2-1" presStyleLbl="parChTrans1D2" presStyleIdx="1" presStyleCnt="2"/>
      <dgm:spPr/>
      <dgm:t>
        <a:bodyPr/>
        <a:lstStyle/>
        <a:p>
          <a:endParaRPr lang="zh-CN" altLang="en-US"/>
        </a:p>
      </dgm:t>
    </dgm:pt>
    <dgm:pt modelId="{8648147B-C1ED-4F99-B2F1-3D0949C61C44}" type="pres">
      <dgm:prSet presAssocID="{F7488A1A-2866-4832-8387-C72C7BB682DE}" presName="connTx" presStyleLbl="parChTrans1D2" presStyleIdx="1" presStyleCnt="2"/>
      <dgm:spPr/>
      <dgm:t>
        <a:bodyPr/>
        <a:lstStyle/>
        <a:p>
          <a:endParaRPr lang="zh-CN" altLang="en-US"/>
        </a:p>
      </dgm:t>
    </dgm:pt>
    <dgm:pt modelId="{42ECD8EF-7D38-4F04-AB3D-C6990CA323D0}" type="pres">
      <dgm:prSet presAssocID="{76F902CA-C065-462F-B66D-420303498236}" presName="root2" presStyleCnt="0"/>
      <dgm:spPr/>
    </dgm:pt>
    <dgm:pt modelId="{AB48AF42-1AA9-4F06-B905-732EF1235BBA}" type="pres">
      <dgm:prSet presAssocID="{76F902CA-C065-462F-B66D-420303498236}" presName="LevelTwoTextNode" presStyleLbl="node2" presStyleIdx="1" presStyleCnt="2">
        <dgm:presLayoutVars>
          <dgm:chPref val="3"/>
        </dgm:presLayoutVars>
      </dgm:prSet>
      <dgm:spPr/>
      <dgm:t>
        <a:bodyPr/>
        <a:lstStyle/>
        <a:p>
          <a:endParaRPr lang="zh-CN" altLang="en-US"/>
        </a:p>
      </dgm:t>
    </dgm:pt>
    <dgm:pt modelId="{3C6375EC-AA73-4111-9785-B184646FE4EC}" type="pres">
      <dgm:prSet presAssocID="{76F902CA-C065-462F-B66D-420303498236}" presName="level3hierChild" presStyleCnt="0"/>
      <dgm:spPr/>
    </dgm:pt>
    <dgm:pt modelId="{94CB5FB9-0A6B-4E1A-8C0D-77A3266208E4}" type="pres">
      <dgm:prSet presAssocID="{F8EBBBD9-227D-4DC3-89DD-9AC7E0CDCA8C}" presName="conn2-1" presStyleLbl="parChTrans1D3" presStyleIdx="4" presStyleCnt="6"/>
      <dgm:spPr/>
      <dgm:t>
        <a:bodyPr/>
        <a:lstStyle/>
        <a:p>
          <a:endParaRPr lang="zh-CN" altLang="en-US"/>
        </a:p>
      </dgm:t>
    </dgm:pt>
    <dgm:pt modelId="{CE40F644-EB12-4FD9-9BB6-655185B42EE2}" type="pres">
      <dgm:prSet presAssocID="{F8EBBBD9-227D-4DC3-89DD-9AC7E0CDCA8C}" presName="connTx" presStyleLbl="parChTrans1D3" presStyleIdx="4" presStyleCnt="6"/>
      <dgm:spPr/>
      <dgm:t>
        <a:bodyPr/>
        <a:lstStyle/>
        <a:p>
          <a:endParaRPr lang="zh-CN" altLang="en-US"/>
        </a:p>
      </dgm:t>
    </dgm:pt>
    <dgm:pt modelId="{5C2FD700-164A-4C82-89BA-A8DBA2F2231B}" type="pres">
      <dgm:prSet presAssocID="{C6FD0EBE-3856-49E3-8F08-0FD85A196ECC}" presName="root2" presStyleCnt="0"/>
      <dgm:spPr/>
    </dgm:pt>
    <dgm:pt modelId="{A935A54B-5AF7-481B-8960-F01D7B7CBA95}" type="pres">
      <dgm:prSet presAssocID="{C6FD0EBE-3856-49E3-8F08-0FD85A196ECC}" presName="LevelTwoTextNode" presStyleLbl="node3" presStyleIdx="4" presStyleCnt="6" custScaleX="292700" custScaleY="52400">
        <dgm:presLayoutVars>
          <dgm:chPref val="3"/>
        </dgm:presLayoutVars>
      </dgm:prSet>
      <dgm:spPr/>
      <dgm:t>
        <a:bodyPr/>
        <a:lstStyle/>
        <a:p>
          <a:endParaRPr lang="zh-CN" altLang="en-US"/>
        </a:p>
      </dgm:t>
    </dgm:pt>
    <dgm:pt modelId="{31C56261-14BD-4639-915C-823F34E6D59E}" type="pres">
      <dgm:prSet presAssocID="{C6FD0EBE-3856-49E3-8F08-0FD85A196ECC}" presName="level3hierChild" presStyleCnt="0"/>
      <dgm:spPr/>
    </dgm:pt>
    <dgm:pt modelId="{35BD36B7-9BE2-441D-92FD-530A77BD66B1}" type="pres">
      <dgm:prSet presAssocID="{A0F10D81-AB68-42D4-A7B0-F9482EC32B78}" presName="conn2-1" presStyleLbl="parChTrans1D3" presStyleIdx="5" presStyleCnt="6"/>
      <dgm:spPr/>
      <dgm:t>
        <a:bodyPr/>
        <a:lstStyle/>
        <a:p>
          <a:endParaRPr lang="zh-CN" altLang="en-US"/>
        </a:p>
      </dgm:t>
    </dgm:pt>
    <dgm:pt modelId="{5BA342F5-3EB0-40E6-8484-B2CA12C5E8C3}" type="pres">
      <dgm:prSet presAssocID="{A0F10D81-AB68-42D4-A7B0-F9482EC32B78}" presName="connTx" presStyleLbl="parChTrans1D3" presStyleIdx="5" presStyleCnt="6"/>
      <dgm:spPr/>
      <dgm:t>
        <a:bodyPr/>
        <a:lstStyle/>
        <a:p>
          <a:endParaRPr lang="zh-CN" altLang="en-US"/>
        </a:p>
      </dgm:t>
    </dgm:pt>
    <dgm:pt modelId="{32C297CF-E9BA-4585-B31F-2F2961A8FB88}" type="pres">
      <dgm:prSet presAssocID="{1B9F89BD-CEC2-43E5-9366-C3FDD7F6EBDA}" presName="root2" presStyleCnt="0"/>
      <dgm:spPr/>
    </dgm:pt>
    <dgm:pt modelId="{324C4295-D856-4ECC-A954-C60358AA6939}" type="pres">
      <dgm:prSet presAssocID="{1B9F89BD-CEC2-43E5-9366-C3FDD7F6EBDA}" presName="LevelTwoTextNode" presStyleLbl="node3" presStyleIdx="5" presStyleCnt="6" custScaleX="292700" custScaleY="52400">
        <dgm:presLayoutVars>
          <dgm:chPref val="3"/>
        </dgm:presLayoutVars>
      </dgm:prSet>
      <dgm:spPr/>
      <dgm:t>
        <a:bodyPr/>
        <a:lstStyle/>
        <a:p>
          <a:endParaRPr lang="zh-CN" altLang="en-US"/>
        </a:p>
      </dgm:t>
    </dgm:pt>
    <dgm:pt modelId="{DF0111F1-D179-4117-B69B-58A1E4A3D3B4}" type="pres">
      <dgm:prSet presAssocID="{1B9F89BD-CEC2-43E5-9366-C3FDD7F6EBDA}" presName="level3hierChild" presStyleCnt="0"/>
      <dgm:spPr/>
    </dgm:pt>
  </dgm:ptLst>
  <dgm:cxnLst>
    <dgm:cxn modelId="{BCF10542-AB85-4C15-8F01-66A9A7C470CD}" type="presOf" srcId="{76F902CA-C065-462F-B66D-420303498236}" destId="{AB48AF42-1AA9-4F06-B905-732EF1235BBA}" srcOrd="0" destOrd="0" presId="urn:microsoft.com/office/officeart/2005/8/layout/hierarchy2"/>
    <dgm:cxn modelId="{9A235722-4490-49F7-B9BA-25BA359CA7A1}" type="presOf" srcId="{F8EBBBD9-227D-4DC3-89DD-9AC7E0CDCA8C}" destId="{94CB5FB9-0A6B-4E1A-8C0D-77A3266208E4}" srcOrd="0" destOrd="0" presId="urn:microsoft.com/office/officeart/2005/8/layout/hierarchy2"/>
    <dgm:cxn modelId="{AB33BD40-F580-4EED-AED2-EDE5002E4A7F}" type="presOf" srcId="{E5B2BA49-3101-40E4-B9EF-F26F1A16EF30}" destId="{741E8693-72D3-4148-B561-A50491D247AC}" srcOrd="1" destOrd="0" presId="urn:microsoft.com/office/officeart/2005/8/layout/hierarchy2"/>
    <dgm:cxn modelId="{2DD74C62-9231-4B1E-987C-CF1BDC0B4AA9}" srcId="{AD143DF5-B084-44E6-A507-0B4A417F35FF}" destId="{FE3FD823-F55A-4E23-BDC1-11FF64460377}" srcOrd="0" destOrd="0" parTransId="{07B73F3A-D90B-46D3-8FEE-E238639079B9}" sibTransId="{19233C97-2598-4110-B0A6-EC858681C62C}"/>
    <dgm:cxn modelId="{7D943695-181B-4842-9BF5-F6D46CC38804}" srcId="{76F902CA-C065-462F-B66D-420303498236}" destId="{C6FD0EBE-3856-49E3-8F08-0FD85A196ECC}" srcOrd="0" destOrd="0" parTransId="{F8EBBBD9-227D-4DC3-89DD-9AC7E0CDCA8C}" sibTransId="{6CACC922-8C1B-4507-BC76-EDC7816E3A42}"/>
    <dgm:cxn modelId="{32E4570C-E515-4F15-8FF1-7FCF5D1DE5F4}" type="presOf" srcId="{F7488A1A-2866-4832-8387-C72C7BB682DE}" destId="{DFB3FF7C-948B-421D-8F13-49186FDCA399}" srcOrd="0" destOrd="0" presId="urn:microsoft.com/office/officeart/2005/8/layout/hierarchy2"/>
    <dgm:cxn modelId="{486D82CB-82C0-401B-8CFC-318C4A70FFBF}" type="presOf" srcId="{5D67D741-1065-4E34-89E2-37748741D151}" destId="{FDAB2609-7A53-45AC-9EEF-9A3F0A964E40}" srcOrd="0" destOrd="0" presId="urn:microsoft.com/office/officeart/2005/8/layout/hierarchy2"/>
    <dgm:cxn modelId="{8F4C3612-2E98-4FCD-82E1-D01C05785BCF}" type="presOf" srcId="{A39D9175-AEDE-46F6-B5BA-B622EDC23877}" destId="{184B900F-34E4-4D9E-BF00-AF359F81F52E}" srcOrd="0" destOrd="0" presId="urn:microsoft.com/office/officeart/2005/8/layout/hierarchy2"/>
    <dgm:cxn modelId="{3F797161-8246-4D9D-B123-3540E2F8F07F}" type="presOf" srcId="{07B73F3A-D90B-46D3-8FEE-E238639079B9}" destId="{34D8822B-0843-437E-8F35-8470744F890B}" srcOrd="1" destOrd="0" presId="urn:microsoft.com/office/officeart/2005/8/layout/hierarchy2"/>
    <dgm:cxn modelId="{295B2F17-C4BB-4D5A-A448-E53DF13EBDFE}" type="presOf" srcId="{15835F6A-1EEE-497C-9353-F7FED0820979}" destId="{5F5687B9-66F3-4B02-8AE9-670A615502A1}" srcOrd="1" destOrd="0" presId="urn:microsoft.com/office/officeart/2005/8/layout/hierarchy2"/>
    <dgm:cxn modelId="{4C3947F5-B1FB-4B60-B85D-F105276814B6}" type="presOf" srcId="{9EAB8647-6D27-491A-B8A1-35A50E2E725C}" destId="{C5B64C8F-8355-4F2C-A467-2EF9524C8283}" srcOrd="0" destOrd="0" presId="urn:microsoft.com/office/officeart/2005/8/layout/hierarchy2"/>
    <dgm:cxn modelId="{6CB8C4C8-F0C7-4A77-8AB1-21C7EB948645}" type="presOf" srcId="{D059B814-DA4A-411D-A31E-0D220499D0D8}" destId="{FBFB39F2-1C70-4D3D-B4DA-07D018E25088}" srcOrd="0" destOrd="0" presId="urn:microsoft.com/office/officeart/2005/8/layout/hierarchy2"/>
    <dgm:cxn modelId="{F3AAE39D-CC5F-4422-B843-4EC9B0903885}" type="presOf" srcId="{A0F10D81-AB68-42D4-A7B0-F9482EC32B78}" destId="{5BA342F5-3EB0-40E6-8484-B2CA12C5E8C3}" srcOrd="1" destOrd="0" presId="urn:microsoft.com/office/officeart/2005/8/layout/hierarchy2"/>
    <dgm:cxn modelId="{40FD10DB-DF78-4B43-B143-F9DE51E05EDD}" type="presOf" srcId="{F8EBBBD9-227D-4DC3-89DD-9AC7E0CDCA8C}" destId="{CE40F644-EB12-4FD9-9BB6-655185B42EE2}" srcOrd="1" destOrd="0" presId="urn:microsoft.com/office/officeart/2005/8/layout/hierarchy2"/>
    <dgm:cxn modelId="{5FD9DFA0-F581-4B37-9AEE-6FCE5020C381}" type="presOf" srcId="{07E63637-DB1B-46B5-8F91-D7BC058F780F}" destId="{36C82E94-DB8E-4ADA-AA52-30605374B0C0}" srcOrd="0" destOrd="0" presId="urn:microsoft.com/office/officeart/2005/8/layout/hierarchy2"/>
    <dgm:cxn modelId="{1CAE531A-1A20-4F62-AABA-C0E56B0EEFDC}" srcId="{76F902CA-C065-462F-B66D-420303498236}" destId="{1B9F89BD-CEC2-43E5-9366-C3FDD7F6EBDA}" srcOrd="1" destOrd="0" parTransId="{A0F10D81-AB68-42D4-A7B0-F9482EC32B78}" sibTransId="{69967688-D3DA-4088-A966-39A645DBF9FA}"/>
    <dgm:cxn modelId="{17D6B069-936D-4FC2-81CE-52AC5824BF75}" type="presOf" srcId="{F7488A1A-2866-4832-8387-C72C7BB682DE}" destId="{8648147B-C1ED-4F99-B2F1-3D0949C61C44}" srcOrd="1" destOrd="0" presId="urn:microsoft.com/office/officeart/2005/8/layout/hierarchy2"/>
    <dgm:cxn modelId="{0024859E-32F0-4D4A-8FF6-E75819125BC0}" type="presOf" srcId="{15835F6A-1EEE-497C-9353-F7FED0820979}" destId="{9487F4F1-48FC-446E-9CC1-8CC0E68299DD}" srcOrd="0" destOrd="0" presId="urn:microsoft.com/office/officeart/2005/8/layout/hierarchy2"/>
    <dgm:cxn modelId="{5EC56ECE-E344-4D5A-8FC8-B8C64BEBE062}" type="presOf" srcId="{A0F10D81-AB68-42D4-A7B0-F9482EC32B78}" destId="{35BD36B7-9BE2-441D-92FD-530A77BD66B1}" srcOrd="0" destOrd="0" presId="urn:microsoft.com/office/officeart/2005/8/layout/hierarchy2"/>
    <dgm:cxn modelId="{354BF11D-9C8E-42CB-A0BE-B8022411F5B2}" type="presOf" srcId="{AD143DF5-B084-44E6-A507-0B4A417F35FF}" destId="{DD44B907-6941-43E8-9D36-B5F3C2FC6BDE}" srcOrd="0" destOrd="0" presId="urn:microsoft.com/office/officeart/2005/8/layout/hierarchy2"/>
    <dgm:cxn modelId="{0E6060BC-730C-4E45-BFCC-72BC73C3970D}" type="presOf" srcId="{FE3FD823-F55A-4E23-BDC1-11FF64460377}" destId="{822E0AFE-9352-4928-A5A0-88A0A40E533D}" srcOrd="0" destOrd="0" presId="urn:microsoft.com/office/officeart/2005/8/layout/hierarchy2"/>
    <dgm:cxn modelId="{042C545C-6FD5-4E1D-B6F5-31BD64ED63D4}" type="presOf" srcId="{A39D9175-AEDE-46F6-B5BA-B622EDC23877}" destId="{C68498DD-F5F6-49C3-8279-275488F31513}" srcOrd="1" destOrd="0" presId="urn:microsoft.com/office/officeart/2005/8/layout/hierarchy2"/>
    <dgm:cxn modelId="{DEC9E9CA-0D82-46A6-80F7-1630784C2EF7}" srcId="{AD143DF5-B084-44E6-A507-0B4A417F35FF}" destId="{07E63637-DB1B-46B5-8F91-D7BC058F780F}" srcOrd="3" destOrd="0" parTransId="{15835F6A-1EEE-497C-9353-F7FED0820979}" sibTransId="{D69F27AC-F90A-4368-87FA-72E33ACB158A}"/>
    <dgm:cxn modelId="{55C0D69C-80C8-461B-A721-FF193C124FA7}" srcId="{5D67D741-1065-4E34-89E2-37748741D151}" destId="{9EAB8647-6D27-491A-B8A1-35A50E2E725C}" srcOrd="0" destOrd="0" parTransId="{C3293143-31CE-4A93-8B23-511D02BA07EA}" sibTransId="{E1275BDC-2CF1-4EE8-BD65-1C9413546BED}"/>
    <dgm:cxn modelId="{3F76BA4F-0E31-43D1-A67A-DC86314883F9}" srcId="{9EAB8647-6D27-491A-B8A1-35A50E2E725C}" destId="{76F902CA-C065-462F-B66D-420303498236}" srcOrd="1" destOrd="0" parTransId="{F7488A1A-2866-4832-8387-C72C7BB682DE}" sibTransId="{65FAEB09-6BCC-4F33-891B-4BEB2BB1D4F5}"/>
    <dgm:cxn modelId="{5EB558AD-32F8-447B-BA18-9AC792B0457B}" type="presOf" srcId="{1B9F89BD-CEC2-43E5-9366-C3FDD7F6EBDA}" destId="{324C4295-D856-4ECC-A954-C60358AA6939}" srcOrd="0" destOrd="0" presId="urn:microsoft.com/office/officeart/2005/8/layout/hierarchy2"/>
    <dgm:cxn modelId="{3D3E988A-7105-48AB-9996-7FEB5F723C58}" type="presOf" srcId="{35CB1102-39C7-4300-90AD-5750E961DB4F}" destId="{CA0924DD-CBB4-47D6-BB0E-942F53B6AA52}" srcOrd="0" destOrd="0" presId="urn:microsoft.com/office/officeart/2005/8/layout/hierarchy2"/>
    <dgm:cxn modelId="{4B8733E9-D152-4627-AD51-EF03DC1B6F98}" srcId="{AD143DF5-B084-44E6-A507-0B4A417F35FF}" destId="{D059B814-DA4A-411D-A31E-0D220499D0D8}" srcOrd="1" destOrd="0" parTransId="{35CB1102-39C7-4300-90AD-5750E961DB4F}" sibTransId="{DC4905C9-0B45-4AA4-B02B-AF4C9EDF6CF9}"/>
    <dgm:cxn modelId="{DABCB7BE-5DF7-44B9-84D4-D141E7B29754}" type="presOf" srcId="{C6FD0EBE-3856-49E3-8F08-0FD85A196ECC}" destId="{A935A54B-5AF7-481B-8960-F01D7B7CBA95}" srcOrd="0" destOrd="0" presId="urn:microsoft.com/office/officeart/2005/8/layout/hierarchy2"/>
    <dgm:cxn modelId="{364B16C1-8424-47A6-92F5-F387D0A2F4F9}" type="presOf" srcId="{E5B2BA49-3101-40E4-B9EF-F26F1A16EF30}" destId="{85E08284-7A50-4E49-8713-95E6F558FD58}" srcOrd="0" destOrd="0" presId="urn:microsoft.com/office/officeart/2005/8/layout/hierarchy2"/>
    <dgm:cxn modelId="{CB624B4F-6E5C-4FAD-85B7-AA3563236899}" type="presOf" srcId="{07B73F3A-D90B-46D3-8FEE-E238639079B9}" destId="{F0F69C3E-30A5-4A07-A515-84ED773806FD}" srcOrd="0" destOrd="0" presId="urn:microsoft.com/office/officeart/2005/8/layout/hierarchy2"/>
    <dgm:cxn modelId="{2E7E3B56-6EE0-426D-8798-4DD2D98CB0B8}" type="presOf" srcId="{35CB1102-39C7-4300-90AD-5750E961DB4F}" destId="{94156F96-77D2-421C-B127-1339569C5849}" srcOrd="1" destOrd="0" presId="urn:microsoft.com/office/officeart/2005/8/layout/hierarchy2"/>
    <dgm:cxn modelId="{2D255CD4-E000-43BD-BAB4-020FAF64CF9A}" srcId="{AD143DF5-B084-44E6-A507-0B4A417F35FF}" destId="{24F7E07B-8675-4189-B759-FF21E6A33C41}" srcOrd="2" destOrd="0" parTransId="{A39D9175-AEDE-46F6-B5BA-B622EDC23877}" sibTransId="{DF324190-68F2-4793-A64A-2BE25D9CBB3B}"/>
    <dgm:cxn modelId="{6B5FE272-F14C-4F7B-9840-E144D50C7D48}" srcId="{9EAB8647-6D27-491A-B8A1-35A50E2E725C}" destId="{AD143DF5-B084-44E6-A507-0B4A417F35FF}" srcOrd="0" destOrd="0" parTransId="{E5B2BA49-3101-40E4-B9EF-F26F1A16EF30}" sibTransId="{36C980F4-AD11-43D2-B825-225183167B08}"/>
    <dgm:cxn modelId="{9ED421B3-D0AE-4EFC-B520-9A69426C1B20}" type="presOf" srcId="{24F7E07B-8675-4189-B759-FF21E6A33C41}" destId="{494DA38D-49EE-4C1A-B3B2-63034F41DF81}" srcOrd="0" destOrd="0" presId="urn:microsoft.com/office/officeart/2005/8/layout/hierarchy2"/>
    <dgm:cxn modelId="{DDA695CA-9BDF-4CA9-A8E5-59A7FC5ACA74}" type="presParOf" srcId="{FDAB2609-7A53-45AC-9EEF-9A3F0A964E40}" destId="{9BC87E2B-EC11-4BDE-9D73-84BFCF083829}" srcOrd="0" destOrd="0" presId="urn:microsoft.com/office/officeart/2005/8/layout/hierarchy2"/>
    <dgm:cxn modelId="{CF3C01B8-BF23-43A4-B990-BC0D7AE53987}" type="presParOf" srcId="{9BC87E2B-EC11-4BDE-9D73-84BFCF083829}" destId="{C5B64C8F-8355-4F2C-A467-2EF9524C8283}" srcOrd="0" destOrd="0" presId="urn:microsoft.com/office/officeart/2005/8/layout/hierarchy2"/>
    <dgm:cxn modelId="{2E4358D5-B80E-48CB-8165-7DABE6888B46}" type="presParOf" srcId="{9BC87E2B-EC11-4BDE-9D73-84BFCF083829}" destId="{14D31926-6263-42C1-A257-51BAFAC94AA3}" srcOrd="1" destOrd="0" presId="urn:microsoft.com/office/officeart/2005/8/layout/hierarchy2"/>
    <dgm:cxn modelId="{9F255D79-DFA4-40E7-8DD9-25C3C7C5B0CF}" type="presParOf" srcId="{14D31926-6263-42C1-A257-51BAFAC94AA3}" destId="{85E08284-7A50-4E49-8713-95E6F558FD58}" srcOrd="0" destOrd="0" presId="urn:microsoft.com/office/officeart/2005/8/layout/hierarchy2"/>
    <dgm:cxn modelId="{1E2DB345-C375-4D5A-8794-93CEE311D05F}" type="presParOf" srcId="{85E08284-7A50-4E49-8713-95E6F558FD58}" destId="{741E8693-72D3-4148-B561-A50491D247AC}" srcOrd="0" destOrd="0" presId="urn:microsoft.com/office/officeart/2005/8/layout/hierarchy2"/>
    <dgm:cxn modelId="{DD75CE77-4A77-49AB-B034-F5CF4A543850}" type="presParOf" srcId="{14D31926-6263-42C1-A257-51BAFAC94AA3}" destId="{D1ED7AAF-02F6-4000-99DA-08F1EFC5817C}" srcOrd="1" destOrd="0" presId="urn:microsoft.com/office/officeart/2005/8/layout/hierarchy2"/>
    <dgm:cxn modelId="{90F46A12-AE59-4A53-915C-2D829AE95B91}" type="presParOf" srcId="{D1ED7AAF-02F6-4000-99DA-08F1EFC5817C}" destId="{DD44B907-6941-43E8-9D36-B5F3C2FC6BDE}" srcOrd="0" destOrd="0" presId="urn:microsoft.com/office/officeart/2005/8/layout/hierarchy2"/>
    <dgm:cxn modelId="{BFE0CA91-05A1-4960-B27F-C4D8735278CB}" type="presParOf" srcId="{D1ED7AAF-02F6-4000-99DA-08F1EFC5817C}" destId="{434C22C1-5446-497B-B867-64A2F9A5E3E6}" srcOrd="1" destOrd="0" presId="urn:microsoft.com/office/officeart/2005/8/layout/hierarchy2"/>
    <dgm:cxn modelId="{C1864BA8-2840-4897-8723-BFE7BF6A466C}" type="presParOf" srcId="{434C22C1-5446-497B-B867-64A2F9A5E3E6}" destId="{F0F69C3E-30A5-4A07-A515-84ED773806FD}" srcOrd="0" destOrd="0" presId="urn:microsoft.com/office/officeart/2005/8/layout/hierarchy2"/>
    <dgm:cxn modelId="{DFD3A202-EF0B-492D-89BE-AF70A52DE73E}" type="presParOf" srcId="{F0F69C3E-30A5-4A07-A515-84ED773806FD}" destId="{34D8822B-0843-437E-8F35-8470744F890B}" srcOrd="0" destOrd="0" presId="urn:microsoft.com/office/officeart/2005/8/layout/hierarchy2"/>
    <dgm:cxn modelId="{E3506009-3906-4D08-9529-C1B8FB777E12}" type="presParOf" srcId="{434C22C1-5446-497B-B867-64A2F9A5E3E6}" destId="{013E4FBD-C625-4894-9761-AA7359F2EE84}" srcOrd="1" destOrd="0" presId="urn:microsoft.com/office/officeart/2005/8/layout/hierarchy2"/>
    <dgm:cxn modelId="{75FB1E19-6D31-4A42-9DD4-548D6311D26B}" type="presParOf" srcId="{013E4FBD-C625-4894-9761-AA7359F2EE84}" destId="{822E0AFE-9352-4928-A5A0-88A0A40E533D}" srcOrd="0" destOrd="0" presId="urn:microsoft.com/office/officeart/2005/8/layout/hierarchy2"/>
    <dgm:cxn modelId="{A3DDF030-53BB-4897-AD12-C31E933888BA}" type="presParOf" srcId="{013E4FBD-C625-4894-9761-AA7359F2EE84}" destId="{AED9F6DE-B8CE-4D23-A68F-D32F9CFF07B7}" srcOrd="1" destOrd="0" presId="urn:microsoft.com/office/officeart/2005/8/layout/hierarchy2"/>
    <dgm:cxn modelId="{1FF48873-9E2D-448F-AD5A-106449EF3934}" type="presParOf" srcId="{434C22C1-5446-497B-B867-64A2F9A5E3E6}" destId="{CA0924DD-CBB4-47D6-BB0E-942F53B6AA52}" srcOrd="2" destOrd="0" presId="urn:microsoft.com/office/officeart/2005/8/layout/hierarchy2"/>
    <dgm:cxn modelId="{EEDF4F2A-DF6A-4227-BEC6-ECD22065F674}" type="presParOf" srcId="{CA0924DD-CBB4-47D6-BB0E-942F53B6AA52}" destId="{94156F96-77D2-421C-B127-1339569C5849}" srcOrd="0" destOrd="0" presId="urn:microsoft.com/office/officeart/2005/8/layout/hierarchy2"/>
    <dgm:cxn modelId="{C86A6536-E1FE-4344-AB58-A2CF0CC937F5}" type="presParOf" srcId="{434C22C1-5446-497B-B867-64A2F9A5E3E6}" destId="{8FFF95B6-D3B5-4FC9-96D9-8F9E58B4E20C}" srcOrd="3" destOrd="0" presId="urn:microsoft.com/office/officeart/2005/8/layout/hierarchy2"/>
    <dgm:cxn modelId="{F4B84CB6-8B31-402E-8DA7-ECDDFD365A48}" type="presParOf" srcId="{8FFF95B6-D3B5-4FC9-96D9-8F9E58B4E20C}" destId="{FBFB39F2-1C70-4D3D-B4DA-07D018E25088}" srcOrd="0" destOrd="0" presId="urn:microsoft.com/office/officeart/2005/8/layout/hierarchy2"/>
    <dgm:cxn modelId="{D626D273-4180-4FF0-85AE-7CA9FB0122B0}" type="presParOf" srcId="{8FFF95B6-D3B5-4FC9-96D9-8F9E58B4E20C}" destId="{EE6AF431-506E-41D1-B4BA-B24BF25E703C}" srcOrd="1" destOrd="0" presId="urn:microsoft.com/office/officeart/2005/8/layout/hierarchy2"/>
    <dgm:cxn modelId="{7ADD8FF4-4EB7-4AB2-B179-0BE3448E631A}" type="presParOf" srcId="{434C22C1-5446-497B-B867-64A2F9A5E3E6}" destId="{184B900F-34E4-4D9E-BF00-AF359F81F52E}" srcOrd="4" destOrd="0" presId="urn:microsoft.com/office/officeart/2005/8/layout/hierarchy2"/>
    <dgm:cxn modelId="{1B21D7C5-1F37-4EF0-B248-255B2064ABEE}" type="presParOf" srcId="{184B900F-34E4-4D9E-BF00-AF359F81F52E}" destId="{C68498DD-F5F6-49C3-8279-275488F31513}" srcOrd="0" destOrd="0" presId="urn:microsoft.com/office/officeart/2005/8/layout/hierarchy2"/>
    <dgm:cxn modelId="{651BD85B-1C95-426E-A524-00455A5CB255}" type="presParOf" srcId="{434C22C1-5446-497B-B867-64A2F9A5E3E6}" destId="{7806F131-C896-4BF1-95BD-833DD54E6D9D}" srcOrd="5" destOrd="0" presId="urn:microsoft.com/office/officeart/2005/8/layout/hierarchy2"/>
    <dgm:cxn modelId="{BBE46581-88FE-4EF1-B7AA-8899FC90E805}" type="presParOf" srcId="{7806F131-C896-4BF1-95BD-833DD54E6D9D}" destId="{494DA38D-49EE-4C1A-B3B2-63034F41DF81}" srcOrd="0" destOrd="0" presId="urn:microsoft.com/office/officeart/2005/8/layout/hierarchy2"/>
    <dgm:cxn modelId="{89EE9B1D-DDC1-44C8-9BAD-A58583C381B2}" type="presParOf" srcId="{7806F131-C896-4BF1-95BD-833DD54E6D9D}" destId="{CBE908D3-BB68-44F3-9500-6992F6418687}" srcOrd="1" destOrd="0" presId="urn:microsoft.com/office/officeart/2005/8/layout/hierarchy2"/>
    <dgm:cxn modelId="{7D583109-8B37-4D2B-9FCD-89E80B318BE7}" type="presParOf" srcId="{434C22C1-5446-497B-B867-64A2F9A5E3E6}" destId="{9487F4F1-48FC-446E-9CC1-8CC0E68299DD}" srcOrd="6" destOrd="0" presId="urn:microsoft.com/office/officeart/2005/8/layout/hierarchy2"/>
    <dgm:cxn modelId="{17B39FFC-2CF2-49C4-85D8-6F18B2722CFE}" type="presParOf" srcId="{9487F4F1-48FC-446E-9CC1-8CC0E68299DD}" destId="{5F5687B9-66F3-4B02-8AE9-670A615502A1}" srcOrd="0" destOrd="0" presId="urn:microsoft.com/office/officeart/2005/8/layout/hierarchy2"/>
    <dgm:cxn modelId="{E1B123FC-8BF7-421B-9888-429BF074C134}" type="presParOf" srcId="{434C22C1-5446-497B-B867-64A2F9A5E3E6}" destId="{18AA6E14-0BE0-4EFE-9573-7C4E7CECFDC2}" srcOrd="7" destOrd="0" presId="urn:microsoft.com/office/officeart/2005/8/layout/hierarchy2"/>
    <dgm:cxn modelId="{1D958AAE-E43A-40B2-BA91-F22D68D2DB0E}" type="presParOf" srcId="{18AA6E14-0BE0-4EFE-9573-7C4E7CECFDC2}" destId="{36C82E94-DB8E-4ADA-AA52-30605374B0C0}" srcOrd="0" destOrd="0" presId="urn:microsoft.com/office/officeart/2005/8/layout/hierarchy2"/>
    <dgm:cxn modelId="{BD8BD53E-0FA7-4FBF-8009-EB6364494974}" type="presParOf" srcId="{18AA6E14-0BE0-4EFE-9573-7C4E7CECFDC2}" destId="{6B1E6F85-366C-4011-B3CA-3C63DCF2EA32}" srcOrd="1" destOrd="0" presId="urn:microsoft.com/office/officeart/2005/8/layout/hierarchy2"/>
    <dgm:cxn modelId="{E3190955-546E-41AD-9C7F-0EABDA9CC6F0}" type="presParOf" srcId="{14D31926-6263-42C1-A257-51BAFAC94AA3}" destId="{DFB3FF7C-948B-421D-8F13-49186FDCA399}" srcOrd="2" destOrd="0" presId="urn:microsoft.com/office/officeart/2005/8/layout/hierarchy2"/>
    <dgm:cxn modelId="{D7D8FD11-47A2-426B-B63F-5E57893B48D9}" type="presParOf" srcId="{DFB3FF7C-948B-421D-8F13-49186FDCA399}" destId="{8648147B-C1ED-4F99-B2F1-3D0949C61C44}" srcOrd="0" destOrd="0" presId="urn:microsoft.com/office/officeart/2005/8/layout/hierarchy2"/>
    <dgm:cxn modelId="{D70A390F-B682-4F5A-A072-5E72F545D93D}" type="presParOf" srcId="{14D31926-6263-42C1-A257-51BAFAC94AA3}" destId="{42ECD8EF-7D38-4F04-AB3D-C6990CA323D0}" srcOrd="3" destOrd="0" presId="urn:microsoft.com/office/officeart/2005/8/layout/hierarchy2"/>
    <dgm:cxn modelId="{B23E60D7-1F4E-4E54-97D2-E8D31ACA20BE}" type="presParOf" srcId="{42ECD8EF-7D38-4F04-AB3D-C6990CA323D0}" destId="{AB48AF42-1AA9-4F06-B905-732EF1235BBA}" srcOrd="0" destOrd="0" presId="urn:microsoft.com/office/officeart/2005/8/layout/hierarchy2"/>
    <dgm:cxn modelId="{7D8C1039-C12A-4186-87FD-8D1A4D599FAD}" type="presParOf" srcId="{42ECD8EF-7D38-4F04-AB3D-C6990CA323D0}" destId="{3C6375EC-AA73-4111-9785-B184646FE4EC}" srcOrd="1" destOrd="0" presId="urn:microsoft.com/office/officeart/2005/8/layout/hierarchy2"/>
    <dgm:cxn modelId="{7259E5E4-160E-4779-9217-CAD0B8B9D599}" type="presParOf" srcId="{3C6375EC-AA73-4111-9785-B184646FE4EC}" destId="{94CB5FB9-0A6B-4E1A-8C0D-77A3266208E4}" srcOrd="0" destOrd="0" presId="urn:microsoft.com/office/officeart/2005/8/layout/hierarchy2"/>
    <dgm:cxn modelId="{E851FA9E-AC18-4F17-B73F-548284F609E6}" type="presParOf" srcId="{94CB5FB9-0A6B-4E1A-8C0D-77A3266208E4}" destId="{CE40F644-EB12-4FD9-9BB6-655185B42EE2}" srcOrd="0" destOrd="0" presId="urn:microsoft.com/office/officeart/2005/8/layout/hierarchy2"/>
    <dgm:cxn modelId="{18E2936F-23CC-4727-89D6-6FB2C57D6EFD}" type="presParOf" srcId="{3C6375EC-AA73-4111-9785-B184646FE4EC}" destId="{5C2FD700-164A-4C82-89BA-A8DBA2F2231B}" srcOrd="1" destOrd="0" presId="urn:microsoft.com/office/officeart/2005/8/layout/hierarchy2"/>
    <dgm:cxn modelId="{8F721A7E-1D08-428C-9B72-BBB3035F49C0}" type="presParOf" srcId="{5C2FD700-164A-4C82-89BA-A8DBA2F2231B}" destId="{A935A54B-5AF7-481B-8960-F01D7B7CBA95}" srcOrd="0" destOrd="0" presId="urn:microsoft.com/office/officeart/2005/8/layout/hierarchy2"/>
    <dgm:cxn modelId="{1DF5203B-A03A-4C30-8973-430DA2978898}" type="presParOf" srcId="{5C2FD700-164A-4C82-89BA-A8DBA2F2231B}" destId="{31C56261-14BD-4639-915C-823F34E6D59E}" srcOrd="1" destOrd="0" presId="urn:microsoft.com/office/officeart/2005/8/layout/hierarchy2"/>
    <dgm:cxn modelId="{46DD7CD3-4D42-4C18-934F-B4BF995B27BB}" type="presParOf" srcId="{3C6375EC-AA73-4111-9785-B184646FE4EC}" destId="{35BD36B7-9BE2-441D-92FD-530A77BD66B1}" srcOrd="2" destOrd="0" presId="urn:microsoft.com/office/officeart/2005/8/layout/hierarchy2"/>
    <dgm:cxn modelId="{90261894-5D09-43E1-8983-97A4DE95788B}" type="presParOf" srcId="{35BD36B7-9BE2-441D-92FD-530A77BD66B1}" destId="{5BA342F5-3EB0-40E6-8484-B2CA12C5E8C3}" srcOrd="0" destOrd="0" presId="urn:microsoft.com/office/officeart/2005/8/layout/hierarchy2"/>
    <dgm:cxn modelId="{9AE063E4-B88E-4081-BCD8-D37C6634888C}" type="presParOf" srcId="{3C6375EC-AA73-4111-9785-B184646FE4EC}" destId="{32C297CF-E9BA-4585-B31F-2F2961A8FB88}" srcOrd="3" destOrd="0" presId="urn:microsoft.com/office/officeart/2005/8/layout/hierarchy2"/>
    <dgm:cxn modelId="{DC91F63B-4CD2-4EFF-B572-40EFAA5F56F2}" type="presParOf" srcId="{32C297CF-E9BA-4585-B31F-2F2961A8FB88}" destId="{324C4295-D856-4ECC-A954-C60358AA6939}" srcOrd="0" destOrd="0" presId="urn:microsoft.com/office/officeart/2005/8/layout/hierarchy2"/>
    <dgm:cxn modelId="{02F40112-0C66-4AA1-9712-4AD3F4A640E4}" type="presParOf" srcId="{32C297CF-E9BA-4585-B31F-2F2961A8FB88}" destId="{DF0111F1-D179-4117-B69B-58A1E4A3D3B4}" srcOrd="1" destOrd="0" presId="urn:microsoft.com/office/officeart/2005/8/layout/hierarchy2"/>
  </dgm:cxnLst>
  <dgm:bg/>
  <dgm:whole/>
  <dgm:extLst>
    <a:ext uri="http://schemas.microsoft.com/office/drawing/2008/diagram">
      <dsp:dataModelExt xmlns:dsp="http://schemas.microsoft.com/office/drawing/2008/diagram" xmlns="" relId="rId1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67D741-1065-4E34-89E2-37748741D15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EAB8647-6D27-491A-B8A1-35A50E2E725C}">
      <dgm:prSet phldrT="[文本]" custT="1"/>
      <dgm:spPr/>
      <dgm:t>
        <a:bodyPr/>
        <a:lstStyle/>
        <a:p>
          <a:r>
            <a:rPr lang="zh-CN" altLang="en-US" sz="1600" smtClean="0"/>
            <a:t>按变量的生存期分</a:t>
          </a:r>
          <a:endParaRPr lang="zh-CN" altLang="en-US" sz="1600"/>
        </a:p>
      </dgm:t>
    </dgm:pt>
    <dgm:pt modelId="{C3293143-31CE-4A93-8B23-511D02BA07EA}" type="parTrans" cxnId="{55C0D69C-80C8-461B-A721-FF193C124FA7}">
      <dgm:prSet/>
      <dgm:spPr/>
      <dgm:t>
        <a:bodyPr/>
        <a:lstStyle/>
        <a:p>
          <a:endParaRPr lang="zh-CN" altLang="en-US" sz="1600"/>
        </a:p>
      </dgm:t>
    </dgm:pt>
    <dgm:pt modelId="{E1275BDC-2CF1-4EE8-BD65-1C9413546BED}" type="sibTrans" cxnId="{55C0D69C-80C8-461B-A721-FF193C124FA7}">
      <dgm:prSet/>
      <dgm:spPr/>
      <dgm:t>
        <a:bodyPr/>
        <a:lstStyle/>
        <a:p>
          <a:endParaRPr lang="zh-CN" altLang="en-US" sz="1600"/>
        </a:p>
      </dgm:t>
    </dgm:pt>
    <dgm:pt modelId="{AD143DF5-B084-44E6-A507-0B4A417F35FF}">
      <dgm:prSet phldrT="[文本]" custT="1"/>
      <dgm:spPr/>
      <dgm:t>
        <a:bodyPr/>
        <a:lstStyle/>
        <a:p>
          <a:r>
            <a:rPr lang="zh-CN" altLang="en-US" sz="1600" smtClean="0"/>
            <a:t>动态存储</a:t>
          </a:r>
          <a:endParaRPr lang="zh-CN" altLang="en-US" sz="1600"/>
        </a:p>
      </dgm:t>
    </dgm:pt>
    <dgm:pt modelId="{E5B2BA49-3101-40E4-B9EF-F26F1A16EF30}" type="parTrans" cxnId="{6B5FE272-F14C-4F7B-9840-E144D50C7D48}">
      <dgm:prSet custT="1"/>
      <dgm:spPr>
        <a:ln>
          <a:solidFill>
            <a:schemeClr val="bg1"/>
          </a:solidFill>
        </a:ln>
      </dgm:spPr>
      <dgm:t>
        <a:bodyPr/>
        <a:lstStyle/>
        <a:p>
          <a:endParaRPr lang="zh-CN" altLang="en-US" sz="1600"/>
        </a:p>
      </dgm:t>
    </dgm:pt>
    <dgm:pt modelId="{36C980F4-AD11-43D2-B825-225183167B08}" type="sibTrans" cxnId="{6B5FE272-F14C-4F7B-9840-E144D50C7D48}">
      <dgm:prSet/>
      <dgm:spPr/>
      <dgm:t>
        <a:bodyPr/>
        <a:lstStyle/>
        <a:p>
          <a:endParaRPr lang="zh-CN" altLang="en-US" sz="1600"/>
        </a:p>
      </dgm:t>
    </dgm:pt>
    <dgm:pt modelId="{FE3FD823-F55A-4E23-BDC1-11FF64460377}">
      <dgm:prSet phldrT="[文本]" custT="1"/>
      <dgm:spPr/>
      <dgm:t>
        <a:bodyPr/>
        <a:lstStyle/>
        <a:p>
          <a:pPr algn="l"/>
          <a:r>
            <a:rPr lang="zh-CN" altLang="en-US" sz="1600" smtClean="0"/>
            <a:t>自动变量</a:t>
          </a:r>
          <a:r>
            <a:rPr lang="en-US" altLang="en-US" sz="1600" smtClean="0"/>
            <a:t>(</a:t>
          </a:r>
          <a:r>
            <a:rPr lang="zh-CN" altLang="en-US" sz="1600" smtClean="0"/>
            <a:t>本函数内有效</a:t>
          </a:r>
          <a:r>
            <a:rPr lang="en-US" altLang="en-US" sz="1600" smtClean="0"/>
            <a:t>)</a:t>
          </a:r>
          <a:endParaRPr lang="zh-CN" altLang="en-US" sz="1600"/>
        </a:p>
      </dgm:t>
    </dgm:pt>
    <dgm:pt modelId="{07B73F3A-D90B-46D3-8FEE-E238639079B9}" type="parTrans" cxnId="{2DD74C62-9231-4B1E-987C-CF1BDC0B4AA9}">
      <dgm:prSet custT="1"/>
      <dgm:spPr>
        <a:ln>
          <a:solidFill>
            <a:schemeClr val="bg1"/>
          </a:solidFill>
        </a:ln>
      </dgm:spPr>
      <dgm:t>
        <a:bodyPr/>
        <a:lstStyle/>
        <a:p>
          <a:endParaRPr lang="zh-CN" altLang="en-US" sz="1600"/>
        </a:p>
      </dgm:t>
    </dgm:pt>
    <dgm:pt modelId="{19233C97-2598-4110-B0A6-EC858681C62C}" type="sibTrans" cxnId="{2DD74C62-9231-4B1E-987C-CF1BDC0B4AA9}">
      <dgm:prSet/>
      <dgm:spPr/>
      <dgm:t>
        <a:bodyPr/>
        <a:lstStyle/>
        <a:p>
          <a:endParaRPr lang="zh-CN" altLang="en-US" sz="1600"/>
        </a:p>
      </dgm:t>
    </dgm:pt>
    <dgm:pt modelId="{C6FD0EBE-3856-49E3-8F08-0FD85A196ECC}">
      <dgm:prSet phldrT="[文本]" custT="1"/>
      <dgm:spPr/>
      <dgm:t>
        <a:bodyPr/>
        <a:lstStyle/>
        <a:p>
          <a:pPr algn="l"/>
          <a:r>
            <a:rPr lang="zh-CN" altLang="en-US" sz="1600" smtClean="0"/>
            <a:t>静态局部变量（函数内有效）</a:t>
          </a:r>
          <a:endParaRPr lang="zh-CN" altLang="en-US" sz="1600"/>
        </a:p>
      </dgm:t>
    </dgm:pt>
    <dgm:pt modelId="{F8EBBBD9-227D-4DC3-89DD-9AC7E0CDCA8C}" type="parTrans" cxnId="{7D943695-181B-4842-9BF5-F6D46CC38804}">
      <dgm:prSet custT="1"/>
      <dgm:spPr>
        <a:ln>
          <a:solidFill>
            <a:schemeClr val="bg1"/>
          </a:solidFill>
        </a:ln>
      </dgm:spPr>
      <dgm:t>
        <a:bodyPr/>
        <a:lstStyle/>
        <a:p>
          <a:endParaRPr lang="zh-CN" altLang="en-US" sz="1600"/>
        </a:p>
      </dgm:t>
    </dgm:pt>
    <dgm:pt modelId="{6CACC922-8C1B-4507-BC76-EDC7816E3A42}" type="sibTrans" cxnId="{7D943695-181B-4842-9BF5-F6D46CC38804}">
      <dgm:prSet/>
      <dgm:spPr/>
      <dgm:t>
        <a:bodyPr/>
        <a:lstStyle/>
        <a:p>
          <a:endParaRPr lang="zh-CN" altLang="en-US" sz="1600"/>
        </a:p>
      </dgm:t>
    </dgm:pt>
    <dgm:pt modelId="{07E63637-DB1B-46B5-8F91-D7BC058F780F}">
      <dgm:prSet phldrT="[文本]" custT="1"/>
      <dgm:spPr/>
      <dgm:t>
        <a:bodyPr/>
        <a:lstStyle/>
        <a:p>
          <a:pPr algn="ctr"/>
          <a:r>
            <a:rPr lang="zh-CN" altLang="en-US" sz="1600" smtClean="0"/>
            <a:t>静态存储</a:t>
          </a:r>
          <a:endParaRPr lang="zh-CN" altLang="en-US" sz="1600"/>
        </a:p>
      </dgm:t>
    </dgm:pt>
    <dgm:pt modelId="{15835F6A-1EEE-497C-9353-F7FED0820979}" type="parTrans" cxnId="{DEC9E9CA-0D82-46A6-80F7-1630784C2EF7}">
      <dgm:prSet custT="1"/>
      <dgm:spPr>
        <a:ln>
          <a:solidFill>
            <a:schemeClr val="bg1"/>
          </a:solidFill>
        </a:ln>
      </dgm:spPr>
      <dgm:t>
        <a:bodyPr/>
        <a:lstStyle/>
        <a:p>
          <a:endParaRPr lang="zh-CN" altLang="en-US" sz="1600"/>
        </a:p>
      </dgm:t>
    </dgm:pt>
    <dgm:pt modelId="{D69F27AC-F90A-4368-87FA-72E33ACB158A}" type="sibTrans" cxnId="{DEC9E9CA-0D82-46A6-80F7-1630784C2EF7}">
      <dgm:prSet/>
      <dgm:spPr/>
      <dgm:t>
        <a:bodyPr/>
        <a:lstStyle/>
        <a:p>
          <a:endParaRPr lang="zh-CN" altLang="en-US" sz="1600"/>
        </a:p>
      </dgm:t>
    </dgm:pt>
    <dgm:pt modelId="{1B9F89BD-CEC2-43E5-9366-C3FDD7F6EBDA}">
      <dgm:prSet phldrT="[文本]" custT="1"/>
      <dgm:spPr/>
      <dgm:t>
        <a:bodyPr/>
        <a:lstStyle/>
        <a:p>
          <a:pPr algn="l"/>
          <a:r>
            <a:rPr lang="zh-CN" altLang="en-US" sz="1600" smtClean="0"/>
            <a:t>静态外部变量（本文件内有效）</a:t>
          </a:r>
          <a:endParaRPr lang="zh-CN" altLang="en-US" sz="1600"/>
        </a:p>
      </dgm:t>
    </dgm:pt>
    <dgm:pt modelId="{A0F10D81-AB68-42D4-A7B0-F9482EC32B78}" type="parTrans" cxnId="{1CAE531A-1A20-4F62-AABA-C0E56B0EEFDC}">
      <dgm:prSet custT="1"/>
      <dgm:spPr>
        <a:ln>
          <a:solidFill>
            <a:schemeClr val="bg1"/>
          </a:solidFill>
        </a:ln>
      </dgm:spPr>
      <dgm:t>
        <a:bodyPr/>
        <a:lstStyle/>
        <a:p>
          <a:endParaRPr lang="zh-CN" altLang="en-US" sz="1600"/>
        </a:p>
      </dgm:t>
    </dgm:pt>
    <dgm:pt modelId="{69967688-D3DA-4088-A966-39A645DBF9FA}" type="sibTrans" cxnId="{1CAE531A-1A20-4F62-AABA-C0E56B0EEFDC}">
      <dgm:prSet/>
      <dgm:spPr/>
      <dgm:t>
        <a:bodyPr/>
        <a:lstStyle/>
        <a:p>
          <a:endParaRPr lang="zh-CN" altLang="en-US" sz="1600"/>
        </a:p>
      </dgm:t>
    </dgm:pt>
    <dgm:pt modelId="{D824C04B-32F9-4DD9-A11E-7EC479D4B41F}">
      <dgm:prSet custT="1"/>
      <dgm:spPr/>
      <dgm:t>
        <a:bodyPr/>
        <a:lstStyle/>
        <a:p>
          <a:pPr algn="l"/>
          <a:r>
            <a:rPr lang="zh-CN" altLang="en-US" sz="1600" smtClean="0"/>
            <a:t>寄存器变量</a:t>
          </a:r>
          <a:r>
            <a:rPr lang="en-US" altLang="en-US" sz="1600" smtClean="0"/>
            <a:t>(</a:t>
          </a:r>
          <a:r>
            <a:rPr lang="zh-CN" altLang="en-US" sz="1600" smtClean="0"/>
            <a:t>本函数内有效</a:t>
          </a:r>
          <a:r>
            <a:rPr lang="en-US" altLang="en-US" sz="1600" smtClean="0"/>
            <a:t>)</a:t>
          </a:r>
          <a:endParaRPr lang="zh-CN" altLang="en-US" sz="1600" smtClean="0"/>
        </a:p>
      </dgm:t>
    </dgm:pt>
    <dgm:pt modelId="{08AE46DC-0CAE-4DA8-A1BA-D802E85CB44C}" type="parTrans" cxnId="{946C6674-A21F-41B2-B9AE-1A4C4AF542CA}">
      <dgm:prSet/>
      <dgm:spPr>
        <a:ln>
          <a:solidFill>
            <a:schemeClr val="bg1"/>
          </a:solidFill>
        </a:ln>
      </dgm:spPr>
      <dgm:t>
        <a:bodyPr/>
        <a:lstStyle/>
        <a:p>
          <a:endParaRPr lang="zh-CN" altLang="en-US"/>
        </a:p>
      </dgm:t>
    </dgm:pt>
    <dgm:pt modelId="{69DBB338-3F77-4BFA-9AEC-50F6A1D7D0BB}" type="sibTrans" cxnId="{946C6674-A21F-41B2-B9AE-1A4C4AF542CA}">
      <dgm:prSet/>
      <dgm:spPr/>
      <dgm:t>
        <a:bodyPr/>
        <a:lstStyle/>
        <a:p>
          <a:endParaRPr lang="zh-CN" altLang="en-US"/>
        </a:p>
      </dgm:t>
    </dgm:pt>
    <dgm:pt modelId="{2F2254E7-E9E2-446A-A124-F2F2D9EED7B4}">
      <dgm:prSet custT="1"/>
      <dgm:spPr/>
      <dgm:t>
        <a:bodyPr/>
        <a:lstStyle/>
        <a:p>
          <a:pPr algn="l"/>
          <a:r>
            <a:rPr lang="zh-CN" altLang="en-US" sz="1600" smtClean="0"/>
            <a:t>形式参数</a:t>
          </a:r>
          <a:r>
            <a:rPr lang="en-US" altLang="en-US" sz="1600" smtClean="0"/>
            <a:t>(</a:t>
          </a:r>
          <a:r>
            <a:rPr lang="zh-CN" altLang="en-US" sz="1600" smtClean="0"/>
            <a:t>本函数内有效</a:t>
          </a:r>
          <a:r>
            <a:rPr lang="en-US" altLang="en-US" sz="1600" smtClean="0"/>
            <a:t>)</a:t>
          </a:r>
          <a:endParaRPr lang="zh-CN" altLang="en-US" sz="1600" smtClean="0"/>
        </a:p>
      </dgm:t>
    </dgm:pt>
    <dgm:pt modelId="{D199BC24-2841-43B4-843F-4CBBDD0E47D4}" type="parTrans" cxnId="{8F34271D-9416-4C17-83B3-DF66E0D7EBC2}">
      <dgm:prSet/>
      <dgm:spPr>
        <a:ln>
          <a:solidFill>
            <a:schemeClr val="bg1"/>
          </a:solidFill>
        </a:ln>
      </dgm:spPr>
      <dgm:t>
        <a:bodyPr/>
        <a:lstStyle/>
        <a:p>
          <a:endParaRPr lang="zh-CN" altLang="en-US"/>
        </a:p>
      </dgm:t>
    </dgm:pt>
    <dgm:pt modelId="{0D45A02F-44AE-42C3-9D24-3B546BA17334}" type="sibTrans" cxnId="{8F34271D-9416-4C17-83B3-DF66E0D7EBC2}">
      <dgm:prSet/>
      <dgm:spPr/>
      <dgm:t>
        <a:bodyPr/>
        <a:lstStyle/>
        <a:p>
          <a:endParaRPr lang="zh-CN" altLang="en-US"/>
        </a:p>
      </dgm:t>
    </dgm:pt>
    <dgm:pt modelId="{ED85548A-CA6A-442C-B622-A10E6B07B8E2}">
      <dgm:prSet phldrT="[文本]" custT="1"/>
      <dgm:spPr/>
      <dgm:t>
        <a:bodyPr/>
        <a:lstStyle/>
        <a:p>
          <a:pPr algn="l"/>
          <a:r>
            <a:rPr lang="zh-CN" altLang="en-US" sz="1600" smtClean="0"/>
            <a:t>外部变量（用</a:t>
          </a:r>
          <a:r>
            <a:rPr lang="en-US" altLang="zh-CN" sz="1600" smtClean="0"/>
            <a:t>extern</a:t>
          </a:r>
          <a:r>
            <a:rPr lang="zh-CN" altLang="en-US" sz="1600" smtClean="0"/>
            <a:t>声明后，其他文件可引用）</a:t>
          </a:r>
          <a:endParaRPr lang="zh-CN" altLang="en-US" sz="1600"/>
        </a:p>
      </dgm:t>
    </dgm:pt>
    <dgm:pt modelId="{15B8A0DB-40A2-4F5C-9517-32B67A92FE9B}" type="parTrans" cxnId="{F1EB03C1-E573-4BE3-9A81-37B328E17AB1}">
      <dgm:prSet/>
      <dgm:spPr>
        <a:ln>
          <a:solidFill>
            <a:schemeClr val="bg1"/>
          </a:solidFill>
        </a:ln>
      </dgm:spPr>
      <dgm:t>
        <a:bodyPr/>
        <a:lstStyle/>
        <a:p>
          <a:endParaRPr lang="zh-CN" altLang="en-US"/>
        </a:p>
      </dgm:t>
    </dgm:pt>
    <dgm:pt modelId="{336F0419-2BDB-4E61-BB84-C2E17E97717F}" type="sibTrans" cxnId="{F1EB03C1-E573-4BE3-9A81-37B328E17AB1}">
      <dgm:prSet/>
      <dgm:spPr/>
      <dgm:t>
        <a:bodyPr/>
        <a:lstStyle/>
        <a:p>
          <a:endParaRPr lang="zh-CN" altLang="en-US"/>
        </a:p>
      </dgm:t>
    </dgm:pt>
    <dgm:pt modelId="{FDAB2609-7A53-45AC-9EEF-9A3F0A964E40}" type="pres">
      <dgm:prSet presAssocID="{5D67D741-1065-4E34-89E2-37748741D151}" presName="diagram" presStyleCnt="0">
        <dgm:presLayoutVars>
          <dgm:chPref val="1"/>
          <dgm:dir/>
          <dgm:animOne val="branch"/>
          <dgm:animLvl val="lvl"/>
          <dgm:resizeHandles val="exact"/>
        </dgm:presLayoutVars>
      </dgm:prSet>
      <dgm:spPr/>
      <dgm:t>
        <a:bodyPr/>
        <a:lstStyle/>
        <a:p>
          <a:endParaRPr lang="zh-CN" altLang="en-US"/>
        </a:p>
      </dgm:t>
    </dgm:pt>
    <dgm:pt modelId="{9BC87E2B-EC11-4BDE-9D73-84BFCF083829}" type="pres">
      <dgm:prSet presAssocID="{9EAB8647-6D27-491A-B8A1-35A50E2E725C}" presName="root1" presStyleCnt="0"/>
      <dgm:spPr/>
    </dgm:pt>
    <dgm:pt modelId="{C5B64C8F-8355-4F2C-A467-2EF9524C8283}" type="pres">
      <dgm:prSet presAssocID="{9EAB8647-6D27-491A-B8A1-35A50E2E725C}" presName="LevelOneTextNode" presStyleLbl="node0" presStyleIdx="0" presStyleCnt="1">
        <dgm:presLayoutVars>
          <dgm:chPref val="3"/>
        </dgm:presLayoutVars>
      </dgm:prSet>
      <dgm:spPr/>
      <dgm:t>
        <a:bodyPr/>
        <a:lstStyle/>
        <a:p>
          <a:endParaRPr lang="zh-CN" altLang="en-US"/>
        </a:p>
      </dgm:t>
    </dgm:pt>
    <dgm:pt modelId="{14D31926-6263-42C1-A257-51BAFAC94AA3}" type="pres">
      <dgm:prSet presAssocID="{9EAB8647-6D27-491A-B8A1-35A50E2E725C}" presName="level2hierChild" presStyleCnt="0"/>
      <dgm:spPr/>
    </dgm:pt>
    <dgm:pt modelId="{85E08284-7A50-4E49-8713-95E6F558FD58}" type="pres">
      <dgm:prSet presAssocID="{E5B2BA49-3101-40E4-B9EF-F26F1A16EF30}" presName="conn2-1" presStyleLbl="parChTrans1D2" presStyleIdx="0" presStyleCnt="2"/>
      <dgm:spPr/>
      <dgm:t>
        <a:bodyPr/>
        <a:lstStyle/>
        <a:p>
          <a:endParaRPr lang="zh-CN" altLang="en-US"/>
        </a:p>
      </dgm:t>
    </dgm:pt>
    <dgm:pt modelId="{741E8693-72D3-4148-B561-A50491D247AC}" type="pres">
      <dgm:prSet presAssocID="{E5B2BA49-3101-40E4-B9EF-F26F1A16EF30}" presName="connTx" presStyleLbl="parChTrans1D2" presStyleIdx="0" presStyleCnt="2"/>
      <dgm:spPr/>
      <dgm:t>
        <a:bodyPr/>
        <a:lstStyle/>
        <a:p>
          <a:endParaRPr lang="zh-CN" altLang="en-US"/>
        </a:p>
      </dgm:t>
    </dgm:pt>
    <dgm:pt modelId="{D1ED7AAF-02F6-4000-99DA-08F1EFC5817C}" type="pres">
      <dgm:prSet presAssocID="{AD143DF5-B084-44E6-A507-0B4A417F35FF}" presName="root2" presStyleCnt="0"/>
      <dgm:spPr/>
    </dgm:pt>
    <dgm:pt modelId="{DD44B907-6941-43E8-9D36-B5F3C2FC6BDE}" type="pres">
      <dgm:prSet presAssocID="{AD143DF5-B084-44E6-A507-0B4A417F35FF}" presName="LevelTwoTextNode" presStyleLbl="node2" presStyleIdx="0" presStyleCnt="2">
        <dgm:presLayoutVars>
          <dgm:chPref val="3"/>
        </dgm:presLayoutVars>
      </dgm:prSet>
      <dgm:spPr/>
      <dgm:t>
        <a:bodyPr/>
        <a:lstStyle/>
        <a:p>
          <a:endParaRPr lang="zh-CN" altLang="en-US"/>
        </a:p>
      </dgm:t>
    </dgm:pt>
    <dgm:pt modelId="{434C22C1-5446-497B-B867-64A2F9A5E3E6}" type="pres">
      <dgm:prSet presAssocID="{AD143DF5-B084-44E6-A507-0B4A417F35FF}" presName="level3hierChild" presStyleCnt="0"/>
      <dgm:spPr/>
    </dgm:pt>
    <dgm:pt modelId="{F0F69C3E-30A5-4A07-A515-84ED773806FD}" type="pres">
      <dgm:prSet presAssocID="{07B73F3A-D90B-46D3-8FEE-E238639079B9}" presName="conn2-1" presStyleLbl="parChTrans1D3" presStyleIdx="0" presStyleCnt="6"/>
      <dgm:spPr/>
      <dgm:t>
        <a:bodyPr/>
        <a:lstStyle/>
        <a:p>
          <a:endParaRPr lang="zh-CN" altLang="en-US"/>
        </a:p>
      </dgm:t>
    </dgm:pt>
    <dgm:pt modelId="{34D8822B-0843-437E-8F35-8470744F890B}" type="pres">
      <dgm:prSet presAssocID="{07B73F3A-D90B-46D3-8FEE-E238639079B9}" presName="connTx" presStyleLbl="parChTrans1D3" presStyleIdx="0" presStyleCnt="6"/>
      <dgm:spPr/>
      <dgm:t>
        <a:bodyPr/>
        <a:lstStyle/>
        <a:p>
          <a:endParaRPr lang="zh-CN" altLang="en-US"/>
        </a:p>
      </dgm:t>
    </dgm:pt>
    <dgm:pt modelId="{013E4FBD-C625-4894-9761-AA7359F2EE84}" type="pres">
      <dgm:prSet presAssocID="{FE3FD823-F55A-4E23-BDC1-11FF64460377}" presName="root2" presStyleCnt="0"/>
      <dgm:spPr/>
    </dgm:pt>
    <dgm:pt modelId="{822E0AFE-9352-4928-A5A0-88A0A40E533D}" type="pres">
      <dgm:prSet presAssocID="{FE3FD823-F55A-4E23-BDC1-11FF64460377}" presName="LevelTwoTextNode" presStyleLbl="node3" presStyleIdx="0" presStyleCnt="6" custScaleX="292260" custScaleY="52269">
        <dgm:presLayoutVars>
          <dgm:chPref val="3"/>
        </dgm:presLayoutVars>
      </dgm:prSet>
      <dgm:spPr/>
      <dgm:t>
        <a:bodyPr/>
        <a:lstStyle/>
        <a:p>
          <a:endParaRPr lang="zh-CN" altLang="en-US"/>
        </a:p>
      </dgm:t>
    </dgm:pt>
    <dgm:pt modelId="{AED9F6DE-B8CE-4D23-A68F-D32F9CFF07B7}" type="pres">
      <dgm:prSet presAssocID="{FE3FD823-F55A-4E23-BDC1-11FF64460377}" presName="level3hierChild" presStyleCnt="0"/>
      <dgm:spPr/>
    </dgm:pt>
    <dgm:pt modelId="{61423441-CF44-4A5B-83D1-99C8D5BDCFC2}" type="pres">
      <dgm:prSet presAssocID="{08AE46DC-0CAE-4DA8-A1BA-D802E85CB44C}" presName="conn2-1" presStyleLbl="parChTrans1D3" presStyleIdx="1" presStyleCnt="6"/>
      <dgm:spPr/>
      <dgm:t>
        <a:bodyPr/>
        <a:lstStyle/>
        <a:p>
          <a:endParaRPr lang="zh-CN" altLang="en-US"/>
        </a:p>
      </dgm:t>
    </dgm:pt>
    <dgm:pt modelId="{DCE1E5F7-D1D8-4EC7-80DF-6DD72D1416BD}" type="pres">
      <dgm:prSet presAssocID="{08AE46DC-0CAE-4DA8-A1BA-D802E85CB44C}" presName="connTx" presStyleLbl="parChTrans1D3" presStyleIdx="1" presStyleCnt="6"/>
      <dgm:spPr/>
      <dgm:t>
        <a:bodyPr/>
        <a:lstStyle/>
        <a:p>
          <a:endParaRPr lang="zh-CN" altLang="en-US"/>
        </a:p>
      </dgm:t>
    </dgm:pt>
    <dgm:pt modelId="{52E5A9F3-FA2E-4923-AB48-34858146EAB7}" type="pres">
      <dgm:prSet presAssocID="{D824C04B-32F9-4DD9-A11E-7EC479D4B41F}" presName="root2" presStyleCnt="0"/>
      <dgm:spPr/>
    </dgm:pt>
    <dgm:pt modelId="{CBB9E03C-B4B3-4247-B44C-8298666D3F85}" type="pres">
      <dgm:prSet presAssocID="{D824C04B-32F9-4DD9-A11E-7EC479D4B41F}" presName="LevelTwoTextNode" presStyleLbl="node3" presStyleIdx="1" presStyleCnt="6" custScaleX="292260" custScaleY="52269">
        <dgm:presLayoutVars>
          <dgm:chPref val="3"/>
        </dgm:presLayoutVars>
      </dgm:prSet>
      <dgm:spPr/>
      <dgm:t>
        <a:bodyPr/>
        <a:lstStyle/>
        <a:p>
          <a:endParaRPr lang="zh-CN" altLang="en-US"/>
        </a:p>
      </dgm:t>
    </dgm:pt>
    <dgm:pt modelId="{95FCFB14-C491-4C1C-9FF4-69374A530058}" type="pres">
      <dgm:prSet presAssocID="{D824C04B-32F9-4DD9-A11E-7EC479D4B41F}" presName="level3hierChild" presStyleCnt="0"/>
      <dgm:spPr/>
    </dgm:pt>
    <dgm:pt modelId="{CB7E44ED-960D-4342-84B4-293ED54074CF}" type="pres">
      <dgm:prSet presAssocID="{D199BC24-2841-43B4-843F-4CBBDD0E47D4}" presName="conn2-1" presStyleLbl="parChTrans1D3" presStyleIdx="2" presStyleCnt="6"/>
      <dgm:spPr/>
      <dgm:t>
        <a:bodyPr/>
        <a:lstStyle/>
        <a:p>
          <a:endParaRPr lang="zh-CN" altLang="en-US"/>
        </a:p>
      </dgm:t>
    </dgm:pt>
    <dgm:pt modelId="{55C18256-291B-4C05-B7E9-75E904FBEF79}" type="pres">
      <dgm:prSet presAssocID="{D199BC24-2841-43B4-843F-4CBBDD0E47D4}" presName="connTx" presStyleLbl="parChTrans1D3" presStyleIdx="2" presStyleCnt="6"/>
      <dgm:spPr/>
      <dgm:t>
        <a:bodyPr/>
        <a:lstStyle/>
        <a:p>
          <a:endParaRPr lang="zh-CN" altLang="en-US"/>
        </a:p>
      </dgm:t>
    </dgm:pt>
    <dgm:pt modelId="{67C4BE2F-8B91-48A1-B5A1-2F704807FD7E}" type="pres">
      <dgm:prSet presAssocID="{2F2254E7-E9E2-446A-A124-F2F2D9EED7B4}" presName="root2" presStyleCnt="0"/>
      <dgm:spPr/>
    </dgm:pt>
    <dgm:pt modelId="{24BFCF41-32BF-4502-9AA0-6083BBEA75DB}" type="pres">
      <dgm:prSet presAssocID="{2F2254E7-E9E2-446A-A124-F2F2D9EED7B4}" presName="LevelTwoTextNode" presStyleLbl="node3" presStyleIdx="2" presStyleCnt="6" custScaleX="292260" custScaleY="52269">
        <dgm:presLayoutVars>
          <dgm:chPref val="3"/>
        </dgm:presLayoutVars>
      </dgm:prSet>
      <dgm:spPr/>
      <dgm:t>
        <a:bodyPr/>
        <a:lstStyle/>
        <a:p>
          <a:endParaRPr lang="zh-CN" altLang="en-US"/>
        </a:p>
      </dgm:t>
    </dgm:pt>
    <dgm:pt modelId="{DCBE75A1-97B0-49DD-B72B-90E9FAA6E3DF}" type="pres">
      <dgm:prSet presAssocID="{2F2254E7-E9E2-446A-A124-F2F2D9EED7B4}" presName="level3hierChild" presStyleCnt="0"/>
      <dgm:spPr/>
    </dgm:pt>
    <dgm:pt modelId="{9487F4F1-48FC-446E-9CC1-8CC0E68299DD}" type="pres">
      <dgm:prSet presAssocID="{15835F6A-1EEE-497C-9353-F7FED0820979}" presName="conn2-1" presStyleLbl="parChTrans1D2" presStyleIdx="1" presStyleCnt="2"/>
      <dgm:spPr/>
      <dgm:t>
        <a:bodyPr/>
        <a:lstStyle/>
        <a:p>
          <a:endParaRPr lang="zh-CN" altLang="en-US"/>
        </a:p>
      </dgm:t>
    </dgm:pt>
    <dgm:pt modelId="{5F5687B9-66F3-4B02-8AE9-670A615502A1}" type="pres">
      <dgm:prSet presAssocID="{15835F6A-1EEE-497C-9353-F7FED0820979}" presName="connTx" presStyleLbl="parChTrans1D2" presStyleIdx="1" presStyleCnt="2"/>
      <dgm:spPr/>
      <dgm:t>
        <a:bodyPr/>
        <a:lstStyle/>
        <a:p>
          <a:endParaRPr lang="zh-CN" altLang="en-US"/>
        </a:p>
      </dgm:t>
    </dgm:pt>
    <dgm:pt modelId="{18AA6E14-0BE0-4EFE-9573-7C4E7CECFDC2}" type="pres">
      <dgm:prSet presAssocID="{07E63637-DB1B-46B5-8F91-D7BC058F780F}" presName="root2" presStyleCnt="0"/>
      <dgm:spPr/>
    </dgm:pt>
    <dgm:pt modelId="{36C82E94-DB8E-4ADA-AA52-30605374B0C0}" type="pres">
      <dgm:prSet presAssocID="{07E63637-DB1B-46B5-8F91-D7BC058F780F}" presName="LevelTwoTextNode" presStyleLbl="node2" presStyleIdx="1" presStyleCnt="2" custScaleX="99978" custScaleY="100190">
        <dgm:presLayoutVars>
          <dgm:chPref val="3"/>
        </dgm:presLayoutVars>
      </dgm:prSet>
      <dgm:spPr/>
      <dgm:t>
        <a:bodyPr/>
        <a:lstStyle/>
        <a:p>
          <a:endParaRPr lang="zh-CN" altLang="en-US"/>
        </a:p>
      </dgm:t>
    </dgm:pt>
    <dgm:pt modelId="{6B1E6F85-366C-4011-B3CA-3C63DCF2EA32}" type="pres">
      <dgm:prSet presAssocID="{07E63637-DB1B-46B5-8F91-D7BC058F780F}" presName="level3hierChild" presStyleCnt="0"/>
      <dgm:spPr/>
    </dgm:pt>
    <dgm:pt modelId="{94CB5FB9-0A6B-4E1A-8C0D-77A3266208E4}" type="pres">
      <dgm:prSet presAssocID="{F8EBBBD9-227D-4DC3-89DD-9AC7E0CDCA8C}" presName="conn2-1" presStyleLbl="parChTrans1D3" presStyleIdx="3" presStyleCnt="6"/>
      <dgm:spPr/>
      <dgm:t>
        <a:bodyPr/>
        <a:lstStyle/>
        <a:p>
          <a:endParaRPr lang="zh-CN" altLang="en-US"/>
        </a:p>
      </dgm:t>
    </dgm:pt>
    <dgm:pt modelId="{CE40F644-EB12-4FD9-9BB6-655185B42EE2}" type="pres">
      <dgm:prSet presAssocID="{F8EBBBD9-227D-4DC3-89DD-9AC7E0CDCA8C}" presName="connTx" presStyleLbl="parChTrans1D3" presStyleIdx="3" presStyleCnt="6"/>
      <dgm:spPr/>
      <dgm:t>
        <a:bodyPr/>
        <a:lstStyle/>
        <a:p>
          <a:endParaRPr lang="zh-CN" altLang="en-US"/>
        </a:p>
      </dgm:t>
    </dgm:pt>
    <dgm:pt modelId="{5C2FD700-164A-4C82-89BA-A8DBA2F2231B}" type="pres">
      <dgm:prSet presAssocID="{C6FD0EBE-3856-49E3-8F08-0FD85A196ECC}" presName="root2" presStyleCnt="0"/>
      <dgm:spPr/>
    </dgm:pt>
    <dgm:pt modelId="{A935A54B-5AF7-481B-8960-F01D7B7CBA95}" type="pres">
      <dgm:prSet presAssocID="{C6FD0EBE-3856-49E3-8F08-0FD85A196ECC}" presName="LevelTwoTextNode" presStyleLbl="node3" presStyleIdx="3" presStyleCnt="6" custScaleX="292260" custScaleY="52269">
        <dgm:presLayoutVars>
          <dgm:chPref val="3"/>
        </dgm:presLayoutVars>
      </dgm:prSet>
      <dgm:spPr/>
      <dgm:t>
        <a:bodyPr/>
        <a:lstStyle/>
        <a:p>
          <a:endParaRPr lang="zh-CN" altLang="en-US"/>
        </a:p>
      </dgm:t>
    </dgm:pt>
    <dgm:pt modelId="{31C56261-14BD-4639-915C-823F34E6D59E}" type="pres">
      <dgm:prSet presAssocID="{C6FD0EBE-3856-49E3-8F08-0FD85A196ECC}" presName="level3hierChild" presStyleCnt="0"/>
      <dgm:spPr/>
    </dgm:pt>
    <dgm:pt modelId="{35BD36B7-9BE2-441D-92FD-530A77BD66B1}" type="pres">
      <dgm:prSet presAssocID="{A0F10D81-AB68-42D4-A7B0-F9482EC32B78}" presName="conn2-1" presStyleLbl="parChTrans1D3" presStyleIdx="4" presStyleCnt="6"/>
      <dgm:spPr/>
      <dgm:t>
        <a:bodyPr/>
        <a:lstStyle/>
        <a:p>
          <a:endParaRPr lang="zh-CN" altLang="en-US"/>
        </a:p>
      </dgm:t>
    </dgm:pt>
    <dgm:pt modelId="{5BA342F5-3EB0-40E6-8484-B2CA12C5E8C3}" type="pres">
      <dgm:prSet presAssocID="{A0F10D81-AB68-42D4-A7B0-F9482EC32B78}" presName="connTx" presStyleLbl="parChTrans1D3" presStyleIdx="4" presStyleCnt="6"/>
      <dgm:spPr/>
      <dgm:t>
        <a:bodyPr/>
        <a:lstStyle/>
        <a:p>
          <a:endParaRPr lang="zh-CN" altLang="en-US"/>
        </a:p>
      </dgm:t>
    </dgm:pt>
    <dgm:pt modelId="{32C297CF-E9BA-4585-B31F-2F2961A8FB88}" type="pres">
      <dgm:prSet presAssocID="{1B9F89BD-CEC2-43E5-9366-C3FDD7F6EBDA}" presName="root2" presStyleCnt="0"/>
      <dgm:spPr/>
    </dgm:pt>
    <dgm:pt modelId="{324C4295-D856-4ECC-A954-C60358AA6939}" type="pres">
      <dgm:prSet presAssocID="{1B9F89BD-CEC2-43E5-9366-C3FDD7F6EBDA}" presName="LevelTwoTextNode" presStyleLbl="node3" presStyleIdx="4" presStyleCnt="6" custScaleX="292260" custScaleY="52269">
        <dgm:presLayoutVars>
          <dgm:chPref val="3"/>
        </dgm:presLayoutVars>
      </dgm:prSet>
      <dgm:spPr/>
      <dgm:t>
        <a:bodyPr/>
        <a:lstStyle/>
        <a:p>
          <a:endParaRPr lang="zh-CN" altLang="en-US"/>
        </a:p>
      </dgm:t>
    </dgm:pt>
    <dgm:pt modelId="{DF0111F1-D179-4117-B69B-58A1E4A3D3B4}" type="pres">
      <dgm:prSet presAssocID="{1B9F89BD-CEC2-43E5-9366-C3FDD7F6EBDA}" presName="level3hierChild" presStyleCnt="0"/>
      <dgm:spPr/>
    </dgm:pt>
    <dgm:pt modelId="{F6E9A38F-6E1B-4F19-9DC3-3F8D099FAE03}" type="pres">
      <dgm:prSet presAssocID="{15B8A0DB-40A2-4F5C-9517-32B67A92FE9B}" presName="conn2-1" presStyleLbl="parChTrans1D3" presStyleIdx="5" presStyleCnt="6"/>
      <dgm:spPr/>
      <dgm:t>
        <a:bodyPr/>
        <a:lstStyle/>
        <a:p>
          <a:endParaRPr lang="zh-CN" altLang="en-US"/>
        </a:p>
      </dgm:t>
    </dgm:pt>
    <dgm:pt modelId="{71D9F2EA-F352-4A2F-B197-03CE4528C2F1}" type="pres">
      <dgm:prSet presAssocID="{15B8A0DB-40A2-4F5C-9517-32B67A92FE9B}" presName="connTx" presStyleLbl="parChTrans1D3" presStyleIdx="5" presStyleCnt="6"/>
      <dgm:spPr/>
      <dgm:t>
        <a:bodyPr/>
        <a:lstStyle/>
        <a:p>
          <a:endParaRPr lang="zh-CN" altLang="en-US"/>
        </a:p>
      </dgm:t>
    </dgm:pt>
    <dgm:pt modelId="{7A0DF9D6-7E9A-4462-81F8-9D34453D686C}" type="pres">
      <dgm:prSet presAssocID="{ED85548A-CA6A-442C-B622-A10E6B07B8E2}" presName="root2" presStyleCnt="0"/>
      <dgm:spPr/>
    </dgm:pt>
    <dgm:pt modelId="{D30AA896-B5B4-4AA6-B615-0D958BC154F3}" type="pres">
      <dgm:prSet presAssocID="{ED85548A-CA6A-442C-B622-A10E6B07B8E2}" presName="LevelTwoTextNode" presStyleLbl="node3" presStyleIdx="5" presStyleCnt="6" custScaleX="292260" custScaleY="52269">
        <dgm:presLayoutVars>
          <dgm:chPref val="3"/>
        </dgm:presLayoutVars>
      </dgm:prSet>
      <dgm:spPr/>
      <dgm:t>
        <a:bodyPr/>
        <a:lstStyle/>
        <a:p>
          <a:endParaRPr lang="zh-CN" altLang="en-US"/>
        </a:p>
      </dgm:t>
    </dgm:pt>
    <dgm:pt modelId="{DBE270B7-C261-4484-88BB-7ED520CE726B}" type="pres">
      <dgm:prSet presAssocID="{ED85548A-CA6A-442C-B622-A10E6B07B8E2}" presName="level3hierChild" presStyleCnt="0"/>
      <dgm:spPr/>
    </dgm:pt>
  </dgm:ptLst>
  <dgm:cxnLst>
    <dgm:cxn modelId="{AB33BD40-F580-4EED-AED2-EDE5002E4A7F}" type="presOf" srcId="{E5B2BA49-3101-40E4-B9EF-F26F1A16EF30}" destId="{741E8693-72D3-4148-B561-A50491D247AC}" srcOrd="1" destOrd="0" presId="urn:microsoft.com/office/officeart/2005/8/layout/hierarchy2"/>
    <dgm:cxn modelId="{2DD74C62-9231-4B1E-987C-CF1BDC0B4AA9}" srcId="{AD143DF5-B084-44E6-A507-0B4A417F35FF}" destId="{FE3FD823-F55A-4E23-BDC1-11FF64460377}" srcOrd="0" destOrd="0" parTransId="{07B73F3A-D90B-46D3-8FEE-E238639079B9}" sibTransId="{19233C97-2598-4110-B0A6-EC858681C62C}"/>
    <dgm:cxn modelId="{8F34271D-9416-4C17-83B3-DF66E0D7EBC2}" srcId="{AD143DF5-B084-44E6-A507-0B4A417F35FF}" destId="{2F2254E7-E9E2-446A-A124-F2F2D9EED7B4}" srcOrd="2" destOrd="0" parTransId="{D199BC24-2841-43B4-843F-4CBBDD0E47D4}" sibTransId="{0D45A02F-44AE-42C3-9D24-3B546BA17334}"/>
    <dgm:cxn modelId="{7D943695-181B-4842-9BF5-F6D46CC38804}" srcId="{07E63637-DB1B-46B5-8F91-D7BC058F780F}" destId="{C6FD0EBE-3856-49E3-8F08-0FD85A196ECC}" srcOrd="0" destOrd="0" parTransId="{F8EBBBD9-227D-4DC3-89DD-9AC7E0CDCA8C}" sibTransId="{6CACC922-8C1B-4507-BC76-EDC7816E3A42}"/>
    <dgm:cxn modelId="{9E81A45B-F514-4600-9258-FAA778DE19E6}" type="presOf" srcId="{F8EBBBD9-227D-4DC3-89DD-9AC7E0CDCA8C}" destId="{CE40F644-EB12-4FD9-9BB6-655185B42EE2}" srcOrd="1" destOrd="0" presId="urn:microsoft.com/office/officeart/2005/8/layout/hierarchy2"/>
    <dgm:cxn modelId="{FB4B7DDC-53E7-4673-98B6-0FD250A17ABC}" type="presOf" srcId="{1B9F89BD-CEC2-43E5-9366-C3FDD7F6EBDA}" destId="{324C4295-D856-4ECC-A954-C60358AA6939}" srcOrd="0" destOrd="0" presId="urn:microsoft.com/office/officeart/2005/8/layout/hierarchy2"/>
    <dgm:cxn modelId="{486D82CB-82C0-401B-8CFC-318C4A70FFBF}" type="presOf" srcId="{5D67D741-1065-4E34-89E2-37748741D151}" destId="{FDAB2609-7A53-45AC-9EEF-9A3F0A964E40}" srcOrd="0" destOrd="0" presId="urn:microsoft.com/office/officeart/2005/8/layout/hierarchy2"/>
    <dgm:cxn modelId="{3F797161-8246-4D9D-B123-3540E2F8F07F}" type="presOf" srcId="{07B73F3A-D90B-46D3-8FEE-E238639079B9}" destId="{34D8822B-0843-437E-8F35-8470744F890B}" srcOrd="1" destOrd="0" presId="urn:microsoft.com/office/officeart/2005/8/layout/hierarchy2"/>
    <dgm:cxn modelId="{4C3947F5-B1FB-4B60-B85D-F105276814B6}" type="presOf" srcId="{9EAB8647-6D27-491A-B8A1-35A50E2E725C}" destId="{C5B64C8F-8355-4F2C-A467-2EF9524C8283}" srcOrd="0" destOrd="0" presId="urn:microsoft.com/office/officeart/2005/8/layout/hierarchy2"/>
    <dgm:cxn modelId="{946C6674-A21F-41B2-B9AE-1A4C4AF542CA}" srcId="{AD143DF5-B084-44E6-A507-0B4A417F35FF}" destId="{D824C04B-32F9-4DD9-A11E-7EC479D4B41F}" srcOrd="1" destOrd="0" parTransId="{08AE46DC-0CAE-4DA8-A1BA-D802E85CB44C}" sibTransId="{69DBB338-3F77-4BFA-9AEC-50F6A1D7D0BB}"/>
    <dgm:cxn modelId="{F1EB03C1-E573-4BE3-9A81-37B328E17AB1}" srcId="{07E63637-DB1B-46B5-8F91-D7BC058F780F}" destId="{ED85548A-CA6A-442C-B622-A10E6B07B8E2}" srcOrd="2" destOrd="0" parTransId="{15B8A0DB-40A2-4F5C-9517-32B67A92FE9B}" sibTransId="{336F0419-2BDB-4E61-BB84-C2E17E97717F}"/>
    <dgm:cxn modelId="{FC735152-583F-4835-AC87-F53F594DA993}" type="presOf" srcId="{08AE46DC-0CAE-4DA8-A1BA-D802E85CB44C}" destId="{61423441-CF44-4A5B-83D1-99C8D5BDCFC2}" srcOrd="0" destOrd="0" presId="urn:microsoft.com/office/officeart/2005/8/layout/hierarchy2"/>
    <dgm:cxn modelId="{28F13DC6-79DF-48D7-B151-5D6001769EC4}" type="presOf" srcId="{15835F6A-1EEE-497C-9353-F7FED0820979}" destId="{9487F4F1-48FC-446E-9CC1-8CC0E68299DD}" srcOrd="0" destOrd="0" presId="urn:microsoft.com/office/officeart/2005/8/layout/hierarchy2"/>
    <dgm:cxn modelId="{F3AC1DC7-02CE-4A84-B4F5-50DB74F2B79B}" type="presOf" srcId="{C6FD0EBE-3856-49E3-8F08-0FD85A196ECC}" destId="{A935A54B-5AF7-481B-8960-F01D7B7CBA95}" srcOrd="0" destOrd="0" presId="urn:microsoft.com/office/officeart/2005/8/layout/hierarchy2"/>
    <dgm:cxn modelId="{1CAE531A-1A20-4F62-AABA-C0E56B0EEFDC}" srcId="{07E63637-DB1B-46B5-8F91-D7BC058F780F}" destId="{1B9F89BD-CEC2-43E5-9366-C3FDD7F6EBDA}" srcOrd="1" destOrd="0" parTransId="{A0F10D81-AB68-42D4-A7B0-F9482EC32B78}" sibTransId="{69967688-D3DA-4088-A966-39A645DBF9FA}"/>
    <dgm:cxn modelId="{11A4A8D1-2634-49AB-8C12-2FAB259B5D07}" type="presOf" srcId="{07E63637-DB1B-46B5-8F91-D7BC058F780F}" destId="{36C82E94-DB8E-4ADA-AA52-30605374B0C0}" srcOrd="0" destOrd="0" presId="urn:microsoft.com/office/officeart/2005/8/layout/hierarchy2"/>
    <dgm:cxn modelId="{E3F05754-D886-4C63-AB62-E254756A8077}" type="presOf" srcId="{D199BC24-2841-43B4-843F-4CBBDD0E47D4}" destId="{55C18256-291B-4C05-B7E9-75E904FBEF79}" srcOrd="1" destOrd="0" presId="urn:microsoft.com/office/officeart/2005/8/layout/hierarchy2"/>
    <dgm:cxn modelId="{DB51C052-C142-440C-991A-74FC3A95259B}" type="presOf" srcId="{08AE46DC-0CAE-4DA8-A1BA-D802E85CB44C}" destId="{DCE1E5F7-D1D8-4EC7-80DF-6DD72D1416BD}" srcOrd="1" destOrd="0" presId="urn:microsoft.com/office/officeart/2005/8/layout/hierarchy2"/>
    <dgm:cxn modelId="{B106935E-5FEC-42C1-A77C-86882FB79207}" type="presOf" srcId="{D199BC24-2841-43B4-843F-4CBBDD0E47D4}" destId="{CB7E44ED-960D-4342-84B4-293ED54074CF}" srcOrd="0" destOrd="0" presId="urn:microsoft.com/office/officeart/2005/8/layout/hierarchy2"/>
    <dgm:cxn modelId="{A46E199E-CFF4-4813-941E-A3467CACF487}" type="presOf" srcId="{A0F10D81-AB68-42D4-A7B0-F9482EC32B78}" destId="{5BA342F5-3EB0-40E6-8484-B2CA12C5E8C3}" srcOrd="1" destOrd="0" presId="urn:microsoft.com/office/officeart/2005/8/layout/hierarchy2"/>
    <dgm:cxn modelId="{8E5B543A-D808-400B-B428-E99ADEC33498}" type="presOf" srcId="{15B8A0DB-40A2-4F5C-9517-32B67A92FE9B}" destId="{F6E9A38F-6E1B-4F19-9DC3-3F8D099FAE03}" srcOrd="0" destOrd="0" presId="urn:microsoft.com/office/officeart/2005/8/layout/hierarchy2"/>
    <dgm:cxn modelId="{C1CE7F9B-A2EF-4B4D-BDD4-3A61E3D89030}" type="presOf" srcId="{A0F10D81-AB68-42D4-A7B0-F9482EC32B78}" destId="{35BD36B7-9BE2-441D-92FD-530A77BD66B1}" srcOrd="0" destOrd="0" presId="urn:microsoft.com/office/officeart/2005/8/layout/hierarchy2"/>
    <dgm:cxn modelId="{354BF11D-9C8E-42CB-A0BE-B8022411F5B2}" type="presOf" srcId="{AD143DF5-B084-44E6-A507-0B4A417F35FF}" destId="{DD44B907-6941-43E8-9D36-B5F3C2FC6BDE}" srcOrd="0" destOrd="0" presId="urn:microsoft.com/office/officeart/2005/8/layout/hierarchy2"/>
    <dgm:cxn modelId="{0E6060BC-730C-4E45-BFCC-72BC73C3970D}" type="presOf" srcId="{FE3FD823-F55A-4E23-BDC1-11FF64460377}" destId="{822E0AFE-9352-4928-A5A0-88A0A40E533D}" srcOrd="0" destOrd="0" presId="urn:microsoft.com/office/officeart/2005/8/layout/hierarchy2"/>
    <dgm:cxn modelId="{07F6410E-C18F-40D0-9B12-E8C6D8158093}" type="presOf" srcId="{2F2254E7-E9E2-446A-A124-F2F2D9EED7B4}" destId="{24BFCF41-32BF-4502-9AA0-6083BBEA75DB}" srcOrd="0" destOrd="0" presId="urn:microsoft.com/office/officeart/2005/8/layout/hierarchy2"/>
    <dgm:cxn modelId="{55C0D69C-80C8-461B-A721-FF193C124FA7}" srcId="{5D67D741-1065-4E34-89E2-37748741D151}" destId="{9EAB8647-6D27-491A-B8A1-35A50E2E725C}" srcOrd="0" destOrd="0" parTransId="{C3293143-31CE-4A93-8B23-511D02BA07EA}" sibTransId="{E1275BDC-2CF1-4EE8-BD65-1C9413546BED}"/>
    <dgm:cxn modelId="{DEC9E9CA-0D82-46A6-80F7-1630784C2EF7}" srcId="{9EAB8647-6D27-491A-B8A1-35A50E2E725C}" destId="{07E63637-DB1B-46B5-8F91-D7BC058F780F}" srcOrd="1" destOrd="0" parTransId="{15835F6A-1EEE-497C-9353-F7FED0820979}" sibTransId="{D69F27AC-F90A-4368-87FA-72E33ACB158A}"/>
    <dgm:cxn modelId="{3F8043E5-CF92-4536-A158-AE832B86B4A4}" type="presOf" srcId="{15B8A0DB-40A2-4F5C-9517-32B67A92FE9B}" destId="{71D9F2EA-F352-4A2F-B197-03CE4528C2F1}" srcOrd="1" destOrd="0" presId="urn:microsoft.com/office/officeart/2005/8/layout/hierarchy2"/>
    <dgm:cxn modelId="{A232D2C6-50BC-4E34-88C3-A366E8DF4656}" type="presOf" srcId="{D824C04B-32F9-4DD9-A11E-7EC479D4B41F}" destId="{CBB9E03C-B4B3-4247-B44C-8298666D3F85}" srcOrd="0" destOrd="0" presId="urn:microsoft.com/office/officeart/2005/8/layout/hierarchy2"/>
    <dgm:cxn modelId="{364B16C1-8424-47A6-92F5-F387D0A2F4F9}" type="presOf" srcId="{E5B2BA49-3101-40E4-B9EF-F26F1A16EF30}" destId="{85E08284-7A50-4E49-8713-95E6F558FD58}" srcOrd="0" destOrd="0" presId="urn:microsoft.com/office/officeart/2005/8/layout/hierarchy2"/>
    <dgm:cxn modelId="{CB624B4F-6E5C-4FAD-85B7-AA3563236899}" type="presOf" srcId="{07B73F3A-D90B-46D3-8FEE-E238639079B9}" destId="{F0F69C3E-30A5-4A07-A515-84ED773806FD}" srcOrd="0" destOrd="0" presId="urn:microsoft.com/office/officeart/2005/8/layout/hierarchy2"/>
    <dgm:cxn modelId="{9A556C3F-1F4E-4986-9EEA-5D064BE236A6}" type="presOf" srcId="{15835F6A-1EEE-497C-9353-F7FED0820979}" destId="{5F5687B9-66F3-4B02-8AE9-670A615502A1}" srcOrd="1" destOrd="0" presId="urn:microsoft.com/office/officeart/2005/8/layout/hierarchy2"/>
    <dgm:cxn modelId="{6B5FE272-F14C-4F7B-9840-E144D50C7D48}" srcId="{9EAB8647-6D27-491A-B8A1-35A50E2E725C}" destId="{AD143DF5-B084-44E6-A507-0B4A417F35FF}" srcOrd="0" destOrd="0" parTransId="{E5B2BA49-3101-40E4-B9EF-F26F1A16EF30}" sibTransId="{36C980F4-AD11-43D2-B825-225183167B08}"/>
    <dgm:cxn modelId="{C6D5135B-4865-42E1-ADE8-160FD12185A4}" type="presOf" srcId="{F8EBBBD9-227D-4DC3-89DD-9AC7E0CDCA8C}" destId="{94CB5FB9-0A6B-4E1A-8C0D-77A3266208E4}" srcOrd="0" destOrd="0" presId="urn:microsoft.com/office/officeart/2005/8/layout/hierarchy2"/>
    <dgm:cxn modelId="{C601E2F8-EEA5-450F-90CD-08E5F7D3EB2C}" type="presOf" srcId="{ED85548A-CA6A-442C-B622-A10E6B07B8E2}" destId="{D30AA896-B5B4-4AA6-B615-0D958BC154F3}" srcOrd="0" destOrd="0" presId="urn:microsoft.com/office/officeart/2005/8/layout/hierarchy2"/>
    <dgm:cxn modelId="{DDA695CA-9BDF-4CA9-A8E5-59A7FC5ACA74}" type="presParOf" srcId="{FDAB2609-7A53-45AC-9EEF-9A3F0A964E40}" destId="{9BC87E2B-EC11-4BDE-9D73-84BFCF083829}" srcOrd="0" destOrd="0" presId="urn:microsoft.com/office/officeart/2005/8/layout/hierarchy2"/>
    <dgm:cxn modelId="{CF3C01B8-BF23-43A4-B990-BC0D7AE53987}" type="presParOf" srcId="{9BC87E2B-EC11-4BDE-9D73-84BFCF083829}" destId="{C5B64C8F-8355-4F2C-A467-2EF9524C8283}" srcOrd="0" destOrd="0" presId="urn:microsoft.com/office/officeart/2005/8/layout/hierarchy2"/>
    <dgm:cxn modelId="{2E4358D5-B80E-48CB-8165-7DABE6888B46}" type="presParOf" srcId="{9BC87E2B-EC11-4BDE-9D73-84BFCF083829}" destId="{14D31926-6263-42C1-A257-51BAFAC94AA3}" srcOrd="1" destOrd="0" presId="urn:microsoft.com/office/officeart/2005/8/layout/hierarchy2"/>
    <dgm:cxn modelId="{9F255D79-DFA4-40E7-8DD9-25C3C7C5B0CF}" type="presParOf" srcId="{14D31926-6263-42C1-A257-51BAFAC94AA3}" destId="{85E08284-7A50-4E49-8713-95E6F558FD58}" srcOrd="0" destOrd="0" presId="urn:microsoft.com/office/officeart/2005/8/layout/hierarchy2"/>
    <dgm:cxn modelId="{1E2DB345-C375-4D5A-8794-93CEE311D05F}" type="presParOf" srcId="{85E08284-7A50-4E49-8713-95E6F558FD58}" destId="{741E8693-72D3-4148-B561-A50491D247AC}" srcOrd="0" destOrd="0" presId="urn:microsoft.com/office/officeart/2005/8/layout/hierarchy2"/>
    <dgm:cxn modelId="{DD75CE77-4A77-49AB-B034-F5CF4A543850}" type="presParOf" srcId="{14D31926-6263-42C1-A257-51BAFAC94AA3}" destId="{D1ED7AAF-02F6-4000-99DA-08F1EFC5817C}" srcOrd="1" destOrd="0" presId="urn:microsoft.com/office/officeart/2005/8/layout/hierarchy2"/>
    <dgm:cxn modelId="{90F46A12-AE59-4A53-915C-2D829AE95B91}" type="presParOf" srcId="{D1ED7AAF-02F6-4000-99DA-08F1EFC5817C}" destId="{DD44B907-6941-43E8-9D36-B5F3C2FC6BDE}" srcOrd="0" destOrd="0" presId="urn:microsoft.com/office/officeart/2005/8/layout/hierarchy2"/>
    <dgm:cxn modelId="{BFE0CA91-05A1-4960-B27F-C4D8735278CB}" type="presParOf" srcId="{D1ED7AAF-02F6-4000-99DA-08F1EFC5817C}" destId="{434C22C1-5446-497B-B867-64A2F9A5E3E6}" srcOrd="1" destOrd="0" presId="urn:microsoft.com/office/officeart/2005/8/layout/hierarchy2"/>
    <dgm:cxn modelId="{C1864BA8-2840-4897-8723-BFE7BF6A466C}" type="presParOf" srcId="{434C22C1-5446-497B-B867-64A2F9A5E3E6}" destId="{F0F69C3E-30A5-4A07-A515-84ED773806FD}" srcOrd="0" destOrd="0" presId="urn:microsoft.com/office/officeart/2005/8/layout/hierarchy2"/>
    <dgm:cxn modelId="{DFD3A202-EF0B-492D-89BE-AF70A52DE73E}" type="presParOf" srcId="{F0F69C3E-30A5-4A07-A515-84ED773806FD}" destId="{34D8822B-0843-437E-8F35-8470744F890B}" srcOrd="0" destOrd="0" presId="urn:microsoft.com/office/officeart/2005/8/layout/hierarchy2"/>
    <dgm:cxn modelId="{E3506009-3906-4D08-9529-C1B8FB777E12}" type="presParOf" srcId="{434C22C1-5446-497B-B867-64A2F9A5E3E6}" destId="{013E4FBD-C625-4894-9761-AA7359F2EE84}" srcOrd="1" destOrd="0" presId="urn:microsoft.com/office/officeart/2005/8/layout/hierarchy2"/>
    <dgm:cxn modelId="{75FB1E19-6D31-4A42-9DD4-548D6311D26B}" type="presParOf" srcId="{013E4FBD-C625-4894-9761-AA7359F2EE84}" destId="{822E0AFE-9352-4928-A5A0-88A0A40E533D}" srcOrd="0" destOrd="0" presId="urn:microsoft.com/office/officeart/2005/8/layout/hierarchy2"/>
    <dgm:cxn modelId="{A3DDF030-53BB-4897-AD12-C31E933888BA}" type="presParOf" srcId="{013E4FBD-C625-4894-9761-AA7359F2EE84}" destId="{AED9F6DE-B8CE-4D23-A68F-D32F9CFF07B7}" srcOrd="1" destOrd="0" presId="urn:microsoft.com/office/officeart/2005/8/layout/hierarchy2"/>
    <dgm:cxn modelId="{F51CB657-2876-4156-A514-2314CCF196FD}" type="presParOf" srcId="{434C22C1-5446-497B-B867-64A2F9A5E3E6}" destId="{61423441-CF44-4A5B-83D1-99C8D5BDCFC2}" srcOrd="2" destOrd="0" presId="urn:microsoft.com/office/officeart/2005/8/layout/hierarchy2"/>
    <dgm:cxn modelId="{B4BA4589-582C-4266-B0EA-22821C4AC1A0}" type="presParOf" srcId="{61423441-CF44-4A5B-83D1-99C8D5BDCFC2}" destId="{DCE1E5F7-D1D8-4EC7-80DF-6DD72D1416BD}" srcOrd="0" destOrd="0" presId="urn:microsoft.com/office/officeart/2005/8/layout/hierarchy2"/>
    <dgm:cxn modelId="{8E514F64-AD8F-4257-BC5D-117C1F5E78C1}" type="presParOf" srcId="{434C22C1-5446-497B-B867-64A2F9A5E3E6}" destId="{52E5A9F3-FA2E-4923-AB48-34858146EAB7}" srcOrd="3" destOrd="0" presId="urn:microsoft.com/office/officeart/2005/8/layout/hierarchy2"/>
    <dgm:cxn modelId="{85B08381-DAAB-4820-B808-60495FF7FB83}" type="presParOf" srcId="{52E5A9F3-FA2E-4923-AB48-34858146EAB7}" destId="{CBB9E03C-B4B3-4247-B44C-8298666D3F85}" srcOrd="0" destOrd="0" presId="urn:microsoft.com/office/officeart/2005/8/layout/hierarchy2"/>
    <dgm:cxn modelId="{CD40807E-9F54-411F-88D3-D0E96D254DF1}" type="presParOf" srcId="{52E5A9F3-FA2E-4923-AB48-34858146EAB7}" destId="{95FCFB14-C491-4C1C-9FF4-69374A530058}" srcOrd="1" destOrd="0" presId="urn:microsoft.com/office/officeart/2005/8/layout/hierarchy2"/>
    <dgm:cxn modelId="{6BF742E9-BCAB-49EC-9AA8-4384956E379B}" type="presParOf" srcId="{434C22C1-5446-497B-B867-64A2F9A5E3E6}" destId="{CB7E44ED-960D-4342-84B4-293ED54074CF}" srcOrd="4" destOrd="0" presId="urn:microsoft.com/office/officeart/2005/8/layout/hierarchy2"/>
    <dgm:cxn modelId="{F147AD6D-F9F6-4485-BB1F-E304E9F154E9}" type="presParOf" srcId="{CB7E44ED-960D-4342-84B4-293ED54074CF}" destId="{55C18256-291B-4C05-B7E9-75E904FBEF79}" srcOrd="0" destOrd="0" presId="urn:microsoft.com/office/officeart/2005/8/layout/hierarchy2"/>
    <dgm:cxn modelId="{DAFB6E6A-5BDA-43C3-8FF3-BD0ABC622213}" type="presParOf" srcId="{434C22C1-5446-497B-B867-64A2F9A5E3E6}" destId="{67C4BE2F-8B91-48A1-B5A1-2F704807FD7E}" srcOrd="5" destOrd="0" presId="urn:microsoft.com/office/officeart/2005/8/layout/hierarchy2"/>
    <dgm:cxn modelId="{9322B3A7-8510-4B7B-A484-42512428CF47}" type="presParOf" srcId="{67C4BE2F-8B91-48A1-B5A1-2F704807FD7E}" destId="{24BFCF41-32BF-4502-9AA0-6083BBEA75DB}" srcOrd="0" destOrd="0" presId="urn:microsoft.com/office/officeart/2005/8/layout/hierarchy2"/>
    <dgm:cxn modelId="{3A09BD6D-D51E-4D4E-9533-007D1C396749}" type="presParOf" srcId="{67C4BE2F-8B91-48A1-B5A1-2F704807FD7E}" destId="{DCBE75A1-97B0-49DD-B72B-90E9FAA6E3DF}" srcOrd="1" destOrd="0" presId="urn:microsoft.com/office/officeart/2005/8/layout/hierarchy2"/>
    <dgm:cxn modelId="{B4CE86A5-A5C6-4AFB-86F5-752E528640BA}" type="presParOf" srcId="{14D31926-6263-42C1-A257-51BAFAC94AA3}" destId="{9487F4F1-48FC-446E-9CC1-8CC0E68299DD}" srcOrd="2" destOrd="0" presId="urn:microsoft.com/office/officeart/2005/8/layout/hierarchy2"/>
    <dgm:cxn modelId="{167306A0-D6F5-4577-B08A-18C6EBBAF381}" type="presParOf" srcId="{9487F4F1-48FC-446E-9CC1-8CC0E68299DD}" destId="{5F5687B9-66F3-4B02-8AE9-670A615502A1}" srcOrd="0" destOrd="0" presId="urn:microsoft.com/office/officeart/2005/8/layout/hierarchy2"/>
    <dgm:cxn modelId="{983C59D9-888A-4338-8965-23476371BB50}" type="presParOf" srcId="{14D31926-6263-42C1-A257-51BAFAC94AA3}" destId="{18AA6E14-0BE0-4EFE-9573-7C4E7CECFDC2}" srcOrd="3" destOrd="0" presId="urn:microsoft.com/office/officeart/2005/8/layout/hierarchy2"/>
    <dgm:cxn modelId="{BCA7A9D9-D270-4C5E-8D2A-7411A1D2C471}" type="presParOf" srcId="{18AA6E14-0BE0-4EFE-9573-7C4E7CECFDC2}" destId="{36C82E94-DB8E-4ADA-AA52-30605374B0C0}" srcOrd="0" destOrd="0" presId="urn:microsoft.com/office/officeart/2005/8/layout/hierarchy2"/>
    <dgm:cxn modelId="{C4DC6CE3-3F39-4778-9729-CF1D27B41E34}" type="presParOf" srcId="{18AA6E14-0BE0-4EFE-9573-7C4E7CECFDC2}" destId="{6B1E6F85-366C-4011-B3CA-3C63DCF2EA32}" srcOrd="1" destOrd="0" presId="urn:microsoft.com/office/officeart/2005/8/layout/hierarchy2"/>
    <dgm:cxn modelId="{4AF7748B-4781-4EA1-92D5-A19D84CCC828}" type="presParOf" srcId="{6B1E6F85-366C-4011-B3CA-3C63DCF2EA32}" destId="{94CB5FB9-0A6B-4E1A-8C0D-77A3266208E4}" srcOrd="0" destOrd="0" presId="urn:microsoft.com/office/officeart/2005/8/layout/hierarchy2"/>
    <dgm:cxn modelId="{B671A1EB-02A0-454C-8947-41866CA5E6E0}" type="presParOf" srcId="{94CB5FB9-0A6B-4E1A-8C0D-77A3266208E4}" destId="{CE40F644-EB12-4FD9-9BB6-655185B42EE2}" srcOrd="0" destOrd="0" presId="urn:microsoft.com/office/officeart/2005/8/layout/hierarchy2"/>
    <dgm:cxn modelId="{4289F682-E3AD-4BE9-8B02-B18204CD2B47}" type="presParOf" srcId="{6B1E6F85-366C-4011-B3CA-3C63DCF2EA32}" destId="{5C2FD700-164A-4C82-89BA-A8DBA2F2231B}" srcOrd="1" destOrd="0" presId="urn:microsoft.com/office/officeart/2005/8/layout/hierarchy2"/>
    <dgm:cxn modelId="{7BB7022F-D8CF-4830-88DC-D38C1EF52019}" type="presParOf" srcId="{5C2FD700-164A-4C82-89BA-A8DBA2F2231B}" destId="{A935A54B-5AF7-481B-8960-F01D7B7CBA95}" srcOrd="0" destOrd="0" presId="urn:microsoft.com/office/officeart/2005/8/layout/hierarchy2"/>
    <dgm:cxn modelId="{D953F261-FB29-4E32-BC9E-94128A9B01F2}" type="presParOf" srcId="{5C2FD700-164A-4C82-89BA-A8DBA2F2231B}" destId="{31C56261-14BD-4639-915C-823F34E6D59E}" srcOrd="1" destOrd="0" presId="urn:microsoft.com/office/officeart/2005/8/layout/hierarchy2"/>
    <dgm:cxn modelId="{ADEADB18-66FC-43F0-AC4F-AA81C96043C8}" type="presParOf" srcId="{6B1E6F85-366C-4011-B3CA-3C63DCF2EA32}" destId="{35BD36B7-9BE2-441D-92FD-530A77BD66B1}" srcOrd="2" destOrd="0" presId="urn:microsoft.com/office/officeart/2005/8/layout/hierarchy2"/>
    <dgm:cxn modelId="{58C79D2B-0507-41EE-91ED-7521183B81A5}" type="presParOf" srcId="{35BD36B7-9BE2-441D-92FD-530A77BD66B1}" destId="{5BA342F5-3EB0-40E6-8484-B2CA12C5E8C3}" srcOrd="0" destOrd="0" presId="urn:microsoft.com/office/officeart/2005/8/layout/hierarchy2"/>
    <dgm:cxn modelId="{D4A226CC-92AF-4219-833F-32CB18C88F50}" type="presParOf" srcId="{6B1E6F85-366C-4011-B3CA-3C63DCF2EA32}" destId="{32C297CF-E9BA-4585-B31F-2F2961A8FB88}" srcOrd="3" destOrd="0" presId="urn:microsoft.com/office/officeart/2005/8/layout/hierarchy2"/>
    <dgm:cxn modelId="{2F2B0C42-33C9-416F-AB29-84A31412D6D2}" type="presParOf" srcId="{32C297CF-E9BA-4585-B31F-2F2961A8FB88}" destId="{324C4295-D856-4ECC-A954-C60358AA6939}" srcOrd="0" destOrd="0" presId="urn:microsoft.com/office/officeart/2005/8/layout/hierarchy2"/>
    <dgm:cxn modelId="{B2353CCA-20A2-4549-86F6-BB7D462B9A10}" type="presParOf" srcId="{32C297CF-E9BA-4585-B31F-2F2961A8FB88}" destId="{DF0111F1-D179-4117-B69B-58A1E4A3D3B4}" srcOrd="1" destOrd="0" presId="urn:microsoft.com/office/officeart/2005/8/layout/hierarchy2"/>
    <dgm:cxn modelId="{B969F6E6-76C1-4626-BE49-A59CB3BB5B53}" type="presParOf" srcId="{6B1E6F85-366C-4011-B3CA-3C63DCF2EA32}" destId="{F6E9A38F-6E1B-4F19-9DC3-3F8D099FAE03}" srcOrd="4" destOrd="0" presId="urn:microsoft.com/office/officeart/2005/8/layout/hierarchy2"/>
    <dgm:cxn modelId="{BEAC4D02-6A50-4FB3-B112-8D5DEE3D81F2}" type="presParOf" srcId="{F6E9A38F-6E1B-4F19-9DC3-3F8D099FAE03}" destId="{71D9F2EA-F352-4A2F-B197-03CE4528C2F1}" srcOrd="0" destOrd="0" presId="urn:microsoft.com/office/officeart/2005/8/layout/hierarchy2"/>
    <dgm:cxn modelId="{41888A80-8F38-410B-802E-576A1C3FED05}" type="presParOf" srcId="{6B1E6F85-366C-4011-B3CA-3C63DCF2EA32}" destId="{7A0DF9D6-7E9A-4462-81F8-9D34453D686C}" srcOrd="5" destOrd="0" presId="urn:microsoft.com/office/officeart/2005/8/layout/hierarchy2"/>
    <dgm:cxn modelId="{EFC80D2B-0581-4A14-B116-40365A02726F}" type="presParOf" srcId="{7A0DF9D6-7E9A-4462-81F8-9D34453D686C}" destId="{D30AA896-B5B4-4AA6-B615-0D958BC154F3}" srcOrd="0" destOrd="0" presId="urn:microsoft.com/office/officeart/2005/8/layout/hierarchy2"/>
    <dgm:cxn modelId="{0FFA9B73-5EEF-4CF5-A837-F2F49E7E48F3}" type="presParOf" srcId="{7A0DF9D6-7E9A-4462-81F8-9D34453D686C}" destId="{DBE270B7-C261-4484-88BB-7ED520CE726B}" srcOrd="1" destOrd="0" presId="urn:microsoft.com/office/officeart/2005/8/layout/hierarchy2"/>
  </dgm:cxnLst>
  <dgm:bg/>
  <dgm:whole/>
  <dgm:extLst>
    <a:ext uri="http://schemas.microsoft.com/office/drawing/2008/diagram">
      <dsp:dataModelExt xmlns:dsp="http://schemas.microsoft.com/office/drawing/2008/diagram" xmlns=""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67D741-1065-4E34-89E2-37748741D15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EAB8647-6D27-491A-B8A1-35A50E2E725C}">
      <dgm:prSet phldrT="[文本]" custT="1"/>
      <dgm:spPr/>
      <dgm:t>
        <a:bodyPr/>
        <a:lstStyle/>
        <a:p>
          <a:r>
            <a:rPr lang="zh-CN" altLang="en-US" sz="1600" smtClean="0"/>
            <a:t>按变量值存放的位置分</a:t>
          </a:r>
          <a:endParaRPr lang="zh-CN" altLang="en-US" sz="1600"/>
        </a:p>
      </dgm:t>
    </dgm:pt>
    <dgm:pt modelId="{C3293143-31CE-4A93-8B23-511D02BA07EA}" type="parTrans" cxnId="{55C0D69C-80C8-461B-A721-FF193C124FA7}">
      <dgm:prSet/>
      <dgm:spPr/>
      <dgm:t>
        <a:bodyPr/>
        <a:lstStyle/>
        <a:p>
          <a:endParaRPr lang="zh-CN" altLang="en-US" sz="1600"/>
        </a:p>
      </dgm:t>
    </dgm:pt>
    <dgm:pt modelId="{E1275BDC-2CF1-4EE8-BD65-1C9413546BED}" type="sibTrans" cxnId="{55C0D69C-80C8-461B-A721-FF193C124FA7}">
      <dgm:prSet/>
      <dgm:spPr/>
      <dgm:t>
        <a:bodyPr/>
        <a:lstStyle/>
        <a:p>
          <a:endParaRPr lang="zh-CN" altLang="en-US" sz="1600"/>
        </a:p>
      </dgm:t>
    </dgm:pt>
    <dgm:pt modelId="{AD143DF5-B084-44E6-A507-0B4A417F35FF}">
      <dgm:prSet phldrT="[文本]" custT="1"/>
      <dgm:spPr/>
      <dgm:t>
        <a:bodyPr/>
        <a:lstStyle/>
        <a:p>
          <a:pPr algn="l"/>
          <a:r>
            <a:rPr lang="zh-CN" altLang="en-US" sz="1600" smtClean="0"/>
            <a:t>内存中静态存储区</a:t>
          </a:r>
          <a:endParaRPr lang="zh-CN" altLang="en-US" sz="1600"/>
        </a:p>
      </dgm:t>
    </dgm:pt>
    <dgm:pt modelId="{E5B2BA49-3101-40E4-B9EF-F26F1A16EF30}" type="parTrans" cxnId="{6B5FE272-F14C-4F7B-9840-E144D50C7D48}">
      <dgm:prSet custT="1"/>
      <dgm:spPr>
        <a:ln>
          <a:solidFill>
            <a:schemeClr val="bg1"/>
          </a:solidFill>
        </a:ln>
      </dgm:spPr>
      <dgm:t>
        <a:bodyPr/>
        <a:lstStyle/>
        <a:p>
          <a:endParaRPr lang="zh-CN" altLang="en-US" sz="1600"/>
        </a:p>
      </dgm:t>
    </dgm:pt>
    <dgm:pt modelId="{36C980F4-AD11-43D2-B825-225183167B08}" type="sibTrans" cxnId="{6B5FE272-F14C-4F7B-9840-E144D50C7D48}">
      <dgm:prSet/>
      <dgm:spPr/>
      <dgm:t>
        <a:bodyPr/>
        <a:lstStyle/>
        <a:p>
          <a:endParaRPr lang="zh-CN" altLang="en-US" sz="1600"/>
        </a:p>
      </dgm:t>
    </dgm:pt>
    <dgm:pt modelId="{1A53B4A3-8CEC-4A67-BD12-2D324DC5C154}">
      <dgm:prSet phldrT="[文本]" custT="1"/>
      <dgm:spPr/>
      <dgm:t>
        <a:bodyPr/>
        <a:lstStyle/>
        <a:p>
          <a:pPr algn="l"/>
          <a:r>
            <a:rPr lang="zh-CN" altLang="en-US" sz="1600" smtClean="0"/>
            <a:t>静态局部变量</a:t>
          </a:r>
          <a:endParaRPr lang="zh-CN" altLang="en-US" sz="1600"/>
        </a:p>
      </dgm:t>
    </dgm:pt>
    <dgm:pt modelId="{5021797A-97A1-494F-B84B-58FC438A6ED7}" type="parTrans" cxnId="{74002B7C-7B65-4420-97AD-AFE5C4CE4B4E}">
      <dgm:prSet/>
      <dgm:spPr>
        <a:ln>
          <a:solidFill>
            <a:schemeClr val="bg1"/>
          </a:solidFill>
        </a:ln>
      </dgm:spPr>
      <dgm:t>
        <a:bodyPr/>
        <a:lstStyle/>
        <a:p>
          <a:endParaRPr lang="zh-CN" altLang="en-US"/>
        </a:p>
      </dgm:t>
    </dgm:pt>
    <dgm:pt modelId="{E760BC64-518C-431D-9AB3-A18639999F0C}" type="sibTrans" cxnId="{74002B7C-7B65-4420-97AD-AFE5C4CE4B4E}">
      <dgm:prSet/>
      <dgm:spPr/>
      <dgm:t>
        <a:bodyPr/>
        <a:lstStyle/>
        <a:p>
          <a:endParaRPr lang="zh-CN" altLang="en-US"/>
        </a:p>
      </dgm:t>
    </dgm:pt>
    <dgm:pt modelId="{DC1C6751-0C13-4407-9875-CAB01E1C345A}">
      <dgm:prSet phldrT="[文本]" custT="1"/>
      <dgm:spPr/>
      <dgm:t>
        <a:bodyPr/>
        <a:lstStyle/>
        <a:p>
          <a:pPr algn="l"/>
          <a:r>
            <a:rPr lang="zh-CN" altLang="en-US" sz="1600" smtClean="0"/>
            <a:t>静态外部变量（函数外部静态变量）</a:t>
          </a:r>
          <a:endParaRPr lang="zh-CN" altLang="en-US" sz="1600"/>
        </a:p>
      </dgm:t>
    </dgm:pt>
    <dgm:pt modelId="{9F314007-D901-4DD6-ACFF-188CD12C815F}" type="parTrans" cxnId="{0A34C099-15DA-4798-B7F2-5D7DA5063F83}">
      <dgm:prSet/>
      <dgm:spPr>
        <a:ln>
          <a:solidFill>
            <a:schemeClr val="bg1"/>
          </a:solidFill>
        </a:ln>
      </dgm:spPr>
      <dgm:t>
        <a:bodyPr/>
        <a:lstStyle/>
        <a:p>
          <a:endParaRPr lang="zh-CN" altLang="en-US"/>
        </a:p>
      </dgm:t>
    </dgm:pt>
    <dgm:pt modelId="{0ED534BB-FF08-4220-B29C-721839598762}" type="sibTrans" cxnId="{0A34C099-15DA-4798-B7F2-5D7DA5063F83}">
      <dgm:prSet/>
      <dgm:spPr/>
      <dgm:t>
        <a:bodyPr/>
        <a:lstStyle/>
        <a:p>
          <a:endParaRPr lang="zh-CN" altLang="en-US"/>
        </a:p>
      </dgm:t>
    </dgm:pt>
    <dgm:pt modelId="{6598B809-5CF9-4A24-9F14-39E1441484B0}">
      <dgm:prSet phldrT="[文本]" custT="1"/>
      <dgm:spPr/>
      <dgm:t>
        <a:bodyPr/>
        <a:lstStyle/>
        <a:p>
          <a:pPr algn="l"/>
          <a:r>
            <a:rPr lang="zh-CN" altLang="en-US" sz="1600" smtClean="0"/>
            <a:t>外部变量（可为其他文件引用）</a:t>
          </a:r>
          <a:endParaRPr lang="zh-CN" altLang="en-US" sz="1600"/>
        </a:p>
      </dgm:t>
    </dgm:pt>
    <dgm:pt modelId="{5431E2B0-3D9D-48FA-9DA5-8790827325F8}" type="parTrans" cxnId="{741EFDA0-A8C9-411B-BA7D-DA86B5C04F35}">
      <dgm:prSet/>
      <dgm:spPr>
        <a:ln>
          <a:solidFill>
            <a:schemeClr val="bg1"/>
          </a:solidFill>
        </a:ln>
      </dgm:spPr>
      <dgm:t>
        <a:bodyPr/>
        <a:lstStyle/>
        <a:p>
          <a:endParaRPr lang="zh-CN" altLang="en-US"/>
        </a:p>
      </dgm:t>
    </dgm:pt>
    <dgm:pt modelId="{7D635268-BEA7-481C-88DD-9C49693886C6}" type="sibTrans" cxnId="{741EFDA0-A8C9-411B-BA7D-DA86B5C04F35}">
      <dgm:prSet/>
      <dgm:spPr/>
      <dgm:t>
        <a:bodyPr/>
        <a:lstStyle/>
        <a:p>
          <a:endParaRPr lang="zh-CN" altLang="en-US"/>
        </a:p>
      </dgm:t>
    </dgm:pt>
    <dgm:pt modelId="{82890021-6B6E-44A8-80E7-E0FA63684401}">
      <dgm:prSet phldrT="[文本]" custT="1"/>
      <dgm:spPr/>
      <dgm:t>
        <a:bodyPr/>
        <a:lstStyle/>
        <a:p>
          <a:pPr algn="l"/>
          <a:r>
            <a:rPr lang="zh-CN" altLang="en-US" sz="1600" smtClean="0"/>
            <a:t>内存中动态存储区：自动变量和形式参数</a:t>
          </a:r>
          <a:endParaRPr lang="zh-CN" altLang="en-US" sz="1600"/>
        </a:p>
      </dgm:t>
    </dgm:pt>
    <dgm:pt modelId="{CDAA453A-C3A6-48B3-996B-4E9B494771BD}" type="parTrans" cxnId="{6A72D6FA-6F0E-402F-9254-11E072437A96}">
      <dgm:prSet/>
      <dgm:spPr>
        <a:ln>
          <a:solidFill>
            <a:schemeClr val="bg1"/>
          </a:solidFill>
        </a:ln>
      </dgm:spPr>
      <dgm:t>
        <a:bodyPr/>
        <a:lstStyle/>
        <a:p>
          <a:endParaRPr lang="zh-CN" altLang="en-US"/>
        </a:p>
      </dgm:t>
    </dgm:pt>
    <dgm:pt modelId="{03456DBC-D4FD-4C00-836B-8F618983C7B9}" type="sibTrans" cxnId="{6A72D6FA-6F0E-402F-9254-11E072437A96}">
      <dgm:prSet/>
      <dgm:spPr/>
      <dgm:t>
        <a:bodyPr/>
        <a:lstStyle/>
        <a:p>
          <a:endParaRPr lang="zh-CN" altLang="en-US"/>
        </a:p>
      </dgm:t>
    </dgm:pt>
    <dgm:pt modelId="{82860FAF-B415-4B3E-9164-93540A2034E5}">
      <dgm:prSet phldrT="[文本]" custT="1"/>
      <dgm:spPr/>
      <dgm:t>
        <a:bodyPr/>
        <a:lstStyle/>
        <a:p>
          <a:pPr algn="l"/>
          <a:r>
            <a:rPr lang="en-US" altLang="zh-CN" sz="1600" smtClean="0"/>
            <a:t>CPU</a:t>
          </a:r>
          <a:r>
            <a:rPr lang="zh-CN" altLang="en-US" sz="1600" smtClean="0"/>
            <a:t>中的寄存器：寄存器变量</a:t>
          </a:r>
          <a:endParaRPr lang="zh-CN" altLang="en-US" sz="1600"/>
        </a:p>
      </dgm:t>
    </dgm:pt>
    <dgm:pt modelId="{64EB6AB9-F282-4B81-919E-765F80753CE9}" type="parTrans" cxnId="{C5CD1C95-7E06-4B18-A4EA-A71D6CC94824}">
      <dgm:prSet/>
      <dgm:spPr>
        <a:ln>
          <a:solidFill>
            <a:schemeClr val="bg1"/>
          </a:solidFill>
        </a:ln>
      </dgm:spPr>
      <dgm:t>
        <a:bodyPr/>
        <a:lstStyle/>
        <a:p>
          <a:endParaRPr lang="zh-CN" altLang="en-US"/>
        </a:p>
      </dgm:t>
    </dgm:pt>
    <dgm:pt modelId="{5FC5505A-392A-4F72-9038-15BC65F997D2}" type="sibTrans" cxnId="{C5CD1C95-7E06-4B18-A4EA-A71D6CC94824}">
      <dgm:prSet/>
      <dgm:spPr/>
      <dgm:t>
        <a:bodyPr/>
        <a:lstStyle/>
        <a:p>
          <a:endParaRPr lang="zh-CN" altLang="en-US"/>
        </a:p>
      </dgm:t>
    </dgm:pt>
    <dgm:pt modelId="{FDAB2609-7A53-45AC-9EEF-9A3F0A964E40}" type="pres">
      <dgm:prSet presAssocID="{5D67D741-1065-4E34-89E2-37748741D151}" presName="diagram" presStyleCnt="0">
        <dgm:presLayoutVars>
          <dgm:chPref val="1"/>
          <dgm:dir/>
          <dgm:animOne val="branch"/>
          <dgm:animLvl val="lvl"/>
          <dgm:resizeHandles val="exact"/>
        </dgm:presLayoutVars>
      </dgm:prSet>
      <dgm:spPr/>
      <dgm:t>
        <a:bodyPr/>
        <a:lstStyle/>
        <a:p>
          <a:endParaRPr lang="zh-CN" altLang="en-US"/>
        </a:p>
      </dgm:t>
    </dgm:pt>
    <dgm:pt modelId="{9BC87E2B-EC11-4BDE-9D73-84BFCF083829}" type="pres">
      <dgm:prSet presAssocID="{9EAB8647-6D27-491A-B8A1-35A50E2E725C}" presName="root1" presStyleCnt="0"/>
      <dgm:spPr/>
    </dgm:pt>
    <dgm:pt modelId="{C5B64C8F-8355-4F2C-A467-2EF9524C8283}" type="pres">
      <dgm:prSet presAssocID="{9EAB8647-6D27-491A-B8A1-35A50E2E725C}" presName="LevelOneTextNode" presStyleLbl="node0" presStyleIdx="0" presStyleCnt="1">
        <dgm:presLayoutVars>
          <dgm:chPref val="3"/>
        </dgm:presLayoutVars>
      </dgm:prSet>
      <dgm:spPr/>
      <dgm:t>
        <a:bodyPr/>
        <a:lstStyle/>
        <a:p>
          <a:endParaRPr lang="zh-CN" altLang="en-US"/>
        </a:p>
      </dgm:t>
    </dgm:pt>
    <dgm:pt modelId="{14D31926-6263-42C1-A257-51BAFAC94AA3}" type="pres">
      <dgm:prSet presAssocID="{9EAB8647-6D27-491A-B8A1-35A50E2E725C}" presName="level2hierChild" presStyleCnt="0"/>
      <dgm:spPr/>
    </dgm:pt>
    <dgm:pt modelId="{85E08284-7A50-4E49-8713-95E6F558FD58}" type="pres">
      <dgm:prSet presAssocID="{E5B2BA49-3101-40E4-B9EF-F26F1A16EF30}" presName="conn2-1" presStyleLbl="parChTrans1D2" presStyleIdx="0" presStyleCnt="3"/>
      <dgm:spPr/>
      <dgm:t>
        <a:bodyPr/>
        <a:lstStyle/>
        <a:p>
          <a:endParaRPr lang="zh-CN" altLang="en-US"/>
        </a:p>
      </dgm:t>
    </dgm:pt>
    <dgm:pt modelId="{741E8693-72D3-4148-B561-A50491D247AC}" type="pres">
      <dgm:prSet presAssocID="{E5B2BA49-3101-40E4-B9EF-F26F1A16EF30}" presName="connTx" presStyleLbl="parChTrans1D2" presStyleIdx="0" presStyleCnt="3"/>
      <dgm:spPr/>
      <dgm:t>
        <a:bodyPr/>
        <a:lstStyle/>
        <a:p>
          <a:endParaRPr lang="zh-CN" altLang="en-US"/>
        </a:p>
      </dgm:t>
    </dgm:pt>
    <dgm:pt modelId="{D1ED7AAF-02F6-4000-99DA-08F1EFC5817C}" type="pres">
      <dgm:prSet presAssocID="{AD143DF5-B084-44E6-A507-0B4A417F35FF}" presName="root2" presStyleCnt="0"/>
      <dgm:spPr/>
    </dgm:pt>
    <dgm:pt modelId="{DD44B907-6941-43E8-9D36-B5F3C2FC6BDE}" type="pres">
      <dgm:prSet presAssocID="{AD143DF5-B084-44E6-A507-0B4A417F35FF}" presName="LevelTwoTextNode" presStyleLbl="node2" presStyleIdx="0" presStyleCnt="3" custScaleY="47281">
        <dgm:presLayoutVars>
          <dgm:chPref val="3"/>
        </dgm:presLayoutVars>
      </dgm:prSet>
      <dgm:spPr/>
      <dgm:t>
        <a:bodyPr/>
        <a:lstStyle/>
        <a:p>
          <a:endParaRPr lang="zh-CN" altLang="en-US"/>
        </a:p>
      </dgm:t>
    </dgm:pt>
    <dgm:pt modelId="{434C22C1-5446-497B-B867-64A2F9A5E3E6}" type="pres">
      <dgm:prSet presAssocID="{AD143DF5-B084-44E6-A507-0B4A417F35FF}" presName="level3hierChild" presStyleCnt="0"/>
      <dgm:spPr/>
    </dgm:pt>
    <dgm:pt modelId="{DF686C6E-6463-4C18-B5E6-C3608BD9DD7F}" type="pres">
      <dgm:prSet presAssocID="{5021797A-97A1-494F-B84B-58FC438A6ED7}" presName="conn2-1" presStyleLbl="parChTrans1D3" presStyleIdx="0" presStyleCnt="3"/>
      <dgm:spPr/>
      <dgm:t>
        <a:bodyPr/>
        <a:lstStyle/>
        <a:p>
          <a:endParaRPr lang="zh-CN" altLang="en-US"/>
        </a:p>
      </dgm:t>
    </dgm:pt>
    <dgm:pt modelId="{4F3F1B3D-AC0C-43CA-940F-A1492A02CE58}" type="pres">
      <dgm:prSet presAssocID="{5021797A-97A1-494F-B84B-58FC438A6ED7}" presName="connTx" presStyleLbl="parChTrans1D3" presStyleIdx="0" presStyleCnt="3"/>
      <dgm:spPr/>
      <dgm:t>
        <a:bodyPr/>
        <a:lstStyle/>
        <a:p>
          <a:endParaRPr lang="zh-CN" altLang="en-US"/>
        </a:p>
      </dgm:t>
    </dgm:pt>
    <dgm:pt modelId="{24A55C85-95A2-4692-BAB4-B3B4D24B463E}" type="pres">
      <dgm:prSet presAssocID="{1A53B4A3-8CEC-4A67-BD12-2D324DC5C154}" presName="root2" presStyleCnt="0"/>
      <dgm:spPr/>
    </dgm:pt>
    <dgm:pt modelId="{821A32BD-E3FB-4755-894D-A033B8243A26}" type="pres">
      <dgm:prSet presAssocID="{1A53B4A3-8CEC-4A67-BD12-2D324DC5C154}" presName="LevelTwoTextNode" presStyleLbl="node3" presStyleIdx="0" presStyleCnt="3" custScaleX="177083" custScaleY="39091" custLinFactNeighborY="6339">
        <dgm:presLayoutVars>
          <dgm:chPref val="3"/>
        </dgm:presLayoutVars>
      </dgm:prSet>
      <dgm:spPr/>
      <dgm:t>
        <a:bodyPr/>
        <a:lstStyle/>
        <a:p>
          <a:endParaRPr lang="zh-CN" altLang="en-US"/>
        </a:p>
      </dgm:t>
    </dgm:pt>
    <dgm:pt modelId="{4CC2EF51-07FF-4A3E-A57F-E08CB6E663A3}" type="pres">
      <dgm:prSet presAssocID="{1A53B4A3-8CEC-4A67-BD12-2D324DC5C154}" presName="level3hierChild" presStyleCnt="0"/>
      <dgm:spPr/>
    </dgm:pt>
    <dgm:pt modelId="{DCD6E85E-AE8F-4CF7-AD0F-446D87A602D5}" type="pres">
      <dgm:prSet presAssocID="{9F314007-D901-4DD6-ACFF-188CD12C815F}" presName="conn2-1" presStyleLbl="parChTrans1D3" presStyleIdx="1" presStyleCnt="3"/>
      <dgm:spPr/>
      <dgm:t>
        <a:bodyPr/>
        <a:lstStyle/>
        <a:p>
          <a:endParaRPr lang="zh-CN" altLang="en-US"/>
        </a:p>
      </dgm:t>
    </dgm:pt>
    <dgm:pt modelId="{28C39BC2-6B94-4289-B5AC-16093108CA12}" type="pres">
      <dgm:prSet presAssocID="{9F314007-D901-4DD6-ACFF-188CD12C815F}" presName="connTx" presStyleLbl="parChTrans1D3" presStyleIdx="1" presStyleCnt="3"/>
      <dgm:spPr/>
      <dgm:t>
        <a:bodyPr/>
        <a:lstStyle/>
        <a:p>
          <a:endParaRPr lang="zh-CN" altLang="en-US"/>
        </a:p>
      </dgm:t>
    </dgm:pt>
    <dgm:pt modelId="{B2F01DEF-65AC-407A-80F7-1578C770F238}" type="pres">
      <dgm:prSet presAssocID="{DC1C6751-0C13-4407-9875-CAB01E1C345A}" presName="root2" presStyleCnt="0"/>
      <dgm:spPr/>
    </dgm:pt>
    <dgm:pt modelId="{DB841FD5-997B-4A0B-8749-2D903B3BF392}" type="pres">
      <dgm:prSet presAssocID="{DC1C6751-0C13-4407-9875-CAB01E1C345A}" presName="LevelTwoTextNode" presStyleLbl="node3" presStyleIdx="1" presStyleCnt="3" custScaleX="177083" custScaleY="39091" custLinFactNeighborY="6339">
        <dgm:presLayoutVars>
          <dgm:chPref val="3"/>
        </dgm:presLayoutVars>
      </dgm:prSet>
      <dgm:spPr/>
      <dgm:t>
        <a:bodyPr/>
        <a:lstStyle/>
        <a:p>
          <a:endParaRPr lang="zh-CN" altLang="en-US"/>
        </a:p>
      </dgm:t>
    </dgm:pt>
    <dgm:pt modelId="{1795BB2D-616F-4AC9-A97B-97FD41E64668}" type="pres">
      <dgm:prSet presAssocID="{DC1C6751-0C13-4407-9875-CAB01E1C345A}" presName="level3hierChild" presStyleCnt="0"/>
      <dgm:spPr/>
    </dgm:pt>
    <dgm:pt modelId="{79298B7E-0BD0-441D-8DBB-776298EF699C}" type="pres">
      <dgm:prSet presAssocID="{5431E2B0-3D9D-48FA-9DA5-8790827325F8}" presName="conn2-1" presStyleLbl="parChTrans1D3" presStyleIdx="2" presStyleCnt="3"/>
      <dgm:spPr/>
      <dgm:t>
        <a:bodyPr/>
        <a:lstStyle/>
        <a:p>
          <a:endParaRPr lang="zh-CN" altLang="en-US"/>
        </a:p>
      </dgm:t>
    </dgm:pt>
    <dgm:pt modelId="{42FA3856-2F9C-4907-B916-9BD1CAF8F5BC}" type="pres">
      <dgm:prSet presAssocID="{5431E2B0-3D9D-48FA-9DA5-8790827325F8}" presName="connTx" presStyleLbl="parChTrans1D3" presStyleIdx="2" presStyleCnt="3"/>
      <dgm:spPr/>
      <dgm:t>
        <a:bodyPr/>
        <a:lstStyle/>
        <a:p>
          <a:endParaRPr lang="zh-CN" altLang="en-US"/>
        </a:p>
      </dgm:t>
    </dgm:pt>
    <dgm:pt modelId="{AECBEAF1-2C7D-4D92-AB73-B3AD1AD633BF}" type="pres">
      <dgm:prSet presAssocID="{6598B809-5CF9-4A24-9F14-39E1441484B0}" presName="root2" presStyleCnt="0"/>
      <dgm:spPr/>
    </dgm:pt>
    <dgm:pt modelId="{22188E78-1DD5-4C59-871B-FA6A8B456787}" type="pres">
      <dgm:prSet presAssocID="{6598B809-5CF9-4A24-9F14-39E1441484B0}" presName="LevelTwoTextNode" presStyleLbl="node3" presStyleIdx="2" presStyleCnt="3" custScaleX="177083" custScaleY="39091" custLinFactNeighborY="6339">
        <dgm:presLayoutVars>
          <dgm:chPref val="3"/>
        </dgm:presLayoutVars>
      </dgm:prSet>
      <dgm:spPr/>
      <dgm:t>
        <a:bodyPr/>
        <a:lstStyle/>
        <a:p>
          <a:endParaRPr lang="zh-CN" altLang="en-US"/>
        </a:p>
      </dgm:t>
    </dgm:pt>
    <dgm:pt modelId="{E567E074-8121-4076-9DC2-15F72FAC5332}" type="pres">
      <dgm:prSet presAssocID="{6598B809-5CF9-4A24-9F14-39E1441484B0}" presName="level3hierChild" presStyleCnt="0"/>
      <dgm:spPr/>
    </dgm:pt>
    <dgm:pt modelId="{B694E5B9-AA54-471B-950B-0550223EFA84}" type="pres">
      <dgm:prSet presAssocID="{CDAA453A-C3A6-48B3-996B-4E9B494771BD}" presName="conn2-1" presStyleLbl="parChTrans1D2" presStyleIdx="1" presStyleCnt="3"/>
      <dgm:spPr/>
      <dgm:t>
        <a:bodyPr/>
        <a:lstStyle/>
        <a:p>
          <a:endParaRPr lang="zh-CN" altLang="en-US"/>
        </a:p>
      </dgm:t>
    </dgm:pt>
    <dgm:pt modelId="{210A3C82-4182-496A-92A4-42487B9C3726}" type="pres">
      <dgm:prSet presAssocID="{CDAA453A-C3A6-48B3-996B-4E9B494771BD}" presName="connTx" presStyleLbl="parChTrans1D2" presStyleIdx="1" presStyleCnt="3"/>
      <dgm:spPr/>
      <dgm:t>
        <a:bodyPr/>
        <a:lstStyle/>
        <a:p>
          <a:endParaRPr lang="zh-CN" altLang="en-US"/>
        </a:p>
      </dgm:t>
    </dgm:pt>
    <dgm:pt modelId="{5EC4C3B3-CCD5-48FB-83CD-C3FBA6A2B704}" type="pres">
      <dgm:prSet presAssocID="{82890021-6B6E-44A8-80E7-E0FA63684401}" presName="root2" presStyleCnt="0"/>
      <dgm:spPr/>
    </dgm:pt>
    <dgm:pt modelId="{2CBA548F-C3AF-4ECC-97F1-CD5079D35437}" type="pres">
      <dgm:prSet presAssocID="{82890021-6B6E-44A8-80E7-E0FA63684401}" presName="LevelTwoTextNode" presStyleLbl="node2" presStyleIdx="1" presStyleCnt="3" custScaleX="317845" custScaleY="47281">
        <dgm:presLayoutVars>
          <dgm:chPref val="3"/>
        </dgm:presLayoutVars>
      </dgm:prSet>
      <dgm:spPr/>
      <dgm:t>
        <a:bodyPr/>
        <a:lstStyle/>
        <a:p>
          <a:endParaRPr lang="zh-CN" altLang="en-US"/>
        </a:p>
      </dgm:t>
    </dgm:pt>
    <dgm:pt modelId="{9B945B05-1CB3-44C5-A8F7-675C2D2238F7}" type="pres">
      <dgm:prSet presAssocID="{82890021-6B6E-44A8-80E7-E0FA63684401}" presName="level3hierChild" presStyleCnt="0"/>
      <dgm:spPr/>
    </dgm:pt>
    <dgm:pt modelId="{0E047A06-AC6E-41C3-ABD2-E32D1B5DF4FA}" type="pres">
      <dgm:prSet presAssocID="{64EB6AB9-F282-4B81-919E-765F80753CE9}" presName="conn2-1" presStyleLbl="parChTrans1D2" presStyleIdx="2" presStyleCnt="3"/>
      <dgm:spPr/>
      <dgm:t>
        <a:bodyPr/>
        <a:lstStyle/>
        <a:p>
          <a:endParaRPr lang="zh-CN" altLang="en-US"/>
        </a:p>
      </dgm:t>
    </dgm:pt>
    <dgm:pt modelId="{754DAEBB-B81D-4C0B-9729-DB93C024702F}" type="pres">
      <dgm:prSet presAssocID="{64EB6AB9-F282-4B81-919E-765F80753CE9}" presName="connTx" presStyleLbl="parChTrans1D2" presStyleIdx="2" presStyleCnt="3"/>
      <dgm:spPr/>
      <dgm:t>
        <a:bodyPr/>
        <a:lstStyle/>
        <a:p>
          <a:endParaRPr lang="zh-CN" altLang="en-US"/>
        </a:p>
      </dgm:t>
    </dgm:pt>
    <dgm:pt modelId="{CC5AA2F2-FDE3-4B48-9D11-F05155B3A098}" type="pres">
      <dgm:prSet presAssocID="{82860FAF-B415-4B3E-9164-93540A2034E5}" presName="root2" presStyleCnt="0"/>
      <dgm:spPr/>
    </dgm:pt>
    <dgm:pt modelId="{27AEE529-2B7C-4364-8F8B-60C6D6610070}" type="pres">
      <dgm:prSet presAssocID="{82860FAF-B415-4B3E-9164-93540A2034E5}" presName="LevelTwoTextNode" presStyleLbl="node2" presStyleIdx="2" presStyleCnt="3" custScaleX="317933" custScaleY="47281">
        <dgm:presLayoutVars>
          <dgm:chPref val="3"/>
        </dgm:presLayoutVars>
      </dgm:prSet>
      <dgm:spPr/>
      <dgm:t>
        <a:bodyPr/>
        <a:lstStyle/>
        <a:p>
          <a:endParaRPr lang="zh-CN" altLang="en-US"/>
        </a:p>
      </dgm:t>
    </dgm:pt>
    <dgm:pt modelId="{C39D651C-138D-4205-8AA5-913EDC304A32}" type="pres">
      <dgm:prSet presAssocID="{82860FAF-B415-4B3E-9164-93540A2034E5}" presName="level3hierChild" presStyleCnt="0"/>
      <dgm:spPr/>
    </dgm:pt>
  </dgm:ptLst>
  <dgm:cxnLst>
    <dgm:cxn modelId="{AB33BD40-F580-4EED-AED2-EDE5002E4A7F}" type="presOf" srcId="{E5B2BA49-3101-40E4-B9EF-F26F1A16EF30}" destId="{741E8693-72D3-4148-B561-A50491D247AC}" srcOrd="1" destOrd="0" presId="urn:microsoft.com/office/officeart/2005/8/layout/hierarchy2"/>
    <dgm:cxn modelId="{8B88CC0C-F9FD-499C-9FFE-3C922F200A1B}" type="presOf" srcId="{DC1C6751-0C13-4407-9875-CAB01E1C345A}" destId="{DB841FD5-997B-4A0B-8749-2D903B3BF392}" srcOrd="0" destOrd="0" presId="urn:microsoft.com/office/officeart/2005/8/layout/hierarchy2"/>
    <dgm:cxn modelId="{18EB1FA0-2A96-49D5-BB48-AD3555409295}" type="presOf" srcId="{64EB6AB9-F282-4B81-919E-765F80753CE9}" destId="{754DAEBB-B81D-4C0B-9729-DB93C024702F}" srcOrd="1" destOrd="0" presId="urn:microsoft.com/office/officeart/2005/8/layout/hierarchy2"/>
    <dgm:cxn modelId="{DBE860D5-F47B-44D7-B744-6FDDD6B3A572}" type="presOf" srcId="{CDAA453A-C3A6-48B3-996B-4E9B494771BD}" destId="{210A3C82-4182-496A-92A4-42487B9C3726}" srcOrd="1" destOrd="0" presId="urn:microsoft.com/office/officeart/2005/8/layout/hierarchy2"/>
    <dgm:cxn modelId="{486D82CB-82C0-401B-8CFC-318C4A70FFBF}" type="presOf" srcId="{5D67D741-1065-4E34-89E2-37748741D151}" destId="{FDAB2609-7A53-45AC-9EEF-9A3F0A964E40}" srcOrd="0" destOrd="0" presId="urn:microsoft.com/office/officeart/2005/8/layout/hierarchy2"/>
    <dgm:cxn modelId="{4C3947F5-B1FB-4B60-B85D-F105276814B6}" type="presOf" srcId="{9EAB8647-6D27-491A-B8A1-35A50E2E725C}" destId="{C5B64C8F-8355-4F2C-A467-2EF9524C8283}" srcOrd="0" destOrd="0" presId="urn:microsoft.com/office/officeart/2005/8/layout/hierarchy2"/>
    <dgm:cxn modelId="{9CC66DE0-63A3-4502-B24B-EEB4C28BFA7F}" type="presOf" srcId="{6598B809-5CF9-4A24-9F14-39E1441484B0}" destId="{22188E78-1DD5-4C59-871B-FA6A8B456787}" srcOrd="0" destOrd="0" presId="urn:microsoft.com/office/officeart/2005/8/layout/hierarchy2"/>
    <dgm:cxn modelId="{44731E2E-A689-48EA-B30E-BD6A572DB5CE}" type="presOf" srcId="{CDAA453A-C3A6-48B3-996B-4E9B494771BD}" destId="{B694E5B9-AA54-471B-950B-0550223EFA84}" srcOrd="0" destOrd="0" presId="urn:microsoft.com/office/officeart/2005/8/layout/hierarchy2"/>
    <dgm:cxn modelId="{D2B5FF59-868D-4AC2-BDB5-1C6794C021DD}" type="presOf" srcId="{5021797A-97A1-494F-B84B-58FC438A6ED7}" destId="{DF686C6E-6463-4C18-B5E6-C3608BD9DD7F}" srcOrd="0" destOrd="0" presId="urn:microsoft.com/office/officeart/2005/8/layout/hierarchy2"/>
    <dgm:cxn modelId="{74002B7C-7B65-4420-97AD-AFE5C4CE4B4E}" srcId="{AD143DF5-B084-44E6-A507-0B4A417F35FF}" destId="{1A53B4A3-8CEC-4A67-BD12-2D324DC5C154}" srcOrd="0" destOrd="0" parTransId="{5021797A-97A1-494F-B84B-58FC438A6ED7}" sibTransId="{E760BC64-518C-431D-9AB3-A18639999F0C}"/>
    <dgm:cxn modelId="{741EFDA0-A8C9-411B-BA7D-DA86B5C04F35}" srcId="{AD143DF5-B084-44E6-A507-0B4A417F35FF}" destId="{6598B809-5CF9-4A24-9F14-39E1441484B0}" srcOrd="2" destOrd="0" parTransId="{5431E2B0-3D9D-48FA-9DA5-8790827325F8}" sibTransId="{7D635268-BEA7-481C-88DD-9C49693886C6}"/>
    <dgm:cxn modelId="{F2F05823-F6AF-48A7-BF26-5CD87A8EB207}" type="presOf" srcId="{1A53B4A3-8CEC-4A67-BD12-2D324DC5C154}" destId="{821A32BD-E3FB-4755-894D-A033B8243A26}" srcOrd="0" destOrd="0" presId="urn:microsoft.com/office/officeart/2005/8/layout/hierarchy2"/>
    <dgm:cxn modelId="{C5CD1C95-7E06-4B18-A4EA-A71D6CC94824}" srcId="{9EAB8647-6D27-491A-B8A1-35A50E2E725C}" destId="{82860FAF-B415-4B3E-9164-93540A2034E5}" srcOrd="2" destOrd="0" parTransId="{64EB6AB9-F282-4B81-919E-765F80753CE9}" sibTransId="{5FC5505A-392A-4F72-9038-15BC65F997D2}"/>
    <dgm:cxn modelId="{222510CE-9C96-4F3F-BA66-7E44787BCEBF}" type="presOf" srcId="{82890021-6B6E-44A8-80E7-E0FA63684401}" destId="{2CBA548F-C3AF-4ECC-97F1-CD5079D35437}" srcOrd="0" destOrd="0" presId="urn:microsoft.com/office/officeart/2005/8/layout/hierarchy2"/>
    <dgm:cxn modelId="{354BF11D-9C8E-42CB-A0BE-B8022411F5B2}" type="presOf" srcId="{AD143DF5-B084-44E6-A507-0B4A417F35FF}" destId="{DD44B907-6941-43E8-9D36-B5F3C2FC6BDE}" srcOrd="0" destOrd="0" presId="urn:microsoft.com/office/officeart/2005/8/layout/hierarchy2"/>
    <dgm:cxn modelId="{C4CAB2C7-300E-4162-A5DD-48F54DFD9D13}" type="presOf" srcId="{82860FAF-B415-4B3E-9164-93540A2034E5}" destId="{27AEE529-2B7C-4364-8F8B-60C6D6610070}" srcOrd="0" destOrd="0" presId="urn:microsoft.com/office/officeart/2005/8/layout/hierarchy2"/>
    <dgm:cxn modelId="{33D42A93-929B-4200-A8D3-AADC14C8FBAF}" type="presOf" srcId="{5431E2B0-3D9D-48FA-9DA5-8790827325F8}" destId="{79298B7E-0BD0-441D-8DBB-776298EF699C}" srcOrd="0" destOrd="0" presId="urn:microsoft.com/office/officeart/2005/8/layout/hierarchy2"/>
    <dgm:cxn modelId="{1A4D3134-6A78-49A3-868C-E91D0FF4429B}" type="presOf" srcId="{5021797A-97A1-494F-B84B-58FC438A6ED7}" destId="{4F3F1B3D-AC0C-43CA-940F-A1492A02CE58}" srcOrd="1" destOrd="0" presId="urn:microsoft.com/office/officeart/2005/8/layout/hierarchy2"/>
    <dgm:cxn modelId="{55C0D69C-80C8-461B-A721-FF193C124FA7}" srcId="{5D67D741-1065-4E34-89E2-37748741D151}" destId="{9EAB8647-6D27-491A-B8A1-35A50E2E725C}" srcOrd="0" destOrd="0" parTransId="{C3293143-31CE-4A93-8B23-511D02BA07EA}" sibTransId="{E1275BDC-2CF1-4EE8-BD65-1C9413546BED}"/>
    <dgm:cxn modelId="{6A72D6FA-6F0E-402F-9254-11E072437A96}" srcId="{9EAB8647-6D27-491A-B8A1-35A50E2E725C}" destId="{82890021-6B6E-44A8-80E7-E0FA63684401}" srcOrd="1" destOrd="0" parTransId="{CDAA453A-C3A6-48B3-996B-4E9B494771BD}" sibTransId="{03456DBC-D4FD-4C00-836B-8F618983C7B9}"/>
    <dgm:cxn modelId="{06C89699-3D75-437C-B74C-2DC4F8623CE5}" type="presOf" srcId="{9F314007-D901-4DD6-ACFF-188CD12C815F}" destId="{28C39BC2-6B94-4289-B5AC-16093108CA12}" srcOrd="1" destOrd="0" presId="urn:microsoft.com/office/officeart/2005/8/layout/hierarchy2"/>
    <dgm:cxn modelId="{364B16C1-8424-47A6-92F5-F387D0A2F4F9}" type="presOf" srcId="{E5B2BA49-3101-40E4-B9EF-F26F1A16EF30}" destId="{85E08284-7A50-4E49-8713-95E6F558FD58}" srcOrd="0" destOrd="0" presId="urn:microsoft.com/office/officeart/2005/8/layout/hierarchy2"/>
    <dgm:cxn modelId="{C243AC8E-8B4B-4622-B748-2F1620D08F3B}" type="presOf" srcId="{5431E2B0-3D9D-48FA-9DA5-8790827325F8}" destId="{42FA3856-2F9C-4907-B916-9BD1CAF8F5BC}" srcOrd="1" destOrd="0" presId="urn:microsoft.com/office/officeart/2005/8/layout/hierarchy2"/>
    <dgm:cxn modelId="{BEBD56B4-596E-4D6F-82D2-24E4CFD3F1BC}" type="presOf" srcId="{64EB6AB9-F282-4B81-919E-765F80753CE9}" destId="{0E047A06-AC6E-41C3-ABD2-E32D1B5DF4FA}" srcOrd="0" destOrd="0" presId="urn:microsoft.com/office/officeart/2005/8/layout/hierarchy2"/>
    <dgm:cxn modelId="{6B5FE272-F14C-4F7B-9840-E144D50C7D48}" srcId="{9EAB8647-6D27-491A-B8A1-35A50E2E725C}" destId="{AD143DF5-B084-44E6-A507-0B4A417F35FF}" srcOrd="0" destOrd="0" parTransId="{E5B2BA49-3101-40E4-B9EF-F26F1A16EF30}" sibTransId="{36C980F4-AD11-43D2-B825-225183167B08}"/>
    <dgm:cxn modelId="{0A34C099-15DA-4798-B7F2-5D7DA5063F83}" srcId="{AD143DF5-B084-44E6-A507-0B4A417F35FF}" destId="{DC1C6751-0C13-4407-9875-CAB01E1C345A}" srcOrd="1" destOrd="0" parTransId="{9F314007-D901-4DD6-ACFF-188CD12C815F}" sibTransId="{0ED534BB-FF08-4220-B29C-721839598762}"/>
    <dgm:cxn modelId="{01798E06-0C8E-4903-B6DA-D82898758EA6}" type="presOf" srcId="{9F314007-D901-4DD6-ACFF-188CD12C815F}" destId="{DCD6E85E-AE8F-4CF7-AD0F-446D87A602D5}" srcOrd="0" destOrd="0" presId="urn:microsoft.com/office/officeart/2005/8/layout/hierarchy2"/>
    <dgm:cxn modelId="{DDA695CA-9BDF-4CA9-A8E5-59A7FC5ACA74}" type="presParOf" srcId="{FDAB2609-7A53-45AC-9EEF-9A3F0A964E40}" destId="{9BC87E2B-EC11-4BDE-9D73-84BFCF083829}" srcOrd="0" destOrd="0" presId="urn:microsoft.com/office/officeart/2005/8/layout/hierarchy2"/>
    <dgm:cxn modelId="{CF3C01B8-BF23-43A4-B990-BC0D7AE53987}" type="presParOf" srcId="{9BC87E2B-EC11-4BDE-9D73-84BFCF083829}" destId="{C5B64C8F-8355-4F2C-A467-2EF9524C8283}" srcOrd="0" destOrd="0" presId="urn:microsoft.com/office/officeart/2005/8/layout/hierarchy2"/>
    <dgm:cxn modelId="{2E4358D5-B80E-48CB-8165-7DABE6888B46}" type="presParOf" srcId="{9BC87E2B-EC11-4BDE-9D73-84BFCF083829}" destId="{14D31926-6263-42C1-A257-51BAFAC94AA3}" srcOrd="1" destOrd="0" presId="urn:microsoft.com/office/officeart/2005/8/layout/hierarchy2"/>
    <dgm:cxn modelId="{9F255D79-DFA4-40E7-8DD9-25C3C7C5B0CF}" type="presParOf" srcId="{14D31926-6263-42C1-A257-51BAFAC94AA3}" destId="{85E08284-7A50-4E49-8713-95E6F558FD58}" srcOrd="0" destOrd="0" presId="urn:microsoft.com/office/officeart/2005/8/layout/hierarchy2"/>
    <dgm:cxn modelId="{1E2DB345-C375-4D5A-8794-93CEE311D05F}" type="presParOf" srcId="{85E08284-7A50-4E49-8713-95E6F558FD58}" destId="{741E8693-72D3-4148-B561-A50491D247AC}" srcOrd="0" destOrd="0" presId="urn:microsoft.com/office/officeart/2005/8/layout/hierarchy2"/>
    <dgm:cxn modelId="{DD75CE77-4A77-49AB-B034-F5CF4A543850}" type="presParOf" srcId="{14D31926-6263-42C1-A257-51BAFAC94AA3}" destId="{D1ED7AAF-02F6-4000-99DA-08F1EFC5817C}" srcOrd="1" destOrd="0" presId="urn:microsoft.com/office/officeart/2005/8/layout/hierarchy2"/>
    <dgm:cxn modelId="{90F46A12-AE59-4A53-915C-2D829AE95B91}" type="presParOf" srcId="{D1ED7AAF-02F6-4000-99DA-08F1EFC5817C}" destId="{DD44B907-6941-43E8-9D36-B5F3C2FC6BDE}" srcOrd="0" destOrd="0" presId="urn:microsoft.com/office/officeart/2005/8/layout/hierarchy2"/>
    <dgm:cxn modelId="{BFE0CA91-05A1-4960-B27F-C4D8735278CB}" type="presParOf" srcId="{D1ED7AAF-02F6-4000-99DA-08F1EFC5817C}" destId="{434C22C1-5446-497B-B867-64A2F9A5E3E6}" srcOrd="1" destOrd="0" presId="urn:microsoft.com/office/officeart/2005/8/layout/hierarchy2"/>
    <dgm:cxn modelId="{4D76D076-8A43-4C79-9A28-0848601CF7B0}" type="presParOf" srcId="{434C22C1-5446-497B-B867-64A2F9A5E3E6}" destId="{DF686C6E-6463-4C18-B5E6-C3608BD9DD7F}" srcOrd="0" destOrd="0" presId="urn:microsoft.com/office/officeart/2005/8/layout/hierarchy2"/>
    <dgm:cxn modelId="{3E00C90F-4D0B-453D-AD44-17508953B5AB}" type="presParOf" srcId="{DF686C6E-6463-4C18-B5E6-C3608BD9DD7F}" destId="{4F3F1B3D-AC0C-43CA-940F-A1492A02CE58}" srcOrd="0" destOrd="0" presId="urn:microsoft.com/office/officeart/2005/8/layout/hierarchy2"/>
    <dgm:cxn modelId="{39AE8D38-BEED-4701-8620-820013683923}" type="presParOf" srcId="{434C22C1-5446-497B-B867-64A2F9A5E3E6}" destId="{24A55C85-95A2-4692-BAB4-B3B4D24B463E}" srcOrd="1" destOrd="0" presId="urn:microsoft.com/office/officeart/2005/8/layout/hierarchy2"/>
    <dgm:cxn modelId="{A409A624-C9D8-4A6A-9861-EF77D9CF3629}" type="presParOf" srcId="{24A55C85-95A2-4692-BAB4-B3B4D24B463E}" destId="{821A32BD-E3FB-4755-894D-A033B8243A26}" srcOrd="0" destOrd="0" presId="urn:microsoft.com/office/officeart/2005/8/layout/hierarchy2"/>
    <dgm:cxn modelId="{B2E9F2BC-B1A0-464D-9FE0-3DE36DB3EAE6}" type="presParOf" srcId="{24A55C85-95A2-4692-BAB4-B3B4D24B463E}" destId="{4CC2EF51-07FF-4A3E-A57F-E08CB6E663A3}" srcOrd="1" destOrd="0" presId="urn:microsoft.com/office/officeart/2005/8/layout/hierarchy2"/>
    <dgm:cxn modelId="{DD3359C2-E7CD-496B-ABB7-1F2197A63979}" type="presParOf" srcId="{434C22C1-5446-497B-B867-64A2F9A5E3E6}" destId="{DCD6E85E-AE8F-4CF7-AD0F-446D87A602D5}" srcOrd="2" destOrd="0" presId="urn:microsoft.com/office/officeart/2005/8/layout/hierarchy2"/>
    <dgm:cxn modelId="{F95A4582-4456-458B-AFF7-4C8FE704BC32}" type="presParOf" srcId="{DCD6E85E-AE8F-4CF7-AD0F-446D87A602D5}" destId="{28C39BC2-6B94-4289-B5AC-16093108CA12}" srcOrd="0" destOrd="0" presId="urn:microsoft.com/office/officeart/2005/8/layout/hierarchy2"/>
    <dgm:cxn modelId="{D271A4FC-E15B-4146-8AA1-F967AAB127F2}" type="presParOf" srcId="{434C22C1-5446-497B-B867-64A2F9A5E3E6}" destId="{B2F01DEF-65AC-407A-80F7-1578C770F238}" srcOrd="3" destOrd="0" presId="urn:microsoft.com/office/officeart/2005/8/layout/hierarchy2"/>
    <dgm:cxn modelId="{89E3F7A8-7509-47C8-B8BC-B90CAA525A0C}" type="presParOf" srcId="{B2F01DEF-65AC-407A-80F7-1578C770F238}" destId="{DB841FD5-997B-4A0B-8749-2D903B3BF392}" srcOrd="0" destOrd="0" presId="urn:microsoft.com/office/officeart/2005/8/layout/hierarchy2"/>
    <dgm:cxn modelId="{D5BF9758-5C27-477A-8468-DFC7C67EAFF6}" type="presParOf" srcId="{B2F01DEF-65AC-407A-80F7-1578C770F238}" destId="{1795BB2D-616F-4AC9-A97B-97FD41E64668}" srcOrd="1" destOrd="0" presId="urn:microsoft.com/office/officeart/2005/8/layout/hierarchy2"/>
    <dgm:cxn modelId="{F658ABC0-1383-4537-86C8-005994B5351E}" type="presParOf" srcId="{434C22C1-5446-497B-B867-64A2F9A5E3E6}" destId="{79298B7E-0BD0-441D-8DBB-776298EF699C}" srcOrd="4" destOrd="0" presId="urn:microsoft.com/office/officeart/2005/8/layout/hierarchy2"/>
    <dgm:cxn modelId="{959BA41E-F3C5-4529-975F-0535DA0CFD8E}" type="presParOf" srcId="{79298B7E-0BD0-441D-8DBB-776298EF699C}" destId="{42FA3856-2F9C-4907-B916-9BD1CAF8F5BC}" srcOrd="0" destOrd="0" presId="urn:microsoft.com/office/officeart/2005/8/layout/hierarchy2"/>
    <dgm:cxn modelId="{A47D9615-90E0-4EE3-9703-50FFE420C548}" type="presParOf" srcId="{434C22C1-5446-497B-B867-64A2F9A5E3E6}" destId="{AECBEAF1-2C7D-4D92-AB73-B3AD1AD633BF}" srcOrd="5" destOrd="0" presId="urn:microsoft.com/office/officeart/2005/8/layout/hierarchy2"/>
    <dgm:cxn modelId="{A170C11E-82A0-4BA1-A470-E4CDE9AE26C4}" type="presParOf" srcId="{AECBEAF1-2C7D-4D92-AB73-B3AD1AD633BF}" destId="{22188E78-1DD5-4C59-871B-FA6A8B456787}" srcOrd="0" destOrd="0" presId="urn:microsoft.com/office/officeart/2005/8/layout/hierarchy2"/>
    <dgm:cxn modelId="{8CB25F50-6416-4049-820A-29DA63A63DAB}" type="presParOf" srcId="{AECBEAF1-2C7D-4D92-AB73-B3AD1AD633BF}" destId="{E567E074-8121-4076-9DC2-15F72FAC5332}" srcOrd="1" destOrd="0" presId="urn:microsoft.com/office/officeart/2005/8/layout/hierarchy2"/>
    <dgm:cxn modelId="{0C826C0E-C17D-4025-9BF6-6761C0C07892}" type="presParOf" srcId="{14D31926-6263-42C1-A257-51BAFAC94AA3}" destId="{B694E5B9-AA54-471B-950B-0550223EFA84}" srcOrd="2" destOrd="0" presId="urn:microsoft.com/office/officeart/2005/8/layout/hierarchy2"/>
    <dgm:cxn modelId="{A5755D9B-9609-4968-998E-E99CAF899338}" type="presParOf" srcId="{B694E5B9-AA54-471B-950B-0550223EFA84}" destId="{210A3C82-4182-496A-92A4-42487B9C3726}" srcOrd="0" destOrd="0" presId="urn:microsoft.com/office/officeart/2005/8/layout/hierarchy2"/>
    <dgm:cxn modelId="{369D2D60-CC20-43AF-8686-F0EAD7C55279}" type="presParOf" srcId="{14D31926-6263-42C1-A257-51BAFAC94AA3}" destId="{5EC4C3B3-CCD5-48FB-83CD-C3FBA6A2B704}" srcOrd="3" destOrd="0" presId="urn:microsoft.com/office/officeart/2005/8/layout/hierarchy2"/>
    <dgm:cxn modelId="{CB47AB4F-2DCC-4C59-AA78-5251F0609C10}" type="presParOf" srcId="{5EC4C3B3-CCD5-48FB-83CD-C3FBA6A2B704}" destId="{2CBA548F-C3AF-4ECC-97F1-CD5079D35437}" srcOrd="0" destOrd="0" presId="urn:microsoft.com/office/officeart/2005/8/layout/hierarchy2"/>
    <dgm:cxn modelId="{4988B101-965B-490A-974E-A93FD256A128}" type="presParOf" srcId="{5EC4C3B3-CCD5-48FB-83CD-C3FBA6A2B704}" destId="{9B945B05-1CB3-44C5-A8F7-675C2D2238F7}" srcOrd="1" destOrd="0" presId="urn:microsoft.com/office/officeart/2005/8/layout/hierarchy2"/>
    <dgm:cxn modelId="{5044841D-E215-42B7-94ED-78BACBCB5E0F}" type="presParOf" srcId="{14D31926-6263-42C1-A257-51BAFAC94AA3}" destId="{0E047A06-AC6E-41C3-ABD2-E32D1B5DF4FA}" srcOrd="4" destOrd="0" presId="urn:microsoft.com/office/officeart/2005/8/layout/hierarchy2"/>
    <dgm:cxn modelId="{868F3400-DBAB-446A-ADD5-5041F6BA39BB}" type="presParOf" srcId="{0E047A06-AC6E-41C3-ABD2-E32D1B5DF4FA}" destId="{754DAEBB-B81D-4C0B-9729-DB93C024702F}" srcOrd="0" destOrd="0" presId="urn:microsoft.com/office/officeart/2005/8/layout/hierarchy2"/>
    <dgm:cxn modelId="{B93236B9-B3AC-4796-8C29-F4056FC57F97}" type="presParOf" srcId="{14D31926-6263-42C1-A257-51BAFAC94AA3}" destId="{CC5AA2F2-FDE3-4B48-9D11-F05155B3A098}" srcOrd="5" destOrd="0" presId="urn:microsoft.com/office/officeart/2005/8/layout/hierarchy2"/>
    <dgm:cxn modelId="{7EA38E59-AA34-4AC7-AAED-010F3245F1F9}" type="presParOf" srcId="{CC5AA2F2-FDE3-4B48-9D11-F05155B3A098}" destId="{27AEE529-2B7C-4364-8F8B-60C6D6610070}" srcOrd="0" destOrd="0" presId="urn:microsoft.com/office/officeart/2005/8/layout/hierarchy2"/>
    <dgm:cxn modelId="{DAEE4191-2341-445D-ADD0-AD241961E6DB}" type="presParOf" srcId="{CC5AA2F2-FDE3-4B48-9D11-F05155B3A098}" destId="{C39D651C-138D-4205-8AA5-913EDC304A32}" srcOrd="1" destOrd="0" presId="urn:microsoft.com/office/officeart/2005/8/layout/hierarchy2"/>
  </dgm:cxnLst>
  <dgm:bg/>
  <dgm:whole/>
  <dgm:extLst>
    <a:ext uri="http://schemas.microsoft.com/office/drawing/2008/diagram">
      <dsp:dataModelExt xmlns:dsp="http://schemas.microsoft.com/office/drawing/2008/diagram" xmlns="" relId="rId13"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pPr/>
              <a:t>2017-8-28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pPr/>
              <a:t>‹#›</a:t>
            </a:fld>
            <a:endParaRPr lang="zh-CN" altLang="en-US"/>
          </a:p>
        </p:txBody>
      </p:sp>
    </p:spTree>
    <p:extLst>
      <p:ext uri="{BB962C8B-B14F-4D97-AF65-F5344CB8AC3E}">
        <p14:creationId xmlns:p14="http://schemas.microsoft.com/office/powerpoint/2010/main" xmlns=""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slide" Target="../slides/slide65.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47.xml.rels><?xml version="1.0" encoding="UTF-8" standalone="yes"?>
<Relationships xmlns="http://schemas.openxmlformats.org/package/2006/relationships"><Relationship Id="rId3" Type="http://schemas.openxmlformats.org/officeDocument/2006/relationships/slide" Target="../slides/slide66.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48.xml.rels><?xml version="1.0" encoding="UTF-8" standalone="yes"?>
<Relationships xmlns="http://schemas.openxmlformats.org/package/2006/relationships"><Relationship Id="rId3" Type="http://schemas.openxmlformats.org/officeDocument/2006/relationships/slide" Target="../slides/slide67.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9.xml.rels><?xml version="1.0" encoding="UTF-8" standalone="yes"?>
<Relationships xmlns="http://schemas.openxmlformats.org/package/2006/relationships"><Relationship Id="rId3" Type="http://schemas.openxmlformats.org/officeDocument/2006/relationships/slide" Target="../slides/slide68.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slide" Target="../slides/slide69.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51.xml.rels><?xml version="1.0" encoding="UTF-8" standalone="yes"?>
<Relationships xmlns="http://schemas.openxmlformats.org/package/2006/relationships"><Relationship Id="rId3" Type="http://schemas.openxmlformats.org/officeDocument/2006/relationships/slide" Target="../slides/slide70.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52.xml.rels><?xml version="1.0" encoding="UTF-8" standalone="yes"?>
<Relationships xmlns="http://schemas.openxmlformats.org/package/2006/relationships"><Relationship Id="rId3" Type="http://schemas.openxmlformats.org/officeDocument/2006/relationships/slide" Target="../slides/slide71.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a:t>
            </a:fld>
            <a:endParaRPr lang="zh-CN" altLang="en-US"/>
          </a:p>
        </p:txBody>
      </p:sp>
    </p:spTree>
    <p:extLst>
      <p:ext uri="{BB962C8B-B14F-4D97-AF65-F5344CB8AC3E}">
        <p14:creationId xmlns:p14="http://schemas.microsoft.com/office/powerpoint/2010/main" xmlns="" val="2096094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16</a:t>
            </a:fld>
            <a:endParaRPr lang="zh-CN" altLang="en-US"/>
          </a:p>
        </p:txBody>
      </p:sp>
    </p:spTree>
    <p:extLst>
      <p:ext uri="{BB962C8B-B14F-4D97-AF65-F5344CB8AC3E}">
        <p14:creationId xmlns:p14="http://schemas.microsoft.com/office/powerpoint/2010/main" xmlns="" val="1178539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17</a:t>
            </a:fld>
            <a:endParaRPr lang="zh-CN" altLang="en-US"/>
          </a:p>
        </p:txBody>
      </p:sp>
    </p:spTree>
    <p:extLst>
      <p:ext uri="{BB962C8B-B14F-4D97-AF65-F5344CB8AC3E}">
        <p14:creationId xmlns:p14="http://schemas.microsoft.com/office/powerpoint/2010/main" xmlns="" val="1984789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18</a:t>
            </a:fld>
            <a:endParaRPr lang="zh-CN" altLang="en-US"/>
          </a:p>
        </p:txBody>
      </p:sp>
    </p:spTree>
    <p:extLst>
      <p:ext uri="{BB962C8B-B14F-4D97-AF65-F5344CB8AC3E}">
        <p14:creationId xmlns:p14="http://schemas.microsoft.com/office/powerpoint/2010/main" xmlns="" val="879381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19</a:t>
            </a:fld>
            <a:endParaRPr lang="zh-CN" altLang="en-US"/>
          </a:p>
        </p:txBody>
      </p:sp>
    </p:spTree>
    <p:extLst>
      <p:ext uri="{BB962C8B-B14F-4D97-AF65-F5344CB8AC3E}">
        <p14:creationId xmlns:p14="http://schemas.microsoft.com/office/powerpoint/2010/main" xmlns="" val="6801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23</a:t>
            </a:fld>
            <a:endParaRPr lang="zh-CN" altLang="en-US"/>
          </a:p>
        </p:txBody>
      </p:sp>
    </p:spTree>
    <p:extLst>
      <p:ext uri="{BB962C8B-B14F-4D97-AF65-F5344CB8AC3E}">
        <p14:creationId xmlns:p14="http://schemas.microsoft.com/office/powerpoint/2010/main" xmlns="" val="1030620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24</a:t>
            </a:fld>
            <a:endParaRPr lang="zh-CN" altLang="en-US"/>
          </a:p>
        </p:txBody>
      </p:sp>
    </p:spTree>
    <p:extLst>
      <p:ext uri="{BB962C8B-B14F-4D97-AF65-F5344CB8AC3E}">
        <p14:creationId xmlns:p14="http://schemas.microsoft.com/office/powerpoint/2010/main" xmlns="" val="1050905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25</a:t>
            </a:fld>
            <a:endParaRPr lang="zh-CN" altLang="en-US"/>
          </a:p>
        </p:txBody>
      </p:sp>
    </p:spTree>
    <p:extLst>
      <p:ext uri="{BB962C8B-B14F-4D97-AF65-F5344CB8AC3E}">
        <p14:creationId xmlns:p14="http://schemas.microsoft.com/office/powerpoint/2010/main" xmlns="" val="7607677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26</a:t>
            </a:fld>
            <a:endParaRPr lang="zh-CN" altLang="en-US"/>
          </a:p>
        </p:txBody>
      </p:sp>
    </p:spTree>
    <p:extLst>
      <p:ext uri="{BB962C8B-B14F-4D97-AF65-F5344CB8AC3E}">
        <p14:creationId xmlns:p14="http://schemas.microsoft.com/office/powerpoint/2010/main" xmlns="" val="259986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27</a:t>
            </a:fld>
            <a:endParaRPr lang="zh-CN" altLang="en-US"/>
          </a:p>
        </p:txBody>
      </p:sp>
    </p:spTree>
    <p:extLst>
      <p:ext uri="{BB962C8B-B14F-4D97-AF65-F5344CB8AC3E}">
        <p14:creationId xmlns:p14="http://schemas.microsoft.com/office/powerpoint/2010/main" xmlns="" val="1645340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28</a:t>
            </a:fld>
            <a:endParaRPr lang="zh-CN" altLang="en-US"/>
          </a:p>
        </p:txBody>
      </p:sp>
    </p:spTree>
    <p:extLst>
      <p:ext uri="{BB962C8B-B14F-4D97-AF65-F5344CB8AC3E}">
        <p14:creationId xmlns:p14="http://schemas.microsoft.com/office/powerpoint/2010/main" xmlns="" val="1627551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a:t>
            </a:fld>
            <a:endParaRPr lang="zh-CN" altLang="en-US"/>
          </a:p>
        </p:txBody>
      </p:sp>
    </p:spTree>
    <p:extLst>
      <p:ext uri="{BB962C8B-B14F-4D97-AF65-F5344CB8AC3E}">
        <p14:creationId xmlns:p14="http://schemas.microsoft.com/office/powerpoint/2010/main" xmlns="" val="3605651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29</a:t>
            </a:fld>
            <a:endParaRPr lang="zh-CN" altLang="en-US"/>
          </a:p>
        </p:txBody>
      </p:sp>
    </p:spTree>
    <p:extLst>
      <p:ext uri="{BB962C8B-B14F-4D97-AF65-F5344CB8AC3E}">
        <p14:creationId xmlns:p14="http://schemas.microsoft.com/office/powerpoint/2010/main" xmlns="" val="3165494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32</a:t>
            </a:fld>
            <a:endParaRPr lang="zh-CN" altLang="en-US"/>
          </a:p>
        </p:txBody>
      </p:sp>
    </p:spTree>
    <p:extLst>
      <p:ext uri="{BB962C8B-B14F-4D97-AF65-F5344CB8AC3E}">
        <p14:creationId xmlns:p14="http://schemas.microsoft.com/office/powerpoint/2010/main" xmlns="" val="17306067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33</a:t>
            </a:fld>
            <a:endParaRPr lang="zh-CN" altLang="en-US"/>
          </a:p>
        </p:txBody>
      </p:sp>
    </p:spTree>
    <p:extLst>
      <p:ext uri="{BB962C8B-B14F-4D97-AF65-F5344CB8AC3E}">
        <p14:creationId xmlns:p14="http://schemas.microsoft.com/office/powerpoint/2010/main" xmlns="" val="34811228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34</a:t>
            </a:fld>
            <a:endParaRPr lang="zh-CN" altLang="en-US"/>
          </a:p>
        </p:txBody>
      </p:sp>
    </p:spTree>
    <p:extLst>
      <p:ext uri="{BB962C8B-B14F-4D97-AF65-F5344CB8AC3E}">
        <p14:creationId xmlns:p14="http://schemas.microsoft.com/office/powerpoint/2010/main" xmlns="" val="16034157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35</a:t>
            </a:fld>
            <a:endParaRPr lang="zh-CN" altLang="en-US"/>
          </a:p>
        </p:txBody>
      </p:sp>
    </p:spTree>
    <p:extLst>
      <p:ext uri="{BB962C8B-B14F-4D97-AF65-F5344CB8AC3E}">
        <p14:creationId xmlns:p14="http://schemas.microsoft.com/office/powerpoint/2010/main" xmlns="" val="15213540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36</a:t>
            </a:fld>
            <a:endParaRPr lang="zh-CN" altLang="en-US"/>
          </a:p>
        </p:txBody>
      </p:sp>
    </p:spTree>
    <p:extLst>
      <p:ext uri="{BB962C8B-B14F-4D97-AF65-F5344CB8AC3E}">
        <p14:creationId xmlns:p14="http://schemas.microsoft.com/office/powerpoint/2010/main" xmlns="" val="25217701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37</a:t>
            </a:fld>
            <a:endParaRPr lang="zh-CN" altLang="en-US"/>
          </a:p>
        </p:txBody>
      </p:sp>
    </p:spTree>
    <p:extLst>
      <p:ext uri="{BB962C8B-B14F-4D97-AF65-F5344CB8AC3E}">
        <p14:creationId xmlns:p14="http://schemas.microsoft.com/office/powerpoint/2010/main" xmlns="" val="31795452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38</a:t>
            </a:fld>
            <a:endParaRPr lang="zh-CN" altLang="en-US"/>
          </a:p>
        </p:txBody>
      </p:sp>
    </p:spTree>
    <p:extLst>
      <p:ext uri="{BB962C8B-B14F-4D97-AF65-F5344CB8AC3E}">
        <p14:creationId xmlns:p14="http://schemas.microsoft.com/office/powerpoint/2010/main" xmlns="" val="32771181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39</a:t>
            </a:fld>
            <a:endParaRPr lang="zh-CN" altLang="en-US"/>
          </a:p>
        </p:txBody>
      </p:sp>
    </p:spTree>
    <p:extLst>
      <p:ext uri="{BB962C8B-B14F-4D97-AF65-F5344CB8AC3E}">
        <p14:creationId xmlns:p14="http://schemas.microsoft.com/office/powerpoint/2010/main" xmlns="" val="18218594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45</a:t>
            </a:fld>
            <a:endParaRPr lang="zh-CN" altLang="en-US"/>
          </a:p>
        </p:txBody>
      </p:sp>
    </p:spTree>
    <p:extLst>
      <p:ext uri="{BB962C8B-B14F-4D97-AF65-F5344CB8AC3E}">
        <p14:creationId xmlns:p14="http://schemas.microsoft.com/office/powerpoint/2010/main" xmlns="" val="226062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a:t>
            </a:fld>
            <a:endParaRPr lang="zh-CN" altLang="en-US"/>
          </a:p>
        </p:txBody>
      </p:sp>
    </p:spTree>
    <p:extLst>
      <p:ext uri="{BB962C8B-B14F-4D97-AF65-F5344CB8AC3E}">
        <p14:creationId xmlns:p14="http://schemas.microsoft.com/office/powerpoint/2010/main" xmlns="" val="7221818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47</a:t>
            </a:fld>
            <a:endParaRPr lang="zh-CN" altLang="en-US"/>
          </a:p>
        </p:txBody>
      </p:sp>
    </p:spTree>
    <p:extLst>
      <p:ext uri="{BB962C8B-B14F-4D97-AF65-F5344CB8AC3E}">
        <p14:creationId xmlns:p14="http://schemas.microsoft.com/office/powerpoint/2010/main" xmlns="" val="14959668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49</a:t>
            </a:fld>
            <a:endParaRPr lang="zh-CN" altLang="en-US"/>
          </a:p>
        </p:txBody>
      </p:sp>
    </p:spTree>
    <p:extLst>
      <p:ext uri="{BB962C8B-B14F-4D97-AF65-F5344CB8AC3E}">
        <p14:creationId xmlns:p14="http://schemas.microsoft.com/office/powerpoint/2010/main" xmlns="" val="36774290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50</a:t>
            </a:fld>
            <a:endParaRPr lang="zh-CN" altLang="en-US"/>
          </a:p>
        </p:txBody>
      </p:sp>
    </p:spTree>
    <p:extLst>
      <p:ext uri="{BB962C8B-B14F-4D97-AF65-F5344CB8AC3E}">
        <p14:creationId xmlns:p14="http://schemas.microsoft.com/office/powerpoint/2010/main" xmlns="" val="24417165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51</a:t>
            </a:fld>
            <a:endParaRPr lang="zh-CN" altLang="en-US"/>
          </a:p>
        </p:txBody>
      </p:sp>
    </p:spTree>
    <p:extLst>
      <p:ext uri="{BB962C8B-B14F-4D97-AF65-F5344CB8AC3E}">
        <p14:creationId xmlns:p14="http://schemas.microsoft.com/office/powerpoint/2010/main" xmlns="" val="41280713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52</a:t>
            </a:fld>
            <a:endParaRPr lang="zh-CN" altLang="en-US"/>
          </a:p>
        </p:txBody>
      </p:sp>
    </p:spTree>
    <p:extLst>
      <p:ext uri="{BB962C8B-B14F-4D97-AF65-F5344CB8AC3E}">
        <p14:creationId xmlns:p14="http://schemas.microsoft.com/office/powerpoint/2010/main" xmlns="" val="19196934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54</a:t>
            </a:fld>
            <a:endParaRPr lang="zh-CN" altLang="en-US"/>
          </a:p>
        </p:txBody>
      </p:sp>
    </p:spTree>
    <p:extLst>
      <p:ext uri="{BB962C8B-B14F-4D97-AF65-F5344CB8AC3E}">
        <p14:creationId xmlns:p14="http://schemas.microsoft.com/office/powerpoint/2010/main" xmlns="" val="18999849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55</a:t>
            </a:fld>
            <a:endParaRPr lang="zh-CN" altLang="en-US"/>
          </a:p>
        </p:txBody>
      </p:sp>
    </p:spTree>
    <p:extLst>
      <p:ext uri="{BB962C8B-B14F-4D97-AF65-F5344CB8AC3E}">
        <p14:creationId xmlns:p14="http://schemas.microsoft.com/office/powerpoint/2010/main" xmlns="" val="34111615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56</a:t>
            </a:fld>
            <a:endParaRPr lang="zh-CN" altLang="en-US"/>
          </a:p>
        </p:txBody>
      </p:sp>
    </p:spTree>
    <p:extLst>
      <p:ext uri="{BB962C8B-B14F-4D97-AF65-F5344CB8AC3E}">
        <p14:creationId xmlns:p14="http://schemas.microsoft.com/office/powerpoint/2010/main" xmlns="" val="24245565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57</a:t>
            </a:fld>
            <a:endParaRPr lang="zh-CN" altLang="en-US"/>
          </a:p>
        </p:txBody>
      </p:sp>
    </p:spTree>
    <p:extLst>
      <p:ext uri="{BB962C8B-B14F-4D97-AF65-F5344CB8AC3E}">
        <p14:creationId xmlns:p14="http://schemas.microsoft.com/office/powerpoint/2010/main" xmlns="" val="30477722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58</a:t>
            </a:fld>
            <a:endParaRPr lang="zh-CN" altLang="en-US"/>
          </a:p>
        </p:txBody>
      </p:sp>
    </p:spTree>
    <p:extLst>
      <p:ext uri="{BB962C8B-B14F-4D97-AF65-F5344CB8AC3E}">
        <p14:creationId xmlns:p14="http://schemas.microsoft.com/office/powerpoint/2010/main" xmlns="" val="2739804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10</a:t>
            </a:fld>
            <a:endParaRPr lang="zh-CN" altLang="en-US"/>
          </a:p>
        </p:txBody>
      </p:sp>
    </p:spTree>
    <p:extLst>
      <p:ext uri="{BB962C8B-B14F-4D97-AF65-F5344CB8AC3E}">
        <p14:creationId xmlns:p14="http://schemas.microsoft.com/office/powerpoint/2010/main" xmlns="" val="327681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59</a:t>
            </a:fld>
            <a:endParaRPr lang="zh-CN" altLang="en-US"/>
          </a:p>
        </p:txBody>
      </p:sp>
    </p:spTree>
    <p:extLst>
      <p:ext uri="{BB962C8B-B14F-4D97-AF65-F5344CB8AC3E}">
        <p14:creationId xmlns:p14="http://schemas.microsoft.com/office/powerpoint/2010/main" xmlns="" val="42844185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60</a:t>
            </a:fld>
            <a:endParaRPr lang="zh-CN" altLang="en-US"/>
          </a:p>
        </p:txBody>
      </p:sp>
    </p:spTree>
    <p:extLst>
      <p:ext uri="{BB962C8B-B14F-4D97-AF65-F5344CB8AC3E}">
        <p14:creationId xmlns:p14="http://schemas.microsoft.com/office/powerpoint/2010/main" xmlns="" val="37794371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61</a:t>
            </a:fld>
            <a:endParaRPr lang="zh-CN" altLang="en-US"/>
          </a:p>
        </p:txBody>
      </p:sp>
    </p:spTree>
    <p:extLst>
      <p:ext uri="{BB962C8B-B14F-4D97-AF65-F5344CB8AC3E}">
        <p14:creationId xmlns:p14="http://schemas.microsoft.com/office/powerpoint/2010/main" xmlns="" val="8711358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62</a:t>
            </a:fld>
            <a:endParaRPr lang="zh-CN" altLang="en-US"/>
          </a:p>
        </p:txBody>
      </p:sp>
    </p:spTree>
    <p:extLst>
      <p:ext uri="{BB962C8B-B14F-4D97-AF65-F5344CB8AC3E}">
        <p14:creationId xmlns:p14="http://schemas.microsoft.com/office/powerpoint/2010/main" xmlns="" val="14644572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63</a:t>
            </a:fld>
            <a:endParaRPr lang="zh-CN" altLang="en-US"/>
          </a:p>
        </p:txBody>
      </p:sp>
    </p:spTree>
    <p:extLst>
      <p:ext uri="{BB962C8B-B14F-4D97-AF65-F5344CB8AC3E}">
        <p14:creationId xmlns:p14="http://schemas.microsoft.com/office/powerpoint/2010/main" xmlns="" val="32175553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64</a:t>
            </a:fld>
            <a:endParaRPr lang="zh-CN" altLang="en-US"/>
          </a:p>
        </p:txBody>
      </p:sp>
    </p:spTree>
    <p:extLst>
      <p:ext uri="{BB962C8B-B14F-4D97-AF65-F5344CB8AC3E}">
        <p14:creationId xmlns:p14="http://schemas.microsoft.com/office/powerpoint/2010/main" xmlns="" val="24955507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xmlns=""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65</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xmlns="" val="997832237"/>
      </p:ext>
    </p:extLst>
  </p:cSld>
  <p:clrMapOvr>
    <a:overrideClrMapping bg1="lt1" tx1="dk1" bg2="lt2" tx2="dk2" accent1="accent1" accent2="accent2" accent3="accent3" accent4="accent4" accent5="accent5" accent6="accent6" hlink="hlink" folHlink="folHlink"/>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xmlns=""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66</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xmlns="" val="1508157987"/>
      </p:ext>
    </p:extLst>
  </p:cSld>
  <p:clrMapOvr>
    <a:overrideClrMapping bg1="lt1" tx1="dk1" bg2="lt2" tx2="dk2" accent1="accent1" accent2="accent2" accent3="accent3" accent4="accent4" accent5="accent5" accent6="accent6" hlink="hlink" folHlink="folHlink"/>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xmlns=""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67</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xmlns="" val="1134487251"/>
      </p:ext>
    </p:extLst>
  </p:cSld>
  <p:clrMapOvr>
    <a:overrideClrMapping bg1="lt1" tx1="dk1" bg2="lt2" tx2="dk2" accent1="accent1" accent2="accent2" accent3="accent3" accent4="accent4" accent5="accent5" accent6="accent6" hlink="hlink" folHlink="folHlink"/>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xmlns=""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68</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xmlns="" val="405114130"/>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11</a:t>
            </a:fld>
            <a:endParaRPr lang="zh-CN" altLang="en-US"/>
          </a:p>
        </p:txBody>
      </p:sp>
    </p:spTree>
    <p:extLst>
      <p:ext uri="{BB962C8B-B14F-4D97-AF65-F5344CB8AC3E}">
        <p14:creationId xmlns:p14="http://schemas.microsoft.com/office/powerpoint/2010/main" xmlns="" val="17962859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xmlns=""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69</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xmlns="" val="2738765483"/>
      </p:ext>
    </p:extLst>
  </p:cSld>
  <p:clrMapOvr>
    <a:overrideClrMapping bg1="lt1" tx1="dk1" bg2="lt2" tx2="dk2" accent1="accent1" accent2="accent2" accent3="accent3" accent4="accent4" accent5="accent5" accent6="accent6" hlink="hlink" folHlink="folHlink"/>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xmlns=""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70</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xmlns="" val="1710244674"/>
      </p:ext>
    </p:extLst>
  </p:cSld>
  <p:clrMapOvr>
    <a:overrideClrMapping bg1="lt1" tx1="dk1" bg2="lt2" tx2="dk2" accent1="accent1" accent2="accent2" accent3="accent3" accent4="accent4" accent5="accent5" accent6="accent6" hlink="hlink" folHlink="folHlink"/>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xmlns=""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71</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xmlns="" val="3898361731"/>
      </p:ext>
    </p:extLst>
  </p:cSld>
  <p:clrMapOvr>
    <a:overrideClrMapping bg1="lt1" tx1="dk1" bg2="lt2" tx2="dk2" accent1="accent1" accent2="accent2" accent3="accent3" accent4="accent4" accent5="accent5" accent6="accent6" hlink="hlink" folHlink="folHlink"/>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72</a:t>
            </a:fld>
            <a:endParaRPr lang="zh-CN" altLang="en-US"/>
          </a:p>
        </p:txBody>
      </p:sp>
    </p:spTree>
    <p:extLst>
      <p:ext uri="{BB962C8B-B14F-4D97-AF65-F5344CB8AC3E}">
        <p14:creationId xmlns:p14="http://schemas.microsoft.com/office/powerpoint/2010/main" xmlns="" val="330173722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73</a:t>
            </a:fld>
            <a:endParaRPr lang="zh-CN" altLang="en-US"/>
          </a:p>
        </p:txBody>
      </p:sp>
    </p:spTree>
    <p:extLst>
      <p:ext uri="{BB962C8B-B14F-4D97-AF65-F5344CB8AC3E}">
        <p14:creationId xmlns:p14="http://schemas.microsoft.com/office/powerpoint/2010/main" xmlns="" val="184882887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76</a:t>
            </a:fld>
            <a:endParaRPr lang="zh-CN" altLang="en-US"/>
          </a:p>
        </p:txBody>
      </p:sp>
    </p:spTree>
    <p:extLst>
      <p:ext uri="{BB962C8B-B14F-4D97-AF65-F5344CB8AC3E}">
        <p14:creationId xmlns:p14="http://schemas.microsoft.com/office/powerpoint/2010/main" xmlns="" val="2675310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12</a:t>
            </a:fld>
            <a:endParaRPr lang="zh-CN" altLang="en-US"/>
          </a:p>
        </p:txBody>
      </p:sp>
    </p:spTree>
    <p:extLst>
      <p:ext uri="{BB962C8B-B14F-4D97-AF65-F5344CB8AC3E}">
        <p14:creationId xmlns:p14="http://schemas.microsoft.com/office/powerpoint/2010/main" xmlns="" val="3969917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13</a:t>
            </a:fld>
            <a:endParaRPr lang="zh-CN" altLang="en-US"/>
          </a:p>
        </p:txBody>
      </p:sp>
    </p:spTree>
    <p:extLst>
      <p:ext uri="{BB962C8B-B14F-4D97-AF65-F5344CB8AC3E}">
        <p14:creationId xmlns:p14="http://schemas.microsoft.com/office/powerpoint/2010/main" xmlns="" val="3886715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14</a:t>
            </a:fld>
            <a:endParaRPr lang="zh-CN" altLang="en-US"/>
          </a:p>
        </p:txBody>
      </p:sp>
    </p:spTree>
    <p:extLst>
      <p:ext uri="{BB962C8B-B14F-4D97-AF65-F5344CB8AC3E}">
        <p14:creationId xmlns:p14="http://schemas.microsoft.com/office/powerpoint/2010/main" xmlns="" val="3943379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15</a:t>
            </a:fld>
            <a:endParaRPr lang="zh-CN" altLang="en-US"/>
          </a:p>
        </p:txBody>
      </p:sp>
    </p:spTree>
    <p:extLst>
      <p:ext uri="{BB962C8B-B14F-4D97-AF65-F5344CB8AC3E}">
        <p14:creationId xmlns:p14="http://schemas.microsoft.com/office/powerpoint/2010/main" xmlns="" val="1623367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2017-8-28</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2511305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63257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2017-8-28</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297579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193427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63925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613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8470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pPr/>
              <a:t>2017-8-28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17.xml"/><Relationship Id="rId7"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s>
</file>

<file path=ppt/slides/_rels/slide11.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slideLayout" Target="../slideLayouts/slideLayout2.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tags" Target="../tags/tag32.xml"/><Relationship Id="rId2" Type="http://schemas.openxmlformats.org/officeDocument/2006/relationships/tags" Target="../tags/tag22.xml"/><Relationship Id="rId16" Type="http://schemas.openxmlformats.org/officeDocument/2006/relationships/image" Target="../media/image5.png"/><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tags" Target="../tags/tag31.xml"/><Relationship Id="rId5" Type="http://schemas.openxmlformats.org/officeDocument/2006/relationships/tags" Target="../tags/tag25.xml"/><Relationship Id="rId15" Type="http://schemas.openxmlformats.org/officeDocument/2006/relationships/image" Target="../media/image3.png"/><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3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14.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slideLayout" Target="../slideLayouts/slideLayout2.xml"/><Relationship Id="rId3" Type="http://schemas.openxmlformats.org/officeDocument/2006/relationships/tags" Target="../tags/tag40.xml"/><Relationship Id="rId7" Type="http://schemas.openxmlformats.org/officeDocument/2006/relationships/tags" Target="../tags/tag44.xml"/><Relationship Id="rId12" Type="http://schemas.openxmlformats.org/officeDocument/2006/relationships/tags" Target="../tags/tag49.xml"/><Relationship Id="rId2" Type="http://schemas.openxmlformats.org/officeDocument/2006/relationships/tags" Target="../tags/tag39.xml"/><Relationship Id="rId16" Type="http://schemas.openxmlformats.org/officeDocument/2006/relationships/image" Target="../media/image6.png"/><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5" Type="http://schemas.openxmlformats.org/officeDocument/2006/relationships/tags" Target="../tags/tag42.xml"/><Relationship Id="rId15" Type="http://schemas.openxmlformats.org/officeDocument/2006/relationships/image" Target="../media/image3.png"/><Relationship Id="rId10" Type="http://schemas.openxmlformats.org/officeDocument/2006/relationships/tags" Target="../tags/tag47.xml"/><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16.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slideLayout" Target="../slideLayouts/slideLayout2.xml"/><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tags" Target="../tags/tag62.xml"/><Relationship Id="rId2" Type="http://schemas.openxmlformats.org/officeDocument/2006/relationships/tags" Target="../tags/tag52.xml"/><Relationship Id="rId16" Type="http://schemas.openxmlformats.org/officeDocument/2006/relationships/image" Target="../media/image7.png"/><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tags" Target="../tags/tag61.xml"/><Relationship Id="rId5" Type="http://schemas.openxmlformats.org/officeDocument/2006/relationships/tags" Target="../tags/tag55.xml"/><Relationship Id="rId15" Type="http://schemas.openxmlformats.org/officeDocument/2006/relationships/image" Target="../media/image3.png"/><Relationship Id="rId10" Type="http://schemas.openxmlformats.org/officeDocument/2006/relationships/tags" Target="../tags/tag60.xml"/><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6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19.xml.rels><?xml version="1.0" encoding="UTF-8" standalone="yes"?>
<Relationships xmlns="http://schemas.openxmlformats.org/package/2006/relationships"><Relationship Id="rId8" Type="http://schemas.openxmlformats.org/officeDocument/2006/relationships/tags" Target="../tags/tag75.xml"/><Relationship Id="rId13" Type="http://schemas.openxmlformats.org/officeDocument/2006/relationships/slideLayout" Target="../slideLayouts/slideLayout2.xml"/><Relationship Id="rId3" Type="http://schemas.openxmlformats.org/officeDocument/2006/relationships/tags" Target="../tags/tag70.xml"/><Relationship Id="rId7" Type="http://schemas.openxmlformats.org/officeDocument/2006/relationships/tags" Target="../tags/tag74.xml"/><Relationship Id="rId12" Type="http://schemas.openxmlformats.org/officeDocument/2006/relationships/tags" Target="../tags/tag79.xml"/><Relationship Id="rId2" Type="http://schemas.openxmlformats.org/officeDocument/2006/relationships/tags" Target="../tags/tag69.xml"/><Relationship Id="rId16" Type="http://schemas.openxmlformats.org/officeDocument/2006/relationships/image" Target="../media/image8.png"/><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tags" Target="../tags/tag78.xml"/><Relationship Id="rId5" Type="http://schemas.openxmlformats.org/officeDocument/2006/relationships/tags" Target="../tags/tag72.xml"/><Relationship Id="rId15" Type="http://schemas.openxmlformats.org/officeDocument/2006/relationships/image" Target="../media/image3.png"/><Relationship Id="rId10" Type="http://schemas.openxmlformats.org/officeDocument/2006/relationships/tags" Target="../tags/tag77.xml"/><Relationship Id="rId4" Type="http://schemas.openxmlformats.org/officeDocument/2006/relationships/tags" Target="../tags/tag71.xml"/><Relationship Id="rId9" Type="http://schemas.openxmlformats.org/officeDocument/2006/relationships/tags" Target="../tags/tag76.xml"/><Relationship Id="rId14"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tags" Target="../tags/tag94.xml"/><Relationship Id="rId18" Type="http://schemas.openxmlformats.org/officeDocument/2006/relationships/image" Target="../media/image9.png"/><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tags" Target="../tags/tag93.xml"/><Relationship Id="rId17" Type="http://schemas.openxmlformats.org/officeDocument/2006/relationships/notesSlide" Target="../notesSlides/notesSlide16.xml"/><Relationship Id="rId2" Type="http://schemas.openxmlformats.org/officeDocument/2006/relationships/tags" Target="../tags/tag83.xml"/><Relationship Id="rId16" Type="http://schemas.openxmlformats.org/officeDocument/2006/relationships/slideLayout" Target="../slideLayouts/slideLayout2.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tags" Target="../tags/tag92.xml"/><Relationship Id="rId5" Type="http://schemas.openxmlformats.org/officeDocument/2006/relationships/tags" Target="../tags/tag86.xml"/><Relationship Id="rId15" Type="http://schemas.openxmlformats.org/officeDocument/2006/relationships/tags" Target="../tags/tag96.xml"/><Relationship Id="rId10" Type="http://schemas.openxmlformats.org/officeDocument/2006/relationships/tags" Target="../tags/tag91.xml"/><Relationship Id="rId19" Type="http://schemas.openxmlformats.org/officeDocument/2006/relationships/image" Target="../media/image10.png"/><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tags" Target="../tags/tag9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tags" Target="../tags/tag104.xml"/><Relationship Id="rId13" Type="http://schemas.openxmlformats.org/officeDocument/2006/relationships/slideLayout" Target="../slideLayouts/slideLayout2.xml"/><Relationship Id="rId3" Type="http://schemas.openxmlformats.org/officeDocument/2006/relationships/tags" Target="../tags/tag99.xml"/><Relationship Id="rId7" Type="http://schemas.openxmlformats.org/officeDocument/2006/relationships/tags" Target="../tags/tag103.xml"/><Relationship Id="rId12" Type="http://schemas.openxmlformats.org/officeDocument/2006/relationships/tags" Target="../tags/tag108.xml"/><Relationship Id="rId2" Type="http://schemas.openxmlformats.org/officeDocument/2006/relationships/tags" Target="../tags/tag98.xml"/><Relationship Id="rId16" Type="http://schemas.openxmlformats.org/officeDocument/2006/relationships/image" Target="../media/image11.png"/><Relationship Id="rId1" Type="http://schemas.openxmlformats.org/officeDocument/2006/relationships/tags" Target="../tags/tag97.xml"/><Relationship Id="rId6" Type="http://schemas.openxmlformats.org/officeDocument/2006/relationships/tags" Target="../tags/tag102.xml"/><Relationship Id="rId11" Type="http://schemas.openxmlformats.org/officeDocument/2006/relationships/tags" Target="../tags/tag107.xml"/><Relationship Id="rId5" Type="http://schemas.openxmlformats.org/officeDocument/2006/relationships/tags" Target="../tags/tag101.xml"/><Relationship Id="rId15" Type="http://schemas.openxmlformats.org/officeDocument/2006/relationships/image" Target="../media/image3.png"/><Relationship Id="rId10" Type="http://schemas.openxmlformats.org/officeDocument/2006/relationships/tags" Target="../tags/tag106.xml"/><Relationship Id="rId4" Type="http://schemas.openxmlformats.org/officeDocument/2006/relationships/tags" Target="../tags/tag100.xml"/><Relationship Id="rId9" Type="http://schemas.openxmlformats.org/officeDocument/2006/relationships/tags" Target="../tags/tag105.xml"/><Relationship Id="rId14"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notesSlide" Target="../notesSlides/notesSlide21.xml"/><Relationship Id="rId3" Type="http://schemas.openxmlformats.org/officeDocument/2006/relationships/tags" Target="../tags/tag111.xml"/><Relationship Id="rId7" Type="http://schemas.openxmlformats.org/officeDocument/2006/relationships/slideLayout" Target="../slideLayouts/slideLayout2.xml"/><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tags" Target="../tags/tag114.xml"/><Relationship Id="rId5" Type="http://schemas.openxmlformats.org/officeDocument/2006/relationships/tags" Target="../tags/tag113.xml"/><Relationship Id="rId4" Type="http://schemas.openxmlformats.org/officeDocument/2006/relationships/tags" Target="../tags/tag112.xml"/></Relationships>
</file>

<file path=ppt/slides/_rels/slide33.xml.rels><?xml version="1.0" encoding="UTF-8" standalone="yes"?>
<Relationships xmlns="http://schemas.openxmlformats.org/package/2006/relationships"><Relationship Id="rId8" Type="http://schemas.openxmlformats.org/officeDocument/2006/relationships/tags" Target="../tags/tag122.xml"/><Relationship Id="rId13" Type="http://schemas.openxmlformats.org/officeDocument/2006/relationships/slideLayout" Target="../slideLayouts/slideLayout2.xml"/><Relationship Id="rId3" Type="http://schemas.openxmlformats.org/officeDocument/2006/relationships/tags" Target="../tags/tag117.xml"/><Relationship Id="rId7" Type="http://schemas.openxmlformats.org/officeDocument/2006/relationships/tags" Target="../tags/tag121.xml"/><Relationship Id="rId12" Type="http://schemas.openxmlformats.org/officeDocument/2006/relationships/tags" Target="../tags/tag126.xml"/><Relationship Id="rId2" Type="http://schemas.openxmlformats.org/officeDocument/2006/relationships/tags" Target="../tags/tag116.xml"/><Relationship Id="rId16" Type="http://schemas.openxmlformats.org/officeDocument/2006/relationships/image" Target="../media/image12.png"/><Relationship Id="rId1" Type="http://schemas.openxmlformats.org/officeDocument/2006/relationships/tags" Target="../tags/tag115.xml"/><Relationship Id="rId6" Type="http://schemas.openxmlformats.org/officeDocument/2006/relationships/tags" Target="../tags/tag120.xml"/><Relationship Id="rId11" Type="http://schemas.openxmlformats.org/officeDocument/2006/relationships/tags" Target="../tags/tag125.xml"/><Relationship Id="rId5" Type="http://schemas.openxmlformats.org/officeDocument/2006/relationships/tags" Target="../tags/tag119.xml"/><Relationship Id="rId15" Type="http://schemas.openxmlformats.org/officeDocument/2006/relationships/image" Target="../media/image3.png"/><Relationship Id="rId10" Type="http://schemas.openxmlformats.org/officeDocument/2006/relationships/tags" Target="../tags/tag124.xml"/><Relationship Id="rId4" Type="http://schemas.openxmlformats.org/officeDocument/2006/relationships/tags" Target="../tags/tag118.xml"/><Relationship Id="rId9" Type="http://schemas.openxmlformats.org/officeDocument/2006/relationships/tags" Target="../tags/tag123.xml"/><Relationship Id="rId14" Type="http://schemas.openxmlformats.org/officeDocument/2006/relationships/notesSlide" Target="../notesSlides/notesSlide22.xml"/></Relationships>
</file>

<file path=ppt/slides/_rels/slide34.xml.rels><?xml version="1.0" encoding="UTF-8" standalone="yes"?>
<Relationships xmlns="http://schemas.openxmlformats.org/package/2006/relationships"><Relationship Id="rId8" Type="http://schemas.openxmlformats.org/officeDocument/2006/relationships/tags" Target="../tags/tag134.xml"/><Relationship Id="rId13" Type="http://schemas.openxmlformats.org/officeDocument/2006/relationships/tags" Target="../tags/tag139.xml"/><Relationship Id="rId18" Type="http://schemas.openxmlformats.org/officeDocument/2006/relationships/image" Target="../media/image3.png"/><Relationship Id="rId3" Type="http://schemas.openxmlformats.org/officeDocument/2006/relationships/tags" Target="../tags/tag129.xml"/><Relationship Id="rId7" Type="http://schemas.openxmlformats.org/officeDocument/2006/relationships/tags" Target="../tags/tag133.xml"/><Relationship Id="rId12" Type="http://schemas.openxmlformats.org/officeDocument/2006/relationships/tags" Target="../tags/tag138.xml"/><Relationship Id="rId17" Type="http://schemas.openxmlformats.org/officeDocument/2006/relationships/notesSlide" Target="../notesSlides/notesSlide23.xml"/><Relationship Id="rId2" Type="http://schemas.openxmlformats.org/officeDocument/2006/relationships/tags" Target="../tags/tag128.xml"/><Relationship Id="rId16" Type="http://schemas.openxmlformats.org/officeDocument/2006/relationships/slideLayout" Target="../slideLayouts/slideLayout2.xml"/><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tags" Target="../tags/tag137.xml"/><Relationship Id="rId5" Type="http://schemas.openxmlformats.org/officeDocument/2006/relationships/tags" Target="../tags/tag131.xml"/><Relationship Id="rId15" Type="http://schemas.openxmlformats.org/officeDocument/2006/relationships/tags" Target="../tags/tag141.xml"/><Relationship Id="rId10" Type="http://schemas.openxmlformats.org/officeDocument/2006/relationships/tags" Target="../tags/tag136.xml"/><Relationship Id="rId19" Type="http://schemas.openxmlformats.org/officeDocument/2006/relationships/image" Target="../media/image13.png"/><Relationship Id="rId4" Type="http://schemas.openxmlformats.org/officeDocument/2006/relationships/tags" Target="../tags/tag130.xml"/><Relationship Id="rId9" Type="http://schemas.openxmlformats.org/officeDocument/2006/relationships/tags" Target="../tags/tag135.xml"/><Relationship Id="rId14" Type="http://schemas.openxmlformats.org/officeDocument/2006/relationships/tags" Target="../tags/tag140.xml"/></Relationships>
</file>

<file path=ppt/slides/_rels/slide35.xml.rels><?xml version="1.0" encoding="UTF-8" standalone="yes"?>
<Relationships xmlns="http://schemas.openxmlformats.org/package/2006/relationships"><Relationship Id="rId8" Type="http://schemas.openxmlformats.org/officeDocument/2006/relationships/tags" Target="../tags/tag149.xml"/><Relationship Id="rId13" Type="http://schemas.openxmlformats.org/officeDocument/2006/relationships/tags" Target="../tags/tag154.xml"/><Relationship Id="rId18" Type="http://schemas.openxmlformats.org/officeDocument/2006/relationships/image" Target="../media/image14.png"/><Relationship Id="rId3" Type="http://schemas.openxmlformats.org/officeDocument/2006/relationships/tags" Target="../tags/tag144.xml"/><Relationship Id="rId7" Type="http://schemas.openxmlformats.org/officeDocument/2006/relationships/tags" Target="../tags/tag148.xml"/><Relationship Id="rId12" Type="http://schemas.openxmlformats.org/officeDocument/2006/relationships/tags" Target="../tags/tag153.xml"/><Relationship Id="rId17" Type="http://schemas.openxmlformats.org/officeDocument/2006/relationships/notesSlide" Target="../notesSlides/notesSlide24.xml"/><Relationship Id="rId2" Type="http://schemas.openxmlformats.org/officeDocument/2006/relationships/tags" Target="../tags/tag143.xml"/><Relationship Id="rId16" Type="http://schemas.openxmlformats.org/officeDocument/2006/relationships/slideLayout" Target="../slideLayouts/slideLayout2.xml"/><Relationship Id="rId1" Type="http://schemas.openxmlformats.org/officeDocument/2006/relationships/tags" Target="../tags/tag142.xml"/><Relationship Id="rId6" Type="http://schemas.openxmlformats.org/officeDocument/2006/relationships/tags" Target="../tags/tag147.xml"/><Relationship Id="rId11" Type="http://schemas.openxmlformats.org/officeDocument/2006/relationships/tags" Target="../tags/tag152.xml"/><Relationship Id="rId5" Type="http://schemas.openxmlformats.org/officeDocument/2006/relationships/tags" Target="../tags/tag146.xml"/><Relationship Id="rId15" Type="http://schemas.openxmlformats.org/officeDocument/2006/relationships/tags" Target="../tags/tag156.xml"/><Relationship Id="rId10" Type="http://schemas.openxmlformats.org/officeDocument/2006/relationships/tags" Target="../tags/tag151.xml"/><Relationship Id="rId4" Type="http://schemas.openxmlformats.org/officeDocument/2006/relationships/tags" Target="../tags/tag145.xml"/><Relationship Id="rId9" Type="http://schemas.openxmlformats.org/officeDocument/2006/relationships/tags" Target="../tags/tag150.xml"/><Relationship Id="rId14" Type="http://schemas.openxmlformats.org/officeDocument/2006/relationships/tags" Target="../tags/tag155.xml"/></Relationships>
</file>

<file path=ppt/slides/_rels/slide36.xml.rels><?xml version="1.0" encoding="UTF-8" standalone="yes"?>
<Relationships xmlns="http://schemas.openxmlformats.org/package/2006/relationships"><Relationship Id="rId8" Type="http://schemas.openxmlformats.org/officeDocument/2006/relationships/notesSlide" Target="../notesSlides/notesSlide25.xml"/><Relationship Id="rId3" Type="http://schemas.openxmlformats.org/officeDocument/2006/relationships/tags" Target="../tags/tag159.xml"/><Relationship Id="rId7" Type="http://schemas.openxmlformats.org/officeDocument/2006/relationships/slideLayout" Target="../slideLayouts/slideLayout2.xml"/><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tags" Target="../tags/tag162.xml"/><Relationship Id="rId5" Type="http://schemas.openxmlformats.org/officeDocument/2006/relationships/tags" Target="../tags/tag161.xml"/><Relationship Id="rId4" Type="http://schemas.openxmlformats.org/officeDocument/2006/relationships/tags" Target="../tags/tag160.xml"/></Relationships>
</file>

<file path=ppt/slides/_rels/slide37.xml.rels><?xml version="1.0" encoding="UTF-8" standalone="yes"?>
<Relationships xmlns="http://schemas.openxmlformats.org/package/2006/relationships"><Relationship Id="rId8" Type="http://schemas.openxmlformats.org/officeDocument/2006/relationships/tags" Target="../tags/tag170.xml"/><Relationship Id="rId13" Type="http://schemas.openxmlformats.org/officeDocument/2006/relationships/slideLayout" Target="../slideLayouts/slideLayout2.xml"/><Relationship Id="rId3" Type="http://schemas.openxmlformats.org/officeDocument/2006/relationships/tags" Target="../tags/tag165.xml"/><Relationship Id="rId7" Type="http://schemas.openxmlformats.org/officeDocument/2006/relationships/tags" Target="../tags/tag169.xml"/><Relationship Id="rId12" Type="http://schemas.openxmlformats.org/officeDocument/2006/relationships/tags" Target="../tags/tag174.xml"/><Relationship Id="rId2" Type="http://schemas.openxmlformats.org/officeDocument/2006/relationships/tags" Target="../tags/tag164.xml"/><Relationship Id="rId16" Type="http://schemas.openxmlformats.org/officeDocument/2006/relationships/image" Target="../media/image15.png"/><Relationship Id="rId1" Type="http://schemas.openxmlformats.org/officeDocument/2006/relationships/tags" Target="../tags/tag163.xml"/><Relationship Id="rId6" Type="http://schemas.openxmlformats.org/officeDocument/2006/relationships/tags" Target="../tags/tag168.xml"/><Relationship Id="rId11" Type="http://schemas.openxmlformats.org/officeDocument/2006/relationships/tags" Target="../tags/tag173.xml"/><Relationship Id="rId5" Type="http://schemas.openxmlformats.org/officeDocument/2006/relationships/tags" Target="../tags/tag167.xml"/><Relationship Id="rId15" Type="http://schemas.openxmlformats.org/officeDocument/2006/relationships/image" Target="../media/image3.png"/><Relationship Id="rId10" Type="http://schemas.openxmlformats.org/officeDocument/2006/relationships/tags" Target="../tags/tag172.xml"/><Relationship Id="rId4" Type="http://schemas.openxmlformats.org/officeDocument/2006/relationships/tags" Target="../tags/tag166.xml"/><Relationship Id="rId9" Type="http://schemas.openxmlformats.org/officeDocument/2006/relationships/tags" Target="../tags/tag171.xml"/><Relationship Id="rId14" Type="http://schemas.openxmlformats.org/officeDocument/2006/relationships/notesSlide" Target="../notesSlides/notesSlide2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75.xml"/><Relationship Id="rId5" Type="http://schemas.openxmlformats.org/officeDocument/2006/relationships/image" Target="../media/image17.png"/><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8" Type="http://schemas.openxmlformats.org/officeDocument/2006/relationships/tags" Target="../tags/tag183.xml"/><Relationship Id="rId13" Type="http://schemas.openxmlformats.org/officeDocument/2006/relationships/slideLayout" Target="../slideLayouts/slideLayout2.xml"/><Relationship Id="rId3" Type="http://schemas.openxmlformats.org/officeDocument/2006/relationships/tags" Target="../tags/tag178.xml"/><Relationship Id="rId7" Type="http://schemas.openxmlformats.org/officeDocument/2006/relationships/tags" Target="../tags/tag182.xml"/><Relationship Id="rId12" Type="http://schemas.openxmlformats.org/officeDocument/2006/relationships/tags" Target="../tags/tag187.xml"/><Relationship Id="rId2" Type="http://schemas.openxmlformats.org/officeDocument/2006/relationships/tags" Target="../tags/tag177.xml"/><Relationship Id="rId16" Type="http://schemas.openxmlformats.org/officeDocument/2006/relationships/image" Target="../media/image18.png"/><Relationship Id="rId1" Type="http://schemas.openxmlformats.org/officeDocument/2006/relationships/tags" Target="../tags/tag176.xml"/><Relationship Id="rId6" Type="http://schemas.openxmlformats.org/officeDocument/2006/relationships/tags" Target="../tags/tag181.xml"/><Relationship Id="rId11" Type="http://schemas.openxmlformats.org/officeDocument/2006/relationships/tags" Target="../tags/tag186.xml"/><Relationship Id="rId5" Type="http://schemas.openxmlformats.org/officeDocument/2006/relationships/tags" Target="../tags/tag180.xml"/><Relationship Id="rId15" Type="http://schemas.openxmlformats.org/officeDocument/2006/relationships/image" Target="../media/image3.png"/><Relationship Id="rId10" Type="http://schemas.openxmlformats.org/officeDocument/2006/relationships/tags" Target="../tags/tag185.xml"/><Relationship Id="rId4" Type="http://schemas.openxmlformats.org/officeDocument/2006/relationships/tags" Target="../tags/tag179.xml"/><Relationship Id="rId9" Type="http://schemas.openxmlformats.org/officeDocument/2006/relationships/tags" Target="../tags/tag184.xml"/><Relationship Id="rId14"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9.xml"/><Relationship Id="rId1" Type="http://schemas.openxmlformats.org/officeDocument/2006/relationships/tags" Target="../tags/tag188.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1.xml"/><Relationship Id="rId1" Type="http://schemas.openxmlformats.org/officeDocument/2006/relationships/tags" Target="../tags/tag190.xml"/><Relationship Id="rId5" Type="http://schemas.openxmlformats.org/officeDocument/2006/relationships/image" Target="../media/image20.png"/><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 Id="rId6" Type="http://schemas.openxmlformats.org/officeDocument/2006/relationships/slideLayout" Target="../slideLayouts/slideLayout2.xml"/><Relationship Id="rId5" Type="http://schemas.openxmlformats.org/officeDocument/2006/relationships/tags" Target="../tags/tag196.xml"/><Relationship Id="rId4" Type="http://schemas.openxmlformats.org/officeDocument/2006/relationships/tags" Target="../tags/tag195.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8.xml"/><Relationship Id="rId1" Type="http://schemas.openxmlformats.org/officeDocument/2006/relationships/tags" Target="../tags/tag197.xml"/><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8" Type="http://schemas.openxmlformats.org/officeDocument/2006/relationships/tags" Target="../tags/tag206.xml"/><Relationship Id="rId13" Type="http://schemas.openxmlformats.org/officeDocument/2006/relationships/slideLayout" Target="../slideLayouts/slideLayout2.xml"/><Relationship Id="rId3" Type="http://schemas.openxmlformats.org/officeDocument/2006/relationships/tags" Target="../tags/tag201.xml"/><Relationship Id="rId7" Type="http://schemas.openxmlformats.org/officeDocument/2006/relationships/tags" Target="../tags/tag205.xml"/><Relationship Id="rId12" Type="http://schemas.openxmlformats.org/officeDocument/2006/relationships/tags" Target="../tags/tag210.xml"/><Relationship Id="rId2" Type="http://schemas.openxmlformats.org/officeDocument/2006/relationships/tags" Target="../tags/tag200.xml"/><Relationship Id="rId1" Type="http://schemas.openxmlformats.org/officeDocument/2006/relationships/tags" Target="../tags/tag199.xml"/><Relationship Id="rId6" Type="http://schemas.openxmlformats.org/officeDocument/2006/relationships/tags" Target="../tags/tag204.xml"/><Relationship Id="rId11" Type="http://schemas.openxmlformats.org/officeDocument/2006/relationships/tags" Target="../tags/tag209.xml"/><Relationship Id="rId5" Type="http://schemas.openxmlformats.org/officeDocument/2006/relationships/tags" Target="../tags/tag203.xml"/><Relationship Id="rId15" Type="http://schemas.openxmlformats.org/officeDocument/2006/relationships/image" Target="../media/image22.png"/><Relationship Id="rId10" Type="http://schemas.openxmlformats.org/officeDocument/2006/relationships/tags" Target="../tags/tag208.xml"/><Relationship Id="rId4" Type="http://schemas.openxmlformats.org/officeDocument/2006/relationships/tags" Target="../tags/tag202.xml"/><Relationship Id="rId9" Type="http://schemas.openxmlformats.org/officeDocument/2006/relationships/tags" Target="../tags/tag207.xml"/><Relationship Id="rId14" Type="http://schemas.openxmlformats.org/officeDocument/2006/relationships/notesSlide" Target="../notesSlides/notesSlide29.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2.xml"/><Relationship Id="rId1" Type="http://schemas.openxmlformats.org/officeDocument/2006/relationships/tags" Target="../tags/tag211.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8" Type="http://schemas.openxmlformats.org/officeDocument/2006/relationships/notesSlide" Target="../notesSlides/notesSlide31.xml"/><Relationship Id="rId3" Type="http://schemas.openxmlformats.org/officeDocument/2006/relationships/tags" Target="../tags/tag215.xml"/><Relationship Id="rId7" Type="http://schemas.openxmlformats.org/officeDocument/2006/relationships/slideLayout" Target="../slideLayouts/slideLayout2.xml"/><Relationship Id="rId2" Type="http://schemas.openxmlformats.org/officeDocument/2006/relationships/tags" Target="../tags/tag214.xml"/><Relationship Id="rId1" Type="http://schemas.openxmlformats.org/officeDocument/2006/relationships/tags" Target="../tags/tag213.xml"/><Relationship Id="rId6" Type="http://schemas.openxmlformats.org/officeDocument/2006/relationships/tags" Target="../tags/tag218.xml"/><Relationship Id="rId5" Type="http://schemas.openxmlformats.org/officeDocument/2006/relationships/tags" Target="../tags/tag217.xml"/><Relationship Id="rId4" Type="http://schemas.openxmlformats.org/officeDocument/2006/relationships/tags" Target="../tags/tag2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219.xml"/></Relationships>
</file>

<file path=ppt/slides/_rels/slide51.xml.rels><?xml version="1.0" encoding="UTF-8" standalone="yes"?>
<Relationships xmlns="http://schemas.openxmlformats.org/package/2006/relationships"><Relationship Id="rId8" Type="http://schemas.openxmlformats.org/officeDocument/2006/relationships/notesSlide" Target="../notesSlides/notesSlide33.xml"/><Relationship Id="rId3" Type="http://schemas.openxmlformats.org/officeDocument/2006/relationships/tags" Target="../tags/tag222.xml"/><Relationship Id="rId7" Type="http://schemas.openxmlformats.org/officeDocument/2006/relationships/slideLayout" Target="../slideLayouts/slideLayout2.xml"/><Relationship Id="rId2" Type="http://schemas.openxmlformats.org/officeDocument/2006/relationships/tags" Target="../tags/tag221.xml"/><Relationship Id="rId1" Type="http://schemas.openxmlformats.org/officeDocument/2006/relationships/tags" Target="../tags/tag220.xml"/><Relationship Id="rId6" Type="http://schemas.openxmlformats.org/officeDocument/2006/relationships/tags" Target="../tags/tag225.xml"/><Relationship Id="rId5" Type="http://schemas.openxmlformats.org/officeDocument/2006/relationships/tags" Target="../tags/tag224.xml"/><Relationship Id="rId4" Type="http://schemas.openxmlformats.org/officeDocument/2006/relationships/tags" Target="../tags/tag22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226.xml"/><Relationship Id="rId4" Type="http://schemas.openxmlformats.org/officeDocument/2006/relationships/image" Target="../media/image24.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7.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28.xml"/></Relationships>
</file>

<file path=ppt/slides/_rels/slide56.xml.rels><?xml version="1.0" encoding="UTF-8" standalone="yes"?>
<Relationships xmlns="http://schemas.openxmlformats.org/package/2006/relationships"><Relationship Id="rId3" Type="http://schemas.openxmlformats.org/officeDocument/2006/relationships/tags" Target="../tags/tag231.xml"/><Relationship Id="rId7" Type="http://schemas.openxmlformats.org/officeDocument/2006/relationships/image" Target="../media/image26.png"/><Relationship Id="rId2" Type="http://schemas.openxmlformats.org/officeDocument/2006/relationships/tags" Target="../tags/tag230.xml"/><Relationship Id="rId1" Type="http://schemas.openxmlformats.org/officeDocument/2006/relationships/tags" Target="../tags/tag229.xml"/><Relationship Id="rId6" Type="http://schemas.openxmlformats.org/officeDocument/2006/relationships/image" Target="../media/image3.png"/><Relationship Id="rId5" Type="http://schemas.openxmlformats.org/officeDocument/2006/relationships/notesSlide" Target="../notesSlides/notesSlide37.xml"/><Relationship Id="rId4"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tags" Target="../tags/tag234.xml"/><Relationship Id="rId2" Type="http://schemas.openxmlformats.org/officeDocument/2006/relationships/tags" Target="../tags/tag233.xml"/><Relationship Id="rId1" Type="http://schemas.openxmlformats.org/officeDocument/2006/relationships/tags" Target="../tags/tag232.xml"/><Relationship Id="rId6" Type="http://schemas.openxmlformats.org/officeDocument/2006/relationships/notesSlide" Target="../notesSlides/notesSlide38.xml"/><Relationship Id="rId5" Type="http://schemas.openxmlformats.org/officeDocument/2006/relationships/slideLayout" Target="../slideLayouts/slideLayout2.xml"/><Relationship Id="rId4" Type="http://schemas.openxmlformats.org/officeDocument/2006/relationships/tags" Target="../tags/tag235.xml"/></Relationships>
</file>

<file path=ppt/slides/_rels/slide58.xml.rels><?xml version="1.0" encoding="UTF-8" standalone="yes"?>
<Relationships xmlns="http://schemas.openxmlformats.org/package/2006/relationships"><Relationship Id="rId8" Type="http://schemas.openxmlformats.org/officeDocument/2006/relationships/notesSlide" Target="../notesSlides/notesSlide39.xml"/><Relationship Id="rId3" Type="http://schemas.openxmlformats.org/officeDocument/2006/relationships/tags" Target="../tags/tag238.xml"/><Relationship Id="rId7" Type="http://schemas.openxmlformats.org/officeDocument/2006/relationships/slideLayout" Target="../slideLayouts/slideLayout2.xml"/><Relationship Id="rId2" Type="http://schemas.openxmlformats.org/officeDocument/2006/relationships/tags" Target="../tags/tag237.xml"/><Relationship Id="rId1" Type="http://schemas.openxmlformats.org/officeDocument/2006/relationships/tags" Target="../tags/tag236.xml"/><Relationship Id="rId6" Type="http://schemas.openxmlformats.org/officeDocument/2006/relationships/tags" Target="../tags/tag241.xml"/><Relationship Id="rId5" Type="http://schemas.openxmlformats.org/officeDocument/2006/relationships/tags" Target="../tags/tag240.xml"/><Relationship Id="rId4" Type="http://schemas.openxmlformats.org/officeDocument/2006/relationships/tags" Target="../tags/tag239.xml"/></Relationships>
</file>

<file path=ppt/slides/_rels/slide59.xml.rels><?xml version="1.0" encoding="UTF-8" standalone="yes"?>
<Relationships xmlns="http://schemas.openxmlformats.org/package/2006/relationships"><Relationship Id="rId3" Type="http://schemas.openxmlformats.org/officeDocument/2006/relationships/tags" Target="../tags/tag244.xml"/><Relationship Id="rId7" Type="http://schemas.openxmlformats.org/officeDocument/2006/relationships/image" Target="../media/image27.png"/><Relationship Id="rId2" Type="http://schemas.openxmlformats.org/officeDocument/2006/relationships/tags" Target="../tags/tag243.xml"/><Relationship Id="rId1" Type="http://schemas.openxmlformats.org/officeDocument/2006/relationships/tags" Target="../tags/tag242.xml"/><Relationship Id="rId6" Type="http://schemas.openxmlformats.org/officeDocument/2006/relationships/notesSlide" Target="../notesSlides/notesSlide40.xml"/><Relationship Id="rId5" Type="http://schemas.openxmlformats.org/officeDocument/2006/relationships/slideLayout" Target="../slideLayouts/slideLayout2.xml"/><Relationship Id="rId4" Type="http://schemas.openxmlformats.org/officeDocument/2006/relationships/tags" Target="../tags/tag24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60.xml.rels><?xml version="1.0" encoding="UTF-8" standalone="yes"?>
<Relationships xmlns="http://schemas.openxmlformats.org/package/2006/relationships"><Relationship Id="rId3" Type="http://schemas.openxmlformats.org/officeDocument/2006/relationships/tags" Target="../tags/tag248.xml"/><Relationship Id="rId7" Type="http://schemas.openxmlformats.org/officeDocument/2006/relationships/image" Target="../media/image28.png"/><Relationship Id="rId2" Type="http://schemas.openxmlformats.org/officeDocument/2006/relationships/tags" Target="../tags/tag247.xml"/><Relationship Id="rId1" Type="http://schemas.openxmlformats.org/officeDocument/2006/relationships/tags" Target="../tags/tag246.xml"/><Relationship Id="rId6" Type="http://schemas.openxmlformats.org/officeDocument/2006/relationships/notesSlide" Target="../notesSlides/notesSlide41.xml"/><Relationship Id="rId5" Type="http://schemas.openxmlformats.org/officeDocument/2006/relationships/slideLayout" Target="../slideLayouts/slideLayout2.xml"/><Relationship Id="rId4" Type="http://schemas.openxmlformats.org/officeDocument/2006/relationships/tags" Target="../tags/tag249.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250.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251.xml"/><Relationship Id="rId6" Type="http://schemas.openxmlformats.org/officeDocument/2006/relationships/image" Target="../media/image16.png"/><Relationship Id="rId5" Type="http://schemas.openxmlformats.org/officeDocument/2006/relationships/image" Target="../media/image30.png"/><Relationship Id="rId4" Type="http://schemas.openxmlformats.org/officeDocument/2006/relationships/image" Target="../media/image29.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252.xml"/></Relationships>
</file>

<file path=ppt/slides/_rels/slide64.xml.rels><?xml version="1.0" encoding="UTF-8" standalone="yes"?>
<Relationships xmlns="http://schemas.openxmlformats.org/package/2006/relationships"><Relationship Id="rId3" Type="http://schemas.openxmlformats.org/officeDocument/2006/relationships/tags" Target="../tags/tag255.xml"/><Relationship Id="rId7" Type="http://schemas.openxmlformats.org/officeDocument/2006/relationships/image" Target="../media/image16.png"/><Relationship Id="rId2" Type="http://schemas.openxmlformats.org/officeDocument/2006/relationships/tags" Target="../tags/tag254.xml"/><Relationship Id="rId1" Type="http://schemas.openxmlformats.org/officeDocument/2006/relationships/tags" Target="../tags/tag253.xml"/><Relationship Id="rId6" Type="http://schemas.openxmlformats.org/officeDocument/2006/relationships/notesSlide" Target="../notesSlides/notesSlide45.xml"/><Relationship Id="rId5" Type="http://schemas.openxmlformats.org/officeDocument/2006/relationships/slideLayout" Target="../slideLayouts/slideLayout2.xml"/><Relationship Id="rId4" Type="http://schemas.openxmlformats.org/officeDocument/2006/relationships/tags" Target="../tags/tag256.xml"/></Relationships>
</file>

<file path=ppt/slides/_rels/slide65.xml.rels><?xml version="1.0" encoding="UTF-8" standalone="yes"?>
<Relationships xmlns="http://schemas.openxmlformats.org/package/2006/relationships"><Relationship Id="rId8" Type="http://schemas.openxmlformats.org/officeDocument/2006/relationships/notesSlide" Target="../notesSlides/notesSlide46.xml"/><Relationship Id="rId3" Type="http://schemas.openxmlformats.org/officeDocument/2006/relationships/tags" Target="../tags/tag259.xml"/><Relationship Id="rId7" Type="http://schemas.openxmlformats.org/officeDocument/2006/relationships/slideLayout" Target="../slideLayouts/slideLayout7.xml"/><Relationship Id="rId2" Type="http://schemas.openxmlformats.org/officeDocument/2006/relationships/tags" Target="../tags/tag258.xml"/><Relationship Id="rId1" Type="http://schemas.openxmlformats.org/officeDocument/2006/relationships/tags" Target="../tags/tag257.xml"/><Relationship Id="rId6" Type="http://schemas.openxmlformats.org/officeDocument/2006/relationships/tags" Target="../tags/tag262.xml"/><Relationship Id="rId5" Type="http://schemas.openxmlformats.org/officeDocument/2006/relationships/tags" Target="../tags/tag261.xml"/><Relationship Id="rId4" Type="http://schemas.openxmlformats.org/officeDocument/2006/relationships/tags" Target="../tags/tag260.xml"/></Relationships>
</file>

<file path=ppt/slides/_rels/slide66.xml.rels><?xml version="1.0" encoding="UTF-8" standalone="yes"?>
<Relationships xmlns="http://schemas.openxmlformats.org/package/2006/relationships"><Relationship Id="rId8" Type="http://schemas.openxmlformats.org/officeDocument/2006/relationships/notesSlide" Target="../notesSlides/notesSlide47.xml"/><Relationship Id="rId13" Type="http://schemas.microsoft.com/office/2007/relationships/diagramDrawing" Target="../diagrams/drawing1.xml"/><Relationship Id="rId3" Type="http://schemas.openxmlformats.org/officeDocument/2006/relationships/tags" Target="../tags/tag265.xml"/><Relationship Id="rId7" Type="http://schemas.openxmlformats.org/officeDocument/2006/relationships/slideLayout" Target="../slideLayouts/slideLayout7.xml"/><Relationship Id="rId12" Type="http://schemas.openxmlformats.org/officeDocument/2006/relationships/diagramColors" Target="../diagrams/colors1.xml"/><Relationship Id="rId2" Type="http://schemas.openxmlformats.org/officeDocument/2006/relationships/tags" Target="../tags/tag264.xml"/><Relationship Id="rId1" Type="http://schemas.openxmlformats.org/officeDocument/2006/relationships/tags" Target="../tags/tag263.xml"/><Relationship Id="rId6" Type="http://schemas.openxmlformats.org/officeDocument/2006/relationships/tags" Target="../tags/tag268.xml"/><Relationship Id="rId11" Type="http://schemas.openxmlformats.org/officeDocument/2006/relationships/diagramQuickStyle" Target="../diagrams/quickStyle1.xml"/><Relationship Id="rId5" Type="http://schemas.openxmlformats.org/officeDocument/2006/relationships/tags" Target="../tags/tag267.xml"/><Relationship Id="rId10" Type="http://schemas.openxmlformats.org/officeDocument/2006/relationships/diagramLayout" Target="../diagrams/layout1.xml"/><Relationship Id="rId4" Type="http://schemas.openxmlformats.org/officeDocument/2006/relationships/tags" Target="../tags/tag266.xml"/><Relationship Id="rId9" Type="http://schemas.openxmlformats.org/officeDocument/2006/relationships/diagramData" Target="../diagrams/data1.xml"/></Relationships>
</file>

<file path=ppt/slides/_rels/slide67.xml.rels><?xml version="1.0" encoding="UTF-8" standalone="yes"?>
<Relationships xmlns="http://schemas.openxmlformats.org/package/2006/relationships"><Relationship Id="rId8" Type="http://schemas.openxmlformats.org/officeDocument/2006/relationships/notesSlide" Target="../notesSlides/notesSlide48.xml"/><Relationship Id="rId13" Type="http://schemas.microsoft.com/office/2007/relationships/diagramDrawing" Target="../diagrams/drawing2.xml"/><Relationship Id="rId3" Type="http://schemas.openxmlformats.org/officeDocument/2006/relationships/tags" Target="../tags/tag271.xml"/><Relationship Id="rId7" Type="http://schemas.openxmlformats.org/officeDocument/2006/relationships/slideLayout" Target="../slideLayouts/slideLayout7.xml"/><Relationship Id="rId12" Type="http://schemas.openxmlformats.org/officeDocument/2006/relationships/diagramColors" Target="../diagrams/colors2.xml"/><Relationship Id="rId2" Type="http://schemas.openxmlformats.org/officeDocument/2006/relationships/tags" Target="../tags/tag270.xml"/><Relationship Id="rId1" Type="http://schemas.openxmlformats.org/officeDocument/2006/relationships/tags" Target="../tags/tag269.xml"/><Relationship Id="rId6" Type="http://schemas.openxmlformats.org/officeDocument/2006/relationships/tags" Target="../tags/tag274.xml"/><Relationship Id="rId11" Type="http://schemas.openxmlformats.org/officeDocument/2006/relationships/diagramQuickStyle" Target="../diagrams/quickStyle2.xml"/><Relationship Id="rId5" Type="http://schemas.openxmlformats.org/officeDocument/2006/relationships/tags" Target="../tags/tag273.xml"/><Relationship Id="rId10" Type="http://schemas.openxmlformats.org/officeDocument/2006/relationships/diagramLayout" Target="../diagrams/layout2.xml"/><Relationship Id="rId4" Type="http://schemas.openxmlformats.org/officeDocument/2006/relationships/tags" Target="../tags/tag272.xml"/><Relationship Id="rId9" Type="http://schemas.openxmlformats.org/officeDocument/2006/relationships/diagramData" Target="../diagrams/data2.xml"/></Relationships>
</file>

<file path=ppt/slides/_rels/slide68.xml.rels><?xml version="1.0" encoding="UTF-8" standalone="yes"?>
<Relationships xmlns="http://schemas.openxmlformats.org/package/2006/relationships"><Relationship Id="rId8" Type="http://schemas.openxmlformats.org/officeDocument/2006/relationships/notesSlide" Target="../notesSlides/notesSlide49.xml"/><Relationship Id="rId13" Type="http://schemas.microsoft.com/office/2007/relationships/diagramDrawing" Target="../diagrams/drawing3.xml"/><Relationship Id="rId3" Type="http://schemas.openxmlformats.org/officeDocument/2006/relationships/tags" Target="../tags/tag277.xml"/><Relationship Id="rId7" Type="http://schemas.openxmlformats.org/officeDocument/2006/relationships/slideLayout" Target="../slideLayouts/slideLayout7.xml"/><Relationship Id="rId12" Type="http://schemas.openxmlformats.org/officeDocument/2006/relationships/diagramColors" Target="../diagrams/colors3.xml"/><Relationship Id="rId2" Type="http://schemas.openxmlformats.org/officeDocument/2006/relationships/tags" Target="../tags/tag276.xml"/><Relationship Id="rId1" Type="http://schemas.openxmlformats.org/officeDocument/2006/relationships/tags" Target="../tags/tag275.xml"/><Relationship Id="rId6" Type="http://schemas.openxmlformats.org/officeDocument/2006/relationships/tags" Target="../tags/tag280.xml"/><Relationship Id="rId11" Type="http://schemas.openxmlformats.org/officeDocument/2006/relationships/diagramQuickStyle" Target="../diagrams/quickStyle3.xml"/><Relationship Id="rId5" Type="http://schemas.openxmlformats.org/officeDocument/2006/relationships/tags" Target="../tags/tag279.xml"/><Relationship Id="rId10" Type="http://schemas.openxmlformats.org/officeDocument/2006/relationships/diagramLayout" Target="../diagrams/layout3.xml"/><Relationship Id="rId4" Type="http://schemas.openxmlformats.org/officeDocument/2006/relationships/tags" Target="../tags/tag278.xml"/><Relationship Id="rId9" Type="http://schemas.openxmlformats.org/officeDocument/2006/relationships/diagramData" Target="../diagrams/data3.xml"/></Relationships>
</file>

<file path=ppt/slides/_rels/slide69.xml.rels><?xml version="1.0" encoding="UTF-8" standalone="yes"?>
<Relationships xmlns="http://schemas.openxmlformats.org/package/2006/relationships"><Relationship Id="rId8" Type="http://schemas.openxmlformats.org/officeDocument/2006/relationships/notesSlide" Target="../notesSlides/notesSlide50.xml"/><Relationship Id="rId3" Type="http://schemas.openxmlformats.org/officeDocument/2006/relationships/tags" Target="../tags/tag283.xml"/><Relationship Id="rId7" Type="http://schemas.openxmlformats.org/officeDocument/2006/relationships/slideLayout" Target="../slideLayouts/slideLayout7.xml"/><Relationship Id="rId2" Type="http://schemas.openxmlformats.org/officeDocument/2006/relationships/tags" Target="../tags/tag282.xml"/><Relationship Id="rId1" Type="http://schemas.openxmlformats.org/officeDocument/2006/relationships/tags" Target="../tags/tag281.xml"/><Relationship Id="rId6" Type="http://schemas.openxmlformats.org/officeDocument/2006/relationships/tags" Target="../tags/tag286.xml"/><Relationship Id="rId5" Type="http://schemas.openxmlformats.org/officeDocument/2006/relationships/tags" Target="../tags/tag285.xml"/><Relationship Id="rId4" Type="http://schemas.openxmlformats.org/officeDocument/2006/relationships/tags" Target="../tags/tag28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s>
</file>

<file path=ppt/slides/_rels/slide70.xml.rels><?xml version="1.0" encoding="UTF-8" standalone="yes"?>
<Relationships xmlns="http://schemas.openxmlformats.org/package/2006/relationships"><Relationship Id="rId8" Type="http://schemas.openxmlformats.org/officeDocument/2006/relationships/notesSlide" Target="../notesSlides/notesSlide51.xml"/><Relationship Id="rId3" Type="http://schemas.openxmlformats.org/officeDocument/2006/relationships/tags" Target="../tags/tag289.xml"/><Relationship Id="rId7" Type="http://schemas.openxmlformats.org/officeDocument/2006/relationships/slideLayout" Target="../slideLayouts/slideLayout7.xml"/><Relationship Id="rId2" Type="http://schemas.openxmlformats.org/officeDocument/2006/relationships/tags" Target="../tags/tag288.xml"/><Relationship Id="rId1" Type="http://schemas.openxmlformats.org/officeDocument/2006/relationships/tags" Target="../tags/tag287.xml"/><Relationship Id="rId6" Type="http://schemas.openxmlformats.org/officeDocument/2006/relationships/tags" Target="../tags/tag292.xml"/><Relationship Id="rId5" Type="http://schemas.openxmlformats.org/officeDocument/2006/relationships/tags" Target="../tags/tag291.xml"/><Relationship Id="rId4" Type="http://schemas.openxmlformats.org/officeDocument/2006/relationships/tags" Target="../tags/tag290.xml"/></Relationships>
</file>

<file path=ppt/slides/_rels/slide71.xml.rels><?xml version="1.0" encoding="UTF-8" standalone="yes"?>
<Relationships xmlns="http://schemas.openxmlformats.org/package/2006/relationships"><Relationship Id="rId8" Type="http://schemas.openxmlformats.org/officeDocument/2006/relationships/notesSlide" Target="../notesSlides/notesSlide52.xml"/><Relationship Id="rId3" Type="http://schemas.openxmlformats.org/officeDocument/2006/relationships/tags" Target="../tags/tag295.xml"/><Relationship Id="rId7" Type="http://schemas.openxmlformats.org/officeDocument/2006/relationships/slideLayout" Target="../slideLayouts/slideLayout7.xml"/><Relationship Id="rId2" Type="http://schemas.openxmlformats.org/officeDocument/2006/relationships/tags" Target="../tags/tag294.xml"/><Relationship Id="rId1" Type="http://schemas.openxmlformats.org/officeDocument/2006/relationships/tags" Target="../tags/tag293.xml"/><Relationship Id="rId6" Type="http://schemas.openxmlformats.org/officeDocument/2006/relationships/tags" Target="../tags/tag298.xml"/><Relationship Id="rId5" Type="http://schemas.openxmlformats.org/officeDocument/2006/relationships/tags" Target="../tags/tag297.xml"/><Relationship Id="rId4" Type="http://schemas.openxmlformats.org/officeDocument/2006/relationships/tags" Target="../tags/tag296.xml"/></Relationships>
</file>

<file path=ppt/slides/_rels/slide72.xml.rels><?xml version="1.0" encoding="UTF-8" standalone="yes"?>
<Relationships xmlns="http://schemas.openxmlformats.org/package/2006/relationships"><Relationship Id="rId3" Type="http://schemas.openxmlformats.org/officeDocument/2006/relationships/tags" Target="../tags/tag301.xml"/><Relationship Id="rId7" Type="http://schemas.openxmlformats.org/officeDocument/2006/relationships/image" Target="../media/image31.png"/><Relationship Id="rId2" Type="http://schemas.openxmlformats.org/officeDocument/2006/relationships/tags" Target="../tags/tag300.xml"/><Relationship Id="rId1" Type="http://schemas.openxmlformats.org/officeDocument/2006/relationships/tags" Target="../tags/tag299.xml"/><Relationship Id="rId6" Type="http://schemas.openxmlformats.org/officeDocument/2006/relationships/notesSlide" Target="../notesSlides/notesSlide53.xml"/><Relationship Id="rId5" Type="http://schemas.openxmlformats.org/officeDocument/2006/relationships/slideLayout" Target="../slideLayouts/slideLayout2.xml"/><Relationship Id="rId4" Type="http://schemas.openxmlformats.org/officeDocument/2006/relationships/tags" Target="../tags/tag302.xml"/></Relationships>
</file>

<file path=ppt/slides/_rels/slide73.xml.rels><?xml version="1.0" encoding="UTF-8" standalone="yes"?>
<Relationships xmlns="http://schemas.openxmlformats.org/package/2006/relationships"><Relationship Id="rId8" Type="http://schemas.openxmlformats.org/officeDocument/2006/relationships/notesSlide" Target="../notesSlides/notesSlide54.xml"/><Relationship Id="rId3" Type="http://schemas.openxmlformats.org/officeDocument/2006/relationships/tags" Target="../tags/tag305.xml"/><Relationship Id="rId7" Type="http://schemas.openxmlformats.org/officeDocument/2006/relationships/slideLayout" Target="../slideLayouts/slideLayout2.xml"/><Relationship Id="rId2" Type="http://schemas.openxmlformats.org/officeDocument/2006/relationships/tags" Target="../tags/tag304.xml"/><Relationship Id="rId1" Type="http://schemas.openxmlformats.org/officeDocument/2006/relationships/tags" Target="../tags/tag303.xml"/><Relationship Id="rId6" Type="http://schemas.openxmlformats.org/officeDocument/2006/relationships/tags" Target="../tags/tag308.xml"/><Relationship Id="rId5" Type="http://schemas.openxmlformats.org/officeDocument/2006/relationships/tags" Target="../tags/tag307.xml"/><Relationship Id="rId4" Type="http://schemas.openxmlformats.org/officeDocument/2006/relationships/tags" Target="../tags/tag306.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9.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0.xml"/></Relationships>
</file>

<file path=ppt/slides/_rels/slide7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3" y="2312988"/>
            <a:ext cx="614362" cy="1016000"/>
          </a:xfrm>
          <a:prstGeom prst="rect">
            <a:avLst/>
          </a:prstGeom>
          <a:noFill/>
        </p:spPr>
        <p:txBody>
          <a:bodyPr wrap="none"/>
          <a:lstStyle/>
          <a:p>
            <a:pPr>
              <a:defRPr/>
            </a:pPr>
            <a:r>
              <a:rPr lang="en-US" altLang="zh-CN"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7</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3925957" y="3171826"/>
            <a:ext cx="3935895"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2400">
                <a:solidFill>
                  <a:srgbClr val="FFFFFF"/>
                </a:solidFill>
                <a:latin typeface="微软雅黑" panose="020B0503020204020204" pitchFamily="34" charset="-122"/>
                <a:ea typeface="微软雅黑" panose="020B0503020204020204" pitchFamily="34" charset="-122"/>
              </a:rPr>
              <a:t>用函数实现模块化程序设计</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7"/>
            </p:custDataLst>
          </p:nvPr>
        </p:nvSpPr>
        <p:spPr>
          <a:xfrm>
            <a:off x="6535738" y="2570164"/>
            <a:ext cx="647700" cy="585787"/>
          </a:xfrm>
          <a:prstGeom prst="rect">
            <a:avLst/>
          </a:prstGeom>
          <a:noFill/>
        </p:spPr>
        <p:txBody>
          <a:bodyPr wrap="none"/>
          <a:lstStyle/>
          <a:p>
            <a:pPr>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dirty="0">
                <a:solidFill>
                  <a:prstClr val="white"/>
                </a:solidFill>
              </a:rPr>
              <a:t>章</a:t>
            </a:r>
          </a:p>
        </p:txBody>
      </p:sp>
    </p:spTree>
    <p:custDataLst>
      <p:tags r:id="rId1"/>
    </p:custDataLst>
    <p:extLst>
      <p:ext uri="{BB962C8B-B14F-4D97-AF65-F5344CB8AC3E}">
        <p14:creationId xmlns:p14="http://schemas.microsoft.com/office/powerpoint/2010/main" xmlns="" val="766479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xmlns="" id="{8277B323-093F-4271-99FA-C25A8CC269F5}"/>
              </a:ext>
            </a:extLst>
          </p:cNvPr>
          <p:cNvSpPr>
            <a:spLocks noGrp="1"/>
          </p:cNvSpPr>
          <p:nvPr>
            <p:ph type="title"/>
          </p:nvPr>
        </p:nvSpPr>
        <p:spPr>
          <a:xfrm>
            <a:off x="1913318" y="444422"/>
            <a:ext cx="5701610" cy="712788"/>
          </a:xfrm>
        </p:spPr>
        <p:txBody>
          <a:bodyPr>
            <a:noAutofit/>
          </a:bodyPr>
          <a:lstStyle/>
          <a:p>
            <a:r>
              <a:rPr lang="zh-CN" altLang="en-US" sz="3600" dirty="0"/>
              <a:t>形式参数和实际参数</a:t>
            </a:r>
          </a:p>
        </p:txBody>
      </p:sp>
      <p:sp>
        <p:nvSpPr>
          <p:cNvPr id="9" name="内容占位符 2">
            <a:extLst>
              <a:ext uri="{FF2B5EF4-FFF2-40B4-BE49-F238E27FC236}">
                <a16:creationId xmlns:a16="http://schemas.microsoft.com/office/drawing/2014/main" xmlns="" id="{8B543A1F-BCA2-49FE-A583-FBF95EE4C835}"/>
              </a:ext>
            </a:extLst>
          </p:cNvPr>
          <p:cNvSpPr>
            <a:spLocks noGrp="1"/>
          </p:cNvSpPr>
          <p:nvPr>
            <p:ph idx="1"/>
          </p:nvPr>
        </p:nvSpPr>
        <p:spPr>
          <a:xfrm>
            <a:off x="859632" y="1826896"/>
            <a:ext cx="10247247" cy="3161350"/>
          </a:xfrm>
        </p:spPr>
        <p:txBody>
          <a:bodyPr anchor="ctr">
            <a:noAutofit/>
          </a:bodyPr>
          <a:lstStyle/>
          <a:p>
            <a:pPr marL="0" indent="0">
              <a:lnSpc>
                <a:spcPct val="150000"/>
              </a:lnSpc>
              <a:buNone/>
            </a:pPr>
            <a:r>
              <a:rPr lang="zh-CN" altLang="en-US" sz="2400" dirty="0">
                <a:solidFill>
                  <a:schemeClr val="tx1">
                    <a:lumMod val="65000"/>
                    <a:lumOff val="35000"/>
                  </a:schemeClr>
                </a:solidFill>
                <a:latin typeface="+mn-ea"/>
                <a:ea typeface="+mn-ea"/>
              </a:rPr>
              <a:t>在调用有参函数时，主调函数和被调用函数之间有数据传递关系。</a:t>
            </a:r>
            <a:endParaRPr lang="en-US" altLang="zh-CN" sz="2400" dirty="0">
              <a:solidFill>
                <a:schemeClr val="tx1">
                  <a:lumMod val="65000"/>
                  <a:lumOff val="35000"/>
                </a:schemeClr>
              </a:solidFill>
              <a:latin typeface="+mn-ea"/>
              <a:ea typeface="+mn-ea"/>
            </a:endParaRPr>
          </a:p>
          <a:p>
            <a:pPr marL="0" indent="0">
              <a:lnSpc>
                <a:spcPct val="150000"/>
              </a:lnSpc>
              <a:buNone/>
            </a:pPr>
            <a:r>
              <a:rPr lang="zh-CN" altLang="en-US" sz="2400" dirty="0">
                <a:solidFill>
                  <a:schemeClr val="tx1">
                    <a:lumMod val="65000"/>
                    <a:lumOff val="35000"/>
                  </a:schemeClr>
                </a:solidFill>
                <a:latin typeface="+mn-ea"/>
                <a:ea typeface="+mn-ea"/>
              </a:rPr>
              <a:t>在定义函数时函数名后面括号中的变量名称为“</a:t>
            </a:r>
            <a:r>
              <a:rPr lang="zh-CN" altLang="en-US" sz="2400" b="1" dirty="0">
                <a:solidFill>
                  <a:schemeClr val="tx1">
                    <a:lumMod val="65000"/>
                    <a:lumOff val="35000"/>
                  </a:schemeClr>
                </a:solidFill>
                <a:latin typeface="+mn-ea"/>
                <a:ea typeface="+mn-ea"/>
              </a:rPr>
              <a:t>形式参数</a:t>
            </a:r>
            <a:r>
              <a:rPr lang="zh-CN" altLang="en-US" sz="2400" dirty="0">
                <a:solidFill>
                  <a:schemeClr val="tx1">
                    <a:lumMod val="65000"/>
                    <a:lumOff val="35000"/>
                  </a:schemeClr>
                </a:solidFill>
                <a:latin typeface="+mn-ea"/>
                <a:ea typeface="+mn-ea"/>
              </a:rPr>
              <a:t>”（简称“形参”）或“虚拟参数”。</a:t>
            </a:r>
            <a:endParaRPr lang="en-US" altLang="zh-CN" sz="2400" dirty="0">
              <a:solidFill>
                <a:schemeClr val="tx1">
                  <a:lumMod val="65000"/>
                  <a:lumOff val="35000"/>
                </a:schemeClr>
              </a:solidFill>
              <a:latin typeface="+mn-ea"/>
              <a:ea typeface="+mn-ea"/>
            </a:endParaRPr>
          </a:p>
          <a:p>
            <a:pPr marL="0" indent="0">
              <a:lnSpc>
                <a:spcPct val="150000"/>
              </a:lnSpc>
              <a:buNone/>
            </a:pPr>
            <a:r>
              <a:rPr lang="zh-CN" altLang="en-US" sz="2400" dirty="0">
                <a:solidFill>
                  <a:schemeClr val="tx1">
                    <a:lumMod val="65000"/>
                    <a:lumOff val="35000"/>
                  </a:schemeClr>
                </a:solidFill>
                <a:latin typeface="+mn-ea"/>
                <a:ea typeface="+mn-ea"/>
              </a:rPr>
              <a:t>在主调函数中调用一个函数时，函数名后面括号中的参数称为“</a:t>
            </a:r>
            <a:r>
              <a:rPr lang="zh-CN" altLang="en-US" sz="2400" b="1" dirty="0">
                <a:solidFill>
                  <a:schemeClr val="tx1">
                    <a:lumMod val="65000"/>
                    <a:lumOff val="35000"/>
                  </a:schemeClr>
                </a:solidFill>
                <a:latin typeface="+mn-ea"/>
                <a:ea typeface="+mn-ea"/>
              </a:rPr>
              <a:t>实际参数</a:t>
            </a:r>
            <a:r>
              <a:rPr lang="zh-CN" altLang="en-US" sz="2400" dirty="0">
                <a:solidFill>
                  <a:schemeClr val="tx1">
                    <a:lumMod val="65000"/>
                    <a:lumOff val="35000"/>
                  </a:schemeClr>
                </a:solidFill>
                <a:latin typeface="+mn-ea"/>
                <a:ea typeface="+mn-ea"/>
              </a:rPr>
              <a:t>”（简称“实参”）。 实际参数可以是常量、变量或表达式，但要求它们有确定的值。</a:t>
            </a:r>
            <a:endParaRPr lang="en-US" altLang="zh-CN" sz="2400" dirty="0">
              <a:solidFill>
                <a:schemeClr val="tx1">
                  <a:lumMod val="65000"/>
                  <a:lumOff val="35000"/>
                </a:schemeClr>
              </a:solidFill>
              <a:latin typeface="+mn-ea"/>
              <a:ea typeface="+mn-ea"/>
            </a:endParaRPr>
          </a:p>
          <a:p>
            <a:pPr marL="0" indent="0">
              <a:lnSpc>
                <a:spcPct val="150000"/>
              </a:lnSpc>
              <a:buNone/>
            </a:pPr>
            <a:r>
              <a:rPr lang="zh-CN" altLang="en-US" sz="2400" dirty="0">
                <a:solidFill>
                  <a:schemeClr val="tx1">
                    <a:lumMod val="65000"/>
                    <a:lumOff val="35000"/>
                  </a:schemeClr>
                </a:solidFill>
                <a:latin typeface="+mn-ea"/>
                <a:ea typeface="+mn-ea"/>
              </a:rPr>
              <a:t>实参与形参的类型应相同或赋值兼容。赋值兼容是指实参与形参类型不同时能按不同类型数值的赋值规则进行转换。</a:t>
            </a:r>
          </a:p>
        </p:txBody>
      </p:sp>
      <p:grpSp>
        <p:nvGrpSpPr>
          <p:cNvPr id="10" name="组合 9">
            <a:extLst>
              <a:ext uri="{FF2B5EF4-FFF2-40B4-BE49-F238E27FC236}">
                <a16:creationId xmlns:a16="http://schemas.microsoft.com/office/drawing/2014/main" xmlns="" id="{39EFD697-E95C-493D-8876-D6208C34D104}"/>
              </a:ext>
            </a:extLst>
          </p:cNvPr>
          <p:cNvGrpSpPr/>
          <p:nvPr/>
        </p:nvGrpSpPr>
        <p:grpSpPr>
          <a:xfrm>
            <a:off x="859632" y="476447"/>
            <a:ext cx="6228000" cy="657226"/>
            <a:chOff x="3275013" y="1898650"/>
            <a:chExt cx="6228000" cy="657226"/>
          </a:xfrm>
        </p:grpSpPr>
        <p:sp>
          <p:nvSpPr>
            <p:cNvPr id="11" name="MH_Other_1">
              <a:extLst>
                <a:ext uri="{FF2B5EF4-FFF2-40B4-BE49-F238E27FC236}">
                  <a16:creationId xmlns:a16="http://schemas.microsoft.com/office/drawing/2014/main" xmlns=""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xmlns=""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xmlns="" id="{28587E05-71B5-44B5-8B52-502BD05BEE53}"/>
                </a:ext>
              </a:extLst>
            </p:cNvPr>
            <p:cNvSpPr/>
            <p:nvPr>
              <p:custDataLst>
                <p:tags r:id="rId6"/>
              </p:custDataLst>
            </p:nvPr>
          </p:nvSpPr>
          <p:spPr>
            <a:xfrm>
              <a:off x="3275013" y="2509839"/>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xmlns="" id="{6CE9D855-8ED4-42B5-9A71-08F61C17410A}"/>
              </a:ext>
            </a:extLst>
          </p:cNvPr>
          <p:cNvGrpSpPr/>
          <p:nvPr/>
        </p:nvGrpSpPr>
        <p:grpSpPr>
          <a:xfrm>
            <a:off x="4878879" y="5816926"/>
            <a:ext cx="6228000" cy="611187"/>
            <a:chOff x="2615964" y="5414964"/>
            <a:chExt cx="6228000" cy="611187"/>
          </a:xfrm>
        </p:grpSpPr>
        <p:sp>
          <p:nvSpPr>
            <p:cNvPr id="15" name="MH_Other_3">
              <a:extLst>
                <a:ext uri="{FF2B5EF4-FFF2-40B4-BE49-F238E27FC236}">
                  <a16:creationId xmlns:a16="http://schemas.microsoft.com/office/drawing/2014/main" xmlns=""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xmlns=""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xmlns="" id="{D44C8EDE-CE88-4D19-B2F5-321B73B3252D}"/>
                </a:ext>
              </a:extLst>
            </p:cNvPr>
            <p:cNvSpPr/>
            <p:nvPr>
              <p:custDataLst>
                <p:tags r:id="rId3"/>
              </p:custDataLst>
            </p:nvPr>
          </p:nvSpPr>
          <p:spPr>
            <a:xfrm>
              <a:off x="2615964" y="5414964"/>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xmlns="" val="2016855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340" y="234054"/>
            <a:ext cx="10515600" cy="1325563"/>
          </a:xfrm>
        </p:spPr>
        <p:txBody>
          <a:bodyPr/>
          <a:lstStyle/>
          <a:p>
            <a:r>
              <a:rPr lang="zh-CN" altLang="en-US" dirty="0"/>
              <a:t>实参和形参间的数据传递</a:t>
            </a:r>
          </a:p>
        </p:txBody>
      </p:sp>
      <p:sp>
        <p:nvSpPr>
          <p:cNvPr id="3" name="内容占位符 2"/>
          <p:cNvSpPr>
            <a:spLocks noGrp="1"/>
          </p:cNvSpPr>
          <p:nvPr>
            <p:ph idx="1"/>
          </p:nvPr>
        </p:nvSpPr>
        <p:spPr>
          <a:xfrm>
            <a:off x="564340" y="1247936"/>
            <a:ext cx="11015489" cy="552660"/>
          </a:xfrm>
        </p:spPr>
        <p:txBody>
          <a:bodyPr>
            <a:noAutofit/>
          </a:bodyPr>
          <a:lstStyle/>
          <a:p>
            <a:pPr marL="88900" indent="-88900">
              <a:lnSpc>
                <a:spcPct val="10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7.2】</a:t>
            </a:r>
            <a:r>
              <a:rPr lang="zh-CN" altLang="en-US" sz="2000" dirty="0">
                <a:solidFill>
                  <a:schemeClr val="accent1"/>
                </a:solidFill>
              </a:rPr>
              <a:t>输入两个整数，要求输出其中值较大者。要求用函数来找到大数。</a:t>
            </a:r>
          </a:p>
        </p:txBody>
      </p:sp>
      <p:sp>
        <p:nvSpPr>
          <p:cNvPr id="13" name="圆角矩形 12"/>
          <p:cNvSpPr/>
          <p:nvPr/>
        </p:nvSpPr>
        <p:spPr>
          <a:xfrm>
            <a:off x="742986" y="1815067"/>
            <a:ext cx="10676134" cy="246956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a:t>
            </a:r>
            <a:r>
              <a:rPr lang="en-US" altLang="zh-CN" sz="1400" dirty="0">
                <a:solidFill>
                  <a:schemeClr val="accent6"/>
                </a:solidFill>
              </a:rPr>
              <a:t>int max(int </a:t>
            </a:r>
            <a:r>
              <a:rPr lang="en-US" altLang="zh-CN" sz="1400" dirty="0" err="1">
                <a:solidFill>
                  <a:schemeClr val="accent6"/>
                </a:solidFill>
              </a:rPr>
              <a:t>x,int</a:t>
            </a:r>
            <a:r>
              <a:rPr lang="en-US" altLang="zh-CN" sz="1400" dirty="0">
                <a:solidFill>
                  <a:schemeClr val="accent6"/>
                </a:solidFill>
              </a:rPr>
              <a:t> y);	</a:t>
            </a:r>
            <a:r>
              <a:rPr lang="en-US" altLang="zh-CN" sz="1400" dirty="0"/>
              <a:t>	</a:t>
            </a:r>
            <a:r>
              <a:rPr lang="en-US" altLang="zh-CN" sz="1400" dirty="0">
                <a:solidFill>
                  <a:srgbClr val="008000"/>
                </a:solidFill>
              </a:rPr>
              <a:t>//</a:t>
            </a:r>
            <a:r>
              <a:rPr lang="zh-CN" altLang="en-US" sz="1400" dirty="0">
                <a:solidFill>
                  <a:srgbClr val="008000"/>
                </a:solidFill>
              </a:rPr>
              <a:t>对</a:t>
            </a:r>
            <a:r>
              <a:rPr lang="en-US" altLang="zh-CN" sz="1400" dirty="0">
                <a:solidFill>
                  <a:srgbClr val="008000"/>
                </a:solidFill>
              </a:rPr>
              <a:t>max</a:t>
            </a:r>
            <a:r>
              <a:rPr lang="zh-CN" altLang="en-US" sz="1400" dirty="0">
                <a:solidFill>
                  <a:srgbClr val="008000"/>
                </a:solidFill>
              </a:rPr>
              <a:t>函数的声明</a:t>
            </a:r>
          </a:p>
          <a:p>
            <a:pPr defTabSz="363538">
              <a:lnSpc>
                <a:spcPct val="120000"/>
              </a:lnSpc>
            </a:pPr>
            <a:r>
              <a:rPr lang="zh-CN" altLang="en-US" sz="1400" dirty="0"/>
              <a:t>	</a:t>
            </a:r>
            <a:r>
              <a:rPr lang="en-US" altLang="zh-CN" sz="1400" dirty="0"/>
              <a:t>int </a:t>
            </a:r>
            <a:r>
              <a:rPr lang="en-US" altLang="zh-CN" sz="1400" dirty="0" err="1"/>
              <a:t>a,b,c</a:t>
            </a:r>
            <a:r>
              <a:rPr lang="en-US" altLang="zh-CN" sz="1400" dirty="0"/>
              <a:t>;</a:t>
            </a:r>
          </a:p>
          <a:p>
            <a:pPr defTabSz="363538">
              <a:lnSpc>
                <a:spcPct val="120000"/>
              </a:lnSpc>
            </a:pPr>
            <a:r>
              <a:rPr lang="en-US" altLang="zh-CN" sz="1400" dirty="0"/>
              <a:t>	</a:t>
            </a:r>
            <a:r>
              <a:rPr lang="en-US" altLang="zh-CN" sz="1400" dirty="0" err="1"/>
              <a:t>printf</a:t>
            </a:r>
            <a:r>
              <a:rPr lang="en-US" altLang="zh-CN" sz="1400" dirty="0"/>
              <a:t>("please enter two integer numbers:");  </a:t>
            </a:r>
            <a:r>
              <a:rPr lang="en-US" altLang="zh-CN" sz="1400" dirty="0">
                <a:solidFill>
                  <a:srgbClr val="008000"/>
                </a:solidFill>
              </a:rPr>
              <a:t>//</a:t>
            </a:r>
            <a:r>
              <a:rPr lang="zh-CN" altLang="en-US" sz="1400" dirty="0">
                <a:solidFill>
                  <a:srgbClr val="008000"/>
                </a:solidFill>
              </a:rPr>
              <a:t>提示输入数据</a:t>
            </a:r>
          </a:p>
          <a:p>
            <a:pPr defTabSz="363538">
              <a:lnSpc>
                <a:spcPct val="120000"/>
              </a:lnSpc>
            </a:pPr>
            <a:r>
              <a:rPr lang="zh-CN" altLang="en-US" sz="1400" dirty="0"/>
              <a:t>	</a:t>
            </a:r>
            <a:r>
              <a:rPr lang="en-US" altLang="zh-CN" sz="1400" dirty="0" err="1"/>
              <a:t>scanf</a:t>
            </a:r>
            <a:r>
              <a:rPr lang="en-US" altLang="zh-CN" sz="1400" dirty="0"/>
              <a:t>("%</a:t>
            </a:r>
            <a:r>
              <a:rPr lang="en-US" altLang="zh-CN" sz="1400" dirty="0" err="1"/>
              <a:t>d,%d",&amp;a,&amp;b</a:t>
            </a:r>
            <a:r>
              <a:rPr lang="en-US" altLang="zh-CN" sz="1400" dirty="0"/>
              <a:t>);	</a:t>
            </a:r>
            <a:r>
              <a:rPr lang="en-US" altLang="zh-CN" sz="1400" dirty="0">
                <a:solidFill>
                  <a:srgbClr val="008000"/>
                </a:solidFill>
              </a:rPr>
              <a:t>//</a:t>
            </a:r>
            <a:r>
              <a:rPr lang="zh-CN" altLang="en-US" sz="1400" dirty="0">
                <a:solidFill>
                  <a:srgbClr val="008000"/>
                </a:solidFill>
              </a:rPr>
              <a:t>输入两个整数</a:t>
            </a:r>
          </a:p>
          <a:p>
            <a:pPr defTabSz="363538">
              <a:lnSpc>
                <a:spcPct val="120000"/>
              </a:lnSpc>
            </a:pPr>
            <a:r>
              <a:rPr lang="zh-CN" altLang="en-US" sz="1400" dirty="0"/>
              <a:t>	</a:t>
            </a:r>
            <a:r>
              <a:rPr lang="en-US" altLang="zh-CN" sz="1400" dirty="0">
                <a:solidFill>
                  <a:schemeClr val="accent6"/>
                </a:solidFill>
              </a:rPr>
              <a:t>c=max(</a:t>
            </a:r>
            <a:r>
              <a:rPr lang="en-US" altLang="zh-CN" sz="1400" dirty="0" err="1">
                <a:solidFill>
                  <a:schemeClr val="accent6"/>
                </a:solidFill>
              </a:rPr>
              <a:t>a,b</a:t>
            </a:r>
            <a:r>
              <a:rPr lang="en-US" altLang="zh-CN" sz="1400" dirty="0">
                <a:solidFill>
                  <a:schemeClr val="accent6"/>
                </a:solidFill>
              </a:rPr>
              <a:t>);</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max</a:t>
            </a:r>
            <a:r>
              <a:rPr lang="zh-CN" altLang="en-US" sz="1400" dirty="0">
                <a:solidFill>
                  <a:srgbClr val="008000"/>
                </a:solidFill>
              </a:rPr>
              <a:t>函数，有两个实参。大数赋给变量</a:t>
            </a:r>
            <a:r>
              <a:rPr lang="en-US" altLang="zh-CN" sz="1400" dirty="0">
                <a:solidFill>
                  <a:srgbClr val="008000"/>
                </a:solidFill>
              </a:rPr>
              <a:t>c</a:t>
            </a:r>
          </a:p>
          <a:p>
            <a:pPr defTabSz="363538">
              <a:lnSpc>
                <a:spcPct val="120000"/>
              </a:lnSpc>
            </a:pPr>
            <a:r>
              <a:rPr lang="en-US" altLang="zh-CN" sz="1400" dirty="0"/>
              <a:t>	</a:t>
            </a:r>
            <a:r>
              <a:rPr lang="en-US" altLang="zh-CN" sz="1400" dirty="0" err="1"/>
              <a:t>printf</a:t>
            </a:r>
            <a:r>
              <a:rPr lang="en-US" altLang="zh-CN" sz="1400" dirty="0"/>
              <a:t>("max is %d\</a:t>
            </a:r>
            <a:r>
              <a:rPr lang="en-US" altLang="zh-CN" sz="1400" dirty="0" err="1"/>
              <a:t>n",c</a:t>
            </a:r>
            <a:r>
              <a:rPr lang="en-US" altLang="zh-CN" sz="1400" dirty="0"/>
              <a:t>);	</a:t>
            </a:r>
            <a:r>
              <a:rPr lang="en-US" altLang="zh-CN" sz="1400" dirty="0">
                <a:solidFill>
                  <a:srgbClr val="008000"/>
                </a:solidFill>
              </a:rPr>
              <a:t>//</a:t>
            </a:r>
            <a:r>
              <a:rPr lang="zh-CN" altLang="en-US" sz="1400" dirty="0">
                <a:solidFill>
                  <a:srgbClr val="008000"/>
                </a:solidFill>
              </a:rPr>
              <a:t>输出大数</a:t>
            </a:r>
            <a:r>
              <a:rPr lang="en-US" altLang="zh-CN" sz="1400" dirty="0">
                <a:solidFill>
                  <a:srgbClr val="008000"/>
                </a:solidFill>
              </a:rPr>
              <a:t>c</a:t>
            </a:r>
          </a:p>
          <a:p>
            <a:pPr defTabSz="363538">
              <a:lnSpc>
                <a:spcPct val="120000"/>
              </a:lnSpc>
            </a:pPr>
            <a:r>
              <a:rPr lang="en-US" altLang="zh-CN" sz="1400" dirty="0"/>
              <a:t>	return 0; }</a:t>
            </a:r>
            <a:endParaRPr lang="en-US" altLang="zh-CN" sz="1400" dirty="0">
              <a:solidFill>
                <a:srgbClr val="008000"/>
              </a:solidFill>
            </a:endParaRPr>
          </a:p>
          <a:p>
            <a:pPr defTabSz="363538">
              <a:lnSpc>
                <a:spcPct val="120000"/>
              </a:lnSpc>
            </a:pPr>
            <a:r>
              <a:rPr lang="en-US" altLang="zh-CN" sz="1400" dirty="0">
                <a:solidFill>
                  <a:schemeClr val="accent6"/>
                </a:solidFill>
              </a:rPr>
              <a:t>int max(int </a:t>
            </a:r>
            <a:r>
              <a:rPr lang="en-US" altLang="zh-CN" sz="1400" dirty="0" err="1">
                <a:solidFill>
                  <a:schemeClr val="accent6"/>
                </a:solidFill>
              </a:rPr>
              <a:t>x,int</a:t>
            </a:r>
            <a:r>
              <a:rPr lang="en-US" altLang="zh-CN" sz="1400" dirty="0">
                <a:solidFill>
                  <a:schemeClr val="accent6"/>
                </a:solidFill>
              </a:rPr>
              <a:t> y)</a:t>
            </a:r>
            <a:r>
              <a:rPr lang="en-US" altLang="zh-CN" sz="1400" dirty="0"/>
              <a:t>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max</a:t>
            </a:r>
            <a:r>
              <a:rPr lang="zh-CN" altLang="en-US" sz="1400" dirty="0">
                <a:solidFill>
                  <a:srgbClr val="008000"/>
                </a:solidFill>
              </a:rPr>
              <a:t>函数，有两个参数</a:t>
            </a:r>
          </a:p>
          <a:p>
            <a:pPr defTabSz="363538">
              <a:lnSpc>
                <a:spcPct val="120000"/>
              </a:lnSpc>
            </a:pPr>
            <a:r>
              <a:rPr lang="en-US" altLang="zh-CN" sz="1400" dirty="0"/>
              <a:t>{</a:t>
            </a:r>
          </a:p>
          <a:p>
            <a:pPr defTabSz="363538">
              <a:lnSpc>
                <a:spcPct val="120000"/>
              </a:lnSpc>
            </a:pPr>
            <a:r>
              <a:rPr lang="en-US" altLang="zh-CN" sz="1400" dirty="0"/>
              <a:t>	int z;		</a:t>
            </a:r>
            <a:r>
              <a:rPr lang="en-US" altLang="zh-CN" sz="1400" dirty="0">
                <a:solidFill>
                  <a:srgbClr val="008000"/>
                </a:solidFill>
              </a:rPr>
              <a:t>//</a:t>
            </a:r>
            <a:r>
              <a:rPr lang="zh-CN" altLang="en-US" sz="1400" dirty="0">
                <a:solidFill>
                  <a:srgbClr val="008000"/>
                </a:solidFill>
              </a:rPr>
              <a:t>定义临时变量</a:t>
            </a:r>
            <a:r>
              <a:rPr lang="en-US" altLang="zh-CN" sz="1400" dirty="0">
                <a:solidFill>
                  <a:srgbClr val="008000"/>
                </a:solidFill>
              </a:rPr>
              <a:t>z</a:t>
            </a:r>
          </a:p>
          <a:p>
            <a:pPr defTabSz="363538">
              <a:lnSpc>
                <a:spcPct val="120000"/>
              </a:lnSpc>
            </a:pPr>
            <a:r>
              <a:rPr lang="en-US" altLang="zh-CN" sz="1400" dirty="0"/>
              <a:t>	z=x&gt;</a:t>
            </a:r>
            <a:r>
              <a:rPr lang="en-US" altLang="zh-CN" sz="1400" dirty="0" err="1"/>
              <a:t>y?x:y</a:t>
            </a:r>
            <a:r>
              <a:rPr lang="en-US" altLang="zh-CN" sz="1400" dirty="0"/>
              <a:t>;	</a:t>
            </a:r>
            <a:r>
              <a:rPr lang="en-US" altLang="zh-CN" sz="1400" dirty="0">
                <a:solidFill>
                  <a:srgbClr val="008000"/>
                </a:solidFill>
              </a:rPr>
              <a:t>//</a:t>
            </a:r>
            <a:r>
              <a:rPr lang="zh-CN" altLang="en-US" sz="1400" dirty="0">
                <a:solidFill>
                  <a:srgbClr val="008000"/>
                </a:solidFill>
              </a:rPr>
              <a:t>把</a:t>
            </a:r>
            <a:r>
              <a:rPr lang="en-US" altLang="zh-CN" sz="1400" dirty="0">
                <a:solidFill>
                  <a:srgbClr val="008000"/>
                </a:solidFill>
              </a:rPr>
              <a:t>x</a:t>
            </a:r>
            <a:r>
              <a:rPr lang="zh-CN" altLang="en-US" sz="1400" dirty="0">
                <a:solidFill>
                  <a:srgbClr val="008000"/>
                </a:solidFill>
              </a:rPr>
              <a:t>和</a:t>
            </a:r>
            <a:r>
              <a:rPr lang="en-US" altLang="zh-CN" sz="1400" dirty="0">
                <a:solidFill>
                  <a:srgbClr val="008000"/>
                </a:solidFill>
              </a:rPr>
              <a:t>y</a:t>
            </a:r>
            <a:r>
              <a:rPr lang="zh-CN" altLang="en-US" sz="1400" dirty="0">
                <a:solidFill>
                  <a:srgbClr val="008000"/>
                </a:solidFill>
              </a:rPr>
              <a:t>中大者赋给</a:t>
            </a:r>
            <a:r>
              <a:rPr lang="en-US" altLang="zh-CN" sz="1400" dirty="0">
                <a:solidFill>
                  <a:srgbClr val="008000"/>
                </a:solidFill>
              </a:rPr>
              <a:t>z</a:t>
            </a:r>
          </a:p>
          <a:p>
            <a:pPr defTabSz="363538">
              <a:lnSpc>
                <a:spcPct val="120000"/>
              </a:lnSpc>
            </a:pPr>
            <a:r>
              <a:rPr lang="en-US" altLang="zh-CN" sz="1400" dirty="0"/>
              <a:t>	</a:t>
            </a:r>
            <a:r>
              <a:rPr lang="en-US" altLang="zh-CN" sz="1400" dirty="0">
                <a:solidFill>
                  <a:schemeClr val="accent6"/>
                </a:solidFill>
              </a:rPr>
              <a:t>return(z);	</a:t>
            </a:r>
            <a:r>
              <a:rPr lang="en-US" altLang="zh-CN" sz="1400" dirty="0"/>
              <a:t>	</a:t>
            </a:r>
            <a:r>
              <a:rPr lang="en-US" altLang="zh-CN" sz="1400" dirty="0">
                <a:solidFill>
                  <a:srgbClr val="008000"/>
                </a:solidFill>
              </a:rPr>
              <a:t>//</a:t>
            </a:r>
            <a:r>
              <a:rPr lang="zh-CN" altLang="en-US" sz="1400" dirty="0">
                <a:solidFill>
                  <a:srgbClr val="008000"/>
                </a:solidFill>
              </a:rPr>
              <a:t>把</a:t>
            </a:r>
            <a:r>
              <a:rPr lang="en-US" altLang="zh-CN" sz="1400" dirty="0">
                <a:solidFill>
                  <a:srgbClr val="008000"/>
                </a:solidFill>
              </a:rPr>
              <a:t>z</a:t>
            </a:r>
            <a:r>
              <a:rPr lang="zh-CN" altLang="en-US" sz="1400" dirty="0">
                <a:solidFill>
                  <a:srgbClr val="008000"/>
                </a:solidFill>
              </a:rPr>
              <a:t>作为</a:t>
            </a:r>
            <a:r>
              <a:rPr lang="en-US" altLang="zh-CN" sz="1400" dirty="0">
                <a:solidFill>
                  <a:srgbClr val="008000"/>
                </a:solidFill>
              </a:rPr>
              <a:t>max</a:t>
            </a:r>
            <a:r>
              <a:rPr lang="zh-CN" altLang="en-US" sz="1400" dirty="0">
                <a:solidFill>
                  <a:srgbClr val="008000"/>
                </a:solidFill>
              </a:rPr>
              <a:t>函数的值带回</a:t>
            </a:r>
            <a:r>
              <a:rPr lang="en-US" altLang="zh-CN" sz="1400" dirty="0">
                <a:solidFill>
                  <a:srgbClr val="008000"/>
                </a:solidFill>
              </a:rPr>
              <a:t>main</a:t>
            </a:r>
            <a:r>
              <a:rPr lang="zh-CN" altLang="en-US" sz="1400" dirty="0">
                <a:solidFill>
                  <a:srgbClr val="008000"/>
                </a:solidFill>
              </a:rPr>
              <a:t>函数</a:t>
            </a:r>
          </a:p>
          <a:p>
            <a:pPr defTabSz="363538">
              <a:lnSpc>
                <a:spcPct val="120000"/>
              </a:lnSpc>
            </a:pPr>
            <a:r>
              <a:rPr lang="en-US" altLang="zh-CN" sz="1400" dirty="0"/>
              <a:t>}</a:t>
            </a:r>
          </a:p>
        </p:txBody>
      </p:sp>
      <p:grpSp>
        <p:nvGrpSpPr>
          <p:cNvPr id="51" name="组合 50"/>
          <p:cNvGrpSpPr/>
          <p:nvPr/>
        </p:nvGrpSpPr>
        <p:grpSpPr>
          <a:xfrm>
            <a:off x="767739" y="4403802"/>
            <a:ext cx="10651381" cy="1647176"/>
            <a:chOff x="8050697" y="5019262"/>
            <a:chExt cx="10651381" cy="1647176"/>
          </a:xfrm>
          <a:effectLst>
            <a:outerShdw blurRad="63500" sx="102000" sy="102000" algn="ctr" rotWithShape="0">
              <a:prstClr val="black">
                <a:alpha val="40000"/>
              </a:prstClr>
            </a:outerShdw>
          </a:effectLst>
        </p:grpSpPr>
        <p:sp>
          <p:nvSpPr>
            <p:cNvPr id="52" name="剪去单角的矩形 51"/>
            <p:cNvSpPr/>
            <p:nvPr/>
          </p:nvSpPr>
          <p:spPr>
            <a:xfrm>
              <a:off x="8050697" y="5019262"/>
              <a:ext cx="10651381" cy="1647176"/>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15"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54" name="文本框 53"/>
            <p:cNvSpPr txBox="1"/>
            <p:nvPr/>
          </p:nvSpPr>
          <p:spPr>
            <a:xfrm>
              <a:off x="8388005" y="5054496"/>
              <a:ext cx="6213340" cy="1384995"/>
            </a:xfrm>
            <a:prstGeom prst="rect">
              <a:avLst/>
            </a:prstGeom>
            <a:noFill/>
          </p:spPr>
          <p:txBody>
            <a:bodyPr wrap="square" rtlCol="0">
              <a:spAutoFit/>
            </a:bodyPr>
            <a:lstStyle/>
            <a:p>
              <a:r>
                <a:rPr lang="zh-CN" altLang="en-US" sz="1400" dirty="0">
                  <a:solidFill>
                    <a:schemeClr val="bg1"/>
                  </a:solidFill>
                </a:rPr>
                <a:t>定义函数，名为</a:t>
              </a:r>
              <a:r>
                <a:rPr lang="en-US" altLang="zh-CN" sz="1400" dirty="0">
                  <a:solidFill>
                    <a:schemeClr val="bg1"/>
                  </a:solidFill>
                </a:rPr>
                <a:t>max</a:t>
              </a:r>
              <a:r>
                <a:rPr lang="zh-CN" altLang="en-US" sz="1400" dirty="0">
                  <a:solidFill>
                    <a:schemeClr val="bg1"/>
                  </a:solidFill>
                </a:rPr>
                <a:t>，函数类型为</a:t>
              </a:r>
              <a:r>
                <a:rPr lang="en-US" altLang="zh-CN" sz="1400" dirty="0">
                  <a:solidFill>
                    <a:schemeClr val="bg1"/>
                  </a:solidFill>
                </a:rPr>
                <a:t>int</a:t>
              </a:r>
              <a:r>
                <a:rPr lang="zh-CN" altLang="en-US" sz="1400" dirty="0">
                  <a:solidFill>
                    <a:schemeClr val="bg1"/>
                  </a:solidFill>
                </a:rPr>
                <a:t>。指定两个形参</a:t>
              </a:r>
              <a:r>
                <a:rPr lang="en-US" altLang="zh-CN" sz="1400" dirty="0">
                  <a:solidFill>
                    <a:schemeClr val="bg1"/>
                  </a:solidFill>
                </a:rPr>
                <a:t>x</a:t>
              </a:r>
              <a:r>
                <a:rPr lang="zh-CN" altLang="en-US" sz="1400" dirty="0">
                  <a:solidFill>
                    <a:schemeClr val="bg1"/>
                  </a:solidFill>
                </a:rPr>
                <a:t>和</a:t>
              </a:r>
              <a:r>
                <a:rPr lang="en-US" altLang="zh-CN" sz="1400" dirty="0">
                  <a:solidFill>
                    <a:schemeClr val="bg1"/>
                  </a:solidFill>
                </a:rPr>
                <a:t>y</a:t>
              </a:r>
              <a:r>
                <a:rPr lang="zh-CN" altLang="en-US" sz="1400" dirty="0">
                  <a:solidFill>
                    <a:schemeClr val="bg1"/>
                  </a:solidFill>
                </a:rPr>
                <a:t>，形参的类型为</a:t>
              </a:r>
              <a:r>
                <a:rPr lang="en-US" altLang="zh-CN" sz="1400" dirty="0">
                  <a:solidFill>
                    <a:schemeClr val="bg1"/>
                  </a:solidFill>
                </a:rPr>
                <a:t>int</a:t>
              </a:r>
              <a:r>
                <a:rPr lang="zh-CN" altLang="en-US" sz="1400" dirty="0">
                  <a:solidFill>
                    <a:schemeClr val="bg1"/>
                  </a:solidFill>
                </a:rPr>
                <a:t>。</a:t>
              </a:r>
            </a:p>
            <a:p>
              <a:endParaRPr lang="zh-CN" altLang="en-US" sz="1400" dirty="0">
                <a:solidFill>
                  <a:schemeClr val="bg1"/>
                </a:solidFill>
              </a:endParaRPr>
            </a:p>
            <a:p>
              <a:r>
                <a:rPr lang="zh-CN" altLang="en-US" sz="1400" dirty="0">
                  <a:solidFill>
                    <a:schemeClr val="bg1"/>
                  </a:solidFill>
                </a:rPr>
                <a:t>主函数中包含了一个函数调用</a:t>
              </a:r>
              <a:r>
                <a:rPr lang="en-US" altLang="zh-CN" sz="1400" dirty="0">
                  <a:solidFill>
                    <a:schemeClr val="bg1"/>
                  </a:solidFill>
                </a:rPr>
                <a:t>max(</a:t>
              </a:r>
              <a:r>
                <a:rPr lang="en-US" altLang="zh-CN" sz="1400" dirty="0" err="1">
                  <a:solidFill>
                    <a:schemeClr val="bg1"/>
                  </a:solidFill>
                </a:rPr>
                <a:t>a,b</a:t>
              </a:r>
              <a:r>
                <a:rPr lang="en-US" altLang="zh-CN" sz="1400" dirty="0">
                  <a:solidFill>
                    <a:schemeClr val="bg1"/>
                  </a:solidFill>
                </a:rPr>
                <a:t>)</a:t>
              </a:r>
              <a:r>
                <a:rPr lang="zh-CN" altLang="en-US" sz="1400" dirty="0">
                  <a:solidFill>
                    <a:schemeClr val="bg1"/>
                  </a:solidFill>
                </a:rPr>
                <a:t>。</a:t>
              </a:r>
              <a:r>
                <a:rPr lang="en-US" altLang="zh-CN" sz="1400" dirty="0">
                  <a:solidFill>
                    <a:schemeClr val="bg1"/>
                  </a:solidFill>
                </a:rPr>
                <a:t>max</a:t>
              </a:r>
              <a:r>
                <a:rPr lang="zh-CN" altLang="en-US" sz="1400" dirty="0">
                  <a:solidFill>
                    <a:schemeClr val="bg1"/>
                  </a:solidFill>
                </a:rPr>
                <a:t>后面括号内的</a:t>
              </a:r>
              <a:r>
                <a:rPr lang="en-US" altLang="zh-CN" sz="1400" dirty="0">
                  <a:solidFill>
                    <a:schemeClr val="bg1"/>
                  </a:solidFill>
                </a:rPr>
                <a:t>a</a:t>
              </a:r>
              <a:r>
                <a:rPr lang="zh-CN" altLang="en-US" sz="1400" dirty="0">
                  <a:solidFill>
                    <a:schemeClr val="bg1"/>
                  </a:solidFill>
                </a:rPr>
                <a:t>和</a:t>
              </a:r>
              <a:r>
                <a:rPr lang="en-US" altLang="zh-CN" sz="1400" dirty="0">
                  <a:solidFill>
                    <a:schemeClr val="bg1"/>
                  </a:solidFill>
                </a:rPr>
                <a:t>b</a:t>
              </a:r>
              <a:r>
                <a:rPr lang="zh-CN" altLang="en-US" sz="1400" dirty="0">
                  <a:solidFill>
                    <a:schemeClr val="bg1"/>
                  </a:solidFill>
                </a:rPr>
                <a:t>是实参。</a:t>
              </a:r>
              <a:r>
                <a:rPr lang="en-US" altLang="zh-CN" sz="1400" dirty="0">
                  <a:solidFill>
                    <a:schemeClr val="bg1"/>
                  </a:solidFill>
                </a:rPr>
                <a:t>a</a:t>
              </a:r>
              <a:r>
                <a:rPr lang="zh-CN" altLang="en-US" sz="1400" dirty="0">
                  <a:solidFill>
                    <a:schemeClr val="bg1"/>
                  </a:solidFill>
                </a:rPr>
                <a:t>和</a:t>
              </a:r>
              <a:r>
                <a:rPr lang="en-US" altLang="zh-CN" sz="1400" dirty="0">
                  <a:solidFill>
                    <a:schemeClr val="bg1"/>
                  </a:solidFill>
                </a:rPr>
                <a:t>b</a:t>
              </a:r>
              <a:r>
                <a:rPr lang="zh-CN" altLang="en-US" sz="1400" dirty="0">
                  <a:solidFill>
                    <a:schemeClr val="bg1"/>
                  </a:solidFill>
                </a:rPr>
                <a:t>是在</a:t>
              </a:r>
              <a:r>
                <a:rPr lang="en-US" altLang="zh-CN" sz="1400" dirty="0">
                  <a:solidFill>
                    <a:schemeClr val="bg1"/>
                  </a:solidFill>
                </a:rPr>
                <a:t>main</a:t>
              </a:r>
              <a:r>
                <a:rPr lang="zh-CN" altLang="en-US" sz="1400" dirty="0">
                  <a:solidFill>
                    <a:schemeClr val="bg1"/>
                  </a:solidFill>
                </a:rPr>
                <a:t>函数中定义的变量，</a:t>
              </a:r>
              <a:r>
                <a:rPr lang="en-US" altLang="zh-CN" sz="1400" dirty="0">
                  <a:solidFill>
                    <a:schemeClr val="bg1"/>
                  </a:solidFill>
                </a:rPr>
                <a:t>x</a:t>
              </a:r>
              <a:r>
                <a:rPr lang="zh-CN" altLang="en-US" sz="1400" dirty="0">
                  <a:solidFill>
                    <a:schemeClr val="bg1"/>
                  </a:solidFill>
                </a:rPr>
                <a:t>和</a:t>
              </a:r>
              <a:r>
                <a:rPr lang="en-US" altLang="zh-CN" sz="1400" dirty="0">
                  <a:solidFill>
                    <a:schemeClr val="bg1"/>
                  </a:solidFill>
                </a:rPr>
                <a:t>y</a:t>
              </a:r>
              <a:r>
                <a:rPr lang="zh-CN" altLang="en-US" sz="1400" dirty="0">
                  <a:solidFill>
                    <a:schemeClr val="bg1"/>
                  </a:solidFill>
                </a:rPr>
                <a:t>是函数</a:t>
              </a:r>
              <a:r>
                <a:rPr lang="en-US" altLang="zh-CN" sz="1400" dirty="0">
                  <a:solidFill>
                    <a:schemeClr val="bg1"/>
                  </a:solidFill>
                </a:rPr>
                <a:t>max</a:t>
              </a:r>
              <a:r>
                <a:rPr lang="zh-CN" altLang="en-US" sz="1400" dirty="0">
                  <a:solidFill>
                    <a:schemeClr val="bg1"/>
                  </a:solidFill>
                </a:rPr>
                <a:t>的形式参数。通过函数调用，在两个函数之间发生数据传递，实参</a:t>
              </a:r>
              <a:r>
                <a:rPr lang="en-US" altLang="zh-CN" sz="1400" dirty="0">
                  <a:solidFill>
                    <a:schemeClr val="bg1"/>
                  </a:solidFill>
                </a:rPr>
                <a:t>a</a:t>
              </a:r>
              <a:r>
                <a:rPr lang="zh-CN" altLang="en-US" sz="1400" dirty="0">
                  <a:solidFill>
                    <a:schemeClr val="bg1"/>
                  </a:solidFill>
                </a:rPr>
                <a:t>和</a:t>
              </a:r>
              <a:r>
                <a:rPr lang="en-US" altLang="zh-CN" sz="1400" dirty="0">
                  <a:solidFill>
                    <a:schemeClr val="bg1"/>
                  </a:solidFill>
                </a:rPr>
                <a:t>b</a:t>
              </a:r>
              <a:r>
                <a:rPr lang="zh-CN" altLang="en-US" sz="1400" dirty="0">
                  <a:solidFill>
                    <a:schemeClr val="bg1"/>
                  </a:solidFill>
                </a:rPr>
                <a:t>的值传递给形参</a:t>
              </a:r>
              <a:r>
                <a:rPr lang="en-US" altLang="zh-CN" sz="1400" dirty="0">
                  <a:solidFill>
                    <a:schemeClr val="bg1"/>
                  </a:solidFill>
                </a:rPr>
                <a:t>x</a:t>
              </a:r>
              <a:r>
                <a:rPr lang="zh-CN" altLang="en-US" sz="1400" dirty="0">
                  <a:solidFill>
                    <a:schemeClr val="bg1"/>
                  </a:solidFill>
                </a:rPr>
                <a:t>和</a:t>
              </a:r>
              <a:r>
                <a:rPr lang="en-US" altLang="zh-CN" sz="1400" dirty="0">
                  <a:solidFill>
                    <a:schemeClr val="bg1"/>
                  </a:solidFill>
                </a:rPr>
                <a:t>y</a:t>
              </a:r>
              <a:r>
                <a:rPr lang="zh-CN" altLang="en-US" sz="1400" dirty="0">
                  <a:solidFill>
                    <a:schemeClr val="bg1"/>
                  </a:solidFill>
                </a:rPr>
                <a:t>，在</a:t>
              </a:r>
              <a:r>
                <a:rPr lang="en-US" altLang="zh-CN" sz="1400" dirty="0">
                  <a:solidFill>
                    <a:schemeClr val="bg1"/>
                  </a:solidFill>
                </a:rPr>
                <a:t>max</a:t>
              </a:r>
              <a:r>
                <a:rPr lang="zh-CN" altLang="en-US" sz="1400" dirty="0">
                  <a:solidFill>
                    <a:schemeClr val="bg1"/>
                  </a:solidFill>
                </a:rPr>
                <a:t>函数中把</a:t>
              </a:r>
              <a:r>
                <a:rPr lang="en-US" altLang="zh-CN" sz="1400" dirty="0">
                  <a:solidFill>
                    <a:schemeClr val="bg1"/>
                  </a:solidFill>
                </a:rPr>
                <a:t>x</a:t>
              </a:r>
              <a:r>
                <a:rPr lang="zh-CN" altLang="en-US" sz="1400" dirty="0">
                  <a:solidFill>
                    <a:schemeClr val="bg1"/>
                  </a:solidFill>
                </a:rPr>
                <a:t>和</a:t>
              </a:r>
              <a:r>
                <a:rPr lang="en-US" altLang="zh-CN" sz="1400" dirty="0">
                  <a:solidFill>
                    <a:schemeClr val="bg1"/>
                  </a:solidFill>
                </a:rPr>
                <a:t>y</a:t>
              </a:r>
              <a:r>
                <a:rPr lang="zh-CN" altLang="en-US" sz="1400" dirty="0">
                  <a:solidFill>
                    <a:schemeClr val="bg1"/>
                  </a:solidFill>
                </a:rPr>
                <a:t>中的大者赋给变量</a:t>
              </a:r>
              <a:r>
                <a:rPr lang="en-US" altLang="zh-CN" sz="1400" dirty="0">
                  <a:solidFill>
                    <a:schemeClr val="bg1"/>
                  </a:solidFill>
                </a:rPr>
                <a:t>z</a:t>
              </a:r>
              <a:r>
                <a:rPr lang="zh-CN" altLang="en-US" sz="1400" dirty="0">
                  <a:solidFill>
                    <a:schemeClr val="bg1"/>
                  </a:solidFill>
                </a:rPr>
                <a:t>，</a:t>
              </a:r>
              <a:r>
                <a:rPr lang="en-US" altLang="zh-CN" sz="1400" dirty="0">
                  <a:solidFill>
                    <a:schemeClr val="bg1"/>
                  </a:solidFill>
                </a:rPr>
                <a:t>z</a:t>
              </a:r>
              <a:r>
                <a:rPr lang="zh-CN" altLang="en-US" sz="1400" dirty="0">
                  <a:solidFill>
                    <a:schemeClr val="bg1"/>
                  </a:solidFill>
                </a:rPr>
                <a:t>的值作为函数值返回</a:t>
              </a:r>
              <a:r>
                <a:rPr lang="en-US" altLang="zh-CN" sz="1400" dirty="0">
                  <a:solidFill>
                    <a:schemeClr val="bg1"/>
                  </a:solidFill>
                </a:rPr>
                <a:t>main</a:t>
              </a:r>
              <a:r>
                <a:rPr lang="zh-CN" altLang="en-US" sz="1400" dirty="0">
                  <a:solidFill>
                    <a:schemeClr val="bg1"/>
                  </a:solidFill>
                </a:rPr>
                <a:t>函数，赋给变量</a:t>
              </a:r>
              <a:r>
                <a:rPr lang="en-US" altLang="zh-CN" sz="1400" dirty="0">
                  <a:solidFill>
                    <a:schemeClr val="bg1"/>
                  </a:solidFill>
                </a:rPr>
                <a:t>c</a:t>
              </a:r>
              <a:r>
                <a:rPr lang="zh-CN" altLang="en-US" sz="1400" dirty="0">
                  <a:solidFill>
                    <a:schemeClr val="bg1"/>
                  </a:solidFill>
                </a:rPr>
                <a:t>。</a:t>
              </a:r>
              <a:endParaRPr lang="en-US" altLang="zh-CN" sz="1400" dirty="0">
                <a:solidFill>
                  <a:schemeClr val="bg1"/>
                </a:solidFill>
              </a:endParaRPr>
            </a:p>
          </p:txBody>
        </p:sp>
      </p:grpSp>
      <p:cxnSp>
        <p:nvCxnSpPr>
          <p:cNvPr id="16" name="直接连接符 15">
            <a:extLst>
              <a:ext uri="{FF2B5EF4-FFF2-40B4-BE49-F238E27FC236}">
                <a16:creationId xmlns:a16="http://schemas.microsoft.com/office/drawing/2014/main" xmlns="" id="{5C81FB62-3A45-4404-B636-DE1ACE563956}"/>
              </a:ext>
            </a:extLst>
          </p:cNvPr>
          <p:cNvCxnSpPr>
            <a:cxnSpLocks/>
          </p:cNvCxnSpPr>
          <p:nvPr/>
        </p:nvCxnSpPr>
        <p:spPr>
          <a:xfrm>
            <a:off x="6018721" y="1806399"/>
            <a:ext cx="0" cy="2469563"/>
          </a:xfrm>
          <a:prstGeom prst="line">
            <a:avLst/>
          </a:prstGeom>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a16="http://schemas.microsoft.com/office/drawing/2014/main" xmlns="" id="{26C091BA-AA37-4C44-AC8C-F3223AF43560}"/>
              </a:ext>
            </a:extLst>
          </p:cNvPr>
          <p:cNvGrpSpPr/>
          <p:nvPr/>
        </p:nvGrpSpPr>
        <p:grpSpPr>
          <a:xfrm>
            <a:off x="5863042" y="2110195"/>
            <a:ext cx="325496" cy="260107"/>
            <a:chOff x="5926033" y="1926699"/>
            <a:chExt cx="325496" cy="260107"/>
          </a:xfrm>
        </p:grpSpPr>
        <p:sp>
          <p:nvSpPr>
            <p:cNvPr id="18" name="MH_Other_2">
              <a:extLst>
                <a:ext uri="{FF2B5EF4-FFF2-40B4-BE49-F238E27FC236}">
                  <a16:creationId xmlns:a16="http://schemas.microsoft.com/office/drawing/2014/main" xmlns="" id="{B0ACEA3A-5F72-4E52-9A14-6D617AA12747}"/>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9" name="MH_Other_3">
              <a:extLst>
                <a:ext uri="{FF2B5EF4-FFF2-40B4-BE49-F238E27FC236}">
                  <a16:creationId xmlns:a16="http://schemas.microsoft.com/office/drawing/2014/main" xmlns="" id="{21E6E270-9CB7-47E4-AFA0-265A4B8C8678}"/>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4">
              <a:extLst>
                <a:ext uri="{FF2B5EF4-FFF2-40B4-BE49-F238E27FC236}">
                  <a16:creationId xmlns:a16="http://schemas.microsoft.com/office/drawing/2014/main" xmlns="" id="{6C40FA21-3732-464C-8D59-9002B2A02903}"/>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5">
              <a:extLst>
                <a:ext uri="{FF2B5EF4-FFF2-40B4-BE49-F238E27FC236}">
                  <a16:creationId xmlns:a16="http://schemas.microsoft.com/office/drawing/2014/main" xmlns="" id="{E0A2DA11-8B6F-4D95-8C65-7C460E1E000B}"/>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6">
              <a:extLst>
                <a:ext uri="{FF2B5EF4-FFF2-40B4-BE49-F238E27FC236}">
                  <a16:creationId xmlns:a16="http://schemas.microsoft.com/office/drawing/2014/main" xmlns="" id="{A21AF497-AA0E-44AB-B91A-D20B345DCAA1}"/>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7">
              <a:extLst>
                <a:ext uri="{FF2B5EF4-FFF2-40B4-BE49-F238E27FC236}">
                  <a16:creationId xmlns:a16="http://schemas.microsoft.com/office/drawing/2014/main" xmlns="" id="{140517E9-2F75-4EB3-8B88-9F33617E7E01}"/>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4" name="组合 23">
            <a:extLst>
              <a:ext uri="{FF2B5EF4-FFF2-40B4-BE49-F238E27FC236}">
                <a16:creationId xmlns:a16="http://schemas.microsoft.com/office/drawing/2014/main" xmlns="" id="{76DE1B79-E9CB-4AF0-8709-EC1FCF93F8FB}"/>
              </a:ext>
            </a:extLst>
          </p:cNvPr>
          <p:cNvGrpSpPr/>
          <p:nvPr/>
        </p:nvGrpSpPr>
        <p:grpSpPr>
          <a:xfrm>
            <a:off x="5842452" y="3734242"/>
            <a:ext cx="325496" cy="260106"/>
            <a:chOff x="5926033" y="5434781"/>
            <a:chExt cx="325496" cy="260106"/>
          </a:xfrm>
        </p:grpSpPr>
        <p:sp>
          <p:nvSpPr>
            <p:cNvPr id="25" name="MH_Other_8">
              <a:extLst>
                <a:ext uri="{FF2B5EF4-FFF2-40B4-BE49-F238E27FC236}">
                  <a16:creationId xmlns:a16="http://schemas.microsoft.com/office/drawing/2014/main" xmlns="" id="{899D0A0D-B44D-48CE-B05F-AFE442AC1991}"/>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9">
              <a:extLst>
                <a:ext uri="{FF2B5EF4-FFF2-40B4-BE49-F238E27FC236}">
                  <a16:creationId xmlns:a16="http://schemas.microsoft.com/office/drawing/2014/main" xmlns="" id="{ABC58120-8E98-4CED-864D-70C9972F2B7E}"/>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10">
              <a:extLst>
                <a:ext uri="{FF2B5EF4-FFF2-40B4-BE49-F238E27FC236}">
                  <a16:creationId xmlns:a16="http://schemas.microsoft.com/office/drawing/2014/main" xmlns="" id="{907EBF85-B356-43AC-A0EB-051962FF2396}"/>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a:extLst>
                <a:ext uri="{FF2B5EF4-FFF2-40B4-BE49-F238E27FC236}">
                  <a16:creationId xmlns:a16="http://schemas.microsoft.com/office/drawing/2014/main" xmlns="" id="{8D4FDCD4-FFFF-4296-96FE-B43214BCF09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a:extLst>
                <a:ext uri="{FF2B5EF4-FFF2-40B4-BE49-F238E27FC236}">
                  <a16:creationId xmlns:a16="http://schemas.microsoft.com/office/drawing/2014/main" xmlns="" id="{5AED38F0-45DD-45F4-A636-4F0F475BC9D6}"/>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a:extLst>
                <a:ext uri="{FF2B5EF4-FFF2-40B4-BE49-F238E27FC236}">
                  <a16:creationId xmlns:a16="http://schemas.microsoft.com/office/drawing/2014/main" xmlns="" id="{F98E1DDA-FDB8-42BB-AD1C-8309F39C2BDF}"/>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
        <p:nvSpPr>
          <p:cNvPr id="7" name="文本框 6">
            <a:extLst>
              <a:ext uri="{FF2B5EF4-FFF2-40B4-BE49-F238E27FC236}">
                <a16:creationId xmlns:a16="http://schemas.microsoft.com/office/drawing/2014/main" xmlns="" id="{F4BE5233-FC4C-41FF-99F5-68B5FF8C568F}"/>
              </a:ext>
            </a:extLst>
          </p:cNvPr>
          <p:cNvSpPr txBox="1"/>
          <p:nvPr/>
        </p:nvSpPr>
        <p:spPr>
          <a:xfrm>
            <a:off x="7682592" y="4439036"/>
            <a:ext cx="3397348" cy="1600438"/>
          </a:xfrm>
          <a:prstGeom prst="rect">
            <a:avLst/>
          </a:prstGeom>
          <a:noFill/>
        </p:spPr>
        <p:txBody>
          <a:bodyPr wrap="square" rtlCol="0">
            <a:spAutoFit/>
          </a:bodyPr>
          <a:lstStyle/>
          <a:p>
            <a:pPr defTabSz="357188"/>
            <a:r>
              <a:rPr lang="en-US" altLang="zh-CN" sz="1400" dirty="0"/>
              <a:t>c=max(</a:t>
            </a:r>
            <a:r>
              <a:rPr lang="en-US" altLang="zh-CN" sz="1400" dirty="0" err="1"/>
              <a:t>a,b</a:t>
            </a:r>
            <a:r>
              <a:rPr lang="en-US" altLang="zh-CN" sz="1400" dirty="0"/>
              <a:t>);		(main</a:t>
            </a:r>
            <a:r>
              <a:rPr lang="zh-CN" altLang="en-US" sz="1400" dirty="0"/>
              <a:t>函数</a:t>
            </a:r>
            <a:r>
              <a:rPr lang="en-US" altLang="zh-CN" sz="1400" dirty="0"/>
              <a:t>)</a:t>
            </a:r>
          </a:p>
          <a:p>
            <a:pPr defTabSz="357188"/>
            <a:endParaRPr lang="en-US" altLang="zh-CN" sz="1400" dirty="0"/>
          </a:p>
          <a:p>
            <a:pPr defTabSz="357188"/>
            <a:r>
              <a:rPr lang="en-US" altLang="zh-CN" sz="1400" dirty="0"/>
              <a:t>int max(int </a:t>
            </a:r>
            <a:r>
              <a:rPr lang="en-US" altLang="zh-CN" sz="1400" dirty="0" err="1"/>
              <a:t>x,int</a:t>
            </a:r>
            <a:r>
              <a:rPr lang="en-US" altLang="zh-CN" sz="1400" dirty="0"/>
              <a:t> y)	(max</a:t>
            </a:r>
            <a:r>
              <a:rPr lang="zh-CN" altLang="en-US" sz="1400" dirty="0"/>
              <a:t>函数</a:t>
            </a:r>
            <a:r>
              <a:rPr lang="en-US" altLang="zh-CN" sz="1400" dirty="0"/>
              <a:t>)</a:t>
            </a:r>
          </a:p>
          <a:p>
            <a:pPr defTabSz="357188"/>
            <a:r>
              <a:rPr lang="en-US" altLang="zh-CN" sz="1400" dirty="0"/>
              <a:t>{	int z;</a:t>
            </a:r>
          </a:p>
          <a:p>
            <a:pPr defTabSz="357188"/>
            <a:r>
              <a:rPr lang="en-US" altLang="zh-CN" sz="1400" dirty="0"/>
              <a:t>	z=x&gt;</a:t>
            </a:r>
            <a:r>
              <a:rPr lang="en-US" altLang="zh-CN" sz="1400" dirty="0" err="1"/>
              <a:t>y?x:y</a:t>
            </a:r>
            <a:r>
              <a:rPr lang="en-US" altLang="zh-CN" sz="1400" dirty="0"/>
              <a:t>;</a:t>
            </a:r>
          </a:p>
          <a:p>
            <a:pPr defTabSz="357188"/>
            <a:r>
              <a:rPr lang="en-US" altLang="zh-CN" sz="1400" dirty="0"/>
              <a:t>	return(z);</a:t>
            </a:r>
          </a:p>
          <a:p>
            <a:pPr defTabSz="357188"/>
            <a:r>
              <a:rPr lang="en-US" altLang="zh-CN" sz="1400" dirty="0"/>
              <a:t>}</a:t>
            </a:r>
          </a:p>
        </p:txBody>
      </p:sp>
      <p:cxnSp>
        <p:nvCxnSpPr>
          <p:cNvPr id="9" name="直接箭头连接符 8">
            <a:extLst>
              <a:ext uri="{FF2B5EF4-FFF2-40B4-BE49-F238E27FC236}">
                <a16:creationId xmlns:a16="http://schemas.microsoft.com/office/drawing/2014/main" xmlns="" id="{571C3061-4673-46BD-9281-6C76C8F099C7}"/>
              </a:ext>
            </a:extLst>
          </p:cNvPr>
          <p:cNvCxnSpPr/>
          <p:nvPr/>
        </p:nvCxnSpPr>
        <p:spPr>
          <a:xfrm>
            <a:off x="8894210" y="4670491"/>
            <a:ext cx="264318" cy="2643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a:extLst>
              <a:ext uri="{FF2B5EF4-FFF2-40B4-BE49-F238E27FC236}">
                <a16:creationId xmlns:a16="http://schemas.microsoft.com/office/drawing/2014/main" xmlns="" id="{13637EBE-6BCF-4F0B-95ED-E746070E1B08}"/>
              </a:ext>
            </a:extLst>
          </p:cNvPr>
          <p:cNvCxnSpPr>
            <a:cxnSpLocks/>
          </p:cNvCxnSpPr>
          <p:nvPr/>
        </p:nvCxnSpPr>
        <p:spPr>
          <a:xfrm>
            <a:off x="8575946" y="4679159"/>
            <a:ext cx="475059" cy="2643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任意多边形: 形状 10">
            <a:extLst>
              <a:ext uri="{FF2B5EF4-FFF2-40B4-BE49-F238E27FC236}">
                <a16:creationId xmlns:a16="http://schemas.microsoft.com/office/drawing/2014/main" xmlns="" id="{4A0EBC2B-EACD-43A1-BD2C-DD441E302337}"/>
              </a:ext>
            </a:extLst>
          </p:cNvPr>
          <p:cNvSpPr/>
          <p:nvPr/>
        </p:nvSpPr>
        <p:spPr>
          <a:xfrm>
            <a:off x="7508082" y="4650584"/>
            <a:ext cx="1114425" cy="1357312"/>
          </a:xfrm>
          <a:custGeom>
            <a:avLst/>
            <a:gdLst>
              <a:gd name="connsiteX0" fmla="*/ 1114425 w 1114425"/>
              <a:gd name="connsiteY0" fmla="*/ 1128712 h 1357312"/>
              <a:gd name="connsiteX1" fmla="*/ 1114425 w 1114425"/>
              <a:gd name="connsiteY1" fmla="*/ 1357312 h 1357312"/>
              <a:gd name="connsiteX2" fmla="*/ 0 w 1114425"/>
              <a:gd name="connsiteY2" fmla="*/ 1357312 h 1357312"/>
              <a:gd name="connsiteX3" fmla="*/ 0 w 1114425"/>
              <a:gd name="connsiteY3" fmla="*/ 221456 h 1357312"/>
              <a:gd name="connsiteX4" fmla="*/ 628650 w 1114425"/>
              <a:gd name="connsiteY4" fmla="*/ 221456 h 1357312"/>
              <a:gd name="connsiteX5" fmla="*/ 628650 w 1114425"/>
              <a:gd name="connsiteY5" fmla="*/ 0 h 135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4425" h="1357312">
                <a:moveTo>
                  <a:pt x="1114425" y="1128712"/>
                </a:moveTo>
                <a:lnTo>
                  <a:pt x="1114425" y="1357312"/>
                </a:lnTo>
                <a:lnTo>
                  <a:pt x="0" y="1357312"/>
                </a:lnTo>
                <a:lnTo>
                  <a:pt x="0" y="221456"/>
                </a:lnTo>
                <a:lnTo>
                  <a:pt x="628650" y="221456"/>
                </a:lnTo>
                <a:lnTo>
                  <a:pt x="628650" y="0"/>
                </a:lnTo>
              </a:path>
            </a:pathLst>
          </a:cu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xmlns="" id="{EFBCC0A8-1C21-4E55-ACA2-D874B3F8C7B9}"/>
              </a:ext>
            </a:extLst>
          </p:cNvPr>
          <p:cNvSpPr/>
          <p:nvPr/>
        </p:nvSpPr>
        <p:spPr>
          <a:xfrm>
            <a:off x="742986" y="6188100"/>
            <a:ext cx="10676134"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dirty="0"/>
              <a:t>在调用函数过程中发生的实参与形参间的数据传递称为“</a:t>
            </a:r>
            <a:r>
              <a:rPr lang="zh-CN" altLang="en-US" b="1" dirty="0"/>
              <a:t>虚实结合</a:t>
            </a:r>
            <a:r>
              <a:rPr lang="zh-CN" altLang="en-US" dirty="0"/>
              <a:t>”。</a:t>
            </a:r>
            <a:endParaRPr lang="zh-CN" altLang="en-US" dirty="0">
              <a:solidFill>
                <a:schemeClr val="lt1"/>
              </a:solidFill>
            </a:endParaRPr>
          </a:p>
        </p:txBody>
      </p:sp>
      <p:pic>
        <p:nvPicPr>
          <p:cNvPr id="4" name="图片 3"/>
          <p:cNvPicPr>
            <a:picLocks noChangeAspect="1"/>
          </p:cNvPicPr>
          <p:nvPr/>
        </p:nvPicPr>
        <p:blipFill>
          <a:blip r:embed="rId16" cstate="print"/>
          <a:stretch>
            <a:fillRect/>
          </a:stretch>
        </p:blipFill>
        <p:spPr>
          <a:xfrm>
            <a:off x="7808307" y="3374617"/>
            <a:ext cx="3486150" cy="847725"/>
          </a:xfrm>
          <a:prstGeom prst="rect">
            <a:avLst/>
          </a:prstGeom>
        </p:spPr>
      </p:pic>
    </p:spTree>
    <p:extLst>
      <p:ext uri="{BB962C8B-B14F-4D97-AF65-F5344CB8AC3E}">
        <p14:creationId xmlns:p14="http://schemas.microsoft.com/office/powerpoint/2010/main" xmlns="" val="2154163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dirty="0"/>
              <a:t>函数调用的过程</a:t>
            </a:r>
          </a:p>
        </p:txBody>
      </p:sp>
      <p:sp>
        <p:nvSpPr>
          <p:cNvPr id="11" name="MH_Desc_1"/>
          <p:cNvSpPr/>
          <p:nvPr>
            <p:custDataLst>
              <p:tags r:id="rId1"/>
            </p:custDataLst>
          </p:nvPr>
        </p:nvSpPr>
        <p:spPr>
          <a:xfrm>
            <a:off x="643111" y="1264444"/>
            <a:ext cx="10717315" cy="34790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dirty="0">
                <a:solidFill>
                  <a:schemeClr val="tx1"/>
                </a:solidFill>
              </a:rPr>
              <a:t>(1) </a:t>
            </a:r>
            <a:r>
              <a:rPr lang="zh-CN" altLang="en-US" dirty="0">
                <a:solidFill>
                  <a:schemeClr val="tx1"/>
                </a:solidFill>
              </a:rPr>
              <a:t>在定义函数中指定的形参，在未出现函数调用时，它们并不占内存中的存储单元。在发生函数调用时，函数的形参才被临时分配内存单元。</a:t>
            </a:r>
          </a:p>
          <a:p>
            <a:pPr algn="just">
              <a:lnSpc>
                <a:spcPct val="150000"/>
              </a:lnSpc>
              <a:defRPr/>
            </a:pPr>
            <a:r>
              <a:rPr lang="en-US" altLang="zh-CN" dirty="0">
                <a:solidFill>
                  <a:schemeClr val="tx1"/>
                </a:solidFill>
              </a:rPr>
              <a:t>(2) </a:t>
            </a:r>
            <a:r>
              <a:rPr lang="zh-CN" altLang="en-US" dirty="0">
                <a:solidFill>
                  <a:schemeClr val="tx1"/>
                </a:solidFill>
              </a:rPr>
              <a:t>将实参的值传递给对应形参。</a:t>
            </a:r>
            <a:endParaRPr lang="en-US" altLang="zh-CN" dirty="0">
              <a:solidFill>
                <a:schemeClr val="tx1"/>
              </a:solidFill>
            </a:endParaRPr>
          </a:p>
          <a:p>
            <a:pPr algn="just">
              <a:lnSpc>
                <a:spcPct val="150000"/>
              </a:lnSpc>
              <a:defRPr/>
            </a:pPr>
            <a:r>
              <a:rPr lang="en-US" altLang="zh-CN" dirty="0">
                <a:solidFill>
                  <a:schemeClr val="tx1"/>
                </a:solidFill>
              </a:rPr>
              <a:t>(3) </a:t>
            </a:r>
            <a:r>
              <a:rPr lang="zh-CN" altLang="en-US" dirty="0">
                <a:solidFill>
                  <a:schemeClr val="tx1"/>
                </a:solidFill>
              </a:rPr>
              <a:t>在执行函数期间，由于形参已经有值，就可以利用形参进行有关的运算。</a:t>
            </a:r>
          </a:p>
          <a:p>
            <a:pPr algn="just">
              <a:lnSpc>
                <a:spcPct val="150000"/>
              </a:lnSpc>
              <a:defRPr/>
            </a:pPr>
            <a:r>
              <a:rPr lang="en-US" altLang="zh-CN" dirty="0">
                <a:solidFill>
                  <a:schemeClr val="tx1"/>
                </a:solidFill>
              </a:rPr>
              <a:t>(4) </a:t>
            </a:r>
            <a:r>
              <a:rPr lang="zh-CN" altLang="en-US" dirty="0">
                <a:solidFill>
                  <a:schemeClr val="tx1"/>
                </a:solidFill>
              </a:rPr>
              <a:t>通过</a:t>
            </a:r>
            <a:r>
              <a:rPr lang="en-US" altLang="zh-CN" dirty="0">
                <a:solidFill>
                  <a:schemeClr val="tx1"/>
                </a:solidFill>
              </a:rPr>
              <a:t>return</a:t>
            </a:r>
            <a:r>
              <a:rPr lang="zh-CN" altLang="en-US" dirty="0">
                <a:solidFill>
                  <a:schemeClr val="tx1"/>
                </a:solidFill>
              </a:rPr>
              <a:t>语句将函数值带回到主调函数。应当注意返回值的类型与函数类型一致。如果函数不需要返回值，则不需要</a:t>
            </a:r>
            <a:r>
              <a:rPr lang="en-US" altLang="zh-CN" dirty="0">
                <a:solidFill>
                  <a:schemeClr val="tx1"/>
                </a:solidFill>
              </a:rPr>
              <a:t>return</a:t>
            </a:r>
            <a:r>
              <a:rPr lang="zh-CN" altLang="en-US" dirty="0">
                <a:solidFill>
                  <a:schemeClr val="tx1"/>
                </a:solidFill>
              </a:rPr>
              <a:t>语句。这时函数的类型应定义为</a:t>
            </a:r>
            <a:r>
              <a:rPr lang="en-US" altLang="zh-CN" dirty="0">
                <a:solidFill>
                  <a:schemeClr val="tx1"/>
                </a:solidFill>
              </a:rPr>
              <a:t>void</a:t>
            </a:r>
            <a:r>
              <a:rPr lang="zh-CN" altLang="en-US" dirty="0">
                <a:solidFill>
                  <a:schemeClr val="tx1"/>
                </a:solidFill>
              </a:rPr>
              <a:t>类型。</a:t>
            </a:r>
          </a:p>
          <a:p>
            <a:pPr algn="just">
              <a:lnSpc>
                <a:spcPct val="150000"/>
              </a:lnSpc>
              <a:defRPr/>
            </a:pPr>
            <a:r>
              <a:rPr lang="en-US" altLang="zh-CN" dirty="0">
                <a:solidFill>
                  <a:schemeClr val="tx1"/>
                </a:solidFill>
              </a:rPr>
              <a:t>(5) </a:t>
            </a:r>
            <a:r>
              <a:rPr lang="zh-CN" altLang="en-US" dirty="0">
                <a:solidFill>
                  <a:schemeClr val="tx1"/>
                </a:solidFill>
              </a:rPr>
              <a:t>调用结束，形参单元被释放。注意</a:t>
            </a:r>
            <a:r>
              <a:rPr lang="en-US" altLang="zh-CN" dirty="0">
                <a:solidFill>
                  <a:schemeClr val="tx1"/>
                </a:solidFill>
              </a:rPr>
              <a:t>: </a:t>
            </a:r>
            <a:r>
              <a:rPr lang="zh-CN" altLang="en-US" dirty="0">
                <a:solidFill>
                  <a:schemeClr val="tx1"/>
                </a:solidFill>
              </a:rPr>
              <a:t>实参单元仍保留并维持原值，没有改变。如果在执行一个被调用函数时，形参的值发生改变，不会改变主调函数的实参的值。因为实参与形参是两个不同的存储单元。</a:t>
            </a:r>
          </a:p>
        </p:txBody>
      </p:sp>
      <p:grpSp>
        <p:nvGrpSpPr>
          <p:cNvPr id="5" name="组合 4">
            <a:extLst>
              <a:ext uri="{FF2B5EF4-FFF2-40B4-BE49-F238E27FC236}">
                <a16:creationId xmlns:a16="http://schemas.microsoft.com/office/drawing/2014/main" xmlns="" id="{60B2259A-F35B-42F5-B1C9-6A0D69A38806}"/>
              </a:ext>
            </a:extLst>
          </p:cNvPr>
          <p:cNvGrpSpPr/>
          <p:nvPr/>
        </p:nvGrpSpPr>
        <p:grpSpPr>
          <a:xfrm>
            <a:off x="643111" y="4902645"/>
            <a:ext cx="10717315" cy="940943"/>
            <a:chOff x="8582294" y="4088153"/>
            <a:chExt cx="10717315" cy="940943"/>
          </a:xfrm>
        </p:grpSpPr>
        <p:sp>
          <p:nvSpPr>
            <p:cNvPr id="6" name="MH_Other_1">
              <a:extLst>
                <a:ext uri="{FF2B5EF4-FFF2-40B4-BE49-F238E27FC236}">
                  <a16:creationId xmlns:a16="http://schemas.microsoft.com/office/drawing/2014/main" xmlns="" id="{A074A661-6B7B-4634-85E7-5CBB4550BCF8}"/>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7" name="MH_SubTitle_1">
              <a:extLst>
                <a:ext uri="{FF2B5EF4-FFF2-40B4-BE49-F238E27FC236}">
                  <a16:creationId xmlns:a16="http://schemas.microsoft.com/office/drawing/2014/main" xmlns="" id="{0A0B3CC3-A5C2-4F65-8E01-79D898843B30}"/>
                </a:ext>
              </a:extLst>
            </p:cNvPr>
            <p:cNvSpPr/>
            <p:nvPr>
              <p:custDataLst>
                <p:tags r:id="rId3"/>
              </p:custDataLst>
            </p:nvPr>
          </p:nvSpPr>
          <p:spPr>
            <a:xfrm>
              <a:off x="9371543" y="4088153"/>
              <a:ext cx="9928066" cy="940943"/>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400" dirty="0">
                  <a:solidFill>
                    <a:schemeClr val="tx1">
                      <a:lumMod val="75000"/>
                      <a:lumOff val="25000"/>
                    </a:schemeClr>
                  </a:solidFill>
                </a:rPr>
                <a:t>实参向形参的数据传递是“值传递”，单向传递，只能由实参传给形参，而不能由形参传给实参。实参和形参在内存中占有不同的存储单元</a:t>
              </a:r>
              <a:r>
                <a:rPr lang="en-US" altLang="zh-CN" sz="1400" dirty="0">
                  <a:solidFill>
                    <a:schemeClr val="tx1">
                      <a:lumMod val="75000"/>
                      <a:lumOff val="25000"/>
                    </a:schemeClr>
                  </a:solidFill>
                </a:rPr>
                <a:t>,</a:t>
              </a:r>
              <a:r>
                <a:rPr lang="zh-CN" altLang="en-US" sz="1400" dirty="0">
                  <a:solidFill>
                    <a:schemeClr val="tx1">
                      <a:lumMod val="75000"/>
                      <a:lumOff val="25000"/>
                    </a:schemeClr>
                  </a:solidFill>
                </a:rPr>
                <a:t>实参无法得到形参的值。</a:t>
              </a:r>
            </a:p>
          </p:txBody>
        </p:sp>
        <p:sp>
          <p:nvSpPr>
            <p:cNvPr id="8" name="MH_Other_2">
              <a:extLst>
                <a:ext uri="{FF2B5EF4-FFF2-40B4-BE49-F238E27FC236}">
                  <a16:creationId xmlns:a16="http://schemas.microsoft.com/office/drawing/2014/main" xmlns="" id="{81E17750-3711-4B37-A510-7C48FAE524F1}"/>
                </a:ext>
              </a:extLst>
            </p:cNvPr>
            <p:cNvSpPr/>
            <p:nvPr>
              <p:custDataLst>
                <p:tags r:id="rId4"/>
              </p:custDataLst>
            </p:nvPr>
          </p:nvSpPr>
          <p:spPr>
            <a:xfrm rot="16200000">
              <a:off x="18997984" y="4727471"/>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xmlns="" val="2034562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dirty="0"/>
              <a:t>函数的返回值</a:t>
            </a:r>
          </a:p>
        </p:txBody>
      </p:sp>
      <p:sp>
        <p:nvSpPr>
          <p:cNvPr id="11" name="MH_Desc_1"/>
          <p:cNvSpPr/>
          <p:nvPr>
            <p:custDataLst>
              <p:tags r:id="rId1"/>
            </p:custDataLst>
          </p:nvPr>
        </p:nvSpPr>
        <p:spPr>
          <a:xfrm>
            <a:off x="643111" y="1898375"/>
            <a:ext cx="10717315" cy="436669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dirty="0">
                <a:solidFill>
                  <a:schemeClr val="tx1"/>
                </a:solidFill>
              </a:rPr>
              <a:t>(1) </a:t>
            </a:r>
            <a:r>
              <a:rPr lang="zh-CN" altLang="en-US" b="1" dirty="0">
                <a:solidFill>
                  <a:schemeClr val="tx1"/>
                </a:solidFill>
              </a:rPr>
              <a:t>函数的返回值是通过函数中的</a:t>
            </a:r>
            <a:r>
              <a:rPr lang="en-US" altLang="zh-CN" b="1" dirty="0">
                <a:solidFill>
                  <a:schemeClr val="tx1"/>
                </a:solidFill>
              </a:rPr>
              <a:t>return</a:t>
            </a:r>
            <a:r>
              <a:rPr lang="zh-CN" altLang="en-US" b="1" dirty="0">
                <a:solidFill>
                  <a:schemeClr val="tx1"/>
                </a:solidFill>
              </a:rPr>
              <a:t>语句获得的。</a:t>
            </a:r>
            <a:r>
              <a:rPr lang="zh-CN" altLang="en-US" dirty="0">
                <a:solidFill>
                  <a:schemeClr val="tx1"/>
                </a:solidFill>
              </a:rPr>
              <a:t>一个函数中可以有一个以上的</a:t>
            </a:r>
            <a:r>
              <a:rPr lang="en-US" altLang="zh-CN" dirty="0">
                <a:solidFill>
                  <a:schemeClr val="tx1"/>
                </a:solidFill>
              </a:rPr>
              <a:t>return</a:t>
            </a:r>
            <a:r>
              <a:rPr lang="zh-CN" altLang="en-US" dirty="0">
                <a:solidFill>
                  <a:schemeClr val="tx1"/>
                </a:solidFill>
              </a:rPr>
              <a:t>语句，执行到哪一个</a:t>
            </a:r>
            <a:r>
              <a:rPr lang="en-US" altLang="zh-CN" dirty="0">
                <a:solidFill>
                  <a:schemeClr val="tx1"/>
                </a:solidFill>
              </a:rPr>
              <a:t>return</a:t>
            </a:r>
            <a:r>
              <a:rPr lang="zh-CN" altLang="en-US" dirty="0">
                <a:solidFill>
                  <a:schemeClr val="tx1"/>
                </a:solidFill>
              </a:rPr>
              <a:t>语句，哪一个</a:t>
            </a:r>
            <a:r>
              <a:rPr lang="en-US" altLang="zh-CN" dirty="0">
                <a:solidFill>
                  <a:schemeClr val="tx1"/>
                </a:solidFill>
              </a:rPr>
              <a:t>return</a:t>
            </a:r>
            <a:r>
              <a:rPr lang="zh-CN" altLang="en-US" dirty="0">
                <a:solidFill>
                  <a:schemeClr val="tx1"/>
                </a:solidFill>
              </a:rPr>
              <a:t>语句就起作用。</a:t>
            </a:r>
            <a:r>
              <a:rPr lang="en-US" altLang="zh-CN" dirty="0">
                <a:solidFill>
                  <a:schemeClr val="tx1"/>
                </a:solidFill>
              </a:rPr>
              <a:t>return</a:t>
            </a:r>
            <a:r>
              <a:rPr lang="zh-CN" altLang="en-US" dirty="0">
                <a:solidFill>
                  <a:schemeClr val="tx1"/>
                </a:solidFill>
              </a:rPr>
              <a:t>语句后面的括号可以不要，如“</a:t>
            </a:r>
            <a:r>
              <a:rPr lang="en-US" altLang="zh-CN" dirty="0">
                <a:solidFill>
                  <a:schemeClr val="tx1"/>
                </a:solidFill>
              </a:rPr>
              <a:t>return z;</a:t>
            </a:r>
            <a:r>
              <a:rPr lang="zh-CN" altLang="en-US" dirty="0">
                <a:solidFill>
                  <a:schemeClr val="tx1"/>
                </a:solidFill>
              </a:rPr>
              <a:t>”与“</a:t>
            </a:r>
            <a:r>
              <a:rPr lang="en-US" altLang="zh-CN" dirty="0">
                <a:solidFill>
                  <a:schemeClr val="tx1"/>
                </a:solidFill>
              </a:rPr>
              <a:t>return(z);</a:t>
            </a:r>
            <a:r>
              <a:rPr lang="zh-CN" altLang="en-US" dirty="0">
                <a:solidFill>
                  <a:schemeClr val="tx1"/>
                </a:solidFill>
              </a:rPr>
              <a:t>”等价。</a:t>
            </a:r>
            <a:r>
              <a:rPr lang="en-US" altLang="zh-CN" dirty="0">
                <a:solidFill>
                  <a:schemeClr val="tx1"/>
                </a:solidFill>
              </a:rPr>
              <a:t>return</a:t>
            </a:r>
            <a:r>
              <a:rPr lang="zh-CN" altLang="en-US" dirty="0">
                <a:solidFill>
                  <a:schemeClr val="tx1"/>
                </a:solidFill>
              </a:rPr>
              <a:t>后面的值可以是一个表达式。</a:t>
            </a:r>
          </a:p>
          <a:p>
            <a:pPr algn="just">
              <a:lnSpc>
                <a:spcPct val="150000"/>
              </a:lnSpc>
              <a:defRPr/>
            </a:pPr>
            <a:r>
              <a:rPr lang="en-US" altLang="zh-CN" dirty="0">
                <a:solidFill>
                  <a:schemeClr val="tx1"/>
                </a:solidFill>
              </a:rPr>
              <a:t>(2) </a:t>
            </a:r>
            <a:r>
              <a:rPr lang="zh-CN" altLang="en-US" b="1" dirty="0">
                <a:solidFill>
                  <a:schemeClr val="tx1"/>
                </a:solidFill>
              </a:rPr>
              <a:t>函数值的类型。</a:t>
            </a:r>
            <a:r>
              <a:rPr lang="zh-CN" altLang="en-US" dirty="0">
                <a:solidFill>
                  <a:schemeClr val="tx1"/>
                </a:solidFill>
              </a:rPr>
              <a:t>函数值的类型在定义函数时指定。</a:t>
            </a:r>
          </a:p>
          <a:p>
            <a:pPr algn="just">
              <a:lnSpc>
                <a:spcPct val="150000"/>
              </a:lnSpc>
              <a:defRPr/>
            </a:pPr>
            <a:endParaRPr lang="zh-CN" altLang="en-US" dirty="0">
              <a:solidFill>
                <a:schemeClr val="tx1"/>
              </a:solidFill>
            </a:endParaRPr>
          </a:p>
          <a:p>
            <a:pPr algn="just">
              <a:lnSpc>
                <a:spcPct val="150000"/>
              </a:lnSpc>
              <a:defRPr/>
            </a:pPr>
            <a:r>
              <a:rPr lang="en-US" altLang="zh-CN" dirty="0">
                <a:solidFill>
                  <a:schemeClr val="tx1"/>
                </a:solidFill>
              </a:rPr>
              <a:t>(3) </a:t>
            </a:r>
            <a:r>
              <a:rPr lang="zh-CN" altLang="en-US" b="1" dirty="0">
                <a:solidFill>
                  <a:schemeClr val="tx1"/>
                </a:solidFill>
              </a:rPr>
              <a:t>在定义函数时指定的函数类型一般应该和</a:t>
            </a:r>
            <a:r>
              <a:rPr lang="en-US" altLang="zh-CN" b="1" dirty="0">
                <a:solidFill>
                  <a:schemeClr val="tx1"/>
                </a:solidFill>
              </a:rPr>
              <a:t>return</a:t>
            </a:r>
            <a:r>
              <a:rPr lang="zh-CN" altLang="en-US" b="1" dirty="0">
                <a:solidFill>
                  <a:schemeClr val="tx1"/>
                </a:solidFill>
              </a:rPr>
              <a:t>语句中的表达式类型一致。</a:t>
            </a:r>
          </a:p>
          <a:p>
            <a:pPr algn="just">
              <a:lnSpc>
                <a:spcPct val="150000"/>
              </a:lnSpc>
              <a:defRPr/>
            </a:pPr>
            <a:r>
              <a:rPr lang="zh-CN" altLang="en-US" dirty="0">
                <a:solidFill>
                  <a:schemeClr val="tx1"/>
                </a:solidFill>
              </a:rPr>
              <a:t>如果函数值的类型和</a:t>
            </a:r>
            <a:r>
              <a:rPr lang="en-US" altLang="zh-CN" dirty="0">
                <a:solidFill>
                  <a:schemeClr val="tx1"/>
                </a:solidFill>
              </a:rPr>
              <a:t>return</a:t>
            </a:r>
            <a:r>
              <a:rPr lang="zh-CN" altLang="en-US" dirty="0">
                <a:solidFill>
                  <a:schemeClr val="tx1"/>
                </a:solidFill>
              </a:rPr>
              <a:t>语句中表达式的值不一致，则以函数类型为准。对数值型数据，可以自动进行类型转换。即</a:t>
            </a:r>
            <a:r>
              <a:rPr lang="zh-CN" altLang="en-US" b="1" dirty="0">
                <a:solidFill>
                  <a:schemeClr val="tx1"/>
                </a:solidFill>
              </a:rPr>
              <a:t>函数类型决定返回值的类型</a:t>
            </a:r>
            <a:r>
              <a:rPr lang="zh-CN" altLang="en-US" dirty="0">
                <a:solidFill>
                  <a:schemeClr val="tx1"/>
                </a:solidFill>
              </a:rPr>
              <a:t>。</a:t>
            </a:r>
            <a:endParaRPr lang="en-US" altLang="zh-CN" dirty="0">
              <a:solidFill>
                <a:schemeClr val="tx1"/>
              </a:solidFill>
            </a:endParaRPr>
          </a:p>
          <a:p>
            <a:pPr algn="just">
              <a:lnSpc>
                <a:spcPct val="150000"/>
              </a:lnSpc>
              <a:defRPr/>
            </a:pPr>
            <a:r>
              <a:rPr lang="en-US" altLang="zh-CN" dirty="0">
                <a:solidFill>
                  <a:schemeClr val="tx1"/>
                </a:solidFill>
              </a:rPr>
              <a:t>(4) </a:t>
            </a:r>
            <a:r>
              <a:rPr lang="zh-CN" altLang="en-US" b="1" dirty="0">
                <a:solidFill>
                  <a:schemeClr val="tx1"/>
                </a:solidFill>
              </a:rPr>
              <a:t>对于不带回值的函数，应当用定义函数为“</a:t>
            </a:r>
            <a:r>
              <a:rPr lang="en-US" altLang="zh-CN" b="1" dirty="0">
                <a:solidFill>
                  <a:schemeClr val="tx1"/>
                </a:solidFill>
              </a:rPr>
              <a:t>void</a:t>
            </a:r>
            <a:r>
              <a:rPr lang="zh-CN" altLang="en-US" b="1" dirty="0">
                <a:solidFill>
                  <a:schemeClr val="tx1"/>
                </a:solidFill>
              </a:rPr>
              <a:t>类型”</a:t>
            </a:r>
            <a:r>
              <a:rPr lang="zh-CN" altLang="en-US" dirty="0">
                <a:solidFill>
                  <a:schemeClr val="tx1"/>
                </a:solidFill>
              </a:rPr>
              <a:t>（或称“空类型”）。这样，系统就保证不使函数带回任何值，即禁止在调用函数中使用被调用函数的返回值。此时在函数体中不得出现</a:t>
            </a:r>
            <a:r>
              <a:rPr lang="en-US" altLang="zh-CN" dirty="0">
                <a:solidFill>
                  <a:schemeClr val="tx1"/>
                </a:solidFill>
              </a:rPr>
              <a:t>return</a:t>
            </a:r>
            <a:r>
              <a:rPr lang="zh-CN" altLang="en-US" dirty="0">
                <a:solidFill>
                  <a:schemeClr val="tx1"/>
                </a:solidFill>
              </a:rPr>
              <a:t>语句。</a:t>
            </a:r>
          </a:p>
        </p:txBody>
      </p:sp>
      <p:sp>
        <p:nvSpPr>
          <p:cNvPr id="3" name="矩形 2"/>
          <p:cNvSpPr/>
          <p:nvPr/>
        </p:nvSpPr>
        <p:spPr>
          <a:xfrm>
            <a:off x="573536" y="1362763"/>
            <a:ext cx="10786889" cy="400110"/>
          </a:xfrm>
          <a:prstGeom prst="rect">
            <a:avLst/>
          </a:prstGeom>
        </p:spPr>
        <p:txBody>
          <a:bodyPr wrap="square">
            <a:spAutoFit/>
          </a:bodyPr>
          <a:lstStyle/>
          <a:p>
            <a:r>
              <a:rPr lang="zh-CN" altLang="en-US" sz="2000" dirty="0">
                <a:solidFill>
                  <a:schemeClr val="accent1"/>
                </a:solidFill>
              </a:rPr>
              <a:t>通常，希望通过函数调用使主调函数能得到一个确定的值，这就是</a:t>
            </a:r>
            <a:r>
              <a:rPr lang="zh-CN" altLang="en-US" sz="2000" b="1" dirty="0">
                <a:solidFill>
                  <a:schemeClr val="accent1"/>
                </a:solidFill>
              </a:rPr>
              <a:t>函数值</a:t>
            </a:r>
            <a:r>
              <a:rPr lang="en-US" altLang="zh-CN" sz="2000" dirty="0">
                <a:solidFill>
                  <a:schemeClr val="accent1"/>
                </a:solidFill>
              </a:rPr>
              <a:t>(</a:t>
            </a:r>
            <a:r>
              <a:rPr lang="zh-CN" altLang="en-US" sz="2000" dirty="0">
                <a:solidFill>
                  <a:schemeClr val="accent1"/>
                </a:solidFill>
              </a:rPr>
              <a:t>函数的返回值</a:t>
            </a:r>
            <a:r>
              <a:rPr lang="en-US" altLang="zh-CN" sz="2000" dirty="0">
                <a:solidFill>
                  <a:schemeClr val="accent1"/>
                </a:solidFill>
              </a:rPr>
              <a:t>)</a:t>
            </a:r>
            <a:r>
              <a:rPr lang="zh-CN" altLang="en-US" sz="2000" dirty="0">
                <a:solidFill>
                  <a:schemeClr val="accent1"/>
                </a:solidFill>
              </a:rPr>
              <a:t>。</a:t>
            </a:r>
          </a:p>
        </p:txBody>
      </p:sp>
      <p:sp>
        <p:nvSpPr>
          <p:cNvPr id="5" name="圆角矩形 4">
            <a:extLst>
              <a:ext uri="{FF2B5EF4-FFF2-40B4-BE49-F238E27FC236}">
                <a16:creationId xmlns:a16="http://schemas.microsoft.com/office/drawing/2014/main" xmlns="" id="{DA1B878B-C834-478D-A9E9-9874A06140C8}"/>
              </a:ext>
            </a:extLst>
          </p:cNvPr>
          <p:cNvSpPr/>
          <p:nvPr/>
        </p:nvSpPr>
        <p:spPr>
          <a:xfrm>
            <a:off x="6118861" y="2967843"/>
            <a:ext cx="5241564" cy="1046945"/>
          </a:xfrm>
          <a:prstGeom prst="roundRect">
            <a:avLst>
              <a:gd name="adj" fmla="val 4821"/>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20000"/>
              </a:lnSpc>
              <a:defRPr/>
            </a:pPr>
            <a:r>
              <a:rPr lang="en-US" altLang="zh-CN" sz="1600" dirty="0">
                <a:solidFill>
                  <a:schemeClr val="tx1"/>
                </a:solidFill>
              </a:rPr>
              <a:t>int max (float x</a:t>
            </a:r>
            <a:r>
              <a:rPr lang="zh-CN" altLang="en-US" sz="1600" dirty="0">
                <a:solidFill>
                  <a:schemeClr val="tx1"/>
                </a:solidFill>
              </a:rPr>
              <a:t>，</a:t>
            </a:r>
            <a:r>
              <a:rPr lang="en-US" altLang="zh-CN" sz="1600" dirty="0">
                <a:solidFill>
                  <a:schemeClr val="tx1"/>
                </a:solidFill>
              </a:rPr>
              <a:t>float y)	//</a:t>
            </a:r>
            <a:r>
              <a:rPr lang="zh-CN" altLang="en-US" sz="1600" dirty="0">
                <a:solidFill>
                  <a:schemeClr val="tx1"/>
                </a:solidFill>
              </a:rPr>
              <a:t>函数值为整型</a:t>
            </a:r>
          </a:p>
          <a:p>
            <a:pPr algn="just">
              <a:lnSpc>
                <a:spcPct val="120000"/>
              </a:lnSpc>
              <a:defRPr/>
            </a:pPr>
            <a:r>
              <a:rPr lang="en-US" altLang="zh-CN" sz="1600" dirty="0">
                <a:solidFill>
                  <a:schemeClr val="tx1"/>
                </a:solidFill>
              </a:rPr>
              <a:t>char letter (char c1,char c2)	//</a:t>
            </a:r>
            <a:r>
              <a:rPr lang="zh-CN" altLang="en-US" sz="1600" dirty="0">
                <a:solidFill>
                  <a:schemeClr val="tx1"/>
                </a:solidFill>
              </a:rPr>
              <a:t>函数值为字符型</a:t>
            </a:r>
          </a:p>
          <a:p>
            <a:pPr algn="just">
              <a:lnSpc>
                <a:spcPct val="120000"/>
              </a:lnSpc>
              <a:defRPr/>
            </a:pPr>
            <a:r>
              <a:rPr lang="en-US" altLang="zh-CN" sz="1600" dirty="0">
                <a:solidFill>
                  <a:schemeClr val="tx1"/>
                </a:solidFill>
              </a:rPr>
              <a:t>double min (int </a:t>
            </a:r>
            <a:r>
              <a:rPr lang="en-US" altLang="zh-CN" sz="1600" dirty="0" err="1">
                <a:solidFill>
                  <a:schemeClr val="tx1"/>
                </a:solidFill>
              </a:rPr>
              <a:t>x,int</a:t>
            </a:r>
            <a:r>
              <a:rPr lang="en-US" altLang="zh-CN" sz="1600" dirty="0">
                <a:solidFill>
                  <a:schemeClr val="tx1"/>
                </a:solidFill>
              </a:rPr>
              <a:t> y)	//</a:t>
            </a:r>
            <a:r>
              <a:rPr lang="zh-CN" altLang="en-US" sz="1600" dirty="0">
                <a:solidFill>
                  <a:schemeClr val="tx1"/>
                </a:solidFill>
              </a:rPr>
              <a:t>函数值为双精度型</a:t>
            </a:r>
          </a:p>
        </p:txBody>
      </p:sp>
    </p:spTree>
    <p:extLst>
      <p:ext uri="{BB962C8B-B14F-4D97-AF65-F5344CB8AC3E}">
        <p14:creationId xmlns:p14="http://schemas.microsoft.com/office/powerpoint/2010/main" xmlns="" val="3657540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函数的返回值</a:t>
            </a:r>
          </a:p>
        </p:txBody>
      </p:sp>
      <p:sp>
        <p:nvSpPr>
          <p:cNvPr id="3" name="内容占位符 2"/>
          <p:cNvSpPr>
            <a:spLocks noGrp="1"/>
          </p:cNvSpPr>
          <p:nvPr>
            <p:ph idx="1"/>
          </p:nvPr>
        </p:nvSpPr>
        <p:spPr>
          <a:xfrm>
            <a:off x="535766" y="1240793"/>
            <a:ext cx="8179610"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7.3】</a:t>
            </a:r>
            <a:r>
              <a:rPr lang="zh-CN" altLang="en-US" sz="2000" dirty="0">
                <a:solidFill>
                  <a:schemeClr val="accent1"/>
                </a:solidFill>
              </a:rPr>
              <a:t>将例</a:t>
            </a:r>
            <a:r>
              <a:rPr lang="en-US" altLang="zh-CN" sz="2000" dirty="0">
                <a:solidFill>
                  <a:schemeClr val="accent1"/>
                </a:solidFill>
              </a:rPr>
              <a:t>7.2</a:t>
            </a:r>
            <a:r>
              <a:rPr lang="zh-CN" altLang="en-US" sz="2000" dirty="0">
                <a:solidFill>
                  <a:schemeClr val="accent1"/>
                </a:solidFill>
              </a:rPr>
              <a:t>稍作改动，将在</a:t>
            </a:r>
            <a:r>
              <a:rPr lang="en-US" altLang="zh-CN" sz="2000" dirty="0">
                <a:solidFill>
                  <a:schemeClr val="accent1"/>
                </a:solidFill>
              </a:rPr>
              <a:t>max</a:t>
            </a:r>
            <a:r>
              <a:rPr lang="zh-CN" altLang="en-US" sz="2000" dirty="0">
                <a:solidFill>
                  <a:schemeClr val="accent1"/>
                </a:solidFill>
              </a:rPr>
              <a:t>函数中定义的变量</a:t>
            </a:r>
            <a:r>
              <a:rPr lang="en-US" altLang="zh-CN" sz="2000" dirty="0">
                <a:solidFill>
                  <a:schemeClr val="accent1"/>
                </a:solidFill>
              </a:rPr>
              <a:t>z</a:t>
            </a:r>
            <a:r>
              <a:rPr lang="zh-CN" altLang="en-US" sz="2000" dirty="0">
                <a:solidFill>
                  <a:schemeClr val="accent1"/>
                </a:solidFill>
              </a:rPr>
              <a:t>改为</a:t>
            </a:r>
            <a:r>
              <a:rPr lang="en-US" altLang="zh-CN" sz="2000" dirty="0">
                <a:solidFill>
                  <a:schemeClr val="accent1"/>
                </a:solidFill>
              </a:rPr>
              <a:t>float</a:t>
            </a:r>
            <a:r>
              <a:rPr lang="zh-CN" altLang="en-US" sz="2000" dirty="0">
                <a:solidFill>
                  <a:schemeClr val="accent1"/>
                </a:solidFill>
              </a:rPr>
              <a:t>型。函数返回值的类型与指定的函数类型不同，分析其处理方法。</a:t>
            </a:r>
          </a:p>
        </p:txBody>
      </p:sp>
      <p:grpSp>
        <p:nvGrpSpPr>
          <p:cNvPr id="51" name="组合 50"/>
          <p:cNvGrpSpPr/>
          <p:nvPr/>
        </p:nvGrpSpPr>
        <p:grpSpPr>
          <a:xfrm>
            <a:off x="746307" y="4810997"/>
            <a:ext cx="10651381" cy="1334343"/>
            <a:chOff x="8050697" y="5019262"/>
            <a:chExt cx="10651381" cy="1334343"/>
          </a:xfrm>
          <a:effectLst>
            <a:outerShdw blurRad="63500" sx="102000" sy="102000" algn="ctr" rotWithShape="0">
              <a:prstClr val="black">
                <a:alpha val="40000"/>
              </a:prstClr>
            </a:outerShdw>
          </a:effectLst>
        </p:grpSpPr>
        <p:sp>
          <p:nvSpPr>
            <p:cNvPr id="52" name="剪去单角的矩形 51"/>
            <p:cNvSpPr/>
            <p:nvPr/>
          </p:nvSpPr>
          <p:spPr>
            <a:xfrm>
              <a:off x="8050697" y="5019262"/>
              <a:ext cx="10651381" cy="1334343"/>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15"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10132073" cy="1169551"/>
            </a:xfrm>
            <a:prstGeom prst="rect">
              <a:avLst/>
            </a:prstGeom>
            <a:noFill/>
          </p:spPr>
          <p:txBody>
            <a:bodyPr wrap="square" rtlCol="0">
              <a:spAutoFit/>
            </a:bodyPr>
            <a:lstStyle/>
            <a:p>
              <a:r>
                <a:rPr lang="en-US" altLang="zh-CN" sz="1400" dirty="0">
                  <a:solidFill>
                    <a:schemeClr val="bg1"/>
                  </a:solidFill>
                </a:rPr>
                <a:t>max</a:t>
              </a:r>
              <a:r>
                <a:rPr lang="zh-CN" altLang="en-US" sz="1400" dirty="0">
                  <a:solidFill>
                    <a:schemeClr val="bg1"/>
                  </a:solidFill>
                </a:rPr>
                <a:t>函数的形参是</a:t>
              </a:r>
              <a:r>
                <a:rPr lang="en-US" altLang="zh-CN" sz="1400" dirty="0">
                  <a:solidFill>
                    <a:schemeClr val="bg1"/>
                  </a:solidFill>
                </a:rPr>
                <a:t>float</a:t>
              </a:r>
              <a:r>
                <a:rPr lang="zh-CN" altLang="en-US" sz="1400" dirty="0">
                  <a:solidFill>
                    <a:schemeClr val="bg1"/>
                  </a:solidFill>
                </a:rPr>
                <a:t>型，实参也是</a:t>
              </a:r>
              <a:r>
                <a:rPr lang="en-US" altLang="zh-CN" sz="1400" dirty="0">
                  <a:solidFill>
                    <a:schemeClr val="bg1"/>
                  </a:solidFill>
                </a:rPr>
                <a:t>float</a:t>
              </a:r>
              <a:r>
                <a:rPr lang="zh-CN" altLang="en-US" sz="1400" dirty="0">
                  <a:solidFill>
                    <a:schemeClr val="bg1"/>
                  </a:solidFill>
                </a:rPr>
                <a:t>型，在</a:t>
              </a:r>
              <a:r>
                <a:rPr lang="en-US" altLang="zh-CN" sz="1400" dirty="0">
                  <a:solidFill>
                    <a:schemeClr val="bg1"/>
                  </a:solidFill>
                </a:rPr>
                <a:t>main</a:t>
              </a:r>
              <a:r>
                <a:rPr lang="zh-CN" altLang="en-US" sz="1400" dirty="0">
                  <a:solidFill>
                    <a:schemeClr val="bg1"/>
                  </a:solidFill>
                </a:rPr>
                <a:t>函数中输入给</a:t>
              </a:r>
              <a:r>
                <a:rPr lang="en-US" altLang="zh-CN" sz="1400" dirty="0">
                  <a:solidFill>
                    <a:schemeClr val="bg1"/>
                  </a:solidFill>
                </a:rPr>
                <a:t>a</a:t>
              </a:r>
              <a:r>
                <a:rPr lang="zh-CN" altLang="en-US" sz="1400" dirty="0">
                  <a:solidFill>
                    <a:schemeClr val="bg1"/>
                  </a:solidFill>
                </a:rPr>
                <a:t>和</a:t>
              </a:r>
              <a:r>
                <a:rPr lang="en-US" altLang="zh-CN" sz="1400" dirty="0">
                  <a:solidFill>
                    <a:schemeClr val="bg1"/>
                  </a:solidFill>
                </a:rPr>
                <a:t>b</a:t>
              </a:r>
              <a:r>
                <a:rPr lang="zh-CN" altLang="en-US" sz="1400" dirty="0">
                  <a:solidFill>
                    <a:schemeClr val="bg1"/>
                  </a:solidFill>
                </a:rPr>
                <a:t>的值是</a:t>
              </a:r>
              <a:r>
                <a:rPr lang="en-US" altLang="zh-CN" sz="1400" dirty="0">
                  <a:solidFill>
                    <a:schemeClr val="bg1"/>
                  </a:solidFill>
                </a:rPr>
                <a:t>1.5</a:t>
              </a:r>
              <a:r>
                <a:rPr lang="zh-CN" altLang="en-US" sz="1400" dirty="0">
                  <a:solidFill>
                    <a:schemeClr val="bg1"/>
                  </a:solidFill>
                </a:rPr>
                <a:t>和</a:t>
              </a:r>
              <a:r>
                <a:rPr lang="en-US" altLang="zh-CN" sz="1400" dirty="0">
                  <a:solidFill>
                    <a:schemeClr val="bg1"/>
                  </a:solidFill>
                </a:rPr>
                <a:t>2.6</a:t>
              </a:r>
              <a:r>
                <a:rPr lang="zh-CN" altLang="en-US" sz="1400" dirty="0">
                  <a:solidFill>
                    <a:schemeClr val="bg1"/>
                  </a:solidFill>
                </a:rPr>
                <a:t>。在调用</a:t>
              </a:r>
              <a:r>
                <a:rPr lang="en-US" altLang="zh-CN" sz="1400" dirty="0">
                  <a:solidFill>
                    <a:schemeClr val="bg1"/>
                  </a:solidFill>
                </a:rPr>
                <a:t>max(</a:t>
              </a:r>
              <a:r>
                <a:rPr lang="en-US" altLang="zh-CN" sz="1400" dirty="0" err="1">
                  <a:solidFill>
                    <a:schemeClr val="bg1"/>
                  </a:solidFill>
                </a:rPr>
                <a:t>a,b</a:t>
              </a:r>
              <a:r>
                <a:rPr lang="en-US" altLang="zh-CN" sz="1400" dirty="0">
                  <a:solidFill>
                    <a:schemeClr val="bg1"/>
                  </a:solidFill>
                </a:rPr>
                <a:t>)</a:t>
              </a:r>
              <a:r>
                <a:rPr lang="zh-CN" altLang="en-US" sz="1400" dirty="0">
                  <a:solidFill>
                    <a:schemeClr val="bg1"/>
                  </a:solidFill>
                </a:rPr>
                <a:t>时，把</a:t>
              </a:r>
              <a:r>
                <a:rPr lang="en-US" altLang="zh-CN" sz="1400" dirty="0">
                  <a:solidFill>
                    <a:schemeClr val="bg1"/>
                  </a:solidFill>
                </a:rPr>
                <a:t>a</a:t>
              </a:r>
              <a:r>
                <a:rPr lang="zh-CN" altLang="en-US" sz="1400" dirty="0">
                  <a:solidFill>
                    <a:schemeClr val="bg1"/>
                  </a:solidFill>
                </a:rPr>
                <a:t>和</a:t>
              </a:r>
              <a:r>
                <a:rPr lang="en-US" altLang="zh-CN" sz="1400" dirty="0">
                  <a:solidFill>
                    <a:schemeClr val="bg1"/>
                  </a:solidFill>
                </a:rPr>
                <a:t>b</a:t>
              </a:r>
              <a:r>
                <a:rPr lang="zh-CN" altLang="en-US" sz="1400" dirty="0">
                  <a:solidFill>
                    <a:schemeClr val="bg1"/>
                  </a:solidFill>
                </a:rPr>
                <a:t>的值</a:t>
              </a:r>
              <a:r>
                <a:rPr lang="en-US" altLang="zh-CN" sz="1400" dirty="0">
                  <a:solidFill>
                    <a:schemeClr val="bg1"/>
                  </a:solidFill>
                </a:rPr>
                <a:t>1.5</a:t>
              </a:r>
              <a:r>
                <a:rPr lang="zh-CN" altLang="en-US" sz="1400" dirty="0">
                  <a:solidFill>
                    <a:schemeClr val="bg1"/>
                  </a:solidFill>
                </a:rPr>
                <a:t>和</a:t>
              </a:r>
              <a:r>
                <a:rPr lang="en-US" altLang="zh-CN" sz="1400" dirty="0">
                  <a:solidFill>
                    <a:schemeClr val="bg1"/>
                  </a:solidFill>
                </a:rPr>
                <a:t>2.6</a:t>
              </a:r>
              <a:r>
                <a:rPr lang="zh-CN" altLang="en-US" sz="1400" dirty="0">
                  <a:solidFill>
                    <a:schemeClr val="bg1"/>
                  </a:solidFill>
                </a:rPr>
                <a:t>传递给形参</a:t>
              </a:r>
              <a:r>
                <a:rPr lang="en-US" altLang="zh-CN" sz="1400" dirty="0">
                  <a:solidFill>
                    <a:schemeClr val="bg1"/>
                  </a:solidFill>
                </a:rPr>
                <a:t>x</a:t>
              </a:r>
              <a:r>
                <a:rPr lang="zh-CN" altLang="en-US" sz="1400" dirty="0">
                  <a:solidFill>
                    <a:schemeClr val="bg1"/>
                  </a:solidFill>
                </a:rPr>
                <a:t>和</a:t>
              </a:r>
              <a:r>
                <a:rPr lang="en-US" altLang="zh-CN" sz="1400" dirty="0">
                  <a:solidFill>
                    <a:schemeClr val="bg1"/>
                  </a:solidFill>
                </a:rPr>
                <a:t>y</a:t>
              </a:r>
              <a:r>
                <a:rPr lang="zh-CN" altLang="en-US" sz="1400" dirty="0">
                  <a:solidFill>
                    <a:schemeClr val="bg1"/>
                  </a:solidFill>
                </a:rPr>
                <a:t>。执行函数</a:t>
              </a:r>
              <a:r>
                <a:rPr lang="en-US" altLang="zh-CN" sz="1400" dirty="0">
                  <a:solidFill>
                    <a:schemeClr val="bg1"/>
                  </a:solidFill>
                </a:rPr>
                <a:t>max</a:t>
              </a:r>
              <a:r>
                <a:rPr lang="zh-CN" altLang="en-US" sz="1400" dirty="0">
                  <a:solidFill>
                    <a:schemeClr val="bg1"/>
                  </a:solidFill>
                </a:rPr>
                <a:t>中的条件表达式“</a:t>
              </a:r>
              <a:r>
                <a:rPr lang="en-US" altLang="zh-CN" sz="1400" dirty="0">
                  <a:solidFill>
                    <a:schemeClr val="bg1"/>
                  </a:solidFill>
                </a:rPr>
                <a:t>z=x&gt;</a:t>
              </a:r>
              <a:r>
                <a:rPr lang="en-US" altLang="zh-CN" sz="1400" dirty="0" err="1">
                  <a:solidFill>
                    <a:schemeClr val="bg1"/>
                  </a:solidFill>
                </a:rPr>
                <a:t>y?x:y</a:t>
              </a:r>
              <a:r>
                <a:rPr lang="en-US" altLang="zh-CN" sz="1400" dirty="0">
                  <a:solidFill>
                    <a:schemeClr val="bg1"/>
                  </a:solidFill>
                </a:rPr>
                <a:t>”</a:t>
              </a:r>
              <a:r>
                <a:rPr lang="zh-CN" altLang="en-US" sz="1400" dirty="0">
                  <a:solidFill>
                    <a:schemeClr val="bg1"/>
                  </a:solidFill>
                </a:rPr>
                <a:t>，使得变量</a:t>
              </a:r>
              <a:r>
                <a:rPr lang="en-US" altLang="zh-CN" sz="1400" dirty="0">
                  <a:solidFill>
                    <a:schemeClr val="bg1"/>
                  </a:solidFill>
                </a:rPr>
                <a:t>z</a:t>
              </a:r>
              <a:r>
                <a:rPr lang="zh-CN" altLang="en-US" sz="1400" dirty="0">
                  <a:solidFill>
                    <a:schemeClr val="bg1"/>
                  </a:solidFill>
                </a:rPr>
                <a:t>得到的值为</a:t>
              </a:r>
              <a:r>
                <a:rPr lang="en-US" altLang="zh-CN" sz="1400" dirty="0">
                  <a:solidFill>
                    <a:schemeClr val="bg1"/>
                  </a:solidFill>
                </a:rPr>
                <a:t>2.6</a:t>
              </a:r>
              <a:r>
                <a:rPr lang="zh-CN" altLang="en-US" sz="1400" dirty="0">
                  <a:solidFill>
                    <a:schemeClr val="bg1"/>
                  </a:solidFill>
                </a:rPr>
                <a:t>。现在出现了矛盾</a:t>
              </a:r>
              <a:r>
                <a:rPr lang="en-US" altLang="zh-CN" sz="1400" dirty="0">
                  <a:solidFill>
                    <a:schemeClr val="bg1"/>
                  </a:solidFill>
                </a:rPr>
                <a:t>: </a:t>
              </a:r>
              <a:r>
                <a:rPr lang="zh-CN" altLang="en-US" sz="1400" dirty="0">
                  <a:solidFill>
                    <a:schemeClr val="bg1"/>
                  </a:solidFill>
                </a:rPr>
                <a:t>函数定义为</a:t>
              </a:r>
              <a:r>
                <a:rPr lang="en-US" altLang="zh-CN" sz="1400" dirty="0">
                  <a:solidFill>
                    <a:schemeClr val="bg1"/>
                  </a:solidFill>
                </a:rPr>
                <a:t>int</a:t>
              </a:r>
              <a:r>
                <a:rPr lang="zh-CN" altLang="en-US" sz="1400" dirty="0">
                  <a:solidFill>
                    <a:schemeClr val="bg1"/>
                  </a:solidFill>
                </a:rPr>
                <a:t>型，而</a:t>
              </a:r>
              <a:r>
                <a:rPr lang="en-US" altLang="zh-CN" sz="1400" dirty="0">
                  <a:solidFill>
                    <a:schemeClr val="bg1"/>
                  </a:solidFill>
                </a:rPr>
                <a:t>return</a:t>
              </a:r>
              <a:r>
                <a:rPr lang="zh-CN" altLang="en-US" sz="1400" dirty="0">
                  <a:solidFill>
                    <a:schemeClr val="bg1"/>
                  </a:solidFill>
                </a:rPr>
                <a:t>语句中的</a:t>
              </a:r>
              <a:r>
                <a:rPr lang="en-US" altLang="zh-CN" sz="1400" dirty="0">
                  <a:solidFill>
                    <a:schemeClr val="bg1"/>
                  </a:solidFill>
                </a:rPr>
                <a:t>z</a:t>
              </a:r>
              <a:r>
                <a:rPr lang="zh-CN" altLang="en-US" sz="1400" dirty="0">
                  <a:solidFill>
                    <a:schemeClr val="bg1"/>
                  </a:solidFill>
                </a:rPr>
                <a:t>为</a:t>
              </a:r>
              <a:r>
                <a:rPr lang="en-US" altLang="zh-CN" sz="1400" dirty="0">
                  <a:solidFill>
                    <a:schemeClr val="bg1"/>
                  </a:solidFill>
                </a:rPr>
                <a:t>float</a:t>
              </a:r>
              <a:r>
                <a:rPr lang="zh-CN" altLang="en-US" sz="1400" dirty="0">
                  <a:solidFill>
                    <a:schemeClr val="bg1"/>
                  </a:solidFill>
                </a:rPr>
                <a:t>型，要把</a:t>
              </a:r>
              <a:r>
                <a:rPr lang="en-US" altLang="zh-CN" sz="1400" dirty="0">
                  <a:solidFill>
                    <a:schemeClr val="bg1"/>
                  </a:solidFill>
                </a:rPr>
                <a:t>z</a:t>
              </a:r>
              <a:r>
                <a:rPr lang="zh-CN" altLang="en-US" sz="1400" dirty="0">
                  <a:solidFill>
                    <a:schemeClr val="bg1"/>
                  </a:solidFill>
                </a:rPr>
                <a:t>的值作为函数的返回值，二者不一致。</a:t>
              </a:r>
              <a:endParaRPr lang="en-US" altLang="zh-CN" sz="1400" dirty="0">
                <a:solidFill>
                  <a:schemeClr val="bg1"/>
                </a:solidFill>
              </a:endParaRPr>
            </a:p>
            <a:p>
              <a:r>
                <a:rPr lang="zh-CN" altLang="en-US" sz="1400" dirty="0">
                  <a:solidFill>
                    <a:schemeClr val="bg1"/>
                  </a:solidFill>
                </a:rPr>
                <a:t>怎样处理呢？按赋值规则处理，先将</a:t>
              </a:r>
              <a:r>
                <a:rPr lang="en-US" altLang="zh-CN" sz="1400" dirty="0">
                  <a:solidFill>
                    <a:schemeClr val="bg1"/>
                  </a:solidFill>
                </a:rPr>
                <a:t>z</a:t>
              </a:r>
              <a:r>
                <a:rPr lang="zh-CN" altLang="en-US" sz="1400" dirty="0">
                  <a:solidFill>
                    <a:schemeClr val="bg1"/>
                  </a:solidFill>
                </a:rPr>
                <a:t>的值转换为</a:t>
              </a:r>
              <a:r>
                <a:rPr lang="en-US" altLang="zh-CN" sz="1400" dirty="0">
                  <a:solidFill>
                    <a:schemeClr val="bg1"/>
                  </a:solidFill>
                </a:rPr>
                <a:t>int</a:t>
              </a:r>
              <a:r>
                <a:rPr lang="zh-CN" altLang="en-US" sz="1400" dirty="0">
                  <a:solidFill>
                    <a:schemeClr val="bg1"/>
                  </a:solidFill>
                </a:rPr>
                <a:t>型，得到</a:t>
              </a:r>
              <a:r>
                <a:rPr lang="en-US" altLang="zh-CN" sz="1400" dirty="0">
                  <a:solidFill>
                    <a:schemeClr val="bg1"/>
                  </a:solidFill>
                </a:rPr>
                <a:t>2</a:t>
              </a:r>
              <a:r>
                <a:rPr lang="zh-CN" altLang="en-US" sz="1400" dirty="0">
                  <a:solidFill>
                    <a:schemeClr val="bg1"/>
                  </a:solidFill>
                </a:rPr>
                <a:t>，它就是函数得到的返回值。</a:t>
              </a:r>
            </a:p>
            <a:p>
              <a:r>
                <a:rPr lang="zh-CN" altLang="en-US" sz="1400" dirty="0">
                  <a:solidFill>
                    <a:schemeClr val="bg1"/>
                  </a:solidFill>
                </a:rPr>
                <a:t>如果将</a:t>
              </a:r>
              <a:r>
                <a:rPr lang="en-US" altLang="zh-CN" sz="1400" dirty="0">
                  <a:solidFill>
                    <a:schemeClr val="bg1"/>
                  </a:solidFill>
                </a:rPr>
                <a:t>main</a:t>
              </a:r>
              <a:r>
                <a:rPr lang="zh-CN" altLang="en-US" sz="1400" dirty="0">
                  <a:solidFill>
                    <a:schemeClr val="bg1"/>
                  </a:solidFill>
                </a:rPr>
                <a:t>函数中的</a:t>
              </a:r>
              <a:r>
                <a:rPr lang="en-US" altLang="zh-CN" sz="1400" dirty="0">
                  <a:solidFill>
                    <a:schemeClr val="bg1"/>
                  </a:solidFill>
                </a:rPr>
                <a:t>c</a:t>
              </a:r>
              <a:r>
                <a:rPr lang="zh-CN" altLang="en-US" sz="1400" dirty="0">
                  <a:solidFill>
                    <a:schemeClr val="bg1"/>
                  </a:solidFill>
                </a:rPr>
                <a:t>改为</a:t>
              </a:r>
              <a:r>
                <a:rPr lang="en-US" altLang="zh-CN" sz="1400" dirty="0">
                  <a:solidFill>
                    <a:schemeClr val="bg1"/>
                  </a:solidFill>
                </a:rPr>
                <a:t>float</a:t>
              </a:r>
              <a:r>
                <a:rPr lang="zh-CN" altLang="en-US" sz="1400" dirty="0">
                  <a:solidFill>
                    <a:schemeClr val="bg1"/>
                  </a:solidFill>
                </a:rPr>
                <a:t>型，用</a:t>
              </a:r>
              <a:r>
                <a:rPr lang="en-US" altLang="zh-CN" sz="1400" dirty="0">
                  <a:solidFill>
                    <a:schemeClr val="bg1"/>
                  </a:solidFill>
                </a:rPr>
                <a:t>%f</a:t>
              </a:r>
              <a:r>
                <a:rPr lang="zh-CN" altLang="en-US" sz="1400" dirty="0">
                  <a:solidFill>
                    <a:schemeClr val="bg1"/>
                  </a:solidFill>
                </a:rPr>
                <a:t>格式符输出，输出</a:t>
              </a:r>
              <a:r>
                <a:rPr lang="en-US" altLang="zh-CN" sz="1400" dirty="0">
                  <a:solidFill>
                    <a:schemeClr val="bg1"/>
                  </a:solidFill>
                </a:rPr>
                <a:t>2.000000</a:t>
              </a:r>
              <a:r>
                <a:rPr lang="zh-CN" altLang="en-US" sz="1400" dirty="0">
                  <a:solidFill>
                    <a:schemeClr val="bg1"/>
                  </a:solidFill>
                </a:rPr>
                <a:t>。因为调用</a:t>
              </a:r>
              <a:r>
                <a:rPr lang="en-US" altLang="zh-CN" sz="1400" dirty="0">
                  <a:solidFill>
                    <a:schemeClr val="bg1"/>
                  </a:solidFill>
                </a:rPr>
                <a:t>max</a:t>
              </a:r>
              <a:r>
                <a:rPr lang="zh-CN" altLang="en-US" sz="1400" dirty="0">
                  <a:solidFill>
                    <a:schemeClr val="bg1"/>
                  </a:solidFill>
                </a:rPr>
                <a:t>函数得到的是</a:t>
              </a:r>
              <a:r>
                <a:rPr lang="en-US" altLang="zh-CN" sz="1400" dirty="0">
                  <a:solidFill>
                    <a:schemeClr val="bg1"/>
                  </a:solidFill>
                </a:rPr>
                <a:t>int</a:t>
              </a:r>
              <a:r>
                <a:rPr lang="zh-CN" altLang="en-US" sz="1400" dirty="0">
                  <a:solidFill>
                    <a:schemeClr val="bg1"/>
                  </a:solidFill>
                </a:rPr>
                <a:t>型，函数值为整数</a:t>
              </a:r>
              <a:r>
                <a:rPr lang="en-US" altLang="zh-CN" sz="1400" dirty="0">
                  <a:solidFill>
                    <a:schemeClr val="bg1"/>
                  </a:solidFill>
                </a:rPr>
                <a:t>2</a:t>
              </a:r>
              <a:r>
                <a:rPr lang="zh-CN" altLang="en-US" sz="1400" dirty="0">
                  <a:solidFill>
                    <a:schemeClr val="bg1"/>
                  </a:solidFill>
                </a:rPr>
                <a:t>。</a:t>
              </a:r>
            </a:p>
          </p:txBody>
        </p:sp>
      </p:grpSp>
      <p:sp>
        <p:nvSpPr>
          <p:cNvPr id="32" name="圆角矩形 12">
            <a:extLst>
              <a:ext uri="{FF2B5EF4-FFF2-40B4-BE49-F238E27FC236}">
                <a16:creationId xmlns:a16="http://schemas.microsoft.com/office/drawing/2014/main" xmlns="" id="{0F049BFC-9696-4323-94B2-76251E60074B}"/>
              </a:ext>
            </a:extLst>
          </p:cNvPr>
          <p:cNvSpPr/>
          <p:nvPr/>
        </p:nvSpPr>
        <p:spPr>
          <a:xfrm>
            <a:off x="721554" y="2222262"/>
            <a:ext cx="10676134" cy="246956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int max(float </a:t>
            </a:r>
            <a:r>
              <a:rPr lang="en-US" altLang="zh-CN" sz="1400" dirty="0" err="1"/>
              <a:t>x,float</a:t>
            </a:r>
            <a:r>
              <a:rPr lang="en-US" altLang="zh-CN" sz="1400" dirty="0"/>
              <a:t> y);	</a:t>
            </a:r>
          </a:p>
          <a:p>
            <a:pPr defTabSz="363538">
              <a:lnSpc>
                <a:spcPct val="120000"/>
              </a:lnSpc>
            </a:pPr>
            <a:r>
              <a:rPr lang="zh-CN" altLang="en-US" sz="1400" dirty="0"/>
              <a:t>	</a:t>
            </a:r>
            <a:r>
              <a:rPr lang="en-US" altLang="zh-CN" sz="1400" dirty="0"/>
              <a:t>float </a:t>
            </a:r>
            <a:r>
              <a:rPr lang="en-US" altLang="zh-CN" sz="1400" dirty="0" err="1"/>
              <a:t>a,b</a:t>
            </a:r>
            <a:r>
              <a:rPr lang="en-US" altLang="zh-CN" sz="1400" dirty="0"/>
              <a:t>;</a:t>
            </a:r>
          </a:p>
          <a:p>
            <a:pPr defTabSz="363538">
              <a:lnSpc>
                <a:spcPct val="120000"/>
              </a:lnSpc>
            </a:pPr>
            <a:r>
              <a:rPr lang="en-US" altLang="zh-CN" sz="1400" dirty="0"/>
              <a:t>	int c;</a:t>
            </a:r>
            <a:endParaRPr lang="zh-CN" altLang="en-US" sz="1400" dirty="0">
              <a:solidFill>
                <a:srgbClr val="008000"/>
              </a:solidFill>
            </a:endParaRPr>
          </a:p>
          <a:p>
            <a:pPr defTabSz="363538">
              <a:lnSpc>
                <a:spcPct val="120000"/>
              </a:lnSpc>
            </a:pPr>
            <a:r>
              <a:rPr lang="zh-CN" altLang="en-US" sz="1400" dirty="0"/>
              <a:t>	</a:t>
            </a:r>
            <a:r>
              <a:rPr lang="en-US" altLang="zh-CN" sz="1400" dirty="0" err="1"/>
              <a:t>scanf</a:t>
            </a:r>
            <a:r>
              <a:rPr lang="en-US" altLang="zh-CN" sz="1400" dirty="0"/>
              <a:t>("%</a:t>
            </a:r>
            <a:r>
              <a:rPr lang="en-US" altLang="zh-CN" sz="1400" dirty="0" err="1"/>
              <a:t>f,%f",&amp;a,&amp;b</a:t>
            </a:r>
            <a:r>
              <a:rPr lang="en-US" altLang="zh-CN" sz="1400" dirty="0"/>
              <a:t>);</a:t>
            </a:r>
          </a:p>
          <a:p>
            <a:pPr defTabSz="363538">
              <a:lnSpc>
                <a:spcPct val="120000"/>
              </a:lnSpc>
            </a:pPr>
            <a:r>
              <a:rPr lang="zh-CN" altLang="en-US" sz="1400" dirty="0"/>
              <a:t>	</a:t>
            </a:r>
            <a:r>
              <a:rPr lang="en-US" altLang="zh-CN" sz="1400" dirty="0">
                <a:solidFill>
                  <a:schemeClr val="tx1"/>
                </a:solidFill>
              </a:rPr>
              <a:t>c=max(</a:t>
            </a:r>
            <a:r>
              <a:rPr lang="en-US" altLang="zh-CN" sz="1400" dirty="0" err="1">
                <a:solidFill>
                  <a:schemeClr val="tx1"/>
                </a:solidFill>
              </a:rPr>
              <a:t>a,b</a:t>
            </a:r>
            <a:r>
              <a:rPr lang="en-US" altLang="zh-CN" sz="1400" dirty="0">
                <a:solidFill>
                  <a:schemeClr val="tx1"/>
                </a:solidFill>
              </a:rPr>
              <a:t>);</a:t>
            </a:r>
          </a:p>
          <a:p>
            <a:pPr defTabSz="363538">
              <a:lnSpc>
                <a:spcPct val="120000"/>
              </a:lnSpc>
            </a:pPr>
            <a:r>
              <a:rPr lang="en-US" altLang="zh-CN" sz="1400" dirty="0"/>
              <a:t>	</a:t>
            </a:r>
            <a:r>
              <a:rPr lang="en-US" altLang="zh-CN" sz="1400" dirty="0" err="1"/>
              <a:t>printf</a:t>
            </a:r>
            <a:r>
              <a:rPr lang="en-US" altLang="zh-CN" sz="1400" dirty="0"/>
              <a:t>("max is %d\</a:t>
            </a:r>
            <a:r>
              <a:rPr lang="en-US" altLang="zh-CN" sz="1400" dirty="0" err="1"/>
              <a:t>n",c</a:t>
            </a:r>
            <a:r>
              <a:rPr lang="en-US" altLang="zh-CN" sz="1400" dirty="0"/>
              <a:t>);	</a:t>
            </a:r>
          </a:p>
          <a:p>
            <a:pPr defTabSz="363538">
              <a:lnSpc>
                <a:spcPct val="120000"/>
              </a:lnSpc>
            </a:pPr>
            <a:r>
              <a:rPr lang="en-US" altLang="zh-CN" sz="1400" dirty="0"/>
              <a:t>	return 0; }</a:t>
            </a:r>
            <a:endParaRPr lang="en-US" altLang="zh-CN" sz="1400" dirty="0">
              <a:solidFill>
                <a:srgbClr val="008000"/>
              </a:solidFill>
            </a:endParaRPr>
          </a:p>
          <a:p>
            <a:pPr defTabSz="363538">
              <a:lnSpc>
                <a:spcPct val="120000"/>
              </a:lnSpc>
            </a:pPr>
            <a:r>
              <a:rPr lang="en-US" altLang="zh-CN" sz="1400" dirty="0">
                <a:solidFill>
                  <a:schemeClr val="tx1"/>
                </a:solidFill>
              </a:rPr>
              <a:t>int max(float </a:t>
            </a:r>
            <a:r>
              <a:rPr lang="en-US" altLang="zh-CN" sz="1400" dirty="0" err="1">
                <a:solidFill>
                  <a:schemeClr val="tx1"/>
                </a:solidFill>
              </a:rPr>
              <a:t>x,float</a:t>
            </a:r>
            <a:r>
              <a:rPr lang="en-US" altLang="zh-CN" sz="1400" dirty="0">
                <a:solidFill>
                  <a:schemeClr val="tx1"/>
                </a:solidFill>
              </a:rPr>
              <a:t> y)</a:t>
            </a:r>
            <a:endParaRPr lang="zh-CN" altLang="en-US" sz="1400" dirty="0">
              <a:solidFill>
                <a:schemeClr val="tx1"/>
              </a:solidFill>
            </a:endParaRPr>
          </a:p>
          <a:p>
            <a:pPr defTabSz="363538">
              <a:lnSpc>
                <a:spcPct val="120000"/>
              </a:lnSpc>
            </a:pPr>
            <a:r>
              <a:rPr lang="en-US" altLang="zh-CN" sz="1400" dirty="0"/>
              <a:t>{</a:t>
            </a:r>
          </a:p>
          <a:p>
            <a:pPr defTabSz="363538">
              <a:lnSpc>
                <a:spcPct val="120000"/>
              </a:lnSpc>
            </a:pPr>
            <a:r>
              <a:rPr lang="en-US" altLang="zh-CN" sz="1400" dirty="0"/>
              <a:t>	float z;		</a:t>
            </a:r>
            <a:r>
              <a:rPr lang="en-US" altLang="zh-CN" sz="1400" dirty="0">
                <a:solidFill>
                  <a:srgbClr val="008000"/>
                </a:solidFill>
              </a:rPr>
              <a:t>//z</a:t>
            </a:r>
            <a:r>
              <a:rPr lang="zh-CN" altLang="en-US" sz="1400" dirty="0">
                <a:solidFill>
                  <a:srgbClr val="008000"/>
                </a:solidFill>
              </a:rPr>
              <a:t>为实型变量</a:t>
            </a:r>
            <a:endParaRPr lang="en-US" altLang="zh-CN" sz="1400" dirty="0">
              <a:solidFill>
                <a:srgbClr val="008000"/>
              </a:solidFill>
            </a:endParaRPr>
          </a:p>
          <a:p>
            <a:pPr defTabSz="363538">
              <a:lnSpc>
                <a:spcPct val="120000"/>
              </a:lnSpc>
            </a:pPr>
            <a:r>
              <a:rPr lang="en-US" altLang="zh-CN" sz="1400" dirty="0"/>
              <a:t>	z=x&gt;</a:t>
            </a:r>
            <a:r>
              <a:rPr lang="en-US" altLang="zh-CN" sz="1400" dirty="0" err="1"/>
              <a:t>y?x:y</a:t>
            </a:r>
            <a:r>
              <a:rPr lang="en-US" altLang="zh-CN" sz="1400" dirty="0"/>
              <a:t>;</a:t>
            </a:r>
          </a:p>
          <a:p>
            <a:pPr defTabSz="363538">
              <a:lnSpc>
                <a:spcPct val="120000"/>
              </a:lnSpc>
            </a:pPr>
            <a:r>
              <a:rPr lang="en-US" altLang="zh-CN" sz="1400" dirty="0"/>
              <a:t>	</a:t>
            </a:r>
            <a:r>
              <a:rPr lang="en-US" altLang="zh-CN" sz="1400" dirty="0">
                <a:solidFill>
                  <a:schemeClr val="tx1"/>
                </a:solidFill>
              </a:rPr>
              <a:t>return(z);	</a:t>
            </a:r>
          </a:p>
          <a:p>
            <a:pPr defTabSz="363538">
              <a:lnSpc>
                <a:spcPct val="120000"/>
              </a:lnSpc>
            </a:pPr>
            <a:r>
              <a:rPr lang="en-US" altLang="zh-CN" sz="1400" dirty="0"/>
              <a:t>}</a:t>
            </a:r>
          </a:p>
        </p:txBody>
      </p:sp>
      <p:cxnSp>
        <p:nvCxnSpPr>
          <p:cNvPr id="33" name="直接连接符 32">
            <a:extLst>
              <a:ext uri="{FF2B5EF4-FFF2-40B4-BE49-F238E27FC236}">
                <a16:creationId xmlns:a16="http://schemas.microsoft.com/office/drawing/2014/main" xmlns="" id="{38E8941E-13B4-4987-9474-849FD4958D72}"/>
              </a:ext>
            </a:extLst>
          </p:cNvPr>
          <p:cNvCxnSpPr>
            <a:cxnSpLocks/>
          </p:cNvCxnSpPr>
          <p:nvPr/>
        </p:nvCxnSpPr>
        <p:spPr>
          <a:xfrm>
            <a:off x="5997289" y="2213594"/>
            <a:ext cx="0" cy="2469563"/>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xmlns="" id="{699B58EF-6F58-486F-9246-0CBE3EB7CEF9}"/>
              </a:ext>
            </a:extLst>
          </p:cNvPr>
          <p:cNvGrpSpPr/>
          <p:nvPr/>
        </p:nvGrpSpPr>
        <p:grpSpPr>
          <a:xfrm>
            <a:off x="5841610" y="2517390"/>
            <a:ext cx="325496" cy="260107"/>
            <a:chOff x="5926033" y="1926699"/>
            <a:chExt cx="325496" cy="260107"/>
          </a:xfrm>
        </p:grpSpPr>
        <p:sp>
          <p:nvSpPr>
            <p:cNvPr id="36" name="MH_Other_2">
              <a:extLst>
                <a:ext uri="{FF2B5EF4-FFF2-40B4-BE49-F238E27FC236}">
                  <a16:creationId xmlns:a16="http://schemas.microsoft.com/office/drawing/2014/main" xmlns=""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xmlns=""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xmlns=""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xmlns=""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xmlns=""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xmlns=""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xmlns="" id="{A3C566BD-2ED9-4DBB-8D0B-C8674569A874}"/>
              </a:ext>
            </a:extLst>
          </p:cNvPr>
          <p:cNvGrpSpPr/>
          <p:nvPr/>
        </p:nvGrpSpPr>
        <p:grpSpPr>
          <a:xfrm>
            <a:off x="5821020" y="4141437"/>
            <a:ext cx="325496" cy="260106"/>
            <a:chOff x="5926033" y="5434781"/>
            <a:chExt cx="325496" cy="260106"/>
          </a:xfrm>
        </p:grpSpPr>
        <p:sp>
          <p:nvSpPr>
            <p:cNvPr id="44" name="MH_Other_8">
              <a:extLst>
                <a:ext uri="{FF2B5EF4-FFF2-40B4-BE49-F238E27FC236}">
                  <a16:creationId xmlns:a16="http://schemas.microsoft.com/office/drawing/2014/main" xmlns=""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xmlns=""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xmlns=""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xmlns=""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xmlns=""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xmlns=""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4" name="图片 3"/>
          <p:cNvPicPr>
            <a:picLocks noChangeAspect="1"/>
          </p:cNvPicPr>
          <p:nvPr/>
        </p:nvPicPr>
        <p:blipFill>
          <a:blip r:embed="rId16" cstate="print"/>
          <a:stretch>
            <a:fillRect/>
          </a:stretch>
        </p:blipFill>
        <p:spPr>
          <a:xfrm>
            <a:off x="7786875" y="3799565"/>
            <a:ext cx="3486150" cy="819150"/>
          </a:xfrm>
          <a:prstGeom prst="rect">
            <a:avLst/>
          </a:prstGeom>
        </p:spPr>
      </p:pic>
    </p:spTree>
    <p:extLst>
      <p:ext uri="{BB962C8B-B14F-4D97-AF65-F5344CB8AC3E}">
        <p14:creationId xmlns:p14="http://schemas.microsoft.com/office/powerpoint/2010/main" xmlns="" val="4163841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dirty="0"/>
              <a:t>对被调用函数的声明和函数原型</a:t>
            </a:r>
          </a:p>
        </p:txBody>
      </p:sp>
      <p:sp>
        <p:nvSpPr>
          <p:cNvPr id="11" name="MH_Desc_1"/>
          <p:cNvSpPr/>
          <p:nvPr>
            <p:custDataLst>
              <p:tags r:id="rId1"/>
            </p:custDataLst>
          </p:nvPr>
        </p:nvSpPr>
        <p:spPr>
          <a:xfrm>
            <a:off x="643110" y="1311692"/>
            <a:ext cx="10717315" cy="392876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2000" dirty="0">
                <a:solidFill>
                  <a:schemeClr val="tx1"/>
                </a:solidFill>
              </a:rPr>
              <a:t>在一个函数中调用另一个函数（即被调用函数）需要具备如下条件</a:t>
            </a:r>
            <a:r>
              <a:rPr lang="en-US" altLang="zh-CN" sz="2000" dirty="0">
                <a:solidFill>
                  <a:schemeClr val="tx1"/>
                </a:solidFill>
              </a:rPr>
              <a:t>: </a:t>
            </a:r>
          </a:p>
          <a:p>
            <a:pPr algn="just">
              <a:lnSpc>
                <a:spcPct val="150000"/>
              </a:lnSpc>
              <a:defRPr/>
            </a:pPr>
            <a:r>
              <a:rPr lang="en-US" altLang="zh-CN" sz="2000" dirty="0">
                <a:solidFill>
                  <a:schemeClr val="tx1"/>
                </a:solidFill>
              </a:rPr>
              <a:t>(1) </a:t>
            </a:r>
            <a:r>
              <a:rPr lang="zh-CN" altLang="en-US" sz="2000" dirty="0">
                <a:solidFill>
                  <a:schemeClr val="tx1"/>
                </a:solidFill>
              </a:rPr>
              <a:t>首先被调用的函数必须是已经定义的函数（是库函数或用户自己定义的函数）。</a:t>
            </a:r>
          </a:p>
          <a:p>
            <a:pPr algn="just">
              <a:lnSpc>
                <a:spcPct val="150000"/>
              </a:lnSpc>
              <a:defRPr/>
            </a:pPr>
            <a:r>
              <a:rPr lang="en-US" altLang="zh-CN" sz="2000" dirty="0">
                <a:solidFill>
                  <a:schemeClr val="tx1"/>
                </a:solidFill>
              </a:rPr>
              <a:t>(2) </a:t>
            </a:r>
            <a:r>
              <a:rPr lang="zh-CN" altLang="en-US" sz="2000" dirty="0">
                <a:solidFill>
                  <a:schemeClr val="tx1"/>
                </a:solidFill>
              </a:rPr>
              <a:t>如果使用库函数，应该在本文件开头用</a:t>
            </a:r>
            <a:r>
              <a:rPr lang="en-US" altLang="zh-CN" sz="2000" dirty="0">
                <a:solidFill>
                  <a:schemeClr val="tx1"/>
                </a:solidFill>
              </a:rPr>
              <a:t>#include</a:t>
            </a:r>
            <a:r>
              <a:rPr lang="zh-CN" altLang="en-US" sz="2000" dirty="0">
                <a:solidFill>
                  <a:schemeClr val="tx1"/>
                </a:solidFill>
              </a:rPr>
              <a:t>指令将调用有关库函数时所需用到的信息“包含”到本文件中来。</a:t>
            </a:r>
          </a:p>
          <a:p>
            <a:pPr algn="just">
              <a:lnSpc>
                <a:spcPct val="150000"/>
              </a:lnSpc>
              <a:defRPr/>
            </a:pPr>
            <a:r>
              <a:rPr lang="en-US" altLang="zh-CN" sz="2000" dirty="0">
                <a:solidFill>
                  <a:schemeClr val="tx1"/>
                </a:solidFill>
              </a:rPr>
              <a:t>(3) </a:t>
            </a:r>
            <a:r>
              <a:rPr lang="zh-CN" altLang="en-US" sz="2000" dirty="0">
                <a:solidFill>
                  <a:schemeClr val="tx1"/>
                </a:solidFill>
              </a:rPr>
              <a:t>如果使用用户自己定义的函数，而该函数的位置在调用它的函数（即主调函数）的后面（在同一个文件中），应该在主调函数中对被调用的函数作声明</a:t>
            </a:r>
            <a:r>
              <a:rPr lang="en-US" altLang="zh-CN" sz="2000" dirty="0">
                <a:solidFill>
                  <a:schemeClr val="tx1"/>
                </a:solidFill>
              </a:rPr>
              <a:t>(declaration)</a:t>
            </a:r>
            <a:r>
              <a:rPr lang="zh-CN" altLang="en-US" sz="2000" dirty="0">
                <a:solidFill>
                  <a:schemeClr val="tx1"/>
                </a:solidFill>
              </a:rPr>
              <a:t>。声明的作用是把函数名、函数参数的个数和参数类型等信息通知编译系统，以便在遇到函数调用时，编译系统能正确识别函数并检查调用是否合法。</a:t>
            </a:r>
          </a:p>
        </p:txBody>
      </p:sp>
    </p:spTree>
    <p:extLst>
      <p:ext uri="{BB962C8B-B14F-4D97-AF65-F5344CB8AC3E}">
        <p14:creationId xmlns:p14="http://schemas.microsoft.com/office/powerpoint/2010/main" xmlns="" val="3623317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对被调用函数的声明和函数原型</a:t>
            </a:r>
          </a:p>
        </p:txBody>
      </p:sp>
      <p:sp>
        <p:nvSpPr>
          <p:cNvPr id="3" name="内容占位符 2"/>
          <p:cNvSpPr>
            <a:spLocks noGrp="1"/>
          </p:cNvSpPr>
          <p:nvPr>
            <p:ph idx="1"/>
          </p:nvPr>
        </p:nvSpPr>
        <p:spPr>
          <a:xfrm>
            <a:off x="535766" y="1240793"/>
            <a:ext cx="8179610"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7.4】</a:t>
            </a:r>
            <a:r>
              <a:rPr lang="zh-CN" altLang="en-US" sz="2000" dirty="0">
                <a:solidFill>
                  <a:schemeClr val="accent1"/>
                </a:solidFill>
              </a:rPr>
              <a:t>输入两个实数，用一个函数求出它们之和。</a:t>
            </a:r>
          </a:p>
        </p:txBody>
      </p:sp>
      <p:grpSp>
        <p:nvGrpSpPr>
          <p:cNvPr id="51" name="组合 50"/>
          <p:cNvGrpSpPr/>
          <p:nvPr/>
        </p:nvGrpSpPr>
        <p:grpSpPr>
          <a:xfrm>
            <a:off x="746307" y="4810998"/>
            <a:ext cx="10651381" cy="1104224"/>
            <a:chOff x="8050697" y="5019263"/>
            <a:chExt cx="10651381" cy="1104224"/>
          </a:xfrm>
          <a:effectLst>
            <a:outerShdw blurRad="63500" sx="102000" sy="102000" algn="ctr" rotWithShape="0">
              <a:prstClr val="black">
                <a:alpha val="40000"/>
              </a:prstClr>
            </a:outerShdw>
          </a:effectLst>
        </p:grpSpPr>
        <p:sp>
          <p:nvSpPr>
            <p:cNvPr id="52" name="剪去单角的矩形 51"/>
            <p:cNvSpPr/>
            <p:nvPr/>
          </p:nvSpPr>
          <p:spPr>
            <a:xfrm>
              <a:off x="8050697" y="5019263"/>
              <a:ext cx="10651381" cy="1104224"/>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15"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10132073" cy="954107"/>
            </a:xfrm>
            <a:prstGeom prst="rect">
              <a:avLst/>
            </a:prstGeom>
            <a:noFill/>
          </p:spPr>
          <p:txBody>
            <a:bodyPr wrap="square" rtlCol="0">
              <a:spAutoFit/>
            </a:bodyPr>
            <a:lstStyle/>
            <a:p>
              <a:r>
                <a:rPr lang="zh-CN" altLang="en-US" sz="1400" dirty="0">
                  <a:solidFill>
                    <a:schemeClr val="bg1"/>
                  </a:solidFill>
                </a:rPr>
                <a:t>函数的声明和函数定义中的第</a:t>
              </a:r>
              <a:r>
                <a:rPr lang="en-US" altLang="zh-CN" sz="1400" dirty="0">
                  <a:solidFill>
                    <a:schemeClr val="bg1"/>
                  </a:solidFill>
                </a:rPr>
                <a:t>1</a:t>
              </a:r>
              <a:r>
                <a:rPr lang="zh-CN" altLang="en-US" sz="1400" dirty="0">
                  <a:solidFill>
                    <a:schemeClr val="bg1"/>
                  </a:solidFill>
                </a:rPr>
                <a:t>行（函数首部）基本上是相同的，只差一个分号</a:t>
              </a:r>
              <a:r>
                <a:rPr lang="en-US" altLang="zh-CN" sz="1400" dirty="0">
                  <a:solidFill>
                    <a:schemeClr val="bg1"/>
                  </a:solidFill>
                </a:rPr>
                <a:t>(</a:t>
              </a:r>
              <a:r>
                <a:rPr lang="zh-CN" altLang="en-US" sz="1400" dirty="0">
                  <a:solidFill>
                    <a:schemeClr val="bg1"/>
                  </a:solidFill>
                </a:rPr>
                <a:t>函数声明比函数定义中的首行多一个分号</a:t>
              </a:r>
              <a:r>
                <a:rPr lang="en-US" altLang="zh-CN" sz="1400" dirty="0">
                  <a:solidFill>
                    <a:schemeClr val="bg1"/>
                  </a:solidFill>
                </a:rPr>
                <a:t>)</a:t>
              </a:r>
              <a:r>
                <a:rPr lang="zh-CN" altLang="en-US" sz="1400" dirty="0">
                  <a:solidFill>
                    <a:schemeClr val="bg1"/>
                  </a:solidFill>
                </a:rPr>
                <a:t>。</a:t>
              </a:r>
              <a:endParaRPr lang="en-US" altLang="zh-CN" sz="1400" dirty="0">
                <a:solidFill>
                  <a:schemeClr val="bg1"/>
                </a:solidFill>
              </a:endParaRPr>
            </a:p>
            <a:p>
              <a:r>
                <a:rPr lang="zh-CN" altLang="en-US" sz="1400" dirty="0">
                  <a:solidFill>
                    <a:schemeClr val="bg1"/>
                  </a:solidFill>
                </a:rPr>
                <a:t>函数的首行</a:t>
              </a:r>
              <a:r>
                <a:rPr lang="en-US" altLang="zh-CN" sz="1400" dirty="0">
                  <a:solidFill>
                    <a:schemeClr val="bg1"/>
                  </a:solidFill>
                </a:rPr>
                <a:t>(</a:t>
              </a:r>
              <a:r>
                <a:rPr lang="zh-CN" altLang="en-US" sz="1400" dirty="0">
                  <a:solidFill>
                    <a:schemeClr val="bg1"/>
                  </a:solidFill>
                </a:rPr>
                <a:t>即函数首部</a:t>
              </a:r>
              <a:r>
                <a:rPr lang="en-US" altLang="zh-CN" sz="1400" dirty="0">
                  <a:solidFill>
                    <a:schemeClr val="bg1"/>
                  </a:solidFill>
                </a:rPr>
                <a:t>)</a:t>
              </a:r>
              <a:r>
                <a:rPr lang="zh-CN" altLang="en-US" sz="1400" dirty="0">
                  <a:solidFill>
                    <a:schemeClr val="bg1"/>
                  </a:solidFill>
                </a:rPr>
                <a:t>称为</a:t>
              </a:r>
              <a:r>
                <a:rPr lang="zh-CN" altLang="en-US" sz="1400" b="1" dirty="0">
                  <a:solidFill>
                    <a:schemeClr val="bg1"/>
                  </a:solidFill>
                </a:rPr>
                <a:t>函数原型</a:t>
              </a:r>
              <a:r>
                <a:rPr lang="en-US" altLang="zh-CN" sz="1400" dirty="0">
                  <a:solidFill>
                    <a:schemeClr val="bg1"/>
                  </a:solidFill>
                </a:rPr>
                <a:t>(function  prototype)</a:t>
              </a:r>
              <a:r>
                <a:rPr lang="zh-CN" altLang="en-US" sz="1400" dirty="0">
                  <a:solidFill>
                    <a:schemeClr val="bg1"/>
                  </a:solidFill>
                </a:rPr>
                <a:t>。</a:t>
              </a:r>
              <a:endParaRPr lang="en-US" altLang="zh-CN" sz="1400" dirty="0">
                <a:solidFill>
                  <a:schemeClr val="bg1"/>
                </a:solidFill>
              </a:endParaRPr>
            </a:p>
            <a:p>
              <a:r>
                <a:rPr lang="zh-CN" altLang="en-US" sz="1400" dirty="0">
                  <a:solidFill>
                    <a:schemeClr val="bg1"/>
                  </a:solidFill>
                </a:rPr>
                <a:t>因为在函数的首部包含了检查调用函数是否合法的基本信息</a:t>
              </a:r>
              <a:r>
                <a:rPr lang="en-US" altLang="zh-CN" sz="1400" dirty="0">
                  <a:solidFill>
                    <a:schemeClr val="bg1"/>
                  </a:solidFill>
                </a:rPr>
                <a:t>(</a:t>
              </a:r>
              <a:r>
                <a:rPr lang="zh-CN" altLang="en-US" sz="1400" dirty="0">
                  <a:solidFill>
                    <a:schemeClr val="bg1"/>
                  </a:solidFill>
                </a:rPr>
                <a:t>它包括了函数名、函数值类型、参数个数、参数类型和参数顺序</a:t>
              </a:r>
              <a:r>
                <a:rPr lang="en-US" altLang="zh-CN" sz="1400" dirty="0">
                  <a:solidFill>
                    <a:schemeClr val="bg1"/>
                  </a:solidFill>
                </a:rPr>
                <a:t>)</a:t>
              </a:r>
              <a:r>
                <a:rPr lang="zh-CN" altLang="en-US" sz="1400" dirty="0">
                  <a:solidFill>
                    <a:schemeClr val="bg1"/>
                  </a:solidFill>
                </a:rPr>
                <a:t>，因此，在函数调用时检查函数原型是否与函数声明一致。这样就能保证函数的正确调用。</a:t>
              </a:r>
            </a:p>
          </p:txBody>
        </p:sp>
      </p:grpSp>
      <p:sp>
        <p:nvSpPr>
          <p:cNvPr id="32" name="圆角矩形 12">
            <a:extLst>
              <a:ext uri="{FF2B5EF4-FFF2-40B4-BE49-F238E27FC236}">
                <a16:creationId xmlns:a16="http://schemas.microsoft.com/office/drawing/2014/main" xmlns="" id="{0F049BFC-9696-4323-94B2-76251E60074B}"/>
              </a:ext>
            </a:extLst>
          </p:cNvPr>
          <p:cNvSpPr/>
          <p:nvPr/>
        </p:nvSpPr>
        <p:spPr>
          <a:xfrm>
            <a:off x="787746" y="1979706"/>
            <a:ext cx="10166135" cy="270173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a:t>
            </a:r>
            <a:r>
              <a:rPr lang="en-US" altLang="zh-CN" sz="1400" dirty="0">
                <a:solidFill>
                  <a:schemeClr val="accent6"/>
                </a:solidFill>
              </a:rPr>
              <a:t>float add(float x, float y);	</a:t>
            </a:r>
            <a:r>
              <a:rPr lang="en-US" altLang="zh-CN" sz="1400" dirty="0"/>
              <a:t>	</a:t>
            </a:r>
            <a:r>
              <a:rPr lang="en-US" altLang="zh-CN" sz="1400" dirty="0">
                <a:solidFill>
                  <a:srgbClr val="008000"/>
                </a:solidFill>
              </a:rPr>
              <a:t>//</a:t>
            </a:r>
            <a:r>
              <a:rPr lang="zh-CN" altLang="en-US" sz="1400" dirty="0">
                <a:solidFill>
                  <a:srgbClr val="008000"/>
                </a:solidFill>
              </a:rPr>
              <a:t>对</a:t>
            </a:r>
            <a:r>
              <a:rPr lang="en-US" altLang="zh-CN" sz="1400" dirty="0">
                <a:solidFill>
                  <a:srgbClr val="008000"/>
                </a:solidFill>
              </a:rPr>
              <a:t>add</a:t>
            </a:r>
            <a:r>
              <a:rPr lang="zh-CN" altLang="en-US" sz="1400" dirty="0">
                <a:solidFill>
                  <a:srgbClr val="008000"/>
                </a:solidFill>
              </a:rPr>
              <a:t>函数作声明</a:t>
            </a:r>
          </a:p>
          <a:p>
            <a:pPr defTabSz="363538">
              <a:lnSpc>
                <a:spcPct val="120000"/>
              </a:lnSpc>
            </a:pPr>
            <a:r>
              <a:rPr lang="zh-CN" altLang="en-US" sz="1400" dirty="0"/>
              <a:t>	</a:t>
            </a:r>
            <a:r>
              <a:rPr lang="en-US" altLang="zh-CN" sz="1400" dirty="0"/>
              <a:t>float </a:t>
            </a:r>
            <a:r>
              <a:rPr lang="en-US" altLang="zh-CN" sz="1400" dirty="0" err="1"/>
              <a:t>a,b,c</a:t>
            </a:r>
            <a:r>
              <a:rPr lang="en-US" altLang="zh-CN" sz="1400" dirty="0"/>
              <a:t>;</a:t>
            </a:r>
          </a:p>
          <a:p>
            <a:pPr defTabSz="363538">
              <a:lnSpc>
                <a:spcPct val="120000"/>
              </a:lnSpc>
            </a:pPr>
            <a:r>
              <a:rPr lang="en-US" altLang="zh-CN" sz="1400" dirty="0"/>
              <a:t>	</a:t>
            </a:r>
            <a:r>
              <a:rPr lang="en-US" altLang="zh-CN" sz="1400" dirty="0" err="1"/>
              <a:t>printf</a:t>
            </a:r>
            <a:r>
              <a:rPr lang="en-US" altLang="zh-CN" sz="1400" dirty="0"/>
              <a:t>("Please enter a and b:");	</a:t>
            </a:r>
            <a:r>
              <a:rPr lang="en-US" altLang="zh-CN" sz="1400" dirty="0">
                <a:solidFill>
                  <a:srgbClr val="008000"/>
                </a:solidFill>
              </a:rPr>
              <a:t>//</a:t>
            </a:r>
            <a:r>
              <a:rPr lang="zh-CN" altLang="en-US" sz="1400" dirty="0">
                <a:solidFill>
                  <a:srgbClr val="008000"/>
                </a:solidFill>
              </a:rPr>
              <a:t>提示输入</a:t>
            </a:r>
          </a:p>
          <a:p>
            <a:pPr defTabSz="363538">
              <a:lnSpc>
                <a:spcPct val="120000"/>
              </a:lnSpc>
            </a:pPr>
            <a:r>
              <a:rPr lang="zh-CN" altLang="en-US" sz="1400" dirty="0"/>
              <a:t>	</a:t>
            </a:r>
            <a:r>
              <a:rPr lang="en-US" altLang="zh-CN" sz="1400" dirty="0" err="1"/>
              <a:t>scanf</a:t>
            </a:r>
            <a:r>
              <a:rPr lang="en-US" altLang="zh-CN" sz="1400" dirty="0"/>
              <a:t>("%</a:t>
            </a:r>
            <a:r>
              <a:rPr lang="en-US" altLang="zh-CN" sz="1400" dirty="0" err="1"/>
              <a:t>f,%f",&amp;a,&amp;b</a:t>
            </a:r>
            <a:r>
              <a:rPr lang="en-US" altLang="zh-CN" sz="1400" dirty="0"/>
              <a:t>);			</a:t>
            </a:r>
            <a:r>
              <a:rPr lang="en-US" altLang="zh-CN" sz="1400" dirty="0">
                <a:solidFill>
                  <a:srgbClr val="008000"/>
                </a:solidFill>
              </a:rPr>
              <a:t>//</a:t>
            </a:r>
            <a:r>
              <a:rPr lang="zh-CN" altLang="en-US" sz="1400" dirty="0">
                <a:solidFill>
                  <a:srgbClr val="008000"/>
                </a:solidFill>
              </a:rPr>
              <a:t>输入两个实数</a:t>
            </a:r>
          </a:p>
          <a:p>
            <a:pPr defTabSz="363538">
              <a:lnSpc>
                <a:spcPct val="120000"/>
              </a:lnSpc>
            </a:pPr>
            <a:r>
              <a:rPr lang="zh-CN" altLang="en-US" sz="1400" dirty="0"/>
              <a:t>	</a:t>
            </a:r>
            <a:r>
              <a:rPr lang="en-US" altLang="zh-CN" sz="1400" dirty="0">
                <a:solidFill>
                  <a:schemeClr val="accent6"/>
                </a:solidFill>
              </a:rPr>
              <a:t>c=add(</a:t>
            </a:r>
            <a:r>
              <a:rPr lang="en-US" altLang="zh-CN" sz="1400" dirty="0" err="1">
                <a:solidFill>
                  <a:schemeClr val="accent6"/>
                </a:solidFill>
              </a:rPr>
              <a:t>a,b</a:t>
            </a:r>
            <a:r>
              <a:rPr lang="en-US" altLang="zh-CN" sz="1400" dirty="0">
                <a:solidFill>
                  <a:schemeClr val="accent6"/>
                </a:solidFill>
              </a:rPr>
              <a:t>); </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add</a:t>
            </a:r>
            <a:r>
              <a:rPr lang="zh-CN" altLang="en-US" sz="1400" dirty="0">
                <a:solidFill>
                  <a:srgbClr val="008000"/>
                </a:solidFill>
              </a:rPr>
              <a:t>函数</a:t>
            </a:r>
          </a:p>
          <a:p>
            <a:pPr defTabSz="363538">
              <a:lnSpc>
                <a:spcPct val="120000"/>
              </a:lnSpc>
            </a:pPr>
            <a:r>
              <a:rPr lang="zh-CN" altLang="en-US" sz="1400" dirty="0"/>
              <a:t>	</a:t>
            </a:r>
            <a:r>
              <a:rPr lang="en-US" altLang="zh-CN" sz="1400" dirty="0" err="1"/>
              <a:t>printf</a:t>
            </a:r>
            <a:r>
              <a:rPr lang="en-US" altLang="zh-CN" sz="1400" dirty="0"/>
              <a:t>("sum is %f\</a:t>
            </a:r>
            <a:r>
              <a:rPr lang="en-US" altLang="zh-CN" sz="1400" dirty="0" err="1"/>
              <a:t>n",c</a:t>
            </a:r>
            <a:r>
              <a:rPr lang="en-US" altLang="zh-CN" sz="1400" dirty="0"/>
              <a:t>);			</a:t>
            </a:r>
            <a:r>
              <a:rPr lang="en-US" altLang="zh-CN" sz="1400" dirty="0">
                <a:solidFill>
                  <a:srgbClr val="008000"/>
                </a:solidFill>
              </a:rPr>
              <a:t>//</a:t>
            </a:r>
            <a:r>
              <a:rPr lang="zh-CN" altLang="en-US" sz="1400" dirty="0">
                <a:solidFill>
                  <a:srgbClr val="008000"/>
                </a:solidFill>
              </a:rPr>
              <a:t>输出两数之和</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solidFill>
                  <a:schemeClr val="accent6"/>
                </a:solidFill>
              </a:rPr>
              <a:t>float add(float </a:t>
            </a:r>
            <a:r>
              <a:rPr lang="en-US" altLang="zh-CN" sz="1400" dirty="0" err="1">
                <a:solidFill>
                  <a:schemeClr val="accent6"/>
                </a:solidFill>
              </a:rPr>
              <a:t>x,float</a:t>
            </a:r>
            <a:r>
              <a:rPr lang="en-US" altLang="zh-CN" sz="1400" dirty="0">
                <a:solidFill>
                  <a:schemeClr val="accent6"/>
                </a:solidFill>
              </a:rPr>
              <a:t> y)	</a:t>
            </a:r>
            <a:r>
              <a:rPr lang="en-US" altLang="zh-CN" sz="1400" dirty="0"/>
              <a:t>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add</a:t>
            </a:r>
            <a:r>
              <a:rPr lang="zh-CN" altLang="en-US" sz="1400" dirty="0">
                <a:solidFill>
                  <a:srgbClr val="008000"/>
                </a:solidFill>
              </a:rPr>
              <a:t>函数</a:t>
            </a:r>
          </a:p>
          <a:p>
            <a:pPr defTabSz="363538">
              <a:lnSpc>
                <a:spcPct val="120000"/>
              </a:lnSpc>
            </a:pPr>
            <a:r>
              <a:rPr lang="en-US" altLang="zh-CN" sz="1400" dirty="0"/>
              <a:t>{	float z;</a:t>
            </a:r>
          </a:p>
          <a:p>
            <a:pPr defTabSz="363538">
              <a:lnSpc>
                <a:spcPct val="120000"/>
              </a:lnSpc>
            </a:pPr>
            <a:r>
              <a:rPr lang="en-US" altLang="zh-CN" sz="1400" dirty="0"/>
              <a:t>	z=</a:t>
            </a:r>
            <a:r>
              <a:rPr lang="en-US" altLang="zh-CN" sz="1400" dirty="0" err="1"/>
              <a:t>x+y</a:t>
            </a:r>
            <a:r>
              <a:rPr lang="en-US" altLang="zh-CN" sz="1400" dirty="0"/>
              <a:t>;</a:t>
            </a:r>
          </a:p>
          <a:p>
            <a:pPr defTabSz="363538">
              <a:lnSpc>
                <a:spcPct val="120000"/>
              </a:lnSpc>
            </a:pPr>
            <a:r>
              <a:rPr lang="en-US" altLang="zh-CN" sz="1400" dirty="0"/>
              <a:t>	</a:t>
            </a:r>
            <a:r>
              <a:rPr lang="en-US" altLang="zh-CN" sz="1400" dirty="0">
                <a:solidFill>
                  <a:schemeClr val="accent6"/>
                </a:solidFill>
              </a:rPr>
              <a:t>return(z); </a:t>
            </a:r>
            <a:r>
              <a:rPr lang="en-US" altLang="zh-CN" sz="1400" dirty="0"/>
              <a:t>			</a:t>
            </a:r>
            <a:r>
              <a:rPr lang="en-US" altLang="zh-CN" sz="1400" dirty="0">
                <a:solidFill>
                  <a:srgbClr val="008000"/>
                </a:solidFill>
              </a:rPr>
              <a:t>//</a:t>
            </a:r>
            <a:r>
              <a:rPr lang="zh-CN" altLang="en-US" sz="1400" dirty="0">
                <a:solidFill>
                  <a:srgbClr val="008000"/>
                </a:solidFill>
              </a:rPr>
              <a:t>把变量</a:t>
            </a:r>
            <a:r>
              <a:rPr lang="en-US" altLang="zh-CN" sz="1400" dirty="0">
                <a:solidFill>
                  <a:srgbClr val="008000"/>
                </a:solidFill>
              </a:rPr>
              <a:t>z</a:t>
            </a:r>
            <a:r>
              <a:rPr lang="zh-CN" altLang="en-US" sz="1400" dirty="0">
                <a:solidFill>
                  <a:srgbClr val="008000"/>
                </a:solidFill>
              </a:rPr>
              <a:t>的值作为函数值返回</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endParaRPr lang="en-US" altLang="zh-CN" sz="1400" dirty="0"/>
          </a:p>
          <a:p>
            <a:pPr defTabSz="363538">
              <a:lnSpc>
                <a:spcPct val="120000"/>
              </a:lnSpc>
            </a:pPr>
            <a:endParaRPr lang="en-US" altLang="zh-CN" sz="1400" dirty="0"/>
          </a:p>
          <a:p>
            <a:pPr defTabSz="363538">
              <a:lnSpc>
                <a:spcPct val="120000"/>
              </a:lnSpc>
            </a:pPr>
            <a:endParaRPr lang="en-US" altLang="zh-CN" sz="1400" dirty="0"/>
          </a:p>
        </p:txBody>
      </p:sp>
      <p:cxnSp>
        <p:nvCxnSpPr>
          <p:cNvPr id="33" name="直接连接符 32">
            <a:extLst>
              <a:ext uri="{FF2B5EF4-FFF2-40B4-BE49-F238E27FC236}">
                <a16:creationId xmlns:a16="http://schemas.microsoft.com/office/drawing/2014/main" xmlns="" id="{38E8941E-13B4-4987-9474-849FD4958D72}"/>
              </a:ext>
            </a:extLst>
          </p:cNvPr>
          <p:cNvCxnSpPr>
            <a:cxnSpLocks/>
          </p:cNvCxnSpPr>
          <p:nvPr/>
        </p:nvCxnSpPr>
        <p:spPr>
          <a:xfrm>
            <a:off x="5625223" y="1979706"/>
            <a:ext cx="0" cy="2701733"/>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xmlns="" id="{699B58EF-6F58-486F-9246-0CBE3EB7CEF9}"/>
              </a:ext>
            </a:extLst>
          </p:cNvPr>
          <p:cNvGrpSpPr/>
          <p:nvPr/>
        </p:nvGrpSpPr>
        <p:grpSpPr>
          <a:xfrm>
            <a:off x="5469544" y="2436302"/>
            <a:ext cx="325496" cy="260107"/>
            <a:chOff x="5926033" y="1926699"/>
            <a:chExt cx="325496" cy="260107"/>
          </a:xfrm>
        </p:grpSpPr>
        <p:sp>
          <p:nvSpPr>
            <p:cNvPr id="36" name="MH_Other_2">
              <a:extLst>
                <a:ext uri="{FF2B5EF4-FFF2-40B4-BE49-F238E27FC236}">
                  <a16:creationId xmlns:a16="http://schemas.microsoft.com/office/drawing/2014/main" xmlns=""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xmlns=""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xmlns=""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xmlns=""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xmlns=""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xmlns=""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xmlns="" id="{A3C566BD-2ED9-4DBB-8D0B-C8674569A874}"/>
              </a:ext>
            </a:extLst>
          </p:cNvPr>
          <p:cNvGrpSpPr/>
          <p:nvPr/>
        </p:nvGrpSpPr>
        <p:grpSpPr>
          <a:xfrm>
            <a:off x="5448954" y="4060349"/>
            <a:ext cx="325496" cy="260106"/>
            <a:chOff x="5926033" y="5434781"/>
            <a:chExt cx="325496" cy="260106"/>
          </a:xfrm>
        </p:grpSpPr>
        <p:sp>
          <p:nvSpPr>
            <p:cNvPr id="44" name="MH_Other_8">
              <a:extLst>
                <a:ext uri="{FF2B5EF4-FFF2-40B4-BE49-F238E27FC236}">
                  <a16:creationId xmlns:a16="http://schemas.microsoft.com/office/drawing/2014/main" xmlns=""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xmlns=""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xmlns=""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xmlns=""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xmlns=""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xmlns=""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4" name="图片 3"/>
          <p:cNvPicPr>
            <a:picLocks noChangeAspect="1"/>
          </p:cNvPicPr>
          <p:nvPr/>
        </p:nvPicPr>
        <p:blipFill>
          <a:blip r:embed="rId16" cstate="print"/>
          <a:stretch>
            <a:fillRect/>
          </a:stretch>
        </p:blipFill>
        <p:spPr>
          <a:xfrm>
            <a:off x="7389122" y="3722294"/>
            <a:ext cx="3476625" cy="847725"/>
          </a:xfrm>
          <a:prstGeom prst="rect">
            <a:avLst/>
          </a:prstGeom>
        </p:spPr>
      </p:pic>
    </p:spTree>
    <p:extLst>
      <p:ext uri="{BB962C8B-B14F-4D97-AF65-F5344CB8AC3E}">
        <p14:creationId xmlns:p14="http://schemas.microsoft.com/office/powerpoint/2010/main" xmlns="" val="763809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6417" y="90083"/>
            <a:ext cx="10515600" cy="1325563"/>
          </a:xfrm>
        </p:spPr>
        <p:txBody>
          <a:bodyPr/>
          <a:lstStyle/>
          <a:p>
            <a:r>
              <a:rPr lang="zh-CN" altLang="en-US" dirty="0"/>
              <a:t>对被调用函数的声明和函数原型</a:t>
            </a:r>
          </a:p>
        </p:txBody>
      </p:sp>
      <p:sp>
        <p:nvSpPr>
          <p:cNvPr id="11" name="MH_Desc_1"/>
          <p:cNvSpPr/>
          <p:nvPr>
            <p:custDataLst>
              <p:tags r:id="rId1"/>
            </p:custDataLst>
          </p:nvPr>
        </p:nvSpPr>
        <p:spPr>
          <a:xfrm>
            <a:off x="886327" y="2249393"/>
            <a:ext cx="2947847" cy="340335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dirty="0">
                <a:solidFill>
                  <a:schemeClr val="tx1"/>
                </a:solidFill>
              </a:rPr>
              <a:t>在函数声明中的形参名可以省写，而只写形参的类型。</a:t>
            </a:r>
            <a:endParaRPr lang="en-US" altLang="zh-CN" dirty="0">
              <a:solidFill>
                <a:schemeClr val="tx1"/>
              </a:solidFill>
            </a:endParaRPr>
          </a:p>
          <a:p>
            <a:pPr algn="just">
              <a:lnSpc>
                <a:spcPct val="150000"/>
              </a:lnSpc>
              <a:defRPr/>
            </a:pPr>
            <a:endParaRPr lang="en-US" altLang="zh-CN" dirty="0">
              <a:solidFill>
                <a:schemeClr val="tx1"/>
              </a:solidFill>
            </a:endParaRPr>
          </a:p>
          <a:p>
            <a:pPr algn="just">
              <a:lnSpc>
                <a:spcPct val="150000"/>
              </a:lnSpc>
              <a:defRPr/>
            </a:pPr>
            <a:r>
              <a:rPr lang="zh-CN" altLang="en-US" dirty="0">
                <a:solidFill>
                  <a:schemeClr val="tx1"/>
                </a:solidFill>
              </a:rPr>
              <a:t>如果已在文件的开头</a:t>
            </a:r>
            <a:r>
              <a:rPr lang="en-US" altLang="zh-CN" dirty="0">
                <a:solidFill>
                  <a:schemeClr val="tx1"/>
                </a:solidFill>
              </a:rPr>
              <a:t>(</a:t>
            </a:r>
            <a:r>
              <a:rPr lang="zh-CN" altLang="en-US" dirty="0">
                <a:solidFill>
                  <a:schemeClr val="tx1"/>
                </a:solidFill>
              </a:rPr>
              <a:t>在所有函数之前</a:t>
            </a:r>
            <a:r>
              <a:rPr lang="en-US" altLang="zh-CN" dirty="0">
                <a:solidFill>
                  <a:schemeClr val="tx1"/>
                </a:solidFill>
              </a:rPr>
              <a:t>)</a:t>
            </a:r>
            <a:r>
              <a:rPr lang="zh-CN" altLang="en-US" dirty="0">
                <a:solidFill>
                  <a:schemeClr val="tx1"/>
                </a:solidFill>
              </a:rPr>
              <a:t>，已对本文件中所调用的函数进行了声明，则在各函数中不必对其所调用的函数再作声明。</a:t>
            </a:r>
          </a:p>
        </p:txBody>
      </p:sp>
      <p:sp>
        <p:nvSpPr>
          <p:cNvPr id="4" name="圆角矩形 4">
            <a:extLst>
              <a:ext uri="{FF2B5EF4-FFF2-40B4-BE49-F238E27FC236}">
                <a16:creationId xmlns:a16="http://schemas.microsoft.com/office/drawing/2014/main" xmlns="" id="{E25D5FCF-31B7-4195-AFA7-86C342DA6070}"/>
              </a:ext>
            </a:extLst>
          </p:cNvPr>
          <p:cNvSpPr/>
          <p:nvPr/>
        </p:nvSpPr>
        <p:spPr>
          <a:xfrm>
            <a:off x="4029643" y="2317778"/>
            <a:ext cx="7242374" cy="1022725"/>
          </a:xfrm>
          <a:prstGeom prst="roundRect">
            <a:avLst>
              <a:gd name="adj" fmla="val 7293"/>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20000"/>
              </a:lnSpc>
              <a:defRPr/>
            </a:pPr>
            <a:r>
              <a:rPr lang="en-US" altLang="zh-CN" sz="1600" dirty="0">
                <a:solidFill>
                  <a:schemeClr val="tx1"/>
                </a:solidFill>
              </a:rPr>
              <a:t>float add(float x, float y);</a:t>
            </a:r>
          </a:p>
          <a:p>
            <a:pPr algn="just" defTabSz="536575">
              <a:lnSpc>
                <a:spcPct val="120000"/>
              </a:lnSpc>
              <a:defRPr/>
            </a:pPr>
            <a:r>
              <a:rPr lang="en-US" altLang="zh-CN" sz="1600" dirty="0">
                <a:solidFill>
                  <a:schemeClr val="tx1"/>
                </a:solidFill>
              </a:rPr>
              <a:t>float add(float, float);		</a:t>
            </a:r>
            <a:r>
              <a:rPr lang="en-US" altLang="zh-CN" sz="1600" dirty="0">
                <a:solidFill>
                  <a:srgbClr val="008000"/>
                </a:solidFill>
              </a:rPr>
              <a:t>//</a:t>
            </a:r>
            <a:r>
              <a:rPr lang="zh-CN" altLang="en-US" sz="1600" dirty="0">
                <a:solidFill>
                  <a:srgbClr val="008000"/>
                </a:solidFill>
              </a:rPr>
              <a:t>不写参数名，只写参数类型</a:t>
            </a:r>
            <a:endParaRPr lang="en-US" altLang="zh-CN" sz="1600" dirty="0">
              <a:solidFill>
                <a:srgbClr val="008000"/>
              </a:solidFill>
            </a:endParaRPr>
          </a:p>
          <a:p>
            <a:pPr algn="just" defTabSz="536575">
              <a:lnSpc>
                <a:spcPct val="120000"/>
              </a:lnSpc>
              <a:defRPr/>
            </a:pPr>
            <a:r>
              <a:rPr lang="en-US" altLang="zh-CN" sz="1600" dirty="0">
                <a:solidFill>
                  <a:schemeClr val="tx1"/>
                </a:solidFill>
              </a:rPr>
              <a:t>float add(float a, </a:t>
            </a:r>
            <a:r>
              <a:rPr lang="zh-CN" altLang="en-US" sz="1600" dirty="0">
                <a:solidFill>
                  <a:schemeClr val="tx1"/>
                </a:solidFill>
              </a:rPr>
              <a:t> </a:t>
            </a:r>
            <a:r>
              <a:rPr lang="en-US" altLang="zh-CN" sz="1600" dirty="0">
                <a:solidFill>
                  <a:schemeClr val="tx1"/>
                </a:solidFill>
              </a:rPr>
              <a:t>float b);</a:t>
            </a:r>
            <a:r>
              <a:rPr lang="en-US" altLang="zh-CN" sz="1600" dirty="0">
                <a:solidFill>
                  <a:srgbClr val="008000"/>
                </a:solidFill>
              </a:rPr>
              <a:t>	//</a:t>
            </a:r>
            <a:r>
              <a:rPr lang="zh-CN" altLang="en-US" sz="1600" dirty="0">
                <a:solidFill>
                  <a:srgbClr val="008000"/>
                </a:solidFill>
              </a:rPr>
              <a:t>参数名不用</a:t>
            </a:r>
            <a:r>
              <a:rPr lang="en-US" altLang="zh-CN" sz="1600" dirty="0" err="1">
                <a:solidFill>
                  <a:srgbClr val="008000"/>
                </a:solidFill>
              </a:rPr>
              <a:t>x,y</a:t>
            </a:r>
            <a:r>
              <a:rPr lang="zh-CN" altLang="en-US" sz="1600" dirty="0">
                <a:solidFill>
                  <a:srgbClr val="008000"/>
                </a:solidFill>
              </a:rPr>
              <a:t>，而用</a:t>
            </a:r>
            <a:r>
              <a:rPr lang="en-US" altLang="zh-CN" sz="1600" dirty="0" err="1">
                <a:solidFill>
                  <a:srgbClr val="008000"/>
                </a:solidFill>
              </a:rPr>
              <a:t>a,b</a:t>
            </a:r>
            <a:r>
              <a:rPr lang="zh-CN" altLang="en-US" sz="1600" dirty="0">
                <a:solidFill>
                  <a:srgbClr val="008000"/>
                </a:solidFill>
              </a:rPr>
              <a:t>。合法</a:t>
            </a:r>
          </a:p>
        </p:txBody>
      </p:sp>
      <p:sp>
        <p:nvSpPr>
          <p:cNvPr id="5" name="矩形 4">
            <a:extLst>
              <a:ext uri="{FF2B5EF4-FFF2-40B4-BE49-F238E27FC236}">
                <a16:creationId xmlns:a16="http://schemas.microsoft.com/office/drawing/2014/main" xmlns="" id="{6212D97F-6991-4A4C-84AF-A755131E12A5}"/>
              </a:ext>
            </a:extLst>
          </p:cNvPr>
          <p:cNvSpPr/>
          <p:nvPr/>
        </p:nvSpPr>
        <p:spPr>
          <a:xfrm>
            <a:off x="886327" y="1050098"/>
            <a:ext cx="10385690" cy="43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zh-CN" altLang="en-US" b="1" dirty="0"/>
              <a:t>函数类型 函数名</a:t>
            </a:r>
            <a:r>
              <a:rPr lang="en-US" altLang="zh-CN" b="1" dirty="0"/>
              <a:t>(</a:t>
            </a:r>
            <a:r>
              <a:rPr lang="zh-CN" altLang="en-US" b="1" dirty="0"/>
              <a:t>参数类型</a:t>
            </a:r>
            <a:r>
              <a:rPr lang="en-US" altLang="zh-CN" b="1" dirty="0"/>
              <a:t>1  </a:t>
            </a:r>
            <a:r>
              <a:rPr lang="zh-CN" altLang="en-US" b="1" dirty="0"/>
              <a:t>参数名</a:t>
            </a:r>
            <a:r>
              <a:rPr lang="en-US" altLang="zh-CN" b="1" dirty="0"/>
              <a:t>1, </a:t>
            </a:r>
            <a:r>
              <a:rPr lang="zh-CN" altLang="en-US" b="1" dirty="0"/>
              <a:t>参数类型</a:t>
            </a:r>
            <a:r>
              <a:rPr lang="en-US" altLang="zh-CN" b="1" dirty="0"/>
              <a:t>2  </a:t>
            </a:r>
            <a:r>
              <a:rPr lang="zh-CN" altLang="en-US" b="1" dirty="0"/>
              <a:t>参数名</a:t>
            </a:r>
            <a:r>
              <a:rPr lang="en-US" altLang="zh-CN" b="1" dirty="0"/>
              <a:t>2, …, </a:t>
            </a:r>
            <a:r>
              <a:rPr lang="zh-CN" altLang="en-US" b="1" dirty="0"/>
              <a:t>参数类型</a:t>
            </a:r>
            <a:r>
              <a:rPr lang="en-US" altLang="zh-CN" b="1" dirty="0"/>
              <a:t>n  </a:t>
            </a:r>
            <a:r>
              <a:rPr lang="zh-CN" altLang="en-US" b="1" dirty="0"/>
              <a:t>参数名</a:t>
            </a:r>
            <a:r>
              <a:rPr lang="en-US" altLang="zh-CN" b="1" dirty="0"/>
              <a:t>n);</a:t>
            </a:r>
            <a:endParaRPr lang="zh-CN" altLang="en-US" b="1" dirty="0"/>
          </a:p>
        </p:txBody>
      </p:sp>
      <p:sp>
        <p:nvSpPr>
          <p:cNvPr id="6" name="矩形 5">
            <a:extLst>
              <a:ext uri="{FF2B5EF4-FFF2-40B4-BE49-F238E27FC236}">
                <a16:creationId xmlns:a16="http://schemas.microsoft.com/office/drawing/2014/main" xmlns="" id="{4B9D0529-86BF-40BC-8DB9-0B2A9D2C4695}"/>
              </a:ext>
            </a:extLst>
          </p:cNvPr>
          <p:cNvSpPr/>
          <p:nvPr/>
        </p:nvSpPr>
        <p:spPr>
          <a:xfrm>
            <a:off x="1303771" y="1649746"/>
            <a:ext cx="9968246" cy="43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zh-CN" altLang="en-US" b="1" dirty="0"/>
              <a:t>函数类型 函数名</a:t>
            </a:r>
            <a:r>
              <a:rPr lang="en-US" altLang="zh-CN" b="1" dirty="0"/>
              <a:t>(</a:t>
            </a:r>
            <a:r>
              <a:rPr lang="zh-CN" altLang="en-US" b="1" dirty="0"/>
              <a:t>参数类型</a:t>
            </a:r>
            <a:r>
              <a:rPr lang="en-US" altLang="zh-CN" b="1" dirty="0"/>
              <a:t>1,</a:t>
            </a:r>
            <a:r>
              <a:rPr lang="zh-CN" altLang="en-US" b="1" dirty="0"/>
              <a:t> 参数类型</a:t>
            </a:r>
            <a:r>
              <a:rPr lang="en-US" altLang="zh-CN" b="1" dirty="0"/>
              <a:t>2,</a:t>
            </a:r>
            <a:r>
              <a:rPr lang="zh-CN" altLang="en-US" b="1" dirty="0"/>
              <a:t> </a:t>
            </a:r>
            <a:r>
              <a:rPr lang="en-US" altLang="zh-CN" b="1" dirty="0"/>
              <a:t>…,</a:t>
            </a:r>
            <a:r>
              <a:rPr lang="zh-CN" altLang="en-US" b="1" dirty="0"/>
              <a:t> 参数类型</a:t>
            </a:r>
            <a:r>
              <a:rPr lang="en-US" altLang="zh-CN" b="1" dirty="0"/>
              <a:t>n);</a:t>
            </a:r>
            <a:endParaRPr lang="zh-CN" altLang="en-US" b="1" dirty="0"/>
          </a:p>
        </p:txBody>
      </p:sp>
      <p:sp>
        <p:nvSpPr>
          <p:cNvPr id="7" name="文本框 6">
            <a:extLst>
              <a:ext uri="{FF2B5EF4-FFF2-40B4-BE49-F238E27FC236}">
                <a16:creationId xmlns:a16="http://schemas.microsoft.com/office/drawing/2014/main" xmlns="" id="{830A251E-0765-4352-AE1D-F27DE2381E02}"/>
              </a:ext>
            </a:extLst>
          </p:cNvPr>
          <p:cNvSpPr txBox="1"/>
          <p:nvPr/>
        </p:nvSpPr>
        <p:spPr>
          <a:xfrm>
            <a:off x="886327" y="1649747"/>
            <a:ext cx="417444" cy="369332"/>
          </a:xfrm>
          <a:prstGeom prst="rect">
            <a:avLst/>
          </a:prstGeom>
          <a:noFill/>
        </p:spPr>
        <p:txBody>
          <a:bodyPr wrap="square" rtlCol="0">
            <a:spAutoFit/>
          </a:bodyPr>
          <a:lstStyle/>
          <a:p>
            <a:pPr algn="ctr"/>
            <a:r>
              <a:rPr lang="zh-CN" altLang="en-US" dirty="0"/>
              <a:t>或</a:t>
            </a:r>
          </a:p>
        </p:txBody>
      </p:sp>
      <p:grpSp>
        <p:nvGrpSpPr>
          <p:cNvPr id="8" name="组合 7">
            <a:extLst>
              <a:ext uri="{FF2B5EF4-FFF2-40B4-BE49-F238E27FC236}">
                <a16:creationId xmlns:a16="http://schemas.microsoft.com/office/drawing/2014/main" xmlns="" id="{C346F804-065E-4863-9316-84A1B74329BC}"/>
              </a:ext>
            </a:extLst>
          </p:cNvPr>
          <p:cNvGrpSpPr/>
          <p:nvPr/>
        </p:nvGrpSpPr>
        <p:grpSpPr>
          <a:xfrm>
            <a:off x="886328" y="5798557"/>
            <a:ext cx="10385690" cy="940943"/>
            <a:chOff x="8582294" y="4088153"/>
            <a:chExt cx="10717315" cy="940943"/>
          </a:xfrm>
        </p:grpSpPr>
        <p:sp>
          <p:nvSpPr>
            <p:cNvPr id="9" name="MH_Other_1">
              <a:extLst>
                <a:ext uri="{FF2B5EF4-FFF2-40B4-BE49-F238E27FC236}">
                  <a16:creationId xmlns:a16="http://schemas.microsoft.com/office/drawing/2014/main" xmlns="" id="{33D04F59-81A1-45F2-BCFA-B74E83B6992F}"/>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0" name="MH_SubTitle_1">
              <a:extLst>
                <a:ext uri="{FF2B5EF4-FFF2-40B4-BE49-F238E27FC236}">
                  <a16:creationId xmlns:a16="http://schemas.microsoft.com/office/drawing/2014/main" xmlns="" id="{984FF5C9-A83F-4A58-A116-9E9ED1E4F490}"/>
                </a:ext>
              </a:extLst>
            </p:cNvPr>
            <p:cNvSpPr/>
            <p:nvPr>
              <p:custDataLst>
                <p:tags r:id="rId3"/>
              </p:custDataLst>
            </p:nvPr>
          </p:nvSpPr>
          <p:spPr>
            <a:xfrm>
              <a:off x="9371543" y="4088153"/>
              <a:ext cx="9928066" cy="940943"/>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400" dirty="0">
                  <a:solidFill>
                    <a:schemeClr val="tx1">
                      <a:lumMod val="75000"/>
                      <a:lumOff val="25000"/>
                    </a:schemeClr>
                  </a:solidFill>
                </a:rPr>
                <a:t>对函数的“定义”和“声明”不是同一回事。函数的定义是指对函数功能的确立，包括指定函数名、函数值类型、形参及其类型以及函数体等，它是一个完整的、独立的函数单位。而函数的声明的作用则是把函数的名字、函数类型以及形参的类型、个数和顺序通知编译系统，以便在调用该函数时系统按此进行对照检查，它不包含函数体。</a:t>
              </a:r>
            </a:p>
          </p:txBody>
        </p:sp>
        <p:sp>
          <p:nvSpPr>
            <p:cNvPr id="12" name="MH_Other_2">
              <a:extLst>
                <a:ext uri="{FF2B5EF4-FFF2-40B4-BE49-F238E27FC236}">
                  <a16:creationId xmlns:a16="http://schemas.microsoft.com/office/drawing/2014/main" xmlns="" id="{3806FD9F-B47C-4F49-BD9C-ABE08756686C}"/>
                </a:ext>
              </a:extLst>
            </p:cNvPr>
            <p:cNvSpPr/>
            <p:nvPr>
              <p:custDataLst>
                <p:tags r:id="rId4"/>
              </p:custDataLst>
            </p:nvPr>
          </p:nvSpPr>
          <p:spPr>
            <a:xfrm rot="16200000">
              <a:off x="18997984" y="4727471"/>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3" name="圆角矩形 4">
            <a:extLst>
              <a:ext uri="{FF2B5EF4-FFF2-40B4-BE49-F238E27FC236}">
                <a16:creationId xmlns:a16="http://schemas.microsoft.com/office/drawing/2014/main" xmlns="" id="{4FEB176B-445E-40E8-A3AB-C13146CFB9E2}"/>
              </a:ext>
            </a:extLst>
          </p:cNvPr>
          <p:cNvSpPr/>
          <p:nvPr/>
        </p:nvSpPr>
        <p:spPr>
          <a:xfrm>
            <a:off x="4029642" y="3448688"/>
            <a:ext cx="7242375" cy="2204055"/>
          </a:xfrm>
          <a:prstGeom prst="roundRect">
            <a:avLst>
              <a:gd name="adj" fmla="val 3001"/>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20000"/>
              </a:lnSpc>
              <a:defRPr/>
            </a:pPr>
            <a:r>
              <a:rPr lang="en-US" altLang="zh-CN" sz="1600" dirty="0">
                <a:solidFill>
                  <a:schemeClr val="tx1"/>
                </a:solidFill>
              </a:rPr>
              <a:t>char letter(char, char); float f(</a:t>
            </a:r>
            <a:r>
              <a:rPr lang="en-US" altLang="zh-CN" sz="1600" dirty="0" err="1">
                <a:solidFill>
                  <a:schemeClr val="tx1"/>
                </a:solidFill>
              </a:rPr>
              <a:t>float,float</a:t>
            </a:r>
            <a:r>
              <a:rPr lang="en-US" altLang="zh-CN" sz="1600" dirty="0">
                <a:solidFill>
                  <a:schemeClr val="tx1"/>
                </a:solidFill>
              </a:rPr>
              <a:t>); int </a:t>
            </a:r>
            <a:r>
              <a:rPr lang="en-US" altLang="zh-CN" sz="1600" dirty="0" err="1">
                <a:solidFill>
                  <a:schemeClr val="tx1"/>
                </a:solidFill>
              </a:rPr>
              <a:t>i</a:t>
            </a:r>
            <a:r>
              <a:rPr lang="en-US" altLang="zh-CN" sz="1600" dirty="0">
                <a:solidFill>
                  <a:schemeClr val="tx1"/>
                </a:solidFill>
              </a:rPr>
              <a:t> (</a:t>
            </a:r>
            <a:r>
              <a:rPr lang="en-US" altLang="zh-CN" sz="1600" dirty="0" err="1">
                <a:solidFill>
                  <a:schemeClr val="tx1"/>
                </a:solidFill>
              </a:rPr>
              <a:t>float,float</a:t>
            </a:r>
            <a:r>
              <a:rPr lang="en-US" altLang="zh-CN" sz="1600" dirty="0">
                <a:solidFill>
                  <a:schemeClr val="tx1"/>
                </a:solidFill>
              </a:rPr>
              <a:t>);</a:t>
            </a:r>
            <a:endParaRPr lang="zh-CN" altLang="en-US" sz="1600" dirty="0">
              <a:solidFill>
                <a:schemeClr val="tx1"/>
              </a:solidFill>
            </a:endParaRPr>
          </a:p>
          <a:p>
            <a:pPr algn="just">
              <a:lnSpc>
                <a:spcPct val="120000"/>
              </a:lnSpc>
              <a:defRPr/>
            </a:pPr>
            <a:r>
              <a:rPr lang="en-US" altLang="zh-CN" sz="1600" dirty="0">
                <a:solidFill>
                  <a:srgbClr val="008000"/>
                </a:solidFill>
              </a:rPr>
              <a:t>//</a:t>
            </a:r>
            <a:r>
              <a:rPr lang="zh-CN" altLang="en-US" sz="1600" dirty="0">
                <a:solidFill>
                  <a:srgbClr val="008000"/>
                </a:solidFill>
              </a:rPr>
              <a:t>所有函数之前，且在函数外部进行函数声明</a:t>
            </a:r>
          </a:p>
          <a:p>
            <a:pPr algn="just">
              <a:lnSpc>
                <a:spcPct val="120000"/>
              </a:lnSpc>
              <a:defRPr/>
            </a:pPr>
            <a:r>
              <a:rPr lang="en-US" altLang="zh-CN" sz="1600" dirty="0">
                <a:solidFill>
                  <a:schemeClr val="tx1"/>
                </a:solidFill>
              </a:rPr>
              <a:t>int main() { … }</a:t>
            </a:r>
          </a:p>
          <a:p>
            <a:pPr algn="just">
              <a:lnSpc>
                <a:spcPct val="120000"/>
              </a:lnSpc>
              <a:defRPr/>
            </a:pPr>
            <a:r>
              <a:rPr lang="en-US" altLang="zh-CN" sz="1600" dirty="0">
                <a:solidFill>
                  <a:srgbClr val="008000"/>
                </a:solidFill>
              </a:rPr>
              <a:t>//</a:t>
            </a:r>
            <a:r>
              <a:rPr lang="zh-CN" altLang="en-US" sz="1600" dirty="0">
                <a:solidFill>
                  <a:srgbClr val="008000"/>
                </a:solidFill>
              </a:rPr>
              <a:t>在</a:t>
            </a:r>
            <a:r>
              <a:rPr lang="en-US" altLang="zh-CN" sz="1600" dirty="0">
                <a:solidFill>
                  <a:srgbClr val="008000"/>
                </a:solidFill>
              </a:rPr>
              <a:t>main</a:t>
            </a:r>
            <a:r>
              <a:rPr lang="zh-CN" altLang="en-US" sz="1600" dirty="0">
                <a:solidFill>
                  <a:srgbClr val="008000"/>
                </a:solidFill>
              </a:rPr>
              <a:t>函数中要调用</a:t>
            </a:r>
            <a:r>
              <a:rPr lang="en-US" altLang="zh-CN" sz="1600" dirty="0">
                <a:solidFill>
                  <a:srgbClr val="008000"/>
                </a:solidFill>
              </a:rPr>
              <a:t>letter</a:t>
            </a:r>
            <a:r>
              <a:rPr lang="zh-CN" altLang="en-US" sz="1600" dirty="0">
                <a:solidFill>
                  <a:srgbClr val="008000"/>
                </a:solidFill>
              </a:rPr>
              <a:t>，</a:t>
            </a:r>
            <a:r>
              <a:rPr lang="en-US" altLang="zh-CN" sz="1600" dirty="0">
                <a:solidFill>
                  <a:srgbClr val="008000"/>
                </a:solidFill>
              </a:rPr>
              <a:t>f</a:t>
            </a:r>
            <a:r>
              <a:rPr lang="zh-CN" altLang="en-US" sz="1600" dirty="0">
                <a:solidFill>
                  <a:srgbClr val="008000"/>
                </a:solidFill>
              </a:rPr>
              <a:t>和</a:t>
            </a:r>
            <a:r>
              <a:rPr lang="en-US" altLang="zh-CN" sz="1600" dirty="0" err="1">
                <a:solidFill>
                  <a:srgbClr val="008000"/>
                </a:solidFill>
              </a:rPr>
              <a:t>i</a:t>
            </a:r>
            <a:r>
              <a:rPr lang="zh-CN" altLang="en-US" sz="1600" dirty="0">
                <a:solidFill>
                  <a:srgbClr val="008000"/>
                </a:solidFill>
              </a:rPr>
              <a:t>函数，不必再对所调用的这</a:t>
            </a:r>
            <a:r>
              <a:rPr lang="en-US" altLang="zh-CN" sz="1600" dirty="0">
                <a:solidFill>
                  <a:srgbClr val="008000"/>
                </a:solidFill>
              </a:rPr>
              <a:t>3</a:t>
            </a:r>
            <a:r>
              <a:rPr lang="zh-CN" altLang="en-US" sz="1600" dirty="0">
                <a:solidFill>
                  <a:srgbClr val="008000"/>
                </a:solidFill>
              </a:rPr>
              <a:t>个函数进行声明</a:t>
            </a:r>
            <a:endParaRPr lang="en-US" altLang="zh-CN" sz="1600" dirty="0">
              <a:solidFill>
                <a:srgbClr val="008000"/>
              </a:solidFill>
            </a:endParaRPr>
          </a:p>
          <a:p>
            <a:pPr algn="just">
              <a:lnSpc>
                <a:spcPct val="120000"/>
              </a:lnSpc>
              <a:defRPr/>
            </a:pPr>
            <a:r>
              <a:rPr lang="en-US" altLang="zh-CN" sz="1600" dirty="0">
                <a:solidFill>
                  <a:schemeClr val="tx1"/>
                </a:solidFill>
              </a:rPr>
              <a:t>char letter(char c1,char c2) { … }		</a:t>
            </a:r>
            <a:r>
              <a:rPr lang="en-US" altLang="zh-CN" sz="1600" dirty="0">
                <a:solidFill>
                  <a:srgbClr val="008000"/>
                </a:solidFill>
              </a:rPr>
              <a:t>//</a:t>
            </a:r>
            <a:r>
              <a:rPr lang="zh-CN" altLang="en-US" sz="1600" dirty="0">
                <a:solidFill>
                  <a:srgbClr val="008000"/>
                </a:solidFill>
              </a:rPr>
              <a:t>定义</a:t>
            </a:r>
            <a:r>
              <a:rPr lang="en-US" altLang="zh-CN" sz="1600" dirty="0">
                <a:solidFill>
                  <a:srgbClr val="008000"/>
                </a:solidFill>
              </a:rPr>
              <a:t>letter</a:t>
            </a:r>
            <a:r>
              <a:rPr lang="zh-CN" altLang="en-US" sz="1600" dirty="0">
                <a:solidFill>
                  <a:srgbClr val="008000"/>
                </a:solidFill>
              </a:rPr>
              <a:t>函数</a:t>
            </a:r>
            <a:endParaRPr lang="en-US" altLang="zh-CN" sz="1600" dirty="0">
              <a:solidFill>
                <a:srgbClr val="008000"/>
              </a:solidFill>
            </a:endParaRPr>
          </a:p>
          <a:p>
            <a:pPr algn="just">
              <a:lnSpc>
                <a:spcPct val="120000"/>
              </a:lnSpc>
              <a:defRPr/>
            </a:pPr>
            <a:r>
              <a:rPr lang="en-US" altLang="zh-CN" sz="1600" dirty="0">
                <a:solidFill>
                  <a:schemeClr val="tx1"/>
                </a:solidFill>
              </a:rPr>
              <a:t>float f(float </a:t>
            </a:r>
            <a:r>
              <a:rPr lang="en-US" altLang="zh-CN" sz="1600" dirty="0" err="1">
                <a:solidFill>
                  <a:schemeClr val="tx1"/>
                </a:solidFill>
              </a:rPr>
              <a:t>x,float</a:t>
            </a:r>
            <a:r>
              <a:rPr lang="en-US" altLang="zh-CN" sz="1600" dirty="0">
                <a:solidFill>
                  <a:schemeClr val="tx1"/>
                </a:solidFill>
              </a:rPr>
              <a:t> y) { … }		</a:t>
            </a:r>
            <a:r>
              <a:rPr lang="en-US" altLang="zh-CN" sz="1600" dirty="0">
                <a:solidFill>
                  <a:srgbClr val="008000"/>
                </a:solidFill>
              </a:rPr>
              <a:t>//</a:t>
            </a:r>
            <a:r>
              <a:rPr lang="zh-CN" altLang="en-US" sz="1600" dirty="0">
                <a:solidFill>
                  <a:srgbClr val="008000"/>
                </a:solidFill>
              </a:rPr>
              <a:t>定义</a:t>
            </a:r>
            <a:r>
              <a:rPr lang="en-US" altLang="zh-CN" sz="1600" dirty="0">
                <a:solidFill>
                  <a:srgbClr val="008000"/>
                </a:solidFill>
              </a:rPr>
              <a:t>f</a:t>
            </a:r>
            <a:r>
              <a:rPr lang="zh-CN" altLang="en-US" sz="1600" dirty="0">
                <a:solidFill>
                  <a:srgbClr val="008000"/>
                </a:solidFill>
              </a:rPr>
              <a:t>函数 </a:t>
            </a:r>
            <a:endParaRPr lang="en-US" altLang="zh-CN" sz="1600" dirty="0">
              <a:solidFill>
                <a:srgbClr val="008000"/>
              </a:solidFill>
            </a:endParaRPr>
          </a:p>
          <a:p>
            <a:pPr algn="just">
              <a:lnSpc>
                <a:spcPct val="120000"/>
              </a:lnSpc>
              <a:defRPr/>
            </a:pPr>
            <a:r>
              <a:rPr lang="en-US" altLang="zh-CN" sz="1600" dirty="0">
                <a:solidFill>
                  <a:schemeClr val="tx1"/>
                </a:solidFill>
              </a:rPr>
              <a:t>int </a:t>
            </a:r>
            <a:r>
              <a:rPr lang="en-US" altLang="zh-CN" sz="1600" dirty="0" err="1">
                <a:solidFill>
                  <a:schemeClr val="tx1"/>
                </a:solidFill>
              </a:rPr>
              <a:t>i</a:t>
            </a:r>
            <a:r>
              <a:rPr lang="en-US" altLang="zh-CN" sz="1600" dirty="0">
                <a:solidFill>
                  <a:schemeClr val="tx1"/>
                </a:solidFill>
              </a:rPr>
              <a:t>(float </a:t>
            </a:r>
            <a:r>
              <a:rPr lang="en-US" altLang="zh-CN" sz="1600" dirty="0" err="1">
                <a:solidFill>
                  <a:schemeClr val="tx1"/>
                </a:solidFill>
              </a:rPr>
              <a:t>j,float</a:t>
            </a:r>
            <a:r>
              <a:rPr lang="en-US" altLang="zh-CN" sz="1600" dirty="0">
                <a:solidFill>
                  <a:schemeClr val="tx1"/>
                </a:solidFill>
              </a:rPr>
              <a:t> k) { … }		</a:t>
            </a:r>
            <a:r>
              <a:rPr lang="en-US" altLang="zh-CN" sz="1600" dirty="0">
                <a:solidFill>
                  <a:srgbClr val="008000"/>
                </a:solidFill>
              </a:rPr>
              <a:t>//</a:t>
            </a:r>
            <a:r>
              <a:rPr lang="zh-CN" altLang="en-US" sz="1600" dirty="0">
                <a:solidFill>
                  <a:srgbClr val="008000"/>
                </a:solidFill>
              </a:rPr>
              <a:t>定义</a:t>
            </a:r>
            <a:r>
              <a:rPr lang="en-US" altLang="zh-CN" sz="1600" dirty="0" err="1">
                <a:solidFill>
                  <a:srgbClr val="008000"/>
                </a:solidFill>
              </a:rPr>
              <a:t>i</a:t>
            </a:r>
            <a:r>
              <a:rPr lang="zh-CN" altLang="en-US" sz="1600" dirty="0">
                <a:solidFill>
                  <a:srgbClr val="008000"/>
                </a:solidFill>
              </a:rPr>
              <a:t>函数 </a:t>
            </a:r>
          </a:p>
        </p:txBody>
      </p:sp>
    </p:spTree>
    <p:extLst>
      <p:ext uri="{BB962C8B-B14F-4D97-AF65-F5344CB8AC3E}">
        <p14:creationId xmlns:p14="http://schemas.microsoft.com/office/powerpoint/2010/main" xmlns="" val="3588635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dirty="0"/>
              <a:t>函数的嵌套调用</a:t>
            </a:r>
          </a:p>
        </p:txBody>
      </p:sp>
      <p:sp>
        <p:nvSpPr>
          <p:cNvPr id="11" name="MH_Desc_1"/>
          <p:cNvSpPr/>
          <p:nvPr>
            <p:custDataLst>
              <p:tags r:id="rId1"/>
            </p:custDataLst>
          </p:nvPr>
        </p:nvSpPr>
        <p:spPr>
          <a:xfrm>
            <a:off x="643110" y="2468928"/>
            <a:ext cx="10717315" cy="393187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dirty="0">
                <a:solidFill>
                  <a:schemeClr val="tx1"/>
                </a:solidFill>
              </a:rPr>
              <a:t>① 执行</a:t>
            </a:r>
            <a:r>
              <a:rPr lang="en-US" altLang="zh-CN" dirty="0">
                <a:solidFill>
                  <a:schemeClr val="tx1"/>
                </a:solidFill>
              </a:rPr>
              <a:t>main</a:t>
            </a:r>
            <a:r>
              <a:rPr lang="zh-CN" altLang="en-US" dirty="0">
                <a:solidFill>
                  <a:schemeClr val="tx1"/>
                </a:solidFill>
              </a:rPr>
              <a:t>函数的开头部分；</a:t>
            </a:r>
          </a:p>
          <a:p>
            <a:pPr algn="just">
              <a:lnSpc>
                <a:spcPct val="150000"/>
              </a:lnSpc>
              <a:defRPr/>
            </a:pPr>
            <a:r>
              <a:rPr lang="zh-CN" altLang="en-US" dirty="0">
                <a:solidFill>
                  <a:schemeClr val="tx1"/>
                </a:solidFill>
              </a:rPr>
              <a:t>② 遇函数调用语句，调用函数</a:t>
            </a:r>
            <a:r>
              <a:rPr lang="en-US" altLang="zh-CN" dirty="0">
                <a:solidFill>
                  <a:schemeClr val="tx1"/>
                </a:solidFill>
              </a:rPr>
              <a:t>a</a:t>
            </a:r>
            <a:r>
              <a:rPr lang="zh-CN" altLang="en-US" dirty="0">
                <a:solidFill>
                  <a:schemeClr val="tx1"/>
                </a:solidFill>
              </a:rPr>
              <a:t>，流程转去</a:t>
            </a:r>
            <a:r>
              <a:rPr lang="en-US" altLang="zh-CN" dirty="0">
                <a:solidFill>
                  <a:schemeClr val="tx1"/>
                </a:solidFill>
              </a:rPr>
              <a:t>a</a:t>
            </a:r>
            <a:r>
              <a:rPr lang="zh-CN" altLang="en-US" dirty="0">
                <a:solidFill>
                  <a:schemeClr val="tx1"/>
                </a:solidFill>
              </a:rPr>
              <a:t>函数；</a:t>
            </a:r>
          </a:p>
          <a:p>
            <a:pPr algn="just">
              <a:lnSpc>
                <a:spcPct val="150000"/>
              </a:lnSpc>
              <a:defRPr/>
            </a:pPr>
            <a:r>
              <a:rPr lang="zh-CN" altLang="en-US" dirty="0">
                <a:solidFill>
                  <a:schemeClr val="tx1"/>
                </a:solidFill>
              </a:rPr>
              <a:t>③ 执行</a:t>
            </a:r>
            <a:r>
              <a:rPr lang="en-US" altLang="zh-CN" dirty="0">
                <a:solidFill>
                  <a:schemeClr val="tx1"/>
                </a:solidFill>
              </a:rPr>
              <a:t>a</a:t>
            </a:r>
            <a:r>
              <a:rPr lang="zh-CN" altLang="en-US" dirty="0">
                <a:solidFill>
                  <a:schemeClr val="tx1"/>
                </a:solidFill>
              </a:rPr>
              <a:t>函数的开头部分；</a:t>
            </a:r>
          </a:p>
          <a:p>
            <a:pPr algn="just">
              <a:lnSpc>
                <a:spcPct val="150000"/>
              </a:lnSpc>
              <a:defRPr/>
            </a:pPr>
            <a:r>
              <a:rPr lang="zh-CN" altLang="en-US" dirty="0">
                <a:solidFill>
                  <a:schemeClr val="tx1"/>
                </a:solidFill>
              </a:rPr>
              <a:t>④ 遇函数调用语句，调用函数</a:t>
            </a:r>
            <a:r>
              <a:rPr lang="en-US" altLang="zh-CN" dirty="0">
                <a:solidFill>
                  <a:schemeClr val="tx1"/>
                </a:solidFill>
              </a:rPr>
              <a:t>b</a:t>
            </a:r>
            <a:r>
              <a:rPr lang="zh-CN" altLang="en-US" dirty="0">
                <a:solidFill>
                  <a:schemeClr val="tx1"/>
                </a:solidFill>
              </a:rPr>
              <a:t>，流程转去函数</a:t>
            </a:r>
            <a:r>
              <a:rPr lang="en-US" altLang="zh-CN" dirty="0">
                <a:solidFill>
                  <a:schemeClr val="tx1"/>
                </a:solidFill>
              </a:rPr>
              <a:t>b</a:t>
            </a:r>
            <a:r>
              <a:rPr lang="zh-CN" altLang="en-US" dirty="0">
                <a:solidFill>
                  <a:schemeClr val="tx1"/>
                </a:solidFill>
              </a:rPr>
              <a:t>；</a:t>
            </a:r>
          </a:p>
          <a:p>
            <a:pPr algn="just">
              <a:lnSpc>
                <a:spcPct val="150000"/>
              </a:lnSpc>
              <a:defRPr/>
            </a:pPr>
            <a:r>
              <a:rPr lang="zh-CN" altLang="en-US" dirty="0">
                <a:solidFill>
                  <a:schemeClr val="tx1"/>
                </a:solidFill>
              </a:rPr>
              <a:t>⑤ 执行</a:t>
            </a:r>
            <a:r>
              <a:rPr lang="en-US" altLang="zh-CN" dirty="0">
                <a:solidFill>
                  <a:schemeClr val="tx1"/>
                </a:solidFill>
              </a:rPr>
              <a:t>b</a:t>
            </a:r>
            <a:r>
              <a:rPr lang="zh-CN" altLang="en-US" dirty="0">
                <a:solidFill>
                  <a:schemeClr val="tx1"/>
                </a:solidFill>
              </a:rPr>
              <a:t>函数，如果再无其他嵌套的函数，则完成</a:t>
            </a:r>
            <a:r>
              <a:rPr lang="en-US" altLang="zh-CN" dirty="0">
                <a:solidFill>
                  <a:schemeClr val="tx1"/>
                </a:solidFill>
              </a:rPr>
              <a:t>b</a:t>
            </a:r>
            <a:r>
              <a:rPr lang="zh-CN" altLang="en-US" dirty="0">
                <a:solidFill>
                  <a:schemeClr val="tx1"/>
                </a:solidFill>
              </a:rPr>
              <a:t>函数的全部操作；</a:t>
            </a:r>
          </a:p>
          <a:p>
            <a:pPr algn="just">
              <a:lnSpc>
                <a:spcPct val="150000"/>
              </a:lnSpc>
              <a:defRPr/>
            </a:pPr>
            <a:r>
              <a:rPr lang="zh-CN" altLang="en-US" dirty="0">
                <a:solidFill>
                  <a:schemeClr val="tx1"/>
                </a:solidFill>
              </a:rPr>
              <a:t>⑥ 返回到</a:t>
            </a:r>
            <a:r>
              <a:rPr lang="en-US" altLang="zh-CN" dirty="0">
                <a:solidFill>
                  <a:schemeClr val="tx1"/>
                </a:solidFill>
              </a:rPr>
              <a:t>a</a:t>
            </a:r>
            <a:r>
              <a:rPr lang="zh-CN" altLang="en-US" dirty="0">
                <a:solidFill>
                  <a:schemeClr val="tx1"/>
                </a:solidFill>
              </a:rPr>
              <a:t>函数中调用</a:t>
            </a:r>
            <a:r>
              <a:rPr lang="en-US" altLang="zh-CN" dirty="0">
                <a:solidFill>
                  <a:schemeClr val="tx1"/>
                </a:solidFill>
              </a:rPr>
              <a:t>b</a:t>
            </a:r>
            <a:r>
              <a:rPr lang="zh-CN" altLang="en-US" dirty="0">
                <a:solidFill>
                  <a:schemeClr val="tx1"/>
                </a:solidFill>
              </a:rPr>
              <a:t>函数的位置；</a:t>
            </a:r>
          </a:p>
          <a:p>
            <a:pPr algn="just">
              <a:lnSpc>
                <a:spcPct val="150000"/>
              </a:lnSpc>
              <a:defRPr/>
            </a:pPr>
            <a:r>
              <a:rPr lang="zh-CN" altLang="en-US" dirty="0">
                <a:solidFill>
                  <a:schemeClr val="tx1"/>
                </a:solidFill>
              </a:rPr>
              <a:t>⑦ 继续执行</a:t>
            </a:r>
            <a:r>
              <a:rPr lang="en-US" altLang="zh-CN" dirty="0">
                <a:solidFill>
                  <a:schemeClr val="tx1"/>
                </a:solidFill>
              </a:rPr>
              <a:t>a</a:t>
            </a:r>
            <a:r>
              <a:rPr lang="zh-CN" altLang="en-US" dirty="0">
                <a:solidFill>
                  <a:schemeClr val="tx1"/>
                </a:solidFill>
              </a:rPr>
              <a:t>函数中尚未执行的部分，直到</a:t>
            </a:r>
            <a:r>
              <a:rPr lang="en-US" altLang="zh-CN" dirty="0">
                <a:solidFill>
                  <a:schemeClr val="tx1"/>
                </a:solidFill>
              </a:rPr>
              <a:t>a</a:t>
            </a:r>
            <a:r>
              <a:rPr lang="zh-CN" altLang="en-US" dirty="0">
                <a:solidFill>
                  <a:schemeClr val="tx1"/>
                </a:solidFill>
              </a:rPr>
              <a:t>函数结束；</a:t>
            </a:r>
          </a:p>
          <a:p>
            <a:pPr algn="just">
              <a:lnSpc>
                <a:spcPct val="150000"/>
              </a:lnSpc>
              <a:defRPr/>
            </a:pPr>
            <a:r>
              <a:rPr lang="zh-CN" altLang="en-US" dirty="0">
                <a:solidFill>
                  <a:schemeClr val="tx1"/>
                </a:solidFill>
              </a:rPr>
              <a:t>⑧ 返回</a:t>
            </a:r>
            <a:r>
              <a:rPr lang="en-US" altLang="zh-CN" dirty="0">
                <a:solidFill>
                  <a:schemeClr val="tx1"/>
                </a:solidFill>
              </a:rPr>
              <a:t>main</a:t>
            </a:r>
            <a:r>
              <a:rPr lang="zh-CN" altLang="en-US" dirty="0">
                <a:solidFill>
                  <a:schemeClr val="tx1"/>
                </a:solidFill>
              </a:rPr>
              <a:t>函数中调用</a:t>
            </a:r>
            <a:r>
              <a:rPr lang="en-US" altLang="zh-CN" dirty="0">
                <a:solidFill>
                  <a:schemeClr val="tx1"/>
                </a:solidFill>
              </a:rPr>
              <a:t>a</a:t>
            </a:r>
            <a:r>
              <a:rPr lang="zh-CN" altLang="en-US" dirty="0">
                <a:solidFill>
                  <a:schemeClr val="tx1"/>
                </a:solidFill>
              </a:rPr>
              <a:t>函数的位置；</a:t>
            </a:r>
          </a:p>
          <a:p>
            <a:pPr algn="just">
              <a:lnSpc>
                <a:spcPct val="150000"/>
              </a:lnSpc>
              <a:defRPr/>
            </a:pPr>
            <a:r>
              <a:rPr lang="zh-CN" altLang="en-US" dirty="0">
                <a:solidFill>
                  <a:schemeClr val="tx1"/>
                </a:solidFill>
              </a:rPr>
              <a:t>⑨ 继续执行</a:t>
            </a:r>
            <a:r>
              <a:rPr lang="en-US" altLang="zh-CN" dirty="0">
                <a:solidFill>
                  <a:schemeClr val="tx1"/>
                </a:solidFill>
              </a:rPr>
              <a:t>main</a:t>
            </a:r>
            <a:r>
              <a:rPr lang="zh-CN" altLang="en-US" dirty="0">
                <a:solidFill>
                  <a:schemeClr val="tx1"/>
                </a:solidFill>
              </a:rPr>
              <a:t>函数的剩余部分直到结束。</a:t>
            </a:r>
          </a:p>
        </p:txBody>
      </p:sp>
      <p:sp>
        <p:nvSpPr>
          <p:cNvPr id="9" name="矩形 8">
            <a:extLst>
              <a:ext uri="{FF2B5EF4-FFF2-40B4-BE49-F238E27FC236}">
                <a16:creationId xmlns:a16="http://schemas.microsoft.com/office/drawing/2014/main" xmlns="" id="{F5712713-8328-4652-AFD1-020FD40A01A4}"/>
              </a:ext>
            </a:extLst>
          </p:cNvPr>
          <p:cNvSpPr/>
          <p:nvPr/>
        </p:nvSpPr>
        <p:spPr>
          <a:xfrm>
            <a:off x="573536" y="1362763"/>
            <a:ext cx="10786889" cy="1015663"/>
          </a:xfrm>
          <a:prstGeom prst="rect">
            <a:avLst/>
          </a:prstGeom>
        </p:spPr>
        <p:txBody>
          <a:bodyPr wrap="square">
            <a:spAutoFit/>
          </a:bodyPr>
          <a:lstStyle/>
          <a:p>
            <a:r>
              <a:rPr lang="en-US" altLang="zh-CN" sz="2000" dirty="0">
                <a:solidFill>
                  <a:schemeClr val="accent1"/>
                </a:solidFill>
              </a:rPr>
              <a:t>C</a:t>
            </a:r>
            <a:r>
              <a:rPr lang="zh-CN" altLang="en-US" sz="2000" dirty="0">
                <a:solidFill>
                  <a:schemeClr val="accent1"/>
                </a:solidFill>
              </a:rPr>
              <a:t>语言的函数定义是互相平行、独立的，也就是说，在定义函数时，一个函数内不能再定义另一个函数，即不能嵌套定义，但可以嵌套调用函数，即在调用一个函数的过程中，又调用另一个函数。</a:t>
            </a:r>
          </a:p>
        </p:txBody>
      </p:sp>
      <p:grpSp>
        <p:nvGrpSpPr>
          <p:cNvPr id="24" name="组合 23">
            <a:extLst>
              <a:ext uri="{FF2B5EF4-FFF2-40B4-BE49-F238E27FC236}">
                <a16:creationId xmlns:a16="http://schemas.microsoft.com/office/drawing/2014/main" xmlns="" id="{4F62E611-5D3B-4255-92D3-57C52617941F}"/>
              </a:ext>
            </a:extLst>
          </p:cNvPr>
          <p:cNvGrpSpPr/>
          <p:nvPr/>
        </p:nvGrpSpPr>
        <p:grpSpPr>
          <a:xfrm>
            <a:off x="7643124" y="3060220"/>
            <a:ext cx="3717302" cy="2585323"/>
            <a:chOff x="7826004" y="2812568"/>
            <a:chExt cx="3717302" cy="2585323"/>
          </a:xfrm>
        </p:grpSpPr>
        <p:sp>
          <p:nvSpPr>
            <p:cNvPr id="3" name="文本框 2">
              <a:extLst>
                <a:ext uri="{FF2B5EF4-FFF2-40B4-BE49-F238E27FC236}">
                  <a16:creationId xmlns:a16="http://schemas.microsoft.com/office/drawing/2014/main" xmlns="" id="{826795DB-C6DF-460A-900B-CAA4A65842E5}"/>
                </a:ext>
              </a:extLst>
            </p:cNvPr>
            <p:cNvSpPr txBox="1"/>
            <p:nvPr/>
          </p:nvSpPr>
          <p:spPr>
            <a:xfrm>
              <a:off x="7826004" y="2812568"/>
              <a:ext cx="3717302" cy="258532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defTabSz="719138"/>
              <a:r>
                <a:rPr lang="en-US" altLang="zh-CN" b="1" dirty="0"/>
                <a:t>main</a:t>
              </a:r>
              <a:r>
                <a:rPr lang="zh-CN" altLang="en-US" b="1" dirty="0"/>
                <a:t>函数</a:t>
              </a:r>
              <a:r>
                <a:rPr lang="en-US" altLang="zh-CN" b="1" dirty="0"/>
                <a:t>	a</a:t>
              </a:r>
              <a:r>
                <a:rPr lang="zh-CN" altLang="en-US" b="1" dirty="0"/>
                <a:t>函数</a:t>
              </a:r>
              <a:r>
                <a:rPr lang="en-US" altLang="zh-CN" b="1" dirty="0"/>
                <a:t>		b</a:t>
              </a:r>
              <a:r>
                <a:rPr lang="zh-CN" altLang="en-US" b="1" dirty="0"/>
                <a:t>函数</a:t>
              </a:r>
              <a:endParaRPr lang="en-US" altLang="zh-CN" b="1" dirty="0"/>
            </a:p>
            <a:p>
              <a:pPr defTabSz="719138"/>
              <a:endParaRPr lang="en-US" altLang="zh-CN" b="1" dirty="0"/>
            </a:p>
            <a:p>
              <a:pPr defTabSz="719138"/>
              <a:r>
                <a:rPr lang="zh-CN" altLang="en-US" b="1" dirty="0"/>
                <a:t>①</a:t>
              </a:r>
              <a:r>
                <a:rPr lang="en-US" altLang="zh-CN" b="1" dirty="0"/>
                <a:t>	</a:t>
              </a:r>
              <a:r>
                <a:rPr lang="zh-CN" altLang="en-US" b="1" dirty="0"/>
                <a:t>②</a:t>
              </a:r>
              <a:r>
                <a:rPr lang="en-US" altLang="zh-CN" b="1" dirty="0"/>
                <a:t>	</a:t>
              </a:r>
              <a:r>
                <a:rPr lang="zh-CN" altLang="en-US" b="1" dirty="0"/>
                <a:t>③</a:t>
              </a:r>
              <a:r>
                <a:rPr lang="en-US" altLang="zh-CN" b="1" dirty="0"/>
                <a:t>	</a:t>
              </a:r>
              <a:r>
                <a:rPr lang="zh-CN" altLang="en-US" b="1" dirty="0"/>
                <a:t>④</a:t>
              </a:r>
              <a:endParaRPr lang="en-US" altLang="zh-CN" b="1" dirty="0"/>
            </a:p>
            <a:p>
              <a:pPr defTabSz="719138"/>
              <a:endParaRPr lang="en-US" altLang="zh-CN" b="1" dirty="0"/>
            </a:p>
            <a:p>
              <a:pPr defTabSz="719138"/>
              <a:r>
                <a:rPr lang="zh-CN" altLang="en-US" b="1" dirty="0"/>
                <a:t>调用</a:t>
              </a:r>
              <a:r>
                <a:rPr lang="en-US" altLang="zh-CN" b="1" dirty="0"/>
                <a:t>a</a:t>
              </a:r>
              <a:r>
                <a:rPr lang="zh-CN" altLang="en-US" b="1" dirty="0"/>
                <a:t>函数</a:t>
              </a:r>
              <a:r>
                <a:rPr lang="en-US" altLang="zh-CN" b="1" dirty="0"/>
                <a:t>	</a:t>
              </a:r>
              <a:r>
                <a:rPr lang="zh-CN" altLang="en-US" b="1" dirty="0"/>
                <a:t>调用</a:t>
              </a:r>
              <a:r>
                <a:rPr lang="en-US" altLang="zh-CN" b="1" dirty="0"/>
                <a:t>b</a:t>
              </a:r>
              <a:r>
                <a:rPr lang="zh-CN" altLang="en-US" b="1" dirty="0"/>
                <a:t>函数</a:t>
              </a:r>
              <a:r>
                <a:rPr lang="en-US" altLang="zh-CN" b="1" dirty="0"/>
                <a:t>	     </a:t>
              </a:r>
              <a:r>
                <a:rPr lang="zh-CN" altLang="en-US" b="1" dirty="0"/>
                <a:t>⑤</a:t>
              </a:r>
              <a:endParaRPr lang="en-US" altLang="zh-CN" b="1" dirty="0"/>
            </a:p>
            <a:p>
              <a:pPr defTabSz="719138"/>
              <a:endParaRPr lang="en-US" altLang="zh-CN" b="1" dirty="0"/>
            </a:p>
            <a:p>
              <a:pPr defTabSz="719138"/>
              <a:r>
                <a:rPr lang="zh-CN" altLang="en-US" b="1" dirty="0"/>
                <a:t>⑨</a:t>
              </a:r>
              <a:r>
                <a:rPr lang="en-US" altLang="zh-CN" b="1" dirty="0"/>
                <a:t>	</a:t>
              </a:r>
              <a:r>
                <a:rPr lang="zh-CN" altLang="en-US" b="1" dirty="0"/>
                <a:t>⑧</a:t>
              </a:r>
              <a:r>
                <a:rPr lang="en-US" altLang="zh-CN" b="1" dirty="0"/>
                <a:t>	</a:t>
              </a:r>
              <a:r>
                <a:rPr lang="zh-CN" altLang="en-US" b="1" dirty="0"/>
                <a:t>⑦</a:t>
              </a:r>
              <a:r>
                <a:rPr lang="en-US" altLang="zh-CN" b="1" dirty="0"/>
                <a:t>	</a:t>
              </a:r>
              <a:r>
                <a:rPr lang="zh-CN" altLang="en-US" b="1" dirty="0"/>
                <a:t>⑥</a:t>
              </a:r>
              <a:endParaRPr lang="en-US" altLang="zh-CN" b="1" dirty="0"/>
            </a:p>
            <a:p>
              <a:pPr defTabSz="719138"/>
              <a:endParaRPr lang="en-US" altLang="zh-CN" b="1" dirty="0"/>
            </a:p>
            <a:p>
              <a:pPr defTabSz="719138"/>
              <a:r>
                <a:rPr lang="zh-CN" altLang="en-US" b="1" dirty="0"/>
                <a:t>  结 束</a:t>
              </a:r>
            </a:p>
          </p:txBody>
        </p:sp>
        <p:cxnSp>
          <p:nvCxnSpPr>
            <p:cNvPr id="10" name="直接箭头连接符 9">
              <a:extLst>
                <a:ext uri="{FF2B5EF4-FFF2-40B4-BE49-F238E27FC236}">
                  <a16:creationId xmlns:a16="http://schemas.microsoft.com/office/drawing/2014/main" xmlns="" id="{48B446D9-9A8A-4EC3-94E5-09B9895D3C8F}"/>
                </a:ext>
              </a:extLst>
            </p:cNvPr>
            <p:cNvCxnSpPr/>
            <p:nvPr/>
          </p:nvCxnSpPr>
          <p:spPr>
            <a:xfrm>
              <a:off x="8280050" y="3090041"/>
              <a:ext cx="0" cy="80719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xmlns="" id="{0D30DD41-A3D5-48CF-9168-ABC6E8FAD058}"/>
                </a:ext>
              </a:extLst>
            </p:cNvPr>
            <p:cNvCxnSpPr/>
            <p:nvPr/>
          </p:nvCxnSpPr>
          <p:spPr>
            <a:xfrm>
              <a:off x="8298969" y="4250383"/>
              <a:ext cx="0" cy="80719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xmlns="" id="{2CC8F29C-7C46-4C5B-AEE0-3F2F952AE665}"/>
                </a:ext>
              </a:extLst>
            </p:cNvPr>
            <p:cNvCxnSpPr>
              <a:cxnSpLocks/>
            </p:cNvCxnSpPr>
            <p:nvPr/>
          </p:nvCxnSpPr>
          <p:spPr>
            <a:xfrm flipV="1">
              <a:off x="8649168" y="3197248"/>
              <a:ext cx="933318" cy="69998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xmlns="" id="{4CF09738-E154-4B90-ABE1-B8ACCB95CCFF}"/>
                </a:ext>
              </a:extLst>
            </p:cNvPr>
            <p:cNvCxnSpPr/>
            <p:nvPr/>
          </p:nvCxnSpPr>
          <p:spPr>
            <a:xfrm>
              <a:off x="9648497" y="3159410"/>
              <a:ext cx="0" cy="80719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xmlns="" id="{CAAFB137-7844-4525-B163-60C6996A1DB0}"/>
                </a:ext>
              </a:extLst>
            </p:cNvPr>
            <p:cNvCxnSpPr/>
            <p:nvPr/>
          </p:nvCxnSpPr>
          <p:spPr>
            <a:xfrm>
              <a:off x="9686334" y="4250383"/>
              <a:ext cx="0" cy="80719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xmlns="" id="{721C6D28-34AC-46E8-AD86-F3000F379F6B}"/>
                </a:ext>
              </a:extLst>
            </p:cNvPr>
            <p:cNvCxnSpPr>
              <a:cxnSpLocks/>
            </p:cNvCxnSpPr>
            <p:nvPr/>
          </p:nvCxnSpPr>
          <p:spPr>
            <a:xfrm flipV="1">
              <a:off x="9951194" y="3197248"/>
              <a:ext cx="933318" cy="69998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xmlns="" id="{01A65591-F710-45E2-A46C-B3A7D75A6A9A}"/>
                </a:ext>
              </a:extLst>
            </p:cNvPr>
            <p:cNvCxnSpPr>
              <a:cxnSpLocks/>
            </p:cNvCxnSpPr>
            <p:nvPr/>
          </p:nvCxnSpPr>
          <p:spPr>
            <a:xfrm flipH="1" flipV="1">
              <a:off x="8649168" y="4262885"/>
              <a:ext cx="886226" cy="76935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xmlns="" id="{E674DD46-EF3A-4583-9B34-270DD3F856C6}"/>
                </a:ext>
              </a:extLst>
            </p:cNvPr>
            <p:cNvCxnSpPr>
              <a:cxnSpLocks/>
            </p:cNvCxnSpPr>
            <p:nvPr/>
          </p:nvCxnSpPr>
          <p:spPr>
            <a:xfrm>
              <a:off x="11010637" y="3197248"/>
              <a:ext cx="0" cy="186033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xmlns="" id="{135CD77D-FBE6-4B5B-8F00-B924232D07E8}"/>
                </a:ext>
              </a:extLst>
            </p:cNvPr>
            <p:cNvCxnSpPr>
              <a:cxnSpLocks/>
            </p:cNvCxnSpPr>
            <p:nvPr/>
          </p:nvCxnSpPr>
          <p:spPr>
            <a:xfrm flipH="1" flipV="1">
              <a:off x="10020563" y="4269302"/>
              <a:ext cx="886226" cy="76935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3649451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函数的嵌套调用</a:t>
            </a:r>
          </a:p>
        </p:txBody>
      </p:sp>
      <p:sp>
        <p:nvSpPr>
          <p:cNvPr id="3" name="内容占位符 2"/>
          <p:cNvSpPr>
            <a:spLocks noGrp="1"/>
          </p:cNvSpPr>
          <p:nvPr>
            <p:ph idx="1"/>
          </p:nvPr>
        </p:nvSpPr>
        <p:spPr>
          <a:xfrm>
            <a:off x="535766" y="1240793"/>
            <a:ext cx="9333448"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7.5】</a:t>
            </a:r>
            <a:r>
              <a:rPr lang="zh-CN" altLang="en-US" sz="2000" dirty="0">
                <a:solidFill>
                  <a:schemeClr val="accent1"/>
                </a:solidFill>
              </a:rPr>
              <a:t>输入</a:t>
            </a:r>
            <a:r>
              <a:rPr lang="en-US" altLang="zh-CN" sz="2000" dirty="0">
                <a:solidFill>
                  <a:schemeClr val="accent1"/>
                </a:solidFill>
              </a:rPr>
              <a:t>4</a:t>
            </a:r>
            <a:r>
              <a:rPr lang="zh-CN" altLang="en-US" sz="2000" dirty="0">
                <a:solidFill>
                  <a:schemeClr val="accent1"/>
                </a:solidFill>
              </a:rPr>
              <a:t>个整数，找出其中最大的数。用函数的嵌套调用来处理。</a:t>
            </a:r>
          </a:p>
        </p:txBody>
      </p:sp>
      <p:sp>
        <p:nvSpPr>
          <p:cNvPr id="32" name="圆角矩形 12">
            <a:extLst>
              <a:ext uri="{FF2B5EF4-FFF2-40B4-BE49-F238E27FC236}">
                <a16:creationId xmlns:a16="http://schemas.microsoft.com/office/drawing/2014/main" xmlns="" id="{0F049BFC-9696-4323-94B2-76251E60074B}"/>
              </a:ext>
            </a:extLst>
          </p:cNvPr>
          <p:cNvSpPr/>
          <p:nvPr/>
        </p:nvSpPr>
        <p:spPr>
          <a:xfrm>
            <a:off x="586477" y="1793454"/>
            <a:ext cx="11319642" cy="3474536"/>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int max4(int </a:t>
            </a:r>
            <a:r>
              <a:rPr lang="en-US" altLang="zh-CN" sz="1400" dirty="0" err="1"/>
              <a:t>a,int</a:t>
            </a:r>
            <a:r>
              <a:rPr lang="en-US" altLang="zh-CN" sz="1400" dirty="0"/>
              <a:t> </a:t>
            </a:r>
            <a:r>
              <a:rPr lang="en-US" altLang="zh-CN" sz="1400" dirty="0" err="1"/>
              <a:t>b,int</a:t>
            </a:r>
            <a:r>
              <a:rPr lang="en-US" altLang="zh-CN" sz="1400" dirty="0"/>
              <a:t> </a:t>
            </a:r>
            <a:r>
              <a:rPr lang="en-US" altLang="zh-CN" sz="1400" dirty="0" err="1"/>
              <a:t>c,int</a:t>
            </a:r>
            <a:r>
              <a:rPr lang="en-US" altLang="zh-CN" sz="1400" dirty="0"/>
              <a:t> d);	</a:t>
            </a:r>
            <a:r>
              <a:rPr lang="en-US" altLang="zh-CN" sz="1400" dirty="0">
                <a:solidFill>
                  <a:srgbClr val="008000"/>
                </a:solidFill>
              </a:rPr>
              <a:t>//</a:t>
            </a:r>
            <a:r>
              <a:rPr lang="zh-CN" altLang="en-US" sz="1400" dirty="0">
                <a:solidFill>
                  <a:srgbClr val="008000"/>
                </a:solidFill>
              </a:rPr>
              <a:t>对</a:t>
            </a:r>
            <a:r>
              <a:rPr lang="en-US" altLang="zh-CN" sz="1400" dirty="0">
                <a:solidFill>
                  <a:srgbClr val="008000"/>
                </a:solidFill>
              </a:rPr>
              <a:t>max4</a:t>
            </a:r>
            <a:r>
              <a:rPr lang="zh-CN" altLang="en-US" sz="1400" dirty="0">
                <a:solidFill>
                  <a:srgbClr val="008000"/>
                </a:solidFill>
              </a:rPr>
              <a:t>的函数声明</a:t>
            </a:r>
          </a:p>
          <a:p>
            <a:pPr defTabSz="363538">
              <a:lnSpc>
                <a:spcPct val="120000"/>
              </a:lnSpc>
            </a:pPr>
            <a:r>
              <a:rPr lang="zh-CN" altLang="en-US" sz="1400" dirty="0"/>
              <a:t>	</a:t>
            </a:r>
            <a:r>
              <a:rPr lang="en-US" altLang="zh-CN" sz="1400" dirty="0"/>
              <a:t>int </a:t>
            </a:r>
            <a:r>
              <a:rPr lang="en-US" altLang="zh-CN" sz="1400" dirty="0" err="1"/>
              <a:t>a,b,c,d,max</a:t>
            </a:r>
            <a:r>
              <a:rPr lang="en-US" altLang="zh-CN" sz="1400" dirty="0"/>
              <a:t>;</a:t>
            </a:r>
          </a:p>
          <a:p>
            <a:pPr defTabSz="363538">
              <a:lnSpc>
                <a:spcPct val="120000"/>
              </a:lnSpc>
            </a:pPr>
            <a:r>
              <a:rPr lang="en-US" altLang="zh-CN" sz="1400" dirty="0"/>
              <a:t>	</a:t>
            </a:r>
            <a:r>
              <a:rPr lang="en-US" altLang="zh-CN" sz="1400" dirty="0" err="1"/>
              <a:t>printf</a:t>
            </a:r>
            <a:r>
              <a:rPr lang="en-US" altLang="zh-CN" sz="1400" dirty="0"/>
              <a:t>("Please enter 4 </a:t>
            </a:r>
            <a:r>
              <a:rPr lang="en-US" altLang="zh-CN" sz="1400" dirty="0" err="1"/>
              <a:t>interger</a:t>
            </a:r>
            <a:r>
              <a:rPr lang="en-US" altLang="zh-CN" sz="1400" dirty="0"/>
              <a:t> numbers:");	</a:t>
            </a:r>
            <a:r>
              <a:rPr lang="en-US" altLang="zh-CN" sz="1400" dirty="0">
                <a:solidFill>
                  <a:srgbClr val="008000"/>
                </a:solidFill>
              </a:rPr>
              <a:t>//</a:t>
            </a:r>
            <a:r>
              <a:rPr lang="zh-CN" altLang="en-US" sz="1400" dirty="0">
                <a:solidFill>
                  <a:srgbClr val="008000"/>
                </a:solidFill>
              </a:rPr>
              <a:t>提示输入</a:t>
            </a:r>
            <a:r>
              <a:rPr lang="en-US" altLang="zh-CN" sz="1400" dirty="0">
                <a:solidFill>
                  <a:srgbClr val="008000"/>
                </a:solidFill>
              </a:rPr>
              <a:t>4</a:t>
            </a:r>
            <a:r>
              <a:rPr lang="zh-CN" altLang="en-US" sz="1400" dirty="0">
                <a:solidFill>
                  <a:srgbClr val="008000"/>
                </a:solidFill>
              </a:rPr>
              <a:t>个数</a:t>
            </a:r>
          </a:p>
          <a:p>
            <a:pPr defTabSz="363538">
              <a:lnSpc>
                <a:spcPct val="120000"/>
              </a:lnSpc>
            </a:pPr>
            <a:r>
              <a:rPr lang="zh-CN" altLang="en-US" sz="1400" dirty="0"/>
              <a:t>	</a:t>
            </a:r>
            <a:r>
              <a:rPr lang="en-US" altLang="zh-CN" sz="1400" dirty="0" err="1"/>
              <a:t>scanf</a:t>
            </a:r>
            <a:r>
              <a:rPr lang="en-US" altLang="zh-CN" sz="1400" dirty="0"/>
              <a:t>("%d %d %d %</a:t>
            </a:r>
            <a:r>
              <a:rPr lang="en-US" altLang="zh-CN" sz="1400" dirty="0" err="1"/>
              <a:t>d",&amp;a,&amp;b,&amp;c,&amp;d</a:t>
            </a:r>
            <a:r>
              <a:rPr lang="en-US" altLang="zh-CN" sz="1400" dirty="0"/>
              <a:t>);		</a:t>
            </a:r>
            <a:r>
              <a:rPr lang="en-US" altLang="zh-CN" sz="1400" dirty="0">
                <a:solidFill>
                  <a:srgbClr val="008000"/>
                </a:solidFill>
              </a:rPr>
              <a:t>//</a:t>
            </a:r>
            <a:r>
              <a:rPr lang="zh-CN" altLang="en-US" sz="1400" dirty="0">
                <a:solidFill>
                  <a:srgbClr val="008000"/>
                </a:solidFill>
              </a:rPr>
              <a:t>输入</a:t>
            </a:r>
            <a:r>
              <a:rPr lang="en-US" altLang="zh-CN" sz="1400" dirty="0">
                <a:solidFill>
                  <a:srgbClr val="008000"/>
                </a:solidFill>
              </a:rPr>
              <a:t>4</a:t>
            </a:r>
            <a:r>
              <a:rPr lang="zh-CN" altLang="en-US" sz="1400" dirty="0">
                <a:solidFill>
                  <a:srgbClr val="008000"/>
                </a:solidFill>
              </a:rPr>
              <a:t>个数</a:t>
            </a:r>
          </a:p>
          <a:p>
            <a:pPr defTabSz="363538">
              <a:lnSpc>
                <a:spcPct val="120000"/>
              </a:lnSpc>
            </a:pPr>
            <a:r>
              <a:rPr lang="zh-CN" altLang="en-US" sz="1400" dirty="0"/>
              <a:t>	</a:t>
            </a:r>
            <a:r>
              <a:rPr lang="en-US" altLang="zh-CN" sz="1400" dirty="0"/>
              <a:t>max=max4(</a:t>
            </a:r>
            <a:r>
              <a:rPr lang="en-US" altLang="zh-CN" sz="1400" dirty="0" err="1"/>
              <a:t>a,b,c,d</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max4</a:t>
            </a:r>
            <a:r>
              <a:rPr lang="zh-CN" altLang="en-US" sz="1400" dirty="0">
                <a:solidFill>
                  <a:srgbClr val="008000"/>
                </a:solidFill>
              </a:rPr>
              <a:t>函数，得到</a:t>
            </a:r>
            <a:r>
              <a:rPr lang="en-US" altLang="zh-CN" sz="1400" dirty="0">
                <a:solidFill>
                  <a:srgbClr val="008000"/>
                </a:solidFill>
              </a:rPr>
              <a:t>4</a:t>
            </a:r>
            <a:r>
              <a:rPr lang="zh-CN" altLang="en-US" sz="1400" dirty="0">
                <a:solidFill>
                  <a:srgbClr val="008000"/>
                </a:solidFill>
              </a:rPr>
              <a:t>个数中的最大者</a:t>
            </a:r>
          </a:p>
          <a:p>
            <a:pPr defTabSz="363538">
              <a:lnSpc>
                <a:spcPct val="120000"/>
              </a:lnSpc>
            </a:pPr>
            <a:r>
              <a:rPr lang="zh-CN" altLang="en-US" sz="1400" dirty="0"/>
              <a:t>	</a:t>
            </a:r>
            <a:r>
              <a:rPr lang="en-US" altLang="zh-CN" sz="1400" dirty="0" err="1"/>
              <a:t>printf</a:t>
            </a:r>
            <a:r>
              <a:rPr lang="en-US" altLang="zh-CN" sz="1400" dirty="0"/>
              <a:t>("max=%d \</a:t>
            </a:r>
            <a:r>
              <a:rPr lang="en-US" altLang="zh-CN" sz="1400" dirty="0" err="1"/>
              <a:t>n",max</a:t>
            </a:r>
            <a:r>
              <a:rPr lang="en-US" altLang="zh-CN" sz="1400" dirty="0"/>
              <a:t>);	</a:t>
            </a:r>
            <a:r>
              <a:rPr lang="en-US" altLang="zh-CN" sz="1400" dirty="0">
                <a:solidFill>
                  <a:srgbClr val="008000"/>
                </a:solidFill>
              </a:rPr>
              <a:t>//</a:t>
            </a:r>
            <a:r>
              <a:rPr lang="zh-CN" altLang="en-US" sz="1400" dirty="0">
                <a:solidFill>
                  <a:srgbClr val="008000"/>
                </a:solidFill>
              </a:rPr>
              <a:t>输出</a:t>
            </a:r>
            <a:r>
              <a:rPr lang="en-US" altLang="zh-CN" sz="1400" dirty="0">
                <a:solidFill>
                  <a:srgbClr val="008000"/>
                </a:solidFill>
              </a:rPr>
              <a:t>4</a:t>
            </a:r>
            <a:r>
              <a:rPr lang="zh-CN" altLang="en-US" sz="1400" dirty="0">
                <a:solidFill>
                  <a:srgbClr val="008000"/>
                </a:solidFill>
              </a:rPr>
              <a:t>个数中的最大者</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int max4(int </a:t>
            </a:r>
            <a:r>
              <a:rPr lang="en-US" altLang="zh-CN" sz="1400" dirty="0" err="1"/>
              <a:t>a,int</a:t>
            </a:r>
            <a:r>
              <a:rPr lang="en-US" altLang="zh-CN" sz="1400" dirty="0"/>
              <a:t> </a:t>
            </a:r>
            <a:r>
              <a:rPr lang="en-US" altLang="zh-CN" sz="1400" dirty="0" err="1"/>
              <a:t>b,int</a:t>
            </a:r>
            <a:r>
              <a:rPr lang="en-US" altLang="zh-CN" sz="1400" dirty="0"/>
              <a:t> </a:t>
            </a:r>
            <a:r>
              <a:rPr lang="en-US" altLang="zh-CN" sz="1400" dirty="0" err="1"/>
              <a:t>c,int</a:t>
            </a:r>
            <a:r>
              <a:rPr lang="en-US" altLang="zh-CN" sz="1400" dirty="0"/>
              <a:t> d)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max4</a:t>
            </a:r>
            <a:r>
              <a:rPr lang="zh-CN" altLang="en-US" sz="1400" dirty="0">
                <a:solidFill>
                  <a:srgbClr val="008000"/>
                </a:solidFill>
              </a:rPr>
              <a:t>函数 </a:t>
            </a:r>
          </a:p>
          <a:p>
            <a:pPr defTabSz="363538">
              <a:lnSpc>
                <a:spcPct val="120000"/>
              </a:lnSpc>
            </a:pPr>
            <a:r>
              <a:rPr lang="en-US" altLang="zh-CN" sz="1400" dirty="0"/>
              <a:t>{	int max2(int </a:t>
            </a:r>
            <a:r>
              <a:rPr lang="en-US" altLang="zh-CN" sz="1400" dirty="0" err="1"/>
              <a:t>a,int</a:t>
            </a:r>
            <a:r>
              <a:rPr lang="en-US" altLang="zh-CN" sz="1400" dirty="0"/>
              <a:t> b);		</a:t>
            </a:r>
            <a:r>
              <a:rPr lang="en-US" altLang="zh-CN" sz="1400" dirty="0">
                <a:solidFill>
                  <a:srgbClr val="008000"/>
                </a:solidFill>
              </a:rPr>
              <a:t>//</a:t>
            </a:r>
            <a:r>
              <a:rPr lang="zh-CN" altLang="en-US" sz="1400" dirty="0">
                <a:solidFill>
                  <a:srgbClr val="008000"/>
                </a:solidFill>
              </a:rPr>
              <a:t>对</a:t>
            </a:r>
            <a:r>
              <a:rPr lang="en-US" altLang="zh-CN" sz="1400" dirty="0">
                <a:solidFill>
                  <a:srgbClr val="008000"/>
                </a:solidFill>
              </a:rPr>
              <a:t>max2</a:t>
            </a:r>
            <a:r>
              <a:rPr lang="zh-CN" altLang="en-US" sz="1400" dirty="0">
                <a:solidFill>
                  <a:srgbClr val="008000"/>
                </a:solidFill>
              </a:rPr>
              <a:t>的函数声明</a:t>
            </a:r>
          </a:p>
          <a:p>
            <a:pPr defTabSz="363538">
              <a:lnSpc>
                <a:spcPct val="120000"/>
              </a:lnSpc>
            </a:pPr>
            <a:r>
              <a:rPr lang="zh-CN" altLang="en-US" sz="1400" dirty="0"/>
              <a:t>	</a:t>
            </a:r>
            <a:r>
              <a:rPr lang="en-US" altLang="zh-CN" sz="1400" dirty="0"/>
              <a:t>int m;</a:t>
            </a:r>
          </a:p>
          <a:p>
            <a:pPr defTabSz="363538">
              <a:lnSpc>
                <a:spcPct val="120000"/>
              </a:lnSpc>
            </a:pPr>
            <a:r>
              <a:rPr lang="en-US" altLang="zh-CN" sz="1400" dirty="0"/>
              <a:t>	m=max2(</a:t>
            </a:r>
            <a:r>
              <a:rPr lang="en-US" altLang="zh-CN" sz="1400" dirty="0" err="1"/>
              <a:t>a,b</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max2</a:t>
            </a:r>
            <a:r>
              <a:rPr lang="zh-CN" altLang="en-US" sz="1400" dirty="0">
                <a:solidFill>
                  <a:srgbClr val="008000"/>
                </a:solidFill>
              </a:rPr>
              <a:t>函数，得到</a:t>
            </a:r>
            <a:r>
              <a:rPr lang="en-US" altLang="zh-CN" sz="1400" dirty="0">
                <a:solidFill>
                  <a:srgbClr val="008000"/>
                </a:solidFill>
              </a:rPr>
              <a:t>a</a:t>
            </a:r>
            <a:r>
              <a:rPr lang="zh-CN" altLang="en-US" sz="1400" dirty="0">
                <a:solidFill>
                  <a:srgbClr val="008000"/>
                </a:solidFill>
              </a:rPr>
              <a:t>和</a:t>
            </a:r>
            <a:r>
              <a:rPr lang="en-US" altLang="zh-CN" sz="1400" dirty="0">
                <a:solidFill>
                  <a:srgbClr val="008000"/>
                </a:solidFill>
              </a:rPr>
              <a:t>b</a:t>
            </a:r>
            <a:r>
              <a:rPr lang="zh-CN" altLang="en-US" sz="1400" dirty="0">
                <a:solidFill>
                  <a:srgbClr val="008000"/>
                </a:solidFill>
              </a:rPr>
              <a:t>中的大者，放在</a:t>
            </a:r>
            <a:r>
              <a:rPr lang="en-US" altLang="zh-CN" sz="1400" dirty="0">
                <a:solidFill>
                  <a:srgbClr val="008000"/>
                </a:solidFill>
              </a:rPr>
              <a:t>m</a:t>
            </a:r>
            <a:r>
              <a:rPr lang="zh-CN" altLang="en-US" sz="1400" dirty="0">
                <a:solidFill>
                  <a:srgbClr val="008000"/>
                </a:solidFill>
              </a:rPr>
              <a:t>中</a:t>
            </a:r>
          </a:p>
          <a:p>
            <a:pPr defTabSz="363538">
              <a:lnSpc>
                <a:spcPct val="120000"/>
              </a:lnSpc>
            </a:pPr>
            <a:r>
              <a:rPr lang="zh-CN" altLang="en-US" sz="1400" dirty="0"/>
              <a:t>	</a:t>
            </a:r>
            <a:r>
              <a:rPr lang="en-US" altLang="zh-CN" sz="1400" dirty="0"/>
              <a:t>m=max2(</a:t>
            </a:r>
            <a:r>
              <a:rPr lang="en-US" altLang="zh-CN" sz="1400" dirty="0" err="1"/>
              <a:t>m,c</a:t>
            </a:r>
            <a:r>
              <a:rPr lang="en-US" altLang="zh-CN" sz="1400" dirty="0">
                <a:solidFill>
                  <a:schemeClr val="tx1"/>
                </a:solidFill>
              </a:rPr>
              <a:t>);</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max2</a:t>
            </a:r>
            <a:r>
              <a:rPr lang="zh-CN" altLang="en-US" sz="1400" dirty="0">
                <a:solidFill>
                  <a:srgbClr val="008000"/>
                </a:solidFill>
              </a:rPr>
              <a:t>函数，得到</a:t>
            </a:r>
            <a:r>
              <a:rPr lang="en-US" altLang="zh-CN" sz="1400" dirty="0" err="1">
                <a:solidFill>
                  <a:srgbClr val="008000"/>
                </a:solidFill>
              </a:rPr>
              <a:t>a,b,c</a:t>
            </a:r>
            <a:r>
              <a:rPr lang="zh-CN" altLang="en-US" sz="1400" dirty="0">
                <a:solidFill>
                  <a:srgbClr val="008000"/>
                </a:solidFill>
              </a:rPr>
              <a:t>中的大者，放在</a:t>
            </a:r>
            <a:r>
              <a:rPr lang="en-US" altLang="zh-CN" sz="1400" dirty="0">
                <a:solidFill>
                  <a:srgbClr val="008000"/>
                </a:solidFill>
              </a:rPr>
              <a:t>m</a:t>
            </a:r>
            <a:r>
              <a:rPr lang="zh-CN" altLang="en-US" sz="1400" dirty="0">
                <a:solidFill>
                  <a:srgbClr val="008000"/>
                </a:solidFill>
              </a:rPr>
              <a:t>中</a:t>
            </a:r>
          </a:p>
          <a:p>
            <a:pPr defTabSz="363538">
              <a:lnSpc>
                <a:spcPct val="120000"/>
              </a:lnSpc>
            </a:pPr>
            <a:r>
              <a:rPr lang="zh-CN" altLang="en-US" sz="1400" dirty="0"/>
              <a:t>	</a:t>
            </a:r>
            <a:r>
              <a:rPr lang="en-US" altLang="zh-CN" sz="1400" dirty="0"/>
              <a:t>m=max2(</a:t>
            </a:r>
            <a:r>
              <a:rPr lang="en-US" altLang="zh-CN" sz="1400" dirty="0" err="1"/>
              <a:t>m,d</a:t>
            </a:r>
            <a:r>
              <a:rPr lang="en-US" altLang="zh-CN" sz="1400" dirty="0">
                <a:solidFill>
                  <a:schemeClr val="tx1"/>
                </a:solidFill>
              </a:rPr>
              <a:t>);</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max2</a:t>
            </a:r>
            <a:r>
              <a:rPr lang="zh-CN" altLang="en-US" sz="1400" dirty="0">
                <a:solidFill>
                  <a:srgbClr val="008000"/>
                </a:solidFill>
              </a:rPr>
              <a:t>函数，得到</a:t>
            </a:r>
            <a:r>
              <a:rPr lang="en-US" altLang="zh-CN" sz="1400" dirty="0" err="1">
                <a:solidFill>
                  <a:srgbClr val="008000"/>
                </a:solidFill>
              </a:rPr>
              <a:t>a,b,c,d</a:t>
            </a:r>
            <a:r>
              <a:rPr lang="zh-CN" altLang="en-US" sz="1400" dirty="0">
                <a:solidFill>
                  <a:srgbClr val="008000"/>
                </a:solidFill>
              </a:rPr>
              <a:t>中的大者，放在</a:t>
            </a:r>
            <a:r>
              <a:rPr lang="en-US" altLang="zh-CN" sz="1400" dirty="0">
                <a:solidFill>
                  <a:srgbClr val="008000"/>
                </a:solidFill>
              </a:rPr>
              <a:t>m</a:t>
            </a:r>
            <a:r>
              <a:rPr lang="zh-CN" altLang="en-US" sz="1400" dirty="0">
                <a:solidFill>
                  <a:srgbClr val="008000"/>
                </a:solidFill>
              </a:rPr>
              <a:t>中</a:t>
            </a:r>
          </a:p>
          <a:p>
            <a:pPr defTabSz="363538">
              <a:lnSpc>
                <a:spcPct val="120000"/>
              </a:lnSpc>
            </a:pPr>
            <a:r>
              <a:rPr lang="zh-CN" altLang="en-US" sz="1400" dirty="0"/>
              <a:t>	</a:t>
            </a:r>
            <a:r>
              <a:rPr lang="en-US" altLang="zh-CN" sz="1400" dirty="0"/>
              <a:t>return(m);	</a:t>
            </a:r>
            <a:r>
              <a:rPr lang="en-US" altLang="zh-CN" sz="1400" dirty="0">
                <a:solidFill>
                  <a:srgbClr val="008000"/>
                </a:solidFill>
              </a:rPr>
              <a:t>//</a:t>
            </a:r>
            <a:r>
              <a:rPr lang="zh-CN" altLang="en-US" sz="1400" dirty="0">
                <a:solidFill>
                  <a:srgbClr val="008000"/>
                </a:solidFill>
              </a:rPr>
              <a:t>把</a:t>
            </a:r>
            <a:r>
              <a:rPr lang="en-US" altLang="zh-CN" sz="1400" dirty="0">
                <a:solidFill>
                  <a:srgbClr val="008000"/>
                </a:solidFill>
              </a:rPr>
              <a:t>m</a:t>
            </a:r>
            <a:r>
              <a:rPr lang="zh-CN" altLang="en-US" sz="1400" dirty="0">
                <a:solidFill>
                  <a:srgbClr val="008000"/>
                </a:solidFill>
              </a:rPr>
              <a:t>作为函数值带回</a:t>
            </a:r>
            <a:r>
              <a:rPr lang="en-US" altLang="zh-CN" sz="1400" dirty="0">
                <a:solidFill>
                  <a:srgbClr val="008000"/>
                </a:solidFill>
              </a:rPr>
              <a:t>main</a:t>
            </a:r>
            <a:r>
              <a:rPr lang="zh-CN" altLang="en-US" sz="1400" dirty="0">
                <a:solidFill>
                  <a:srgbClr val="008000"/>
                </a:solidFill>
              </a:rPr>
              <a:t>函数</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int max2(int </a:t>
            </a:r>
            <a:r>
              <a:rPr lang="en-US" altLang="zh-CN" sz="1400" dirty="0" err="1"/>
              <a:t>a,int</a:t>
            </a:r>
            <a:r>
              <a:rPr lang="en-US" altLang="zh-CN" sz="1400" dirty="0"/>
              <a:t> b)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max2</a:t>
            </a:r>
            <a:r>
              <a:rPr lang="zh-CN" altLang="en-US" sz="1400" dirty="0">
                <a:solidFill>
                  <a:srgbClr val="008000"/>
                </a:solidFill>
              </a:rPr>
              <a:t>函数 </a:t>
            </a:r>
          </a:p>
          <a:p>
            <a:pPr defTabSz="363538">
              <a:lnSpc>
                <a:spcPct val="120000"/>
              </a:lnSpc>
            </a:pPr>
            <a:r>
              <a:rPr lang="en-US" altLang="zh-CN" sz="1400" dirty="0"/>
              <a:t>{	if(a&gt;=b)</a:t>
            </a:r>
          </a:p>
          <a:p>
            <a:pPr defTabSz="363538">
              <a:lnSpc>
                <a:spcPct val="120000"/>
              </a:lnSpc>
            </a:pPr>
            <a:r>
              <a:rPr lang="en-US" altLang="zh-CN" sz="1400" dirty="0"/>
              <a:t>		return a;		</a:t>
            </a:r>
            <a:r>
              <a:rPr lang="en-US" altLang="zh-CN" sz="1400" dirty="0">
                <a:solidFill>
                  <a:srgbClr val="008000"/>
                </a:solidFill>
              </a:rPr>
              <a:t>//</a:t>
            </a:r>
            <a:r>
              <a:rPr lang="zh-CN" altLang="en-US" sz="1400" dirty="0">
                <a:solidFill>
                  <a:srgbClr val="008000"/>
                </a:solidFill>
              </a:rPr>
              <a:t>若</a:t>
            </a:r>
            <a:r>
              <a:rPr lang="en-US" altLang="zh-CN" sz="1400" dirty="0" err="1">
                <a:solidFill>
                  <a:srgbClr val="008000"/>
                </a:solidFill>
              </a:rPr>
              <a:t>a≥b</a:t>
            </a:r>
            <a:r>
              <a:rPr lang="zh-CN" altLang="en-US" sz="1400" dirty="0">
                <a:solidFill>
                  <a:srgbClr val="008000"/>
                </a:solidFill>
              </a:rPr>
              <a:t>，将</a:t>
            </a:r>
            <a:r>
              <a:rPr lang="en-US" altLang="zh-CN" sz="1400" dirty="0">
                <a:solidFill>
                  <a:srgbClr val="008000"/>
                </a:solidFill>
              </a:rPr>
              <a:t>a</a:t>
            </a:r>
            <a:r>
              <a:rPr lang="zh-CN" altLang="en-US" sz="1400" dirty="0">
                <a:solidFill>
                  <a:srgbClr val="008000"/>
                </a:solidFill>
              </a:rPr>
              <a:t>作为函数返回值 </a:t>
            </a:r>
          </a:p>
          <a:p>
            <a:pPr defTabSz="363538">
              <a:lnSpc>
                <a:spcPct val="120000"/>
              </a:lnSpc>
            </a:pPr>
            <a:r>
              <a:rPr lang="zh-CN" altLang="en-US" sz="1400" dirty="0"/>
              <a:t>	</a:t>
            </a:r>
            <a:r>
              <a:rPr lang="en-US" altLang="zh-CN" sz="1400" dirty="0"/>
              <a:t>else</a:t>
            </a:r>
          </a:p>
          <a:p>
            <a:pPr defTabSz="363538">
              <a:lnSpc>
                <a:spcPct val="120000"/>
              </a:lnSpc>
            </a:pPr>
            <a:r>
              <a:rPr lang="en-US" altLang="zh-CN" sz="1400" dirty="0"/>
              <a:t>		return b;		</a:t>
            </a:r>
            <a:r>
              <a:rPr lang="en-US" altLang="zh-CN" sz="1400" dirty="0">
                <a:solidFill>
                  <a:srgbClr val="008000"/>
                </a:solidFill>
              </a:rPr>
              <a:t>//</a:t>
            </a:r>
            <a:r>
              <a:rPr lang="zh-CN" altLang="en-US" sz="1400" dirty="0">
                <a:solidFill>
                  <a:srgbClr val="008000"/>
                </a:solidFill>
              </a:rPr>
              <a:t>若</a:t>
            </a:r>
            <a:r>
              <a:rPr lang="en-US" altLang="zh-CN" sz="1400" dirty="0">
                <a:solidFill>
                  <a:srgbClr val="008000"/>
                </a:solidFill>
              </a:rPr>
              <a:t>a&lt;b</a:t>
            </a:r>
            <a:r>
              <a:rPr lang="zh-CN" altLang="en-US" sz="1400" dirty="0">
                <a:solidFill>
                  <a:srgbClr val="008000"/>
                </a:solidFill>
              </a:rPr>
              <a:t>，将</a:t>
            </a:r>
            <a:r>
              <a:rPr lang="en-US" altLang="zh-CN" sz="1400" dirty="0">
                <a:solidFill>
                  <a:srgbClr val="008000"/>
                </a:solidFill>
              </a:rPr>
              <a:t>b</a:t>
            </a:r>
            <a:r>
              <a:rPr lang="zh-CN" altLang="en-US" sz="1400" dirty="0">
                <a:solidFill>
                  <a:srgbClr val="008000"/>
                </a:solidFill>
              </a:rPr>
              <a:t>作为函数返回值</a:t>
            </a:r>
          </a:p>
          <a:p>
            <a:pPr defTabSz="363538">
              <a:lnSpc>
                <a:spcPct val="120000"/>
              </a:lnSpc>
            </a:pPr>
            <a:r>
              <a:rPr lang="en-US" altLang="zh-CN" sz="1400" dirty="0"/>
              <a:t>}</a:t>
            </a:r>
          </a:p>
        </p:txBody>
      </p:sp>
      <p:cxnSp>
        <p:nvCxnSpPr>
          <p:cNvPr id="33" name="直接连接符 32">
            <a:extLst>
              <a:ext uri="{FF2B5EF4-FFF2-40B4-BE49-F238E27FC236}">
                <a16:creationId xmlns:a16="http://schemas.microsoft.com/office/drawing/2014/main" xmlns="" id="{38E8941E-13B4-4987-9474-849FD4958D72}"/>
              </a:ext>
            </a:extLst>
          </p:cNvPr>
          <p:cNvCxnSpPr>
            <a:cxnSpLocks/>
          </p:cNvCxnSpPr>
          <p:nvPr/>
        </p:nvCxnSpPr>
        <p:spPr>
          <a:xfrm>
            <a:off x="6022042" y="1784785"/>
            <a:ext cx="0" cy="3483205"/>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xmlns="" id="{699B58EF-6F58-486F-9246-0CBE3EB7CEF9}"/>
              </a:ext>
            </a:extLst>
          </p:cNvPr>
          <p:cNvGrpSpPr/>
          <p:nvPr/>
        </p:nvGrpSpPr>
        <p:grpSpPr>
          <a:xfrm>
            <a:off x="5866363" y="2088581"/>
            <a:ext cx="325496" cy="260107"/>
            <a:chOff x="5926033" y="1926699"/>
            <a:chExt cx="325496" cy="260107"/>
          </a:xfrm>
        </p:grpSpPr>
        <p:sp>
          <p:nvSpPr>
            <p:cNvPr id="36" name="MH_Other_2">
              <a:extLst>
                <a:ext uri="{FF2B5EF4-FFF2-40B4-BE49-F238E27FC236}">
                  <a16:creationId xmlns:a16="http://schemas.microsoft.com/office/drawing/2014/main" xmlns=""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xmlns=""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xmlns=""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xmlns=""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xmlns=""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xmlns=""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xmlns="" id="{A3C566BD-2ED9-4DBB-8D0B-C8674569A874}"/>
              </a:ext>
            </a:extLst>
          </p:cNvPr>
          <p:cNvGrpSpPr/>
          <p:nvPr/>
        </p:nvGrpSpPr>
        <p:grpSpPr>
          <a:xfrm>
            <a:off x="5859294" y="4631617"/>
            <a:ext cx="325496" cy="260106"/>
            <a:chOff x="5926033" y="5434781"/>
            <a:chExt cx="325496" cy="260106"/>
          </a:xfrm>
        </p:grpSpPr>
        <p:sp>
          <p:nvSpPr>
            <p:cNvPr id="44" name="MH_Other_8">
              <a:extLst>
                <a:ext uri="{FF2B5EF4-FFF2-40B4-BE49-F238E27FC236}">
                  <a16:creationId xmlns:a16="http://schemas.microsoft.com/office/drawing/2014/main" xmlns=""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xmlns=""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xmlns=""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xmlns=""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xmlns=""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xmlns=""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51" name="组合 50"/>
          <p:cNvGrpSpPr/>
          <p:nvPr/>
        </p:nvGrpSpPr>
        <p:grpSpPr>
          <a:xfrm>
            <a:off x="568634" y="5344685"/>
            <a:ext cx="11337485" cy="1334343"/>
            <a:chOff x="8050697" y="5019262"/>
            <a:chExt cx="11337485" cy="1334343"/>
          </a:xfrm>
          <a:effectLst>
            <a:outerShdw blurRad="63500" sx="102000" sy="102000" algn="ctr" rotWithShape="0">
              <a:prstClr val="black">
                <a:alpha val="40000"/>
              </a:prstClr>
            </a:outerShdw>
          </a:effectLst>
        </p:grpSpPr>
        <p:sp>
          <p:nvSpPr>
            <p:cNvPr id="52" name="剪去单角的矩形 51"/>
            <p:cNvSpPr/>
            <p:nvPr/>
          </p:nvSpPr>
          <p:spPr>
            <a:xfrm>
              <a:off x="8050697" y="5019262"/>
              <a:ext cx="11337485" cy="1334343"/>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15"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11000178" cy="1169551"/>
            </a:xfrm>
            <a:prstGeom prst="rect">
              <a:avLst/>
            </a:prstGeom>
            <a:noFill/>
          </p:spPr>
          <p:txBody>
            <a:bodyPr wrap="square" rtlCol="0">
              <a:spAutoFit/>
            </a:bodyPr>
            <a:lstStyle/>
            <a:p>
              <a:r>
                <a:rPr lang="zh-CN" altLang="en-US" sz="1400" dirty="0">
                  <a:solidFill>
                    <a:schemeClr val="bg1"/>
                  </a:solidFill>
                </a:rPr>
                <a:t>在主函数中要调用</a:t>
              </a:r>
              <a:r>
                <a:rPr lang="en-US" altLang="zh-CN" sz="1400" dirty="0">
                  <a:solidFill>
                    <a:schemeClr val="bg1"/>
                  </a:solidFill>
                </a:rPr>
                <a:t>max4</a:t>
              </a:r>
              <a:r>
                <a:rPr lang="zh-CN" altLang="en-US" sz="1400" dirty="0">
                  <a:solidFill>
                    <a:schemeClr val="bg1"/>
                  </a:solidFill>
                </a:rPr>
                <a:t>函数，因此在主函数的开头要对</a:t>
              </a:r>
              <a:r>
                <a:rPr lang="en-US" altLang="zh-CN" sz="1400" dirty="0">
                  <a:solidFill>
                    <a:schemeClr val="bg1"/>
                  </a:solidFill>
                </a:rPr>
                <a:t>max4</a:t>
              </a:r>
              <a:r>
                <a:rPr lang="zh-CN" altLang="en-US" sz="1400" dirty="0">
                  <a:solidFill>
                    <a:schemeClr val="bg1"/>
                  </a:solidFill>
                </a:rPr>
                <a:t>函数作声明。在</a:t>
              </a:r>
              <a:r>
                <a:rPr lang="en-US" altLang="zh-CN" sz="1400" dirty="0">
                  <a:solidFill>
                    <a:schemeClr val="bg1"/>
                  </a:solidFill>
                </a:rPr>
                <a:t>max4</a:t>
              </a:r>
              <a:r>
                <a:rPr lang="zh-CN" altLang="en-US" sz="1400" dirty="0">
                  <a:solidFill>
                    <a:schemeClr val="bg1"/>
                  </a:solidFill>
                </a:rPr>
                <a:t>函数中</a:t>
              </a:r>
              <a:r>
                <a:rPr lang="en-US" altLang="zh-CN" sz="1400" dirty="0">
                  <a:solidFill>
                    <a:schemeClr val="bg1"/>
                  </a:solidFill>
                </a:rPr>
                <a:t>3</a:t>
              </a:r>
              <a:r>
                <a:rPr lang="zh-CN" altLang="en-US" sz="1400" dirty="0">
                  <a:solidFill>
                    <a:schemeClr val="bg1"/>
                  </a:solidFill>
                </a:rPr>
                <a:t>次调用</a:t>
              </a:r>
              <a:r>
                <a:rPr lang="en-US" altLang="zh-CN" sz="1400" dirty="0">
                  <a:solidFill>
                    <a:schemeClr val="bg1"/>
                  </a:solidFill>
                </a:rPr>
                <a:t>max2</a:t>
              </a:r>
              <a:r>
                <a:rPr lang="zh-CN" altLang="en-US" sz="1400" dirty="0">
                  <a:solidFill>
                    <a:schemeClr val="bg1"/>
                  </a:solidFill>
                </a:rPr>
                <a:t>函数，因此在</a:t>
              </a:r>
              <a:r>
                <a:rPr lang="en-US" altLang="zh-CN" sz="1400" dirty="0">
                  <a:solidFill>
                    <a:schemeClr val="bg1"/>
                  </a:solidFill>
                </a:rPr>
                <a:t>max4</a:t>
              </a:r>
              <a:r>
                <a:rPr lang="zh-CN" altLang="en-US" sz="1400" dirty="0">
                  <a:solidFill>
                    <a:schemeClr val="bg1"/>
                  </a:solidFill>
                </a:rPr>
                <a:t>函数的开头要对</a:t>
              </a:r>
              <a:r>
                <a:rPr lang="en-US" altLang="zh-CN" sz="1400" dirty="0">
                  <a:solidFill>
                    <a:schemeClr val="bg1"/>
                  </a:solidFill>
                </a:rPr>
                <a:t>max2</a:t>
              </a:r>
              <a:r>
                <a:rPr lang="zh-CN" altLang="en-US" sz="1400" dirty="0">
                  <a:solidFill>
                    <a:schemeClr val="bg1"/>
                  </a:solidFill>
                </a:rPr>
                <a:t>函数作声明。由于在主函数中没有直接调用</a:t>
              </a:r>
              <a:r>
                <a:rPr lang="en-US" altLang="zh-CN" sz="1400" dirty="0">
                  <a:solidFill>
                    <a:schemeClr val="bg1"/>
                  </a:solidFill>
                </a:rPr>
                <a:t>max2</a:t>
              </a:r>
              <a:r>
                <a:rPr lang="zh-CN" altLang="en-US" sz="1400" dirty="0">
                  <a:solidFill>
                    <a:schemeClr val="bg1"/>
                  </a:solidFill>
                </a:rPr>
                <a:t>函数，因此在主函数中不必对</a:t>
              </a:r>
              <a:r>
                <a:rPr lang="en-US" altLang="zh-CN" sz="1400" dirty="0">
                  <a:solidFill>
                    <a:schemeClr val="bg1"/>
                  </a:solidFill>
                </a:rPr>
                <a:t>max2</a:t>
              </a:r>
              <a:r>
                <a:rPr lang="zh-CN" altLang="en-US" sz="1400" dirty="0">
                  <a:solidFill>
                    <a:schemeClr val="bg1"/>
                  </a:solidFill>
                </a:rPr>
                <a:t>函数作声明，只须在</a:t>
              </a:r>
              <a:r>
                <a:rPr lang="en-US" altLang="zh-CN" sz="1400" dirty="0">
                  <a:solidFill>
                    <a:schemeClr val="bg1"/>
                  </a:solidFill>
                </a:rPr>
                <a:t>max4</a:t>
              </a:r>
              <a:r>
                <a:rPr lang="zh-CN" altLang="en-US" sz="1400" dirty="0">
                  <a:solidFill>
                    <a:schemeClr val="bg1"/>
                  </a:solidFill>
                </a:rPr>
                <a:t>函数中作声明即可。</a:t>
              </a:r>
              <a:endParaRPr lang="en-US" altLang="zh-CN" sz="1400" dirty="0">
                <a:solidFill>
                  <a:schemeClr val="bg1"/>
                </a:solidFill>
              </a:endParaRPr>
            </a:p>
            <a:p>
              <a:r>
                <a:rPr lang="en-US" altLang="zh-CN" sz="1400" dirty="0">
                  <a:solidFill>
                    <a:schemeClr val="bg1"/>
                  </a:solidFill>
                </a:rPr>
                <a:t>max4</a:t>
              </a:r>
              <a:r>
                <a:rPr lang="zh-CN" altLang="en-US" sz="1400" dirty="0">
                  <a:solidFill>
                    <a:schemeClr val="bg1"/>
                  </a:solidFill>
                </a:rPr>
                <a:t>函数执行过程</a:t>
              </a:r>
              <a:r>
                <a:rPr lang="en-US" altLang="zh-CN" sz="1400" dirty="0">
                  <a:solidFill>
                    <a:schemeClr val="bg1"/>
                  </a:solidFill>
                </a:rPr>
                <a:t>: </a:t>
              </a:r>
              <a:r>
                <a:rPr lang="zh-CN" altLang="en-US" sz="1400" dirty="0">
                  <a:solidFill>
                    <a:schemeClr val="bg1"/>
                  </a:solidFill>
                </a:rPr>
                <a:t>第</a:t>
              </a:r>
              <a:r>
                <a:rPr lang="en-US" altLang="zh-CN" sz="1400" dirty="0">
                  <a:solidFill>
                    <a:schemeClr val="bg1"/>
                  </a:solidFill>
                </a:rPr>
                <a:t>1</a:t>
              </a:r>
              <a:r>
                <a:rPr lang="zh-CN" altLang="en-US" sz="1400" dirty="0">
                  <a:solidFill>
                    <a:schemeClr val="bg1"/>
                  </a:solidFill>
                </a:rPr>
                <a:t>次调用</a:t>
              </a:r>
              <a:r>
                <a:rPr lang="en-US" altLang="zh-CN" sz="1400" dirty="0">
                  <a:solidFill>
                    <a:schemeClr val="bg1"/>
                  </a:solidFill>
                </a:rPr>
                <a:t>max2</a:t>
              </a:r>
              <a:r>
                <a:rPr lang="zh-CN" altLang="en-US" sz="1400" dirty="0">
                  <a:solidFill>
                    <a:schemeClr val="bg1"/>
                  </a:solidFill>
                </a:rPr>
                <a:t>函数得到的函数值是</a:t>
              </a:r>
              <a:r>
                <a:rPr lang="en-US" altLang="zh-CN" sz="1400" dirty="0">
                  <a:solidFill>
                    <a:schemeClr val="bg1"/>
                  </a:solidFill>
                </a:rPr>
                <a:t>a</a:t>
              </a:r>
              <a:r>
                <a:rPr lang="zh-CN" altLang="en-US" sz="1400" dirty="0">
                  <a:solidFill>
                    <a:schemeClr val="bg1"/>
                  </a:solidFill>
                </a:rPr>
                <a:t>和</a:t>
              </a:r>
              <a:r>
                <a:rPr lang="en-US" altLang="zh-CN" sz="1400" dirty="0">
                  <a:solidFill>
                    <a:schemeClr val="bg1"/>
                  </a:solidFill>
                </a:rPr>
                <a:t>b</a:t>
              </a:r>
              <a:r>
                <a:rPr lang="zh-CN" altLang="en-US" sz="1400" dirty="0">
                  <a:solidFill>
                    <a:schemeClr val="bg1"/>
                  </a:solidFill>
                </a:rPr>
                <a:t>中的大者，把它赋给变量</a:t>
              </a:r>
              <a:r>
                <a:rPr lang="en-US" altLang="zh-CN" sz="1400" dirty="0">
                  <a:solidFill>
                    <a:schemeClr val="bg1"/>
                  </a:solidFill>
                </a:rPr>
                <a:t>m</a:t>
              </a:r>
              <a:r>
                <a:rPr lang="zh-CN" altLang="en-US" sz="1400" dirty="0">
                  <a:solidFill>
                    <a:schemeClr val="bg1"/>
                  </a:solidFill>
                </a:rPr>
                <a:t>，第</a:t>
              </a:r>
              <a:r>
                <a:rPr lang="en-US" altLang="zh-CN" sz="1400" dirty="0">
                  <a:solidFill>
                    <a:schemeClr val="bg1"/>
                  </a:solidFill>
                </a:rPr>
                <a:t>2</a:t>
              </a:r>
              <a:r>
                <a:rPr lang="zh-CN" altLang="en-US" sz="1400" dirty="0">
                  <a:solidFill>
                    <a:schemeClr val="bg1"/>
                  </a:solidFill>
                </a:rPr>
                <a:t>次调用</a:t>
              </a:r>
              <a:r>
                <a:rPr lang="en-US" altLang="zh-CN" sz="1400" dirty="0">
                  <a:solidFill>
                    <a:schemeClr val="bg1"/>
                  </a:solidFill>
                </a:rPr>
                <a:t>max2</a:t>
              </a:r>
              <a:r>
                <a:rPr lang="zh-CN" altLang="en-US" sz="1400" dirty="0">
                  <a:solidFill>
                    <a:schemeClr val="bg1"/>
                  </a:solidFill>
                </a:rPr>
                <a:t>得到</a:t>
              </a:r>
              <a:r>
                <a:rPr lang="en-US" altLang="zh-CN" sz="1400" dirty="0">
                  <a:solidFill>
                    <a:schemeClr val="bg1"/>
                  </a:solidFill>
                </a:rPr>
                <a:t>m</a:t>
              </a:r>
              <a:r>
                <a:rPr lang="zh-CN" altLang="en-US" sz="1400" dirty="0">
                  <a:solidFill>
                    <a:schemeClr val="bg1"/>
                  </a:solidFill>
                </a:rPr>
                <a:t>和</a:t>
              </a:r>
              <a:r>
                <a:rPr lang="en-US" altLang="zh-CN" sz="1400" dirty="0">
                  <a:solidFill>
                    <a:schemeClr val="bg1"/>
                  </a:solidFill>
                </a:rPr>
                <a:t>c</a:t>
              </a:r>
              <a:r>
                <a:rPr lang="zh-CN" altLang="en-US" sz="1400" dirty="0">
                  <a:solidFill>
                    <a:schemeClr val="bg1"/>
                  </a:solidFill>
                </a:rPr>
                <a:t>中的大者，也就是</a:t>
              </a:r>
              <a:r>
                <a:rPr lang="en-US" altLang="zh-CN" sz="1400" dirty="0" err="1">
                  <a:solidFill>
                    <a:schemeClr val="bg1"/>
                  </a:solidFill>
                </a:rPr>
                <a:t>a,b,c</a:t>
              </a:r>
              <a:r>
                <a:rPr lang="zh-CN" altLang="en-US" sz="1400" dirty="0">
                  <a:solidFill>
                    <a:schemeClr val="bg1"/>
                  </a:solidFill>
                </a:rPr>
                <a:t>中的最大者，再把它赋给变量</a:t>
              </a:r>
              <a:r>
                <a:rPr lang="en-US" altLang="zh-CN" sz="1400" dirty="0">
                  <a:solidFill>
                    <a:schemeClr val="bg1"/>
                  </a:solidFill>
                </a:rPr>
                <a:t>m</a:t>
              </a:r>
              <a:r>
                <a:rPr lang="zh-CN" altLang="en-US" sz="1400" dirty="0">
                  <a:solidFill>
                    <a:schemeClr val="bg1"/>
                  </a:solidFill>
                </a:rPr>
                <a:t>。第</a:t>
              </a:r>
              <a:r>
                <a:rPr lang="en-US" altLang="zh-CN" sz="1400" dirty="0">
                  <a:solidFill>
                    <a:schemeClr val="bg1"/>
                  </a:solidFill>
                </a:rPr>
                <a:t>3</a:t>
              </a:r>
              <a:r>
                <a:rPr lang="zh-CN" altLang="en-US" sz="1400" dirty="0">
                  <a:solidFill>
                    <a:schemeClr val="bg1"/>
                  </a:solidFill>
                </a:rPr>
                <a:t>次调用</a:t>
              </a:r>
              <a:r>
                <a:rPr lang="en-US" altLang="zh-CN" sz="1400" dirty="0">
                  <a:solidFill>
                    <a:schemeClr val="bg1"/>
                  </a:solidFill>
                </a:rPr>
                <a:t>max2</a:t>
              </a:r>
              <a:r>
                <a:rPr lang="zh-CN" altLang="en-US" sz="1400" dirty="0">
                  <a:solidFill>
                    <a:schemeClr val="bg1"/>
                  </a:solidFill>
                </a:rPr>
                <a:t>得到</a:t>
              </a:r>
              <a:r>
                <a:rPr lang="en-US" altLang="zh-CN" sz="1400" dirty="0">
                  <a:solidFill>
                    <a:schemeClr val="bg1"/>
                  </a:solidFill>
                </a:rPr>
                <a:t>m</a:t>
              </a:r>
              <a:r>
                <a:rPr lang="zh-CN" altLang="en-US" sz="1400" dirty="0">
                  <a:solidFill>
                    <a:schemeClr val="bg1"/>
                  </a:solidFill>
                </a:rPr>
                <a:t>和</a:t>
              </a:r>
              <a:r>
                <a:rPr lang="en-US" altLang="zh-CN" sz="1400" dirty="0">
                  <a:solidFill>
                    <a:schemeClr val="bg1"/>
                  </a:solidFill>
                </a:rPr>
                <a:t>d</a:t>
              </a:r>
              <a:r>
                <a:rPr lang="zh-CN" altLang="en-US" sz="1400" dirty="0">
                  <a:solidFill>
                    <a:schemeClr val="bg1"/>
                  </a:solidFill>
                </a:rPr>
                <a:t>中的大者，也就是</a:t>
              </a:r>
              <a:r>
                <a:rPr lang="en-US" altLang="zh-CN" sz="1400" dirty="0" err="1">
                  <a:solidFill>
                    <a:schemeClr val="bg1"/>
                  </a:solidFill>
                </a:rPr>
                <a:t>a,b,c,d</a:t>
              </a:r>
              <a:r>
                <a:rPr lang="zh-CN" altLang="en-US" sz="1400" dirty="0">
                  <a:solidFill>
                    <a:schemeClr val="bg1"/>
                  </a:solidFill>
                </a:rPr>
                <a:t>中的最大者，再把它赋给变量</a:t>
              </a:r>
              <a:r>
                <a:rPr lang="en-US" altLang="zh-CN" sz="1400" dirty="0">
                  <a:solidFill>
                    <a:schemeClr val="bg1"/>
                  </a:solidFill>
                </a:rPr>
                <a:t>m</a:t>
              </a:r>
              <a:r>
                <a:rPr lang="zh-CN" altLang="en-US" sz="1400" dirty="0">
                  <a:solidFill>
                    <a:schemeClr val="bg1"/>
                  </a:solidFill>
                </a:rPr>
                <a:t>。这是一种</a:t>
              </a:r>
              <a:r>
                <a:rPr lang="zh-CN" altLang="en-US" sz="1400" b="1" dirty="0">
                  <a:solidFill>
                    <a:schemeClr val="bg1"/>
                  </a:solidFill>
                </a:rPr>
                <a:t>递推</a:t>
              </a:r>
              <a:r>
                <a:rPr lang="zh-CN" altLang="en-US" sz="1400" dirty="0">
                  <a:solidFill>
                    <a:schemeClr val="bg1"/>
                  </a:solidFill>
                </a:rPr>
                <a:t>方法，先求出</a:t>
              </a:r>
              <a:r>
                <a:rPr lang="en-US" altLang="zh-CN" sz="1400" dirty="0">
                  <a:solidFill>
                    <a:schemeClr val="bg1"/>
                  </a:solidFill>
                </a:rPr>
                <a:t>2</a:t>
              </a:r>
              <a:r>
                <a:rPr lang="zh-CN" altLang="en-US" sz="1400" dirty="0">
                  <a:solidFill>
                    <a:schemeClr val="bg1"/>
                  </a:solidFill>
                </a:rPr>
                <a:t>个数的大者；再以此为基础求出</a:t>
              </a:r>
              <a:r>
                <a:rPr lang="en-US" altLang="zh-CN" sz="1400" dirty="0">
                  <a:solidFill>
                    <a:schemeClr val="bg1"/>
                  </a:solidFill>
                </a:rPr>
                <a:t>3</a:t>
              </a:r>
              <a:r>
                <a:rPr lang="zh-CN" altLang="en-US" sz="1400" dirty="0">
                  <a:solidFill>
                    <a:schemeClr val="bg1"/>
                  </a:solidFill>
                </a:rPr>
                <a:t>个数的大者；再以此为基础求出</a:t>
              </a:r>
              <a:r>
                <a:rPr lang="en-US" altLang="zh-CN" sz="1400" dirty="0">
                  <a:solidFill>
                    <a:schemeClr val="bg1"/>
                  </a:solidFill>
                </a:rPr>
                <a:t>4</a:t>
              </a:r>
              <a:r>
                <a:rPr lang="zh-CN" altLang="en-US" sz="1400" dirty="0">
                  <a:solidFill>
                    <a:schemeClr val="bg1"/>
                  </a:solidFill>
                </a:rPr>
                <a:t>个数的大者。</a:t>
              </a:r>
              <a:r>
                <a:rPr lang="en-US" altLang="zh-CN" sz="1400" dirty="0">
                  <a:solidFill>
                    <a:schemeClr val="bg1"/>
                  </a:solidFill>
                </a:rPr>
                <a:t>m</a:t>
              </a:r>
              <a:r>
                <a:rPr lang="zh-CN" altLang="en-US" sz="1400" dirty="0">
                  <a:solidFill>
                    <a:schemeClr val="bg1"/>
                  </a:solidFill>
                </a:rPr>
                <a:t>的值一次一次地变化，直到实现最终要求。</a:t>
              </a:r>
            </a:p>
          </p:txBody>
        </p:sp>
      </p:grpSp>
      <p:pic>
        <p:nvPicPr>
          <p:cNvPr id="4" name="图片 3"/>
          <p:cNvPicPr>
            <a:picLocks noChangeAspect="1"/>
          </p:cNvPicPr>
          <p:nvPr/>
        </p:nvPicPr>
        <p:blipFill>
          <a:blip r:embed="rId16" cstate="print"/>
          <a:stretch>
            <a:fillRect/>
          </a:stretch>
        </p:blipFill>
        <p:spPr>
          <a:xfrm>
            <a:off x="8219944" y="375451"/>
            <a:ext cx="3686175" cy="847725"/>
          </a:xfrm>
          <a:prstGeom prst="rect">
            <a:avLst/>
          </a:prstGeom>
        </p:spPr>
      </p:pic>
    </p:spTree>
    <p:extLst>
      <p:ext uri="{BB962C8B-B14F-4D97-AF65-F5344CB8AC3E}">
        <p14:creationId xmlns:p14="http://schemas.microsoft.com/office/powerpoint/2010/main" xmlns="" val="1384371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zh-CN" altLang="en-US"/>
              <a:t>为什么要用函数</a:t>
            </a:r>
          </a:p>
        </p:txBody>
      </p:sp>
      <mc:AlternateContent xmlns:mc="http://schemas.openxmlformats.org/markup-compatibility/2006">
        <mc:Choice xmlns:a14="http://schemas.microsoft.com/office/drawing/2010/main" xmlns="" Requires="a14">
          <p:sp>
            <p:nvSpPr>
              <p:cNvPr id="2" name="圆角矩形 1"/>
              <p:cNvSpPr/>
              <p:nvPr/>
            </p:nvSpPr>
            <p:spPr>
              <a:xfrm>
                <a:off x="896176" y="1625566"/>
                <a:ext cx="2160000" cy="4124739"/>
              </a:xfrm>
              <a:prstGeom prst="roundRect">
                <a:avLst>
                  <a:gd name="adj" fmla="val 2282"/>
                </a:avLst>
              </a:prstGeom>
              <a:ln>
                <a:tailEnd type="triangle" w="lg" len="lg"/>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08000" tIns="45720" rIns="0" bIns="45720" numCol="1" spcCol="0" rtlCol="0" fromWordArt="0" anchor="t" anchorCtr="0" forceAA="0" compatLnSpc="1">
                <a:prstTxWarp prst="textNoShape">
                  <a:avLst/>
                </a:prstTxWarp>
                <a:noAutofit/>
              </a:bodyPr>
              <a:lstStyle/>
              <a:p>
                <a:pPr defTabSz="357188"/>
                <a:r>
                  <a:rPr lang="en-US" altLang="zh-CN" sz="1400" dirty="0"/>
                  <a:t>int main()</a:t>
                </a:r>
              </a:p>
              <a:p>
                <a:pPr defTabSz="357188"/>
                <a:r>
                  <a:rPr lang="en-US" altLang="zh-CN" sz="1400" dirty="0"/>
                  <a:t>{</a:t>
                </a:r>
              </a:p>
              <a:p>
                <a:pPr defTabSz="357188"/>
                <a:r>
                  <a:rPr lang="en-US" altLang="zh-CN" sz="1400" dirty="0"/>
                  <a:t>	{</a:t>
                </a:r>
              </a:p>
              <a:p>
                <a:pPr defTabSz="357188"/>
                <a:r>
                  <a:rPr lang="en-US" altLang="zh-CN" sz="1400" dirty="0"/>
                  <a:t>		</a:t>
                </a:r>
                <a14:m>
                  <m:oMath xmlns:m="http://schemas.openxmlformats.org/officeDocument/2006/math">
                    <m:r>
                      <a:rPr lang="en-US" altLang="zh-CN" sz="1400" i="1" smtClean="0">
                        <a:latin typeface="Cambria Math" panose="02040503050406030204" pitchFamily="18" charset="0"/>
                        <a:ea typeface="Cambria Math" panose="02040503050406030204" pitchFamily="18" charset="0"/>
                      </a:rPr>
                      <m:t>⋮</m:t>
                    </m:r>
                  </m:oMath>
                </a14:m>
                <a:r>
                  <a:rPr lang="en-US" altLang="zh-CN" sz="1400" dirty="0"/>
                  <a:t>	</a:t>
                </a:r>
                <a:r>
                  <a:rPr lang="zh-CN" altLang="en-US" sz="1400" dirty="0"/>
                  <a:t>功能</a:t>
                </a:r>
                <a:r>
                  <a:rPr lang="en-US" altLang="zh-CN" sz="1400" dirty="0"/>
                  <a:t>1</a:t>
                </a:r>
                <a:r>
                  <a:rPr lang="zh-CN" altLang="en-US" sz="1400" dirty="0"/>
                  <a:t>内容</a:t>
                </a:r>
                <a:endParaRPr lang="en-US" altLang="zh-CN" sz="1400" dirty="0"/>
              </a:p>
              <a:p>
                <a:pPr defTabSz="357188"/>
                <a:r>
                  <a:rPr lang="en-US" altLang="zh-CN" sz="1400" dirty="0"/>
                  <a:t>	}</a:t>
                </a:r>
              </a:p>
              <a:p>
                <a:pPr defTabSz="357188"/>
                <a:endParaRPr lang="en-US" altLang="zh-CN" sz="1400" dirty="0"/>
              </a:p>
              <a:p>
                <a:pPr defTabSz="357188"/>
                <a:r>
                  <a:rPr lang="en-US" altLang="zh-CN" sz="1400" dirty="0"/>
                  <a:t>	{</a:t>
                </a:r>
              </a:p>
              <a:p>
                <a:pPr defTabSz="357188"/>
                <a:r>
                  <a:rPr lang="en-US" altLang="zh-CN" sz="1400" dirty="0"/>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r>
                  <a:rPr lang="en-US" altLang="zh-CN" sz="1400" dirty="0"/>
                  <a:t>	</a:t>
                </a:r>
                <a:r>
                  <a:rPr lang="zh-CN" altLang="en-US" sz="1400" dirty="0"/>
                  <a:t>功能</a:t>
                </a:r>
                <a:r>
                  <a:rPr lang="en-US" altLang="zh-CN" sz="1400" dirty="0"/>
                  <a:t>2</a:t>
                </a:r>
                <a:r>
                  <a:rPr lang="zh-CN" altLang="en-US" sz="1400" dirty="0"/>
                  <a:t>内容</a:t>
                </a:r>
                <a:endParaRPr lang="en-US" altLang="zh-CN" sz="1400" dirty="0"/>
              </a:p>
              <a:p>
                <a:pPr defTabSz="357188"/>
                <a:r>
                  <a:rPr lang="en-US" altLang="zh-CN" sz="1400" dirty="0"/>
                  <a:t>	}</a:t>
                </a:r>
              </a:p>
              <a:p>
                <a:pPr defTabSz="357188"/>
                <a:endParaRPr lang="en-US" altLang="zh-CN" sz="1400" dirty="0"/>
              </a:p>
              <a:p>
                <a:pPr defTabSz="357188"/>
                <a:r>
                  <a:rPr lang="en-US" altLang="zh-CN" sz="1400" dirty="0"/>
                  <a:t>	{</a:t>
                </a:r>
              </a:p>
              <a:p>
                <a:pPr defTabSz="357188"/>
                <a:r>
                  <a:rPr lang="en-US" altLang="zh-CN" sz="1400" dirty="0"/>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r>
                  <a:rPr lang="en-US" altLang="zh-CN" sz="1400" dirty="0"/>
                  <a:t>	</a:t>
                </a:r>
                <a:r>
                  <a:rPr lang="zh-CN" altLang="en-US" sz="1400" dirty="0"/>
                  <a:t>功能</a:t>
                </a:r>
                <a:r>
                  <a:rPr lang="en-US" altLang="zh-CN" sz="1400" dirty="0"/>
                  <a:t>1</a:t>
                </a:r>
                <a:r>
                  <a:rPr lang="zh-CN" altLang="en-US" sz="1400" dirty="0"/>
                  <a:t>内容</a:t>
                </a:r>
                <a:endParaRPr lang="en-US" altLang="zh-CN" sz="1400" dirty="0"/>
              </a:p>
              <a:p>
                <a:pPr defTabSz="357188"/>
                <a:r>
                  <a:rPr lang="en-US" altLang="zh-CN" sz="1400" dirty="0"/>
                  <a:t>	}</a:t>
                </a:r>
              </a:p>
              <a:p>
                <a:pPr defTabSz="357188"/>
                <a:endParaRPr lang="en-US" altLang="zh-CN" sz="1400" dirty="0"/>
              </a:p>
              <a:p>
                <a:pPr defTabSz="357188"/>
                <a:r>
                  <a:rPr lang="en-US" altLang="zh-CN" sz="1400" dirty="0"/>
                  <a:t>	{</a:t>
                </a:r>
              </a:p>
              <a:p>
                <a:pPr defTabSz="357188"/>
                <a:r>
                  <a:rPr lang="en-US" altLang="zh-CN" sz="1400" dirty="0"/>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r>
                  <a:rPr lang="en-US" altLang="zh-CN" sz="1400" dirty="0"/>
                  <a:t>	</a:t>
                </a:r>
                <a:r>
                  <a:rPr lang="zh-CN" altLang="en-US" sz="1400" dirty="0"/>
                  <a:t>功能</a:t>
                </a:r>
                <a:r>
                  <a:rPr lang="en-US" altLang="zh-CN" sz="1400" dirty="0"/>
                  <a:t>2</a:t>
                </a:r>
                <a:r>
                  <a:rPr lang="zh-CN" altLang="en-US" sz="1400" dirty="0"/>
                  <a:t>内容</a:t>
                </a:r>
                <a:endParaRPr lang="en-US" altLang="zh-CN" sz="1400" dirty="0"/>
              </a:p>
              <a:p>
                <a:pPr defTabSz="357188"/>
                <a:r>
                  <a:rPr lang="en-US" altLang="zh-CN" sz="1400" dirty="0"/>
                  <a:t>	}</a:t>
                </a:r>
              </a:p>
              <a:p>
                <a:pPr defTabSz="357188"/>
                <a:r>
                  <a:rPr lang="en-US" altLang="zh-CN" sz="1400" dirty="0"/>
                  <a:t>}</a:t>
                </a:r>
                <a:endParaRPr lang="zh-CN" altLang="en-US" sz="1400" dirty="0"/>
              </a:p>
            </p:txBody>
          </p:sp>
        </mc:Choice>
        <mc:Fallback>
          <p:sp>
            <p:nvSpPr>
              <p:cNvPr id="2" name="圆角矩形 1"/>
              <p:cNvSpPr>
                <a:spLocks noRot="1" noChangeAspect="1" noMove="1" noResize="1" noEditPoints="1" noAdjustHandles="1" noChangeArrowheads="1" noChangeShapeType="1" noTextEdit="1"/>
              </p:cNvSpPr>
              <p:nvPr/>
            </p:nvSpPr>
            <p:spPr>
              <a:xfrm>
                <a:off x="896176" y="1625566"/>
                <a:ext cx="2160000" cy="4124739"/>
              </a:xfrm>
              <a:prstGeom prst="roundRect">
                <a:avLst>
                  <a:gd name="adj" fmla="val 2282"/>
                </a:avLst>
              </a:prstGeom>
              <a:blipFill>
                <a:blip r:embed="rId3" cstate="print"/>
                <a:stretch>
                  <a:fillRect/>
                </a:stretch>
              </a:blipFill>
              <a:ln>
                <a:tailEnd type="triangle" w="lg" len="lg"/>
              </a:ln>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10" name="圆角矩形 9"/>
              <p:cNvSpPr/>
              <p:nvPr/>
            </p:nvSpPr>
            <p:spPr>
              <a:xfrm>
                <a:off x="3889149" y="1625563"/>
                <a:ext cx="2160000" cy="4124739"/>
              </a:xfrm>
              <a:prstGeom prst="roundRect">
                <a:avLst>
                  <a:gd name="adj" fmla="val 2282"/>
                </a:avLst>
              </a:prstGeom>
              <a:ln>
                <a:tailEnd type="triangle" w="lg" len="lg"/>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08000" tIns="45720" rIns="0" bIns="45720" numCol="1" spcCol="0" rtlCol="0" fromWordArt="0" anchor="t" anchorCtr="0" forceAA="0" compatLnSpc="1">
                <a:prstTxWarp prst="textNoShape">
                  <a:avLst/>
                </a:prstTxWarp>
                <a:noAutofit/>
              </a:bodyPr>
              <a:lstStyle/>
              <a:p>
                <a:pPr defTabSz="357188"/>
                <a:r>
                  <a:rPr lang="zh-CN" altLang="en-US" sz="1400" dirty="0"/>
                  <a:t>功能</a:t>
                </a:r>
                <a:r>
                  <a:rPr lang="en-US" altLang="zh-CN" sz="1400" dirty="0"/>
                  <a:t>1</a:t>
                </a:r>
                <a:r>
                  <a:rPr lang="zh-CN" altLang="en-US" sz="1400" dirty="0"/>
                  <a:t>函数</a:t>
                </a:r>
                <a:r>
                  <a:rPr lang="en-US" altLang="zh-CN" sz="1400" dirty="0"/>
                  <a:t>()</a:t>
                </a:r>
              </a:p>
              <a:p>
                <a:pPr defTabSz="357188"/>
                <a:r>
                  <a:rPr lang="en-US" altLang="zh-CN" sz="1400" dirty="0"/>
                  <a:t>{</a:t>
                </a:r>
              </a:p>
              <a:p>
                <a:pPr defTabSz="357188"/>
                <a:r>
                  <a:rPr lang="en-US" altLang="zh-CN" sz="1400" dirty="0"/>
                  <a:t>	</a:t>
                </a:r>
                <a:r>
                  <a:rPr lang="en-US" altLang="zh-CN" sz="1400" dirty="0">
                    <a:ea typeface="Cambria Math" panose="02040503050406030204" pitchFamily="18" charset="0"/>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r>
                  <a:rPr lang="en-US" altLang="zh-CN" sz="1400" dirty="0"/>
                  <a:t>	</a:t>
                </a:r>
                <a:r>
                  <a:rPr lang="zh-CN" altLang="en-US" sz="1400" dirty="0"/>
                  <a:t>功能</a:t>
                </a:r>
                <a:r>
                  <a:rPr lang="en-US" altLang="zh-CN" sz="1400" dirty="0"/>
                  <a:t>1</a:t>
                </a:r>
                <a:r>
                  <a:rPr lang="zh-CN" altLang="en-US" sz="1400" dirty="0"/>
                  <a:t>内容</a:t>
                </a:r>
                <a:endParaRPr lang="en-US" altLang="zh-CN" sz="1400" dirty="0"/>
              </a:p>
              <a:p>
                <a:pPr defTabSz="357188"/>
                <a:r>
                  <a:rPr lang="en-US" altLang="zh-CN" sz="1400" dirty="0"/>
                  <a:t>}</a:t>
                </a:r>
              </a:p>
              <a:p>
                <a:pPr defTabSz="357188"/>
                <a:endParaRPr lang="en-US" altLang="zh-CN" sz="1400" dirty="0"/>
              </a:p>
              <a:p>
                <a:pPr defTabSz="357188"/>
                <a:r>
                  <a:rPr lang="zh-CN" altLang="en-US" sz="1400" dirty="0"/>
                  <a:t>功能</a:t>
                </a:r>
                <a:r>
                  <a:rPr lang="en-US" altLang="zh-CN" sz="1400" dirty="0"/>
                  <a:t>2</a:t>
                </a:r>
                <a:r>
                  <a:rPr lang="zh-CN" altLang="en-US" sz="1400" dirty="0"/>
                  <a:t>函数</a:t>
                </a:r>
                <a:r>
                  <a:rPr lang="en-US" altLang="zh-CN" sz="1400" dirty="0"/>
                  <a:t>()</a:t>
                </a:r>
              </a:p>
              <a:p>
                <a:pPr defTabSz="357188"/>
                <a:r>
                  <a:rPr lang="en-US" altLang="zh-CN" sz="1400" dirty="0"/>
                  <a:t>{</a:t>
                </a:r>
              </a:p>
              <a:p>
                <a:pPr defTabSz="357188"/>
                <a:r>
                  <a:rPr lang="en-US" altLang="zh-CN" sz="1400" dirty="0"/>
                  <a:t>	</a:t>
                </a:r>
                <a:r>
                  <a:rPr lang="en-US" altLang="zh-CN" sz="1400" dirty="0">
                    <a:ea typeface="Cambria Math" panose="02040503050406030204" pitchFamily="18" charset="0"/>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r>
                  <a:rPr lang="en-US" altLang="zh-CN" sz="1400" dirty="0"/>
                  <a:t>	</a:t>
                </a:r>
                <a:r>
                  <a:rPr lang="zh-CN" altLang="en-US" sz="1400" dirty="0"/>
                  <a:t>功能</a:t>
                </a:r>
                <a:r>
                  <a:rPr lang="en-US" altLang="zh-CN" sz="1400" dirty="0"/>
                  <a:t>2</a:t>
                </a:r>
                <a:r>
                  <a:rPr lang="zh-CN" altLang="en-US" sz="1400" dirty="0"/>
                  <a:t>内容</a:t>
                </a:r>
                <a:endParaRPr lang="en-US" altLang="zh-CN" sz="1400" dirty="0"/>
              </a:p>
              <a:p>
                <a:pPr defTabSz="357188"/>
                <a:r>
                  <a:rPr lang="en-US" altLang="zh-CN" sz="1400" dirty="0"/>
                  <a:t>}</a:t>
                </a:r>
              </a:p>
              <a:p>
                <a:pPr defTabSz="357188"/>
                <a:endParaRPr lang="en-US" altLang="zh-CN" sz="1400" dirty="0"/>
              </a:p>
              <a:p>
                <a:pPr defTabSz="357188"/>
                <a:r>
                  <a:rPr lang="en-US" altLang="zh-CN" sz="1400" dirty="0"/>
                  <a:t>int main()</a:t>
                </a:r>
              </a:p>
              <a:p>
                <a:pPr defTabSz="357188"/>
                <a:r>
                  <a:rPr lang="en-US" altLang="zh-CN" sz="1400" dirty="0"/>
                  <a:t>{</a:t>
                </a:r>
              </a:p>
              <a:p>
                <a:pPr defTabSz="357188"/>
                <a:r>
                  <a:rPr lang="en-US" altLang="zh-CN" sz="1400" dirty="0"/>
                  <a:t>	</a:t>
                </a:r>
                <a:r>
                  <a:rPr lang="zh-CN" altLang="en-US" sz="1400" dirty="0"/>
                  <a:t>调用功能</a:t>
                </a:r>
                <a:r>
                  <a:rPr lang="en-US" altLang="zh-CN" sz="1400" dirty="0"/>
                  <a:t>1</a:t>
                </a:r>
              </a:p>
              <a:p>
                <a:pPr defTabSz="357188"/>
                <a:r>
                  <a:rPr lang="en-US" altLang="zh-CN" sz="1400" dirty="0"/>
                  <a:t>	</a:t>
                </a:r>
                <a:r>
                  <a:rPr lang="zh-CN" altLang="en-US" sz="1400" dirty="0"/>
                  <a:t>调用功能</a:t>
                </a:r>
                <a:r>
                  <a:rPr lang="en-US" altLang="zh-CN" sz="1400" dirty="0"/>
                  <a:t>2</a:t>
                </a:r>
              </a:p>
              <a:p>
                <a:pPr defTabSz="357188"/>
                <a:r>
                  <a:rPr lang="en-US" altLang="zh-CN" sz="1400" dirty="0"/>
                  <a:t>	</a:t>
                </a:r>
                <a:r>
                  <a:rPr lang="zh-CN" altLang="en-US" sz="1400" dirty="0"/>
                  <a:t>调用功能</a:t>
                </a:r>
                <a:r>
                  <a:rPr lang="en-US" altLang="zh-CN" sz="1400" dirty="0"/>
                  <a:t>1</a:t>
                </a:r>
              </a:p>
              <a:p>
                <a:pPr defTabSz="357188"/>
                <a:r>
                  <a:rPr lang="en-US" altLang="zh-CN" sz="1400" dirty="0"/>
                  <a:t>	</a:t>
                </a:r>
                <a:r>
                  <a:rPr lang="zh-CN" altLang="en-US" sz="1400" dirty="0"/>
                  <a:t>调用功能</a:t>
                </a:r>
                <a:r>
                  <a:rPr lang="en-US" altLang="zh-CN" sz="1400" dirty="0"/>
                  <a:t>2</a:t>
                </a:r>
              </a:p>
              <a:p>
                <a:pPr defTabSz="357188"/>
                <a:r>
                  <a:rPr lang="en-US" altLang="zh-CN" sz="1400" dirty="0"/>
                  <a:t>}</a:t>
                </a:r>
                <a:endParaRPr lang="zh-CN" altLang="en-US" sz="1400" dirty="0"/>
              </a:p>
            </p:txBody>
          </p:sp>
        </mc:Choice>
        <mc:Fallback>
          <p:sp>
            <p:nvSpPr>
              <p:cNvPr id="10" name="圆角矩形 9"/>
              <p:cNvSpPr>
                <a:spLocks noRot="1" noChangeAspect="1" noMove="1" noResize="1" noEditPoints="1" noAdjustHandles="1" noChangeArrowheads="1" noChangeShapeType="1" noTextEdit="1"/>
              </p:cNvSpPr>
              <p:nvPr/>
            </p:nvSpPr>
            <p:spPr>
              <a:xfrm>
                <a:off x="3889149" y="1625563"/>
                <a:ext cx="2160000" cy="4124739"/>
              </a:xfrm>
              <a:prstGeom prst="roundRect">
                <a:avLst>
                  <a:gd name="adj" fmla="val 2282"/>
                </a:avLst>
              </a:prstGeom>
              <a:blipFill>
                <a:blip r:embed="rId4" cstate="print"/>
                <a:stretch>
                  <a:fillRect/>
                </a:stretch>
              </a:blipFill>
              <a:ln>
                <a:tailEnd type="triangle" w="lg" len="lg"/>
              </a:ln>
            </p:spPr>
            <p:txBody>
              <a:bodyPr/>
              <a:lstStyle/>
              <a:p>
                <a:r>
                  <a:rPr lang="zh-CN" altLang="en-US">
                    <a:noFill/>
                  </a:rPr>
                  <a:t> </a:t>
                </a:r>
              </a:p>
            </p:txBody>
          </p:sp>
        </mc:Fallback>
      </mc:AlternateContent>
      <p:sp>
        <p:nvSpPr>
          <p:cNvPr id="3" name="文本框 2"/>
          <p:cNvSpPr txBox="1"/>
          <p:nvPr/>
        </p:nvSpPr>
        <p:spPr>
          <a:xfrm>
            <a:off x="3114152" y="3426323"/>
            <a:ext cx="636105" cy="523220"/>
          </a:xfrm>
          <a:prstGeom prst="rect">
            <a:avLst/>
          </a:prstGeom>
          <a:noFill/>
        </p:spPr>
        <p:txBody>
          <a:bodyPr wrap="square" rtlCol="0">
            <a:spAutoFit/>
          </a:bodyPr>
          <a:lstStyle/>
          <a:p>
            <a:r>
              <a:rPr lang="en-US" altLang="zh-CN" sz="2800" b="1" dirty="0">
                <a:ln w="0"/>
                <a:solidFill>
                  <a:schemeClr val="accent1"/>
                </a:solidFill>
                <a:effectLst>
                  <a:outerShdw blurRad="38100" dist="25400" dir="5400000" algn="ctr" rotWithShape="0">
                    <a:srgbClr val="6E747A">
                      <a:alpha val="43000"/>
                    </a:srgbClr>
                  </a:outerShdw>
                </a:effectLst>
              </a:rPr>
              <a:t>VS.</a:t>
            </a:r>
            <a:endParaRPr lang="zh-CN" altLang="en-US" sz="2800" b="1">
              <a:ln w="0"/>
              <a:solidFill>
                <a:schemeClr val="accent1"/>
              </a:solidFill>
              <a:effectLst>
                <a:outerShdw blurRad="38100" dist="25400" dir="5400000" algn="ctr" rotWithShape="0">
                  <a:srgbClr val="6E747A">
                    <a:alpha val="43000"/>
                  </a:srgbClr>
                </a:outerShdw>
              </a:effectLst>
            </a:endParaRPr>
          </a:p>
        </p:txBody>
      </p:sp>
      <p:sp>
        <p:nvSpPr>
          <p:cNvPr id="12" name="MH_Desc_1"/>
          <p:cNvSpPr/>
          <p:nvPr>
            <p:custDataLst>
              <p:tags r:id="rId1"/>
            </p:custDataLst>
          </p:nvPr>
        </p:nvSpPr>
        <p:spPr>
          <a:xfrm>
            <a:off x="6400255" y="1625562"/>
            <a:ext cx="5022991" cy="412473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gn="just">
              <a:lnSpc>
                <a:spcPct val="150000"/>
              </a:lnSpc>
              <a:buFont typeface="Arial" panose="020B0604020202020204" pitchFamily="34" charset="0"/>
              <a:buChar char="•"/>
              <a:defRPr/>
            </a:pPr>
            <a:r>
              <a:rPr lang="zh-CN" altLang="en-US">
                <a:solidFill>
                  <a:schemeClr val="tx1"/>
                </a:solidFill>
              </a:rPr>
              <a:t>使用函数可使程序清晰、精炼、简单、灵活。</a:t>
            </a:r>
            <a:endParaRPr lang="en-US" altLang="zh-CN" dirty="0">
              <a:solidFill>
                <a:schemeClr val="tx1"/>
              </a:solidFill>
            </a:endParaRPr>
          </a:p>
          <a:p>
            <a:pPr marL="285750" indent="-285750" algn="just">
              <a:lnSpc>
                <a:spcPct val="150000"/>
              </a:lnSpc>
              <a:buFont typeface="Arial" panose="020B0604020202020204" pitchFamily="34" charset="0"/>
              <a:buChar char="•"/>
              <a:defRPr/>
            </a:pPr>
            <a:r>
              <a:rPr lang="zh-CN" altLang="en-US">
                <a:solidFill>
                  <a:schemeClr val="tx1"/>
                </a:solidFill>
              </a:rPr>
              <a:t>函数就是功能。每一个函数用来实现一个特定的功能。函数名应反映其代表的功能。</a:t>
            </a:r>
          </a:p>
          <a:p>
            <a:pPr marL="285750" indent="-285750" algn="just">
              <a:lnSpc>
                <a:spcPct val="150000"/>
              </a:lnSpc>
              <a:buFont typeface="Arial" panose="020B0604020202020204" pitchFamily="34" charset="0"/>
              <a:buChar char="•"/>
              <a:defRPr/>
            </a:pPr>
            <a:r>
              <a:rPr lang="zh-CN" altLang="en-US">
                <a:solidFill>
                  <a:schemeClr val="tx1"/>
                </a:solidFill>
              </a:rPr>
              <a:t>在设计较大程序时，往往把它分为若干个程序模块，每一个模块包括一个或多个函数，每个函数实现一个特定的功能。</a:t>
            </a:r>
            <a:endParaRPr lang="en-US" altLang="zh-CN" dirty="0">
              <a:solidFill>
                <a:schemeClr val="tx1"/>
              </a:solidFill>
            </a:endParaRPr>
          </a:p>
          <a:p>
            <a:pPr marL="285750" indent="-285750" algn="just">
              <a:lnSpc>
                <a:spcPct val="150000"/>
              </a:lnSpc>
              <a:buFont typeface="Arial" panose="020B0604020202020204" pitchFamily="34" charset="0"/>
              <a:buChar char="•"/>
              <a:defRPr/>
            </a:pPr>
            <a:r>
              <a:rPr lang="zh-CN" altLang="en-US">
                <a:solidFill>
                  <a:schemeClr val="tx1"/>
                </a:solidFill>
              </a:rPr>
              <a:t>一个</a:t>
            </a:r>
            <a:r>
              <a:rPr lang="en-US" altLang="zh-CN" dirty="0">
                <a:solidFill>
                  <a:schemeClr val="tx1"/>
                </a:solidFill>
              </a:rPr>
              <a:t>C</a:t>
            </a:r>
            <a:r>
              <a:rPr lang="zh-CN" altLang="en-US">
                <a:solidFill>
                  <a:schemeClr val="tx1"/>
                </a:solidFill>
              </a:rPr>
              <a:t>程序可由一个主函数和若干个其他函数构成。由主函数调用其他函数，其他函数也可以互相调用。</a:t>
            </a:r>
          </a:p>
          <a:p>
            <a:pPr marL="285750" indent="-285750" algn="just">
              <a:lnSpc>
                <a:spcPct val="150000"/>
              </a:lnSpc>
              <a:buFont typeface="Arial" panose="020B0604020202020204" pitchFamily="34" charset="0"/>
              <a:buChar char="•"/>
              <a:defRPr/>
            </a:pPr>
            <a:endParaRPr lang="zh-CN" altLang="en-US">
              <a:solidFill>
                <a:schemeClr val="tx1"/>
              </a:solidFill>
            </a:endParaRPr>
          </a:p>
        </p:txBody>
      </p:sp>
    </p:spTree>
    <p:extLst>
      <p:ext uri="{BB962C8B-B14F-4D97-AF65-F5344CB8AC3E}">
        <p14:creationId xmlns:p14="http://schemas.microsoft.com/office/powerpoint/2010/main" xmlns="" val="744669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Desc_1">
            <a:extLst>
              <a:ext uri="{FF2B5EF4-FFF2-40B4-BE49-F238E27FC236}">
                <a16:creationId xmlns:a16="http://schemas.microsoft.com/office/drawing/2014/main" xmlns="" id="{20AC2CE0-D7CF-4BCB-B52D-5F2C0B946D9D}"/>
              </a:ext>
            </a:extLst>
          </p:cNvPr>
          <p:cNvSpPr/>
          <p:nvPr>
            <p:custDataLst>
              <p:tags r:id="rId1"/>
            </p:custDataLst>
          </p:nvPr>
        </p:nvSpPr>
        <p:spPr>
          <a:xfrm>
            <a:off x="838198" y="1432604"/>
            <a:ext cx="10304870" cy="431539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r>
              <a:rPr lang="zh-CN" altLang="en-US" dirty="0">
                <a:solidFill>
                  <a:schemeClr val="tx1"/>
                </a:solidFill>
              </a:rPr>
              <a:t>(1) 可以将max2函数的函数体改为只用一个return语句，返回一个条件表达式的值: </a:t>
            </a:r>
            <a:endParaRPr lang="en-US" altLang="zh-CN" dirty="0">
              <a:solidFill>
                <a:schemeClr val="tx1"/>
              </a:solidFill>
            </a:endParaRPr>
          </a:p>
          <a:p>
            <a:endParaRPr lang="zh-CN" altLang="en-US" dirty="0">
              <a:solidFill>
                <a:schemeClr val="tx1"/>
              </a:solidFill>
            </a:endParaRPr>
          </a:p>
          <a:p>
            <a:endParaRPr lang="en-US" altLang="zh-CN" dirty="0">
              <a:solidFill>
                <a:schemeClr val="tx1"/>
              </a:solidFill>
            </a:endParaRPr>
          </a:p>
          <a:p>
            <a:endParaRPr lang="zh-CN" altLang="en-US" dirty="0">
              <a:solidFill>
                <a:schemeClr val="tx1"/>
              </a:solidFill>
            </a:endParaRPr>
          </a:p>
          <a:p>
            <a:r>
              <a:rPr lang="zh-CN" altLang="en-US" dirty="0">
                <a:solidFill>
                  <a:schemeClr val="tx1"/>
                </a:solidFill>
              </a:rPr>
              <a:t>(2) 在max4函数中，3个调用max2的语句可以用以下一行代替: </a:t>
            </a:r>
          </a:p>
          <a:p>
            <a:endParaRPr lang="zh-CN" altLang="en-US" dirty="0">
              <a:solidFill>
                <a:schemeClr val="tx1"/>
              </a:solidFill>
            </a:endParaRPr>
          </a:p>
          <a:p>
            <a:endParaRPr lang="zh-CN" altLang="en-US" dirty="0">
              <a:solidFill>
                <a:schemeClr val="tx1"/>
              </a:solidFill>
            </a:endParaRPr>
          </a:p>
          <a:p>
            <a:r>
              <a:rPr lang="zh-CN" altLang="en-US" dirty="0">
                <a:solidFill>
                  <a:schemeClr val="tx1"/>
                </a:solidFill>
              </a:rPr>
              <a:t>甚至可以取消变量m，max4函数可写成</a:t>
            </a:r>
          </a:p>
          <a:p>
            <a:endParaRPr lang="zh-CN" altLang="en-US" dirty="0">
              <a:solidFill>
                <a:schemeClr val="tx1"/>
              </a:solidFill>
            </a:endParaRPr>
          </a:p>
          <a:p>
            <a:endParaRPr lang="en-US" altLang="zh-CN" dirty="0">
              <a:solidFill>
                <a:schemeClr val="tx1"/>
              </a:solidFill>
            </a:endParaRPr>
          </a:p>
          <a:p>
            <a:endParaRPr lang="en-US" altLang="zh-CN" dirty="0">
              <a:solidFill>
                <a:schemeClr val="tx1"/>
              </a:solidFill>
            </a:endParaRPr>
          </a:p>
          <a:p>
            <a:endParaRPr lang="en-US" altLang="zh-CN" dirty="0">
              <a:solidFill>
                <a:schemeClr val="tx1"/>
              </a:solidFill>
            </a:endParaRPr>
          </a:p>
          <a:p>
            <a:endParaRPr lang="zh-CN" altLang="en-US" dirty="0">
              <a:solidFill>
                <a:schemeClr val="tx1"/>
              </a:solidFill>
            </a:endParaRPr>
          </a:p>
          <a:p>
            <a:r>
              <a:rPr lang="zh-CN" altLang="en-US" dirty="0">
                <a:solidFill>
                  <a:schemeClr val="tx1"/>
                </a:solidFill>
              </a:rPr>
              <a:t>先调用“max2(a,b)”，得到a和b中的大者。再调用“max2(</a:t>
            </a:r>
            <a:r>
              <a:rPr lang="zh-CN" altLang="en-US" u="sng" dirty="0">
                <a:solidFill>
                  <a:schemeClr val="tx1"/>
                </a:solidFill>
              </a:rPr>
              <a:t>max2(a,b)</a:t>
            </a:r>
            <a:r>
              <a:rPr lang="zh-CN" altLang="en-US" dirty="0">
                <a:solidFill>
                  <a:schemeClr val="tx1"/>
                </a:solidFill>
              </a:rPr>
              <a:t>,c)”(其中max2(a,b)为已知)，得到a,b,c三者中的大者。最后由“max2(</a:t>
            </a:r>
            <a:r>
              <a:rPr lang="zh-CN" altLang="en-US" u="sng" dirty="0">
                <a:solidFill>
                  <a:schemeClr val="tx1"/>
                </a:solidFill>
              </a:rPr>
              <a:t>max2(max2(a,b)</a:t>
            </a:r>
            <a:r>
              <a:rPr lang="zh-CN" altLang="en-US" dirty="0">
                <a:solidFill>
                  <a:schemeClr val="tx1"/>
                </a:solidFill>
              </a:rPr>
              <a:t>,c),d)”求得a,b,c,d四者中的大者。</a:t>
            </a:r>
          </a:p>
        </p:txBody>
      </p:sp>
      <p:sp>
        <p:nvSpPr>
          <p:cNvPr id="2" name="标题 1">
            <a:extLst>
              <a:ext uri="{FF2B5EF4-FFF2-40B4-BE49-F238E27FC236}">
                <a16:creationId xmlns:a16="http://schemas.microsoft.com/office/drawing/2014/main" xmlns="" id="{F043106B-6C21-4EC0-B722-CE132FFA1123}"/>
              </a:ext>
            </a:extLst>
          </p:cNvPr>
          <p:cNvSpPr>
            <a:spLocks noGrp="1"/>
          </p:cNvSpPr>
          <p:nvPr>
            <p:ph type="title"/>
          </p:nvPr>
        </p:nvSpPr>
        <p:spPr>
          <a:xfrm>
            <a:off x="838198" y="888540"/>
            <a:ext cx="1898694" cy="530356"/>
          </a:xfrm>
        </p:spPr>
        <p:style>
          <a:lnRef idx="3">
            <a:schemeClr val="lt1"/>
          </a:lnRef>
          <a:fillRef idx="1">
            <a:schemeClr val="accent1"/>
          </a:fillRef>
          <a:effectRef idx="1">
            <a:schemeClr val="accent1"/>
          </a:effectRef>
          <a:fontRef idx="minor">
            <a:schemeClr val="lt1"/>
          </a:fontRef>
        </p:style>
        <p:txBody>
          <a:bodyPr>
            <a:normAutofit/>
          </a:bodyPr>
          <a:lstStyle/>
          <a:p>
            <a:pPr algn="ctr"/>
            <a:r>
              <a:rPr lang="zh-CN" altLang="en-US" sz="2800" dirty="0"/>
              <a:t>程序改进</a:t>
            </a:r>
          </a:p>
        </p:txBody>
      </p:sp>
      <p:sp>
        <p:nvSpPr>
          <p:cNvPr id="4" name="箭头: 虚尾 3">
            <a:extLst>
              <a:ext uri="{FF2B5EF4-FFF2-40B4-BE49-F238E27FC236}">
                <a16:creationId xmlns:a16="http://schemas.microsoft.com/office/drawing/2014/main" xmlns="" id="{B5CF6B69-FE39-4677-A236-74E0184AF528}"/>
              </a:ext>
            </a:extLst>
          </p:cNvPr>
          <p:cNvSpPr/>
          <p:nvPr/>
        </p:nvSpPr>
        <p:spPr>
          <a:xfrm rot="5400000">
            <a:off x="1318209" y="240113"/>
            <a:ext cx="938671" cy="472965"/>
          </a:xfrm>
          <a:prstGeom prst="stripedRightArrow">
            <a:avLst/>
          </a:prstGeom>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6" name="圆角矩形 4">
            <a:extLst>
              <a:ext uri="{FF2B5EF4-FFF2-40B4-BE49-F238E27FC236}">
                <a16:creationId xmlns:a16="http://schemas.microsoft.com/office/drawing/2014/main" xmlns="" id="{3E91D787-9F5E-4E69-A1A7-2E9A6D0A944A}"/>
              </a:ext>
            </a:extLst>
          </p:cNvPr>
          <p:cNvSpPr/>
          <p:nvPr/>
        </p:nvSpPr>
        <p:spPr>
          <a:xfrm>
            <a:off x="933296" y="1827211"/>
            <a:ext cx="5700834" cy="646140"/>
          </a:xfrm>
          <a:prstGeom prst="roundRect">
            <a:avLst>
              <a:gd name="adj" fmla="val 10221"/>
            </a:avLst>
          </a:prstGeom>
        </p:spPr>
        <p:style>
          <a:lnRef idx="2">
            <a:schemeClr val="accent1"/>
          </a:lnRef>
          <a:fillRef idx="1">
            <a:schemeClr val="lt1"/>
          </a:fillRef>
          <a:effectRef idx="0">
            <a:schemeClr val="accent1"/>
          </a:effectRef>
          <a:fontRef idx="minor">
            <a:schemeClr val="dk1"/>
          </a:fontRef>
        </p:style>
        <p:txBody>
          <a:bodyPr rtlCol="0" anchor="t"/>
          <a:lstStyle/>
          <a:p>
            <a:r>
              <a:rPr lang="zh-CN" altLang="en-US" sz="1600" dirty="0"/>
              <a:t>int max2(int a,int b)</a:t>
            </a:r>
            <a:r>
              <a:rPr lang="en-US" altLang="zh-CN" sz="1600" dirty="0"/>
              <a:t>	</a:t>
            </a:r>
            <a:r>
              <a:rPr lang="zh-CN" altLang="en-US" sz="1600" dirty="0">
                <a:solidFill>
                  <a:srgbClr val="008000"/>
                </a:solidFill>
              </a:rPr>
              <a:t>//定义max2函数 </a:t>
            </a:r>
          </a:p>
          <a:p>
            <a:r>
              <a:rPr lang="zh-CN" altLang="en-US" sz="1600" dirty="0"/>
              <a:t>{return(a&gt;=b?a:b);}</a:t>
            </a:r>
            <a:r>
              <a:rPr lang="en-US" altLang="zh-CN" sz="1600" dirty="0"/>
              <a:t>	</a:t>
            </a:r>
            <a:r>
              <a:rPr lang="zh-CN" altLang="en-US" sz="1600" dirty="0">
                <a:solidFill>
                  <a:srgbClr val="008000"/>
                </a:solidFill>
              </a:rPr>
              <a:t>//返回条件表达式的值，即a和b中的大者</a:t>
            </a:r>
          </a:p>
        </p:txBody>
      </p:sp>
      <p:sp>
        <p:nvSpPr>
          <p:cNvPr id="7" name="圆角矩形 4">
            <a:extLst>
              <a:ext uri="{FF2B5EF4-FFF2-40B4-BE49-F238E27FC236}">
                <a16:creationId xmlns:a16="http://schemas.microsoft.com/office/drawing/2014/main" xmlns="" id="{C7A86BAD-4B3E-4DF4-82B3-066B5375E2EA}"/>
              </a:ext>
            </a:extLst>
          </p:cNvPr>
          <p:cNvSpPr/>
          <p:nvPr/>
        </p:nvSpPr>
        <p:spPr>
          <a:xfrm>
            <a:off x="933296" y="2939255"/>
            <a:ext cx="5700834" cy="406421"/>
          </a:xfrm>
          <a:prstGeom prst="roundRect">
            <a:avLst>
              <a:gd name="adj" fmla="val 16428"/>
            </a:avLst>
          </a:prstGeom>
        </p:spPr>
        <p:style>
          <a:lnRef idx="2">
            <a:schemeClr val="accent1"/>
          </a:lnRef>
          <a:fillRef idx="1">
            <a:schemeClr val="lt1"/>
          </a:fillRef>
          <a:effectRef idx="0">
            <a:schemeClr val="accent1"/>
          </a:effectRef>
          <a:fontRef idx="minor">
            <a:schemeClr val="dk1"/>
          </a:fontRef>
        </p:style>
        <p:txBody>
          <a:bodyPr rtlCol="0" anchor="t"/>
          <a:lstStyle/>
          <a:p>
            <a:r>
              <a:rPr lang="zh-CN" altLang="en-US" sz="1600" dirty="0"/>
              <a:t>m=max2(max2(max2(a,b),c),d);</a:t>
            </a:r>
            <a:r>
              <a:rPr lang="en-US" altLang="zh-CN" sz="1600" dirty="0"/>
              <a:t>	</a:t>
            </a:r>
            <a:r>
              <a:rPr lang="zh-CN" altLang="en-US" sz="1600" dirty="0">
                <a:solidFill>
                  <a:srgbClr val="008000"/>
                </a:solidFill>
              </a:rPr>
              <a:t>//把函数调用作为函数参数</a:t>
            </a:r>
          </a:p>
        </p:txBody>
      </p:sp>
      <p:sp>
        <p:nvSpPr>
          <p:cNvPr id="8" name="圆角矩形 4">
            <a:extLst>
              <a:ext uri="{FF2B5EF4-FFF2-40B4-BE49-F238E27FC236}">
                <a16:creationId xmlns:a16="http://schemas.microsoft.com/office/drawing/2014/main" xmlns="" id="{012C3643-CE25-48D6-9B98-14DA39289465}"/>
              </a:ext>
            </a:extLst>
          </p:cNvPr>
          <p:cNvSpPr/>
          <p:nvPr/>
        </p:nvSpPr>
        <p:spPr>
          <a:xfrm>
            <a:off x="933296" y="3811581"/>
            <a:ext cx="5700834" cy="1121190"/>
          </a:xfrm>
          <a:prstGeom prst="roundRect">
            <a:avLst>
              <a:gd name="adj" fmla="val 4479"/>
            </a:avLst>
          </a:prstGeom>
        </p:spPr>
        <p:style>
          <a:lnRef idx="2">
            <a:schemeClr val="accent1"/>
          </a:lnRef>
          <a:fillRef idx="1">
            <a:schemeClr val="lt1"/>
          </a:fillRef>
          <a:effectRef idx="0">
            <a:schemeClr val="accent1"/>
          </a:effectRef>
          <a:fontRef idx="minor">
            <a:schemeClr val="dk1"/>
          </a:fontRef>
        </p:style>
        <p:txBody>
          <a:bodyPr rtlCol="0" anchor="t"/>
          <a:lstStyle/>
          <a:p>
            <a:pPr defTabSz="358775"/>
            <a:r>
              <a:rPr lang="zh-CN" altLang="en-US" sz="1600" dirty="0"/>
              <a:t>int max4(int a,int b,int c,int d) </a:t>
            </a:r>
          </a:p>
          <a:p>
            <a:pPr defTabSz="358775"/>
            <a:r>
              <a:rPr lang="zh-CN" altLang="en-US" sz="1600" dirty="0"/>
              <a:t>{</a:t>
            </a:r>
            <a:r>
              <a:rPr lang="en-US" altLang="zh-CN" sz="1600" dirty="0"/>
              <a:t>	</a:t>
            </a:r>
            <a:r>
              <a:rPr lang="zh-CN" altLang="en-US" sz="1600" dirty="0"/>
              <a:t>int max2(int a,int b);</a:t>
            </a:r>
            <a:r>
              <a:rPr lang="en-US" altLang="zh-CN" sz="1600" dirty="0"/>
              <a:t>		</a:t>
            </a:r>
            <a:r>
              <a:rPr lang="zh-CN" altLang="en-US" sz="1600" dirty="0">
                <a:solidFill>
                  <a:srgbClr val="008000"/>
                </a:solidFill>
              </a:rPr>
              <a:t>//对max2的函数声明</a:t>
            </a:r>
          </a:p>
          <a:p>
            <a:pPr defTabSz="358775"/>
            <a:r>
              <a:rPr lang="en-US" altLang="zh-CN" sz="1600" dirty="0"/>
              <a:t>	</a:t>
            </a:r>
            <a:r>
              <a:rPr lang="zh-CN" altLang="en-US" sz="1600" dirty="0"/>
              <a:t>return max2(max2(max2(a,b),c),d);</a:t>
            </a:r>
          </a:p>
          <a:p>
            <a:pPr defTabSz="358775"/>
            <a:r>
              <a:rPr lang="zh-CN" altLang="en-US" sz="1600" dirty="0"/>
              <a:t>}</a:t>
            </a:r>
          </a:p>
        </p:txBody>
      </p:sp>
    </p:spTree>
    <p:extLst>
      <p:ext uri="{BB962C8B-B14F-4D97-AF65-F5344CB8AC3E}">
        <p14:creationId xmlns:p14="http://schemas.microsoft.com/office/powerpoint/2010/main" xmlns="" val="2706452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函数的递归调用</a:t>
            </a:r>
          </a:p>
        </p:txBody>
      </p:sp>
    </p:spTree>
    <p:extLst>
      <p:ext uri="{BB962C8B-B14F-4D97-AF65-F5344CB8AC3E}">
        <p14:creationId xmlns:p14="http://schemas.microsoft.com/office/powerpoint/2010/main" xmlns="" val="947206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5922104" cy="1325563"/>
          </a:xfrm>
        </p:spPr>
        <p:txBody>
          <a:bodyPr/>
          <a:lstStyle/>
          <a:p>
            <a:r>
              <a:rPr lang="zh-CN" altLang="en-US" dirty="0"/>
              <a:t>函数的递归调用</a:t>
            </a:r>
          </a:p>
        </p:txBody>
      </p:sp>
      <p:sp>
        <p:nvSpPr>
          <p:cNvPr id="18" name="MH_Desc_1">
            <a:extLst>
              <a:ext uri="{FF2B5EF4-FFF2-40B4-BE49-F238E27FC236}">
                <a16:creationId xmlns:a16="http://schemas.microsoft.com/office/drawing/2014/main" xmlns="" id="{F35115DA-A7A7-47C7-9867-3A4FBFDE4FF9}"/>
              </a:ext>
            </a:extLst>
          </p:cNvPr>
          <p:cNvSpPr/>
          <p:nvPr>
            <p:custDataLst>
              <p:tags r:id="rId1"/>
            </p:custDataLst>
          </p:nvPr>
        </p:nvSpPr>
        <p:spPr>
          <a:xfrm>
            <a:off x="1324946" y="4628756"/>
            <a:ext cx="9606289" cy="123533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dirty="0">
                <a:solidFill>
                  <a:schemeClr val="tx1"/>
                </a:solidFill>
              </a:rPr>
              <a:t>程序中不应出现无终止的递归调用，而只应出现有限次数的、有终止的递归调用，这可以用</a:t>
            </a:r>
            <a:r>
              <a:rPr lang="en-US" altLang="zh-CN" dirty="0">
                <a:solidFill>
                  <a:schemeClr val="tx1"/>
                </a:solidFill>
              </a:rPr>
              <a:t>if</a:t>
            </a:r>
            <a:r>
              <a:rPr lang="zh-CN" altLang="en-US" dirty="0">
                <a:solidFill>
                  <a:schemeClr val="tx1"/>
                </a:solidFill>
              </a:rPr>
              <a:t>语句来控制，只有在某一条件成立时才继续执行递归调用；否则就不再继续。</a:t>
            </a:r>
          </a:p>
        </p:txBody>
      </p:sp>
      <p:sp>
        <p:nvSpPr>
          <p:cNvPr id="7" name="矩形 6">
            <a:extLst>
              <a:ext uri="{FF2B5EF4-FFF2-40B4-BE49-F238E27FC236}">
                <a16:creationId xmlns:a16="http://schemas.microsoft.com/office/drawing/2014/main" xmlns="" id="{21983D48-D2BC-4B15-970C-D5804ADC9B68}"/>
              </a:ext>
            </a:extLst>
          </p:cNvPr>
          <p:cNvSpPr/>
          <p:nvPr/>
        </p:nvSpPr>
        <p:spPr>
          <a:xfrm>
            <a:off x="1089992" y="1355925"/>
            <a:ext cx="10786889" cy="400110"/>
          </a:xfrm>
          <a:prstGeom prst="rect">
            <a:avLst/>
          </a:prstGeom>
        </p:spPr>
        <p:txBody>
          <a:bodyPr wrap="square">
            <a:spAutoFit/>
          </a:bodyPr>
          <a:lstStyle/>
          <a:p>
            <a:r>
              <a:rPr lang="zh-CN" altLang="en-US" sz="2000" dirty="0">
                <a:solidFill>
                  <a:schemeClr val="accent1"/>
                </a:solidFill>
              </a:rPr>
              <a:t>在调用一个函数的过程中又出现</a:t>
            </a:r>
            <a:r>
              <a:rPr lang="zh-CN" altLang="en-US" sz="2000" b="1" dirty="0">
                <a:solidFill>
                  <a:schemeClr val="accent1"/>
                </a:solidFill>
              </a:rPr>
              <a:t>直接或间接地调用该函数本身，称为函数的递归调用</a:t>
            </a:r>
            <a:r>
              <a:rPr lang="zh-CN" altLang="en-US" sz="2000" dirty="0">
                <a:solidFill>
                  <a:schemeClr val="accent1"/>
                </a:solidFill>
              </a:rPr>
              <a:t>。</a:t>
            </a:r>
          </a:p>
        </p:txBody>
      </p:sp>
      <p:sp>
        <p:nvSpPr>
          <p:cNvPr id="8" name="圆角矩形 4">
            <a:extLst>
              <a:ext uri="{FF2B5EF4-FFF2-40B4-BE49-F238E27FC236}">
                <a16:creationId xmlns:a16="http://schemas.microsoft.com/office/drawing/2014/main" xmlns="" id="{49B5B2BA-202C-4BCB-9300-6FFABA2BCB7F}"/>
              </a:ext>
            </a:extLst>
          </p:cNvPr>
          <p:cNvSpPr/>
          <p:nvPr/>
        </p:nvSpPr>
        <p:spPr>
          <a:xfrm>
            <a:off x="1198156" y="2039952"/>
            <a:ext cx="4786434" cy="1605036"/>
          </a:xfrm>
          <a:prstGeom prst="roundRect">
            <a:avLst>
              <a:gd name="adj" fmla="val 2515"/>
            </a:avLst>
          </a:prstGeom>
        </p:spPr>
        <p:style>
          <a:lnRef idx="2">
            <a:schemeClr val="accent1"/>
          </a:lnRef>
          <a:fillRef idx="1">
            <a:schemeClr val="lt1"/>
          </a:fillRef>
          <a:effectRef idx="0">
            <a:schemeClr val="accent1"/>
          </a:effectRef>
          <a:fontRef idx="minor">
            <a:schemeClr val="dk1"/>
          </a:fontRef>
        </p:style>
        <p:txBody>
          <a:bodyPr rtlCol="0" anchor="t"/>
          <a:lstStyle/>
          <a:p>
            <a:pPr defTabSz="358775"/>
            <a:r>
              <a:rPr lang="en-US" altLang="zh-CN" sz="1600" dirty="0"/>
              <a:t>int f(int x)</a:t>
            </a:r>
          </a:p>
          <a:p>
            <a:pPr defTabSz="358775"/>
            <a:r>
              <a:rPr lang="en-US" altLang="zh-CN" sz="1600" dirty="0"/>
              <a:t>{</a:t>
            </a:r>
          </a:p>
          <a:p>
            <a:pPr defTabSz="358775"/>
            <a:r>
              <a:rPr lang="en-US" altLang="zh-CN" sz="1600" dirty="0"/>
              <a:t>	int </a:t>
            </a:r>
            <a:r>
              <a:rPr lang="en-US" altLang="zh-CN" sz="1600" dirty="0" err="1"/>
              <a:t>y,z</a:t>
            </a:r>
            <a:r>
              <a:rPr lang="en-US" altLang="zh-CN" sz="1600" dirty="0"/>
              <a:t>;</a:t>
            </a:r>
          </a:p>
          <a:p>
            <a:pPr defTabSz="358775"/>
            <a:r>
              <a:rPr lang="en-US" altLang="zh-CN" sz="1600" dirty="0"/>
              <a:t>	z=f(y);	</a:t>
            </a:r>
            <a:r>
              <a:rPr lang="en-US" altLang="zh-CN" sz="1600" dirty="0">
                <a:solidFill>
                  <a:srgbClr val="008000"/>
                </a:solidFill>
              </a:rPr>
              <a:t>//</a:t>
            </a:r>
            <a:r>
              <a:rPr lang="zh-CN" altLang="en-US" sz="1600" dirty="0">
                <a:solidFill>
                  <a:srgbClr val="008000"/>
                </a:solidFill>
              </a:rPr>
              <a:t>在执行</a:t>
            </a:r>
            <a:r>
              <a:rPr lang="en-US" altLang="zh-CN" sz="1600" dirty="0">
                <a:solidFill>
                  <a:srgbClr val="008000"/>
                </a:solidFill>
              </a:rPr>
              <a:t>f</a:t>
            </a:r>
            <a:r>
              <a:rPr lang="zh-CN" altLang="en-US" sz="1600" dirty="0">
                <a:solidFill>
                  <a:srgbClr val="008000"/>
                </a:solidFill>
              </a:rPr>
              <a:t>函数的过程中又要调用</a:t>
            </a:r>
            <a:r>
              <a:rPr lang="en-US" altLang="zh-CN" sz="1600" dirty="0">
                <a:solidFill>
                  <a:srgbClr val="008000"/>
                </a:solidFill>
              </a:rPr>
              <a:t>f</a:t>
            </a:r>
            <a:r>
              <a:rPr lang="zh-CN" altLang="en-US" sz="1600" dirty="0">
                <a:solidFill>
                  <a:srgbClr val="008000"/>
                </a:solidFill>
              </a:rPr>
              <a:t>函数</a:t>
            </a:r>
          </a:p>
          <a:p>
            <a:pPr defTabSz="358775"/>
            <a:r>
              <a:rPr lang="zh-CN" altLang="en-US" sz="1600" dirty="0"/>
              <a:t>	</a:t>
            </a:r>
            <a:r>
              <a:rPr lang="en-US" altLang="zh-CN" sz="1600" dirty="0"/>
              <a:t>return (2*z);</a:t>
            </a:r>
          </a:p>
          <a:p>
            <a:pPr defTabSz="358775"/>
            <a:r>
              <a:rPr lang="en-US" altLang="zh-CN" sz="1600" dirty="0"/>
              <a:t>}</a:t>
            </a:r>
            <a:endParaRPr lang="zh-CN" altLang="en-US" sz="1600" dirty="0"/>
          </a:p>
        </p:txBody>
      </p:sp>
      <p:sp>
        <p:nvSpPr>
          <p:cNvPr id="4" name="文本框 3">
            <a:extLst>
              <a:ext uri="{FF2B5EF4-FFF2-40B4-BE49-F238E27FC236}">
                <a16:creationId xmlns:a16="http://schemas.microsoft.com/office/drawing/2014/main" xmlns="" id="{70C6097D-1C29-4CEA-88F9-418DCC585C86}"/>
              </a:ext>
            </a:extLst>
          </p:cNvPr>
          <p:cNvSpPr txBox="1"/>
          <p:nvPr/>
        </p:nvSpPr>
        <p:spPr>
          <a:xfrm>
            <a:off x="6041345" y="2242305"/>
            <a:ext cx="1822494" cy="1754326"/>
          </a:xfrm>
          <a:prstGeom prst="rect">
            <a:avLst/>
          </a:prstGeom>
          <a:noFill/>
        </p:spPr>
        <p:txBody>
          <a:bodyPr wrap="square" rtlCol="0">
            <a:spAutoFit/>
          </a:bodyPr>
          <a:lstStyle/>
          <a:p>
            <a:pPr algn="ctr"/>
            <a:r>
              <a:rPr lang="en-US" altLang="zh-CN" dirty="0"/>
              <a:t>f</a:t>
            </a:r>
            <a:r>
              <a:rPr lang="zh-CN" altLang="en-US" dirty="0"/>
              <a:t>函数</a:t>
            </a:r>
            <a:endParaRPr lang="en-US" altLang="zh-CN" dirty="0"/>
          </a:p>
          <a:p>
            <a:pPr algn="ctr"/>
            <a:endParaRPr lang="en-US" altLang="zh-CN" dirty="0"/>
          </a:p>
          <a:p>
            <a:pPr algn="ctr"/>
            <a:endParaRPr lang="en-US" altLang="zh-CN" dirty="0"/>
          </a:p>
          <a:p>
            <a:pPr algn="ctr"/>
            <a:r>
              <a:rPr lang="zh-CN" altLang="en-US" dirty="0"/>
              <a:t>调用</a:t>
            </a:r>
            <a:r>
              <a:rPr lang="en-US" altLang="zh-CN" dirty="0"/>
              <a:t>f</a:t>
            </a:r>
            <a:r>
              <a:rPr lang="zh-CN" altLang="en-US" dirty="0"/>
              <a:t>函数</a:t>
            </a:r>
            <a:endParaRPr lang="en-US" altLang="zh-CN" dirty="0"/>
          </a:p>
          <a:p>
            <a:pPr algn="ctr"/>
            <a:endParaRPr lang="en-US" altLang="zh-CN" dirty="0"/>
          </a:p>
          <a:p>
            <a:pPr algn="ctr"/>
            <a:r>
              <a:rPr lang="zh-CN" altLang="en-US" b="1" dirty="0">
                <a:solidFill>
                  <a:schemeClr val="accent1"/>
                </a:solidFill>
              </a:rPr>
              <a:t>直接递归</a:t>
            </a:r>
          </a:p>
        </p:txBody>
      </p:sp>
      <p:sp>
        <p:nvSpPr>
          <p:cNvPr id="10" name="文本框 9">
            <a:extLst>
              <a:ext uri="{FF2B5EF4-FFF2-40B4-BE49-F238E27FC236}">
                <a16:creationId xmlns:a16="http://schemas.microsoft.com/office/drawing/2014/main" xmlns="" id="{061DF911-5652-45E0-9DC5-FCA0FD6E33DC}"/>
              </a:ext>
            </a:extLst>
          </p:cNvPr>
          <p:cNvSpPr txBox="1"/>
          <p:nvPr/>
        </p:nvSpPr>
        <p:spPr>
          <a:xfrm>
            <a:off x="7863839" y="2242305"/>
            <a:ext cx="3241392" cy="1754326"/>
          </a:xfrm>
          <a:prstGeom prst="rect">
            <a:avLst/>
          </a:prstGeom>
          <a:noFill/>
        </p:spPr>
        <p:txBody>
          <a:bodyPr wrap="square" rtlCol="0">
            <a:spAutoFit/>
          </a:bodyPr>
          <a:lstStyle/>
          <a:p>
            <a:pPr algn="ctr"/>
            <a:r>
              <a:rPr lang="en-US" altLang="zh-CN" dirty="0"/>
              <a:t>f1</a:t>
            </a:r>
            <a:r>
              <a:rPr lang="zh-CN" altLang="en-US" dirty="0"/>
              <a:t>函数</a:t>
            </a:r>
            <a:r>
              <a:rPr lang="en-US" altLang="zh-CN" dirty="0"/>
              <a:t>		f2</a:t>
            </a:r>
            <a:r>
              <a:rPr lang="zh-CN" altLang="en-US" dirty="0"/>
              <a:t>函数</a:t>
            </a:r>
            <a:endParaRPr lang="en-US" altLang="zh-CN" dirty="0"/>
          </a:p>
          <a:p>
            <a:pPr algn="ctr"/>
            <a:endParaRPr lang="en-US" altLang="zh-CN" dirty="0"/>
          </a:p>
          <a:p>
            <a:pPr algn="ctr"/>
            <a:endParaRPr lang="en-US" altLang="zh-CN" dirty="0"/>
          </a:p>
          <a:p>
            <a:pPr algn="ctr"/>
            <a:r>
              <a:rPr lang="zh-CN" altLang="en-US" dirty="0"/>
              <a:t>调用</a:t>
            </a:r>
            <a:r>
              <a:rPr lang="en-US" altLang="zh-CN" dirty="0"/>
              <a:t>f2</a:t>
            </a:r>
            <a:r>
              <a:rPr lang="zh-CN" altLang="en-US" dirty="0"/>
              <a:t>函数</a:t>
            </a:r>
            <a:r>
              <a:rPr lang="en-US" altLang="zh-CN" dirty="0"/>
              <a:t>	</a:t>
            </a:r>
            <a:r>
              <a:rPr lang="zh-CN" altLang="en-US" dirty="0"/>
              <a:t>调用</a:t>
            </a:r>
            <a:r>
              <a:rPr lang="en-US" altLang="zh-CN" dirty="0"/>
              <a:t>f1</a:t>
            </a:r>
            <a:r>
              <a:rPr lang="zh-CN" altLang="en-US" dirty="0"/>
              <a:t>函数</a:t>
            </a:r>
            <a:endParaRPr lang="en-US" altLang="zh-CN" dirty="0"/>
          </a:p>
          <a:p>
            <a:pPr algn="ctr"/>
            <a:endParaRPr lang="en-US" altLang="zh-CN" dirty="0"/>
          </a:p>
          <a:p>
            <a:pPr algn="ctr"/>
            <a:r>
              <a:rPr lang="zh-CN" altLang="en-US" b="1" dirty="0">
                <a:solidFill>
                  <a:schemeClr val="accent1"/>
                </a:solidFill>
              </a:rPr>
              <a:t>间接递归</a:t>
            </a:r>
          </a:p>
        </p:txBody>
      </p:sp>
      <p:cxnSp>
        <p:nvCxnSpPr>
          <p:cNvPr id="11" name="直接连接符 10">
            <a:extLst>
              <a:ext uri="{FF2B5EF4-FFF2-40B4-BE49-F238E27FC236}">
                <a16:creationId xmlns:a16="http://schemas.microsoft.com/office/drawing/2014/main" xmlns="" id="{FF598814-0228-4A99-9496-449FE7AB5A63}"/>
              </a:ext>
            </a:extLst>
          </p:cNvPr>
          <p:cNvCxnSpPr>
            <a:cxnSpLocks/>
          </p:cNvCxnSpPr>
          <p:nvPr/>
        </p:nvCxnSpPr>
        <p:spPr>
          <a:xfrm>
            <a:off x="7715921" y="1967537"/>
            <a:ext cx="0" cy="2029094"/>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xmlns="" id="{1F745416-0BF7-422A-BB2B-01DB04A6B19A}"/>
              </a:ext>
            </a:extLst>
          </p:cNvPr>
          <p:cNvCxnSpPr/>
          <p:nvPr/>
        </p:nvCxnSpPr>
        <p:spPr>
          <a:xfrm>
            <a:off x="6952592" y="2617076"/>
            <a:ext cx="0" cy="435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任意多边形: 形状 12">
            <a:extLst>
              <a:ext uri="{FF2B5EF4-FFF2-40B4-BE49-F238E27FC236}">
                <a16:creationId xmlns:a16="http://schemas.microsoft.com/office/drawing/2014/main" xmlns="" id="{8471ED5B-FCE7-432F-A87A-6659F7997843}"/>
              </a:ext>
            </a:extLst>
          </p:cNvPr>
          <p:cNvSpPr/>
          <p:nvPr/>
        </p:nvSpPr>
        <p:spPr>
          <a:xfrm>
            <a:off x="6211614" y="2472033"/>
            <a:ext cx="403597" cy="800888"/>
          </a:xfrm>
          <a:custGeom>
            <a:avLst/>
            <a:gdLst>
              <a:gd name="connsiteX0" fmla="*/ 264860 w 403597"/>
              <a:gd name="connsiteY0" fmla="*/ 800888 h 800888"/>
              <a:gd name="connsiteX1" fmla="*/ 0 w 403597"/>
              <a:gd name="connsiteY1" fmla="*/ 800888 h 800888"/>
              <a:gd name="connsiteX2" fmla="*/ 0 w 403597"/>
              <a:gd name="connsiteY2" fmla="*/ 0 h 800888"/>
              <a:gd name="connsiteX3" fmla="*/ 403597 w 403597"/>
              <a:gd name="connsiteY3" fmla="*/ 0 h 800888"/>
            </a:gdLst>
            <a:ahLst/>
            <a:cxnLst>
              <a:cxn ang="0">
                <a:pos x="connsiteX0" y="connsiteY0"/>
              </a:cxn>
              <a:cxn ang="0">
                <a:pos x="connsiteX1" y="connsiteY1"/>
              </a:cxn>
              <a:cxn ang="0">
                <a:pos x="connsiteX2" y="connsiteY2"/>
              </a:cxn>
              <a:cxn ang="0">
                <a:pos x="connsiteX3" y="connsiteY3"/>
              </a:cxn>
            </a:cxnLst>
            <a:rect l="l" t="t" r="r" b="b"/>
            <a:pathLst>
              <a:path w="403597" h="800888">
                <a:moveTo>
                  <a:pt x="264860" y="800888"/>
                </a:moveTo>
                <a:lnTo>
                  <a:pt x="0" y="800888"/>
                </a:lnTo>
                <a:lnTo>
                  <a:pt x="0" y="0"/>
                </a:lnTo>
                <a:lnTo>
                  <a:pt x="403597"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xmlns="" id="{3E0BBCAF-CBA1-4988-8F61-3F21204CF041}"/>
              </a:ext>
            </a:extLst>
          </p:cNvPr>
          <p:cNvCxnSpPr/>
          <p:nvPr/>
        </p:nvCxnSpPr>
        <p:spPr>
          <a:xfrm>
            <a:off x="8560675" y="2613923"/>
            <a:ext cx="0" cy="435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xmlns="" id="{EA2FD621-2889-44FB-9269-36B00B54101A}"/>
              </a:ext>
            </a:extLst>
          </p:cNvPr>
          <p:cNvCxnSpPr/>
          <p:nvPr/>
        </p:nvCxnSpPr>
        <p:spPr>
          <a:xfrm>
            <a:off x="10357944" y="2649379"/>
            <a:ext cx="0" cy="435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xmlns="" id="{FAD9A315-6E2F-49EA-BB83-D40D406642C0}"/>
              </a:ext>
            </a:extLst>
          </p:cNvPr>
          <p:cNvCxnSpPr>
            <a:cxnSpLocks/>
          </p:cNvCxnSpPr>
          <p:nvPr/>
        </p:nvCxnSpPr>
        <p:spPr>
          <a:xfrm flipV="1">
            <a:off x="8765628" y="2649379"/>
            <a:ext cx="1381059" cy="399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任意多边形: 形状 23">
            <a:extLst>
              <a:ext uri="{FF2B5EF4-FFF2-40B4-BE49-F238E27FC236}">
                <a16:creationId xmlns:a16="http://schemas.microsoft.com/office/drawing/2014/main" xmlns="" id="{C0FE0BDF-B24C-4ED0-8B99-B7B7CA731C68}"/>
              </a:ext>
            </a:extLst>
          </p:cNvPr>
          <p:cNvSpPr/>
          <p:nvPr/>
        </p:nvSpPr>
        <p:spPr>
          <a:xfrm>
            <a:off x="8040414" y="2181948"/>
            <a:ext cx="3159409" cy="1078361"/>
          </a:xfrm>
          <a:custGeom>
            <a:avLst/>
            <a:gdLst>
              <a:gd name="connsiteX0" fmla="*/ 2926080 w 3159409"/>
              <a:gd name="connsiteY0" fmla="*/ 1078361 h 1078361"/>
              <a:gd name="connsiteX1" fmla="*/ 3159409 w 3159409"/>
              <a:gd name="connsiteY1" fmla="*/ 1078361 h 1078361"/>
              <a:gd name="connsiteX2" fmla="*/ 3159409 w 3159409"/>
              <a:gd name="connsiteY2" fmla="*/ 0 h 1078361"/>
              <a:gd name="connsiteX3" fmla="*/ 0 w 3159409"/>
              <a:gd name="connsiteY3" fmla="*/ 0 h 1078361"/>
              <a:gd name="connsiteX4" fmla="*/ 0 w 3159409"/>
              <a:gd name="connsiteY4" fmla="*/ 290085 h 1078361"/>
              <a:gd name="connsiteX5" fmla="*/ 195492 w 3159409"/>
              <a:gd name="connsiteY5" fmla="*/ 290085 h 1078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9409" h="1078361">
                <a:moveTo>
                  <a:pt x="2926080" y="1078361"/>
                </a:moveTo>
                <a:lnTo>
                  <a:pt x="3159409" y="1078361"/>
                </a:lnTo>
                <a:lnTo>
                  <a:pt x="3159409" y="0"/>
                </a:lnTo>
                <a:lnTo>
                  <a:pt x="0" y="0"/>
                </a:lnTo>
                <a:lnTo>
                  <a:pt x="0" y="290085"/>
                </a:lnTo>
                <a:lnTo>
                  <a:pt x="195492" y="290085"/>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xmlns="" val="3656161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函数的递归调用</a:t>
            </a:r>
          </a:p>
        </p:txBody>
      </p:sp>
      <p:sp>
        <p:nvSpPr>
          <p:cNvPr id="3" name="内容占位符 2"/>
          <p:cNvSpPr>
            <a:spLocks noGrp="1"/>
          </p:cNvSpPr>
          <p:nvPr>
            <p:ph idx="1"/>
          </p:nvPr>
        </p:nvSpPr>
        <p:spPr>
          <a:xfrm>
            <a:off x="535765" y="1240793"/>
            <a:ext cx="11263147"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7.6】</a:t>
            </a:r>
            <a:r>
              <a:rPr lang="zh-CN" altLang="en-US" sz="2000" dirty="0">
                <a:solidFill>
                  <a:schemeClr val="accent1"/>
                </a:solidFill>
              </a:rPr>
              <a:t>有</a:t>
            </a:r>
            <a:r>
              <a:rPr lang="en-US" altLang="zh-CN" sz="2000" dirty="0">
                <a:solidFill>
                  <a:schemeClr val="accent1"/>
                </a:solidFill>
              </a:rPr>
              <a:t>5</a:t>
            </a:r>
            <a:r>
              <a:rPr lang="zh-CN" altLang="en-US" sz="2000" dirty="0">
                <a:solidFill>
                  <a:schemeClr val="accent1"/>
                </a:solidFill>
              </a:rPr>
              <a:t>个学生坐在一起，问第</a:t>
            </a:r>
            <a:r>
              <a:rPr lang="en-US" altLang="zh-CN" sz="2000" dirty="0">
                <a:solidFill>
                  <a:schemeClr val="accent1"/>
                </a:solidFill>
              </a:rPr>
              <a:t>5</a:t>
            </a:r>
            <a:r>
              <a:rPr lang="zh-CN" altLang="en-US" sz="2000" dirty="0">
                <a:solidFill>
                  <a:schemeClr val="accent1"/>
                </a:solidFill>
              </a:rPr>
              <a:t>个学生多少岁，他说比第</a:t>
            </a:r>
            <a:r>
              <a:rPr lang="en-US" altLang="zh-CN" sz="2000" dirty="0">
                <a:solidFill>
                  <a:schemeClr val="accent1"/>
                </a:solidFill>
              </a:rPr>
              <a:t>4</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岁。问第</a:t>
            </a:r>
            <a:r>
              <a:rPr lang="en-US" altLang="zh-CN" sz="2000" dirty="0">
                <a:solidFill>
                  <a:schemeClr val="accent1"/>
                </a:solidFill>
              </a:rPr>
              <a:t>4</a:t>
            </a:r>
            <a:r>
              <a:rPr lang="zh-CN" altLang="en-US" sz="2000" dirty="0">
                <a:solidFill>
                  <a:schemeClr val="accent1"/>
                </a:solidFill>
              </a:rPr>
              <a:t>个学生岁数，他说比第</a:t>
            </a:r>
            <a:r>
              <a:rPr lang="en-US" altLang="zh-CN" sz="2000" dirty="0">
                <a:solidFill>
                  <a:schemeClr val="accent1"/>
                </a:solidFill>
              </a:rPr>
              <a:t>3</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岁。问第</a:t>
            </a:r>
            <a:r>
              <a:rPr lang="en-US" altLang="zh-CN" sz="2000" dirty="0">
                <a:solidFill>
                  <a:schemeClr val="accent1"/>
                </a:solidFill>
              </a:rPr>
              <a:t>3</a:t>
            </a:r>
            <a:r>
              <a:rPr lang="zh-CN" altLang="en-US" sz="2000" dirty="0">
                <a:solidFill>
                  <a:schemeClr val="accent1"/>
                </a:solidFill>
              </a:rPr>
              <a:t>个学生，又说比第</a:t>
            </a:r>
            <a:r>
              <a:rPr lang="en-US" altLang="zh-CN" sz="2000" dirty="0">
                <a:solidFill>
                  <a:schemeClr val="accent1"/>
                </a:solidFill>
              </a:rPr>
              <a:t>2</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岁。问第</a:t>
            </a:r>
            <a:r>
              <a:rPr lang="en-US" altLang="zh-CN" sz="2000" dirty="0">
                <a:solidFill>
                  <a:schemeClr val="accent1"/>
                </a:solidFill>
              </a:rPr>
              <a:t>2</a:t>
            </a:r>
            <a:r>
              <a:rPr lang="zh-CN" altLang="en-US" sz="2000" dirty="0">
                <a:solidFill>
                  <a:schemeClr val="accent1"/>
                </a:solidFill>
              </a:rPr>
              <a:t>个学生，说比第</a:t>
            </a:r>
            <a:r>
              <a:rPr lang="en-US" altLang="zh-CN" sz="2000" dirty="0">
                <a:solidFill>
                  <a:schemeClr val="accent1"/>
                </a:solidFill>
              </a:rPr>
              <a:t>1</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岁。最后问第</a:t>
            </a:r>
            <a:r>
              <a:rPr lang="en-US" altLang="zh-CN" sz="2000" dirty="0">
                <a:solidFill>
                  <a:schemeClr val="accent1"/>
                </a:solidFill>
              </a:rPr>
              <a:t>1</a:t>
            </a:r>
            <a:r>
              <a:rPr lang="zh-CN" altLang="en-US" sz="2000" dirty="0">
                <a:solidFill>
                  <a:schemeClr val="accent1"/>
                </a:solidFill>
              </a:rPr>
              <a:t>个学生，他说是</a:t>
            </a:r>
            <a:r>
              <a:rPr lang="en-US" altLang="zh-CN" sz="2000" dirty="0">
                <a:solidFill>
                  <a:schemeClr val="accent1"/>
                </a:solidFill>
              </a:rPr>
              <a:t>10</a:t>
            </a:r>
            <a:r>
              <a:rPr lang="zh-CN" altLang="en-US" sz="2000" dirty="0">
                <a:solidFill>
                  <a:schemeClr val="accent1"/>
                </a:solidFill>
              </a:rPr>
              <a:t>岁。请问第</a:t>
            </a:r>
            <a:r>
              <a:rPr lang="en-US" altLang="zh-CN" sz="2000" dirty="0">
                <a:solidFill>
                  <a:schemeClr val="accent1"/>
                </a:solidFill>
              </a:rPr>
              <a:t>5</a:t>
            </a:r>
            <a:r>
              <a:rPr lang="zh-CN" altLang="en-US" sz="2000" dirty="0">
                <a:solidFill>
                  <a:schemeClr val="accent1"/>
                </a:solidFill>
              </a:rPr>
              <a:t>个学生多大。</a:t>
            </a:r>
          </a:p>
          <a:p>
            <a:pPr marL="88900" indent="-88900">
              <a:lnSpc>
                <a:spcPct val="150000"/>
              </a:lnSpc>
              <a:buNone/>
            </a:pPr>
            <a:endParaRPr lang="zh-CN" altLang="en-US" sz="2000" dirty="0">
              <a:solidFill>
                <a:schemeClr val="accent1"/>
              </a:solidFill>
            </a:endParaRPr>
          </a:p>
        </p:txBody>
      </p:sp>
      <p:sp>
        <p:nvSpPr>
          <p:cNvPr id="20" name="矩形 19">
            <a:extLst>
              <a:ext uri="{FF2B5EF4-FFF2-40B4-BE49-F238E27FC236}">
                <a16:creationId xmlns:a16="http://schemas.microsoft.com/office/drawing/2014/main" xmlns="" id="{6C07DC8C-E04B-4C35-8F1A-B354926361B7}"/>
              </a:ext>
            </a:extLst>
          </p:cNvPr>
          <p:cNvSpPr/>
          <p:nvPr/>
        </p:nvSpPr>
        <p:spPr>
          <a:xfrm>
            <a:off x="612718" y="2807335"/>
            <a:ext cx="10781599" cy="923330"/>
          </a:xfrm>
          <a:prstGeom prst="rect">
            <a:avLst/>
          </a:prstGeom>
        </p:spPr>
        <p:txBody>
          <a:bodyPr wrap="square">
            <a:spAutoFit/>
          </a:bodyPr>
          <a:lstStyle/>
          <a:p>
            <a:r>
              <a:rPr lang="zh-CN" altLang="en-US" b="1" dirty="0"/>
              <a:t>解题思路</a:t>
            </a:r>
            <a:r>
              <a:rPr lang="en-US" altLang="zh-CN" b="1" dirty="0"/>
              <a:t>:</a:t>
            </a:r>
          </a:p>
          <a:p>
            <a:pPr algn="ctr"/>
            <a:r>
              <a:rPr lang="en-US" altLang="zh-CN" dirty="0"/>
              <a:t>age(n)=10		(n=1)</a:t>
            </a:r>
          </a:p>
          <a:p>
            <a:pPr algn="ctr"/>
            <a:r>
              <a:rPr lang="en-US" altLang="zh-CN" dirty="0"/>
              <a:t>age(n)=age(n-1)+2	(n&gt;1)</a:t>
            </a:r>
            <a:endParaRPr lang="zh-CN" altLang="en-US" dirty="0"/>
          </a:p>
        </p:txBody>
      </p:sp>
      <p:sp>
        <p:nvSpPr>
          <p:cNvPr id="4" name="左大括号 3">
            <a:extLst>
              <a:ext uri="{FF2B5EF4-FFF2-40B4-BE49-F238E27FC236}">
                <a16:creationId xmlns:a16="http://schemas.microsoft.com/office/drawing/2014/main" xmlns="" id="{7857B0D5-B809-490F-9926-21E71E75D475}"/>
              </a:ext>
            </a:extLst>
          </p:cNvPr>
          <p:cNvSpPr/>
          <p:nvPr/>
        </p:nvSpPr>
        <p:spPr>
          <a:xfrm>
            <a:off x="4269302" y="3222472"/>
            <a:ext cx="45719" cy="435128"/>
          </a:xfrm>
          <a:prstGeom prst="leftBrace">
            <a:avLst/>
          </a:prstGeom>
          <a:ln>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xmlns="" id="{B078E86B-D3A6-4F07-9ABE-931120FD0296}"/>
              </a:ext>
            </a:extLst>
          </p:cNvPr>
          <p:cNvGrpSpPr/>
          <p:nvPr/>
        </p:nvGrpSpPr>
        <p:grpSpPr>
          <a:xfrm>
            <a:off x="646123" y="3136451"/>
            <a:ext cx="10714787" cy="3416320"/>
            <a:chOff x="646123" y="3136451"/>
            <a:chExt cx="10714787" cy="3416320"/>
          </a:xfrm>
        </p:grpSpPr>
        <p:sp>
          <p:nvSpPr>
            <p:cNvPr id="5" name="文本框 4">
              <a:extLst>
                <a:ext uri="{FF2B5EF4-FFF2-40B4-BE49-F238E27FC236}">
                  <a16:creationId xmlns:a16="http://schemas.microsoft.com/office/drawing/2014/main" xmlns="" id="{8BB55C0D-C6F4-44A1-A74B-F1B93C891874}"/>
                </a:ext>
              </a:extLst>
            </p:cNvPr>
            <p:cNvSpPr txBox="1"/>
            <p:nvPr/>
          </p:nvSpPr>
          <p:spPr>
            <a:xfrm>
              <a:off x="646123" y="3136451"/>
              <a:ext cx="10714787" cy="3416320"/>
            </a:xfrm>
            <a:prstGeom prst="rect">
              <a:avLst/>
            </a:prstGeom>
            <a:noFill/>
          </p:spPr>
          <p:txBody>
            <a:bodyPr wrap="square" rtlCol="0">
              <a:spAutoFit/>
            </a:bodyPr>
            <a:lstStyle/>
            <a:p>
              <a:r>
                <a:rPr lang="en-US" altLang="zh-CN" dirty="0">
                  <a:solidFill>
                    <a:schemeClr val="accent1"/>
                  </a:solidFill>
                </a:rPr>
                <a:t>age(5)										age(5)</a:t>
              </a:r>
            </a:p>
            <a:p>
              <a:r>
                <a:rPr lang="en-US" altLang="zh-CN" dirty="0">
                  <a:solidFill>
                    <a:schemeClr val="accent1"/>
                  </a:solidFill>
                </a:rPr>
                <a:t>=age(4)+2									=18</a:t>
              </a:r>
            </a:p>
            <a:p>
              <a:endParaRPr lang="en-US" altLang="zh-CN" dirty="0">
                <a:solidFill>
                  <a:schemeClr val="accent1"/>
                </a:solidFill>
              </a:endParaRPr>
            </a:p>
            <a:p>
              <a:r>
                <a:rPr lang="en-US" altLang="zh-CN" dirty="0">
                  <a:solidFill>
                    <a:schemeClr val="accent1"/>
                  </a:solidFill>
                </a:rPr>
                <a:t>	age(4)								age(4)</a:t>
              </a:r>
            </a:p>
            <a:p>
              <a:r>
                <a:rPr lang="en-US" altLang="zh-CN" dirty="0">
                  <a:solidFill>
                    <a:schemeClr val="accent1"/>
                  </a:solidFill>
                </a:rPr>
                <a:t>	=age(3)+2							=16</a:t>
              </a:r>
            </a:p>
            <a:p>
              <a:endParaRPr lang="en-US" altLang="zh-CN" dirty="0">
                <a:solidFill>
                  <a:schemeClr val="accent1"/>
                </a:solidFill>
              </a:endParaRPr>
            </a:p>
            <a:p>
              <a:r>
                <a:rPr lang="en-US" altLang="zh-CN" dirty="0">
                  <a:solidFill>
                    <a:schemeClr val="accent1"/>
                  </a:solidFill>
                </a:rPr>
                <a:t>		age(3)						age(3)</a:t>
              </a:r>
            </a:p>
            <a:p>
              <a:r>
                <a:rPr lang="en-US" altLang="zh-CN" dirty="0">
                  <a:solidFill>
                    <a:schemeClr val="accent1"/>
                  </a:solidFill>
                </a:rPr>
                <a:t>		=age(2)+2					=14</a:t>
              </a:r>
            </a:p>
            <a:p>
              <a:endParaRPr lang="en-US" altLang="zh-CN" dirty="0">
                <a:solidFill>
                  <a:schemeClr val="accent1"/>
                </a:solidFill>
              </a:endParaRPr>
            </a:p>
            <a:p>
              <a:r>
                <a:rPr lang="en-US" altLang="zh-CN" dirty="0">
                  <a:solidFill>
                    <a:schemeClr val="accent1"/>
                  </a:solidFill>
                </a:rPr>
                <a:t>			age(2)				age(2)</a:t>
              </a:r>
            </a:p>
            <a:p>
              <a:r>
                <a:rPr lang="en-US" altLang="zh-CN" dirty="0">
                  <a:solidFill>
                    <a:schemeClr val="accent1"/>
                  </a:solidFill>
                </a:rPr>
                <a:t>			=age(1)+2			=12</a:t>
              </a:r>
            </a:p>
            <a:p>
              <a:r>
                <a:rPr lang="en-US" altLang="zh-CN" dirty="0">
                  <a:solidFill>
                    <a:schemeClr val="accent1"/>
                  </a:solidFill>
                </a:rPr>
                <a:t>					age(1)=10</a:t>
              </a:r>
              <a:endParaRPr lang="zh-CN" altLang="en-US" dirty="0">
                <a:solidFill>
                  <a:schemeClr val="accent1"/>
                </a:solidFill>
              </a:endParaRPr>
            </a:p>
          </p:txBody>
        </p:sp>
        <p:cxnSp>
          <p:nvCxnSpPr>
            <p:cNvPr id="7" name="直接连接符 6">
              <a:extLst>
                <a:ext uri="{FF2B5EF4-FFF2-40B4-BE49-F238E27FC236}">
                  <a16:creationId xmlns:a16="http://schemas.microsoft.com/office/drawing/2014/main" xmlns="" id="{0F0B727B-5C60-4BC7-A58B-FBC12516A20D}"/>
                </a:ext>
              </a:extLst>
            </p:cNvPr>
            <p:cNvCxnSpPr/>
            <p:nvPr/>
          </p:nvCxnSpPr>
          <p:spPr>
            <a:xfrm>
              <a:off x="5793565" y="4181015"/>
              <a:ext cx="0" cy="1847719"/>
            </a:xfrm>
            <a:prstGeom prst="line">
              <a:avLst/>
            </a:prstGeom>
            <a:ln w="12700">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箭头: 圆角右 7">
              <a:extLst>
                <a:ext uri="{FF2B5EF4-FFF2-40B4-BE49-F238E27FC236}">
                  <a16:creationId xmlns:a16="http://schemas.microsoft.com/office/drawing/2014/main" xmlns="" id="{3AC86BB8-157A-4541-A46C-75B460FB1F3C}"/>
                </a:ext>
              </a:extLst>
            </p:cNvPr>
            <p:cNvSpPr/>
            <p:nvPr/>
          </p:nvSpPr>
          <p:spPr>
            <a:xfrm flipV="1">
              <a:off x="1160341" y="3730664"/>
              <a:ext cx="466660" cy="563862"/>
            </a:xfrm>
            <a:prstGeom prst="bentArrow">
              <a:avLst>
                <a:gd name="adj1" fmla="val 25000"/>
                <a:gd name="adj2" fmla="val 25000"/>
                <a:gd name="adj3" fmla="val 32246"/>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chemeClr val="tx1"/>
                </a:solidFill>
              </a:endParaRPr>
            </a:p>
          </p:txBody>
        </p:sp>
        <p:sp>
          <p:nvSpPr>
            <p:cNvPr id="26" name="箭头: 圆角右 25">
              <a:extLst>
                <a:ext uri="{FF2B5EF4-FFF2-40B4-BE49-F238E27FC236}">
                  <a16:creationId xmlns:a16="http://schemas.microsoft.com/office/drawing/2014/main" xmlns="" id="{866B9DF3-A467-4D92-A782-FB429F3D903D}"/>
                </a:ext>
              </a:extLst>
            </p:cNvPr>
            <p:cNvSpPr/>
            <p:nvPr/>
          </p:nvSpPr>
          <p:spPr>
            <a:xfrm flipV="1">
              <a:off x="2074741" y="4541012"/>
              <a:ext cx="466660" cy="563862"/>
            </a:xfrm>
            <a:prstGeom prst="bentArrow">
              <a:avLst>
                <a:gd name="adj1" fmla="val 25000"/>
                <a:gd name="adj2" fmla="val 25000"/>
                <a:gd name="adj3" fmla="val 32246"/>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chemeClr val="tx1"/>
                </a:solidFill>
              </a:endParaRPr>
            </a:p>
          </p:txBody>
        </p:sp>
        <p:sp>
          <p:nvSpPr>
            <p:cNvPr id="27" name="箭头: 圆角右 26">
              <a:extLst>
                <a:ext uri="{FF2B5EF4-FFF2-40B4-BE49-F238E27FC236}">
                  <a16:creationId xmlns:a16="http://schemas.microsoft.com/office/drawing/2014/main" xmlns="" id="{E5B30234-F690-4702-82BF-EE09435E1B08}"/>
                </a:ext>
              </a:extLst>
            </p:cNvPr>
            <p:cNvSpPr/>
            <p:nvPr/>
          </p:nvSpPr>
          <p:spPr>
            <a:xfrm flipV="1">
              <a:off x="2986514" y="5398656"/>
              <a:ext cx="466660" cy="563862"/>
            </a:xfrm>
            <a:prstGeom prst="bentArrow">
              <a:avLst>
                <a:gd name="adj1" fmla="val 25000"/>
                <a:gd name="adj2" fmla="val 25000"/>
                <a:gd name="adj3" fmla="val 32246"/>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chemeClr val="tx1"/>
                </a:solidFill>
              </a:endParaRPr>
            </a:p>
          </p:txBody>
        </p:sp>
        <p:sp>
          <p:nvSpPr>
            <p:cNvPr id="28" name="箭头: 圆角右 27">
              <a:extLst>
                <a:ext uri="{FF2B5EF4-FFF2-40B4-BE49-F238E27FC236}">
                  <a16:creationId xmlns:a16="http://schemas.microsoft.com/office/drawing/2014/main" xmlns="" id="{6D649957-BEC5-48D7-8F16-99A1831F86C8}"/>
                </a:ext>
              </a:extLst>
            </p:cNvPr>
            <p:cNvSpPr/>
            <p:nvPr/>
          </p:nvSpPr>
          <p:spPr>
            <a:xfrm flipV="1">
              <a:off x="3957669" y="6173777"/>
              <a:ext cx="1320625" cy="327922"/>
            </a:xfrm>
            <a:prstGeom prst="bentArrow">
              <a:avLst>
                <a:gd name="adj1" fmla="val 34886"/>
                <a:gd name="adj2" fmla="val 33361"/>
                <a:gd name="adj3" fmla="val 50000"/>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chemeClr val="tx1"/>
                </a:solidFill>
              </a:endParaRPr>
            </a:p>
          </p:txBody>
        </p:sp>
        <p:sp>
          <p:nvSpPr>
            <p:cNvPr id="29" name="箭头: 圆角右 28">
              <a:extLst>
                <a:ext uri="{FF2B5EF4-FFF2-40B4-BE49-F238E27FC236}">
                  <a16:creationId xmlns:a16="http://schemas.microsoft.com/office/drawing/2014/main" xmlns="" id="{C65CCC3C-30EB-4189-B729-6B197282F842}"/>
                </a:ext>
              </a:extLst>
            </p:cNvPr>
            <p:cNvSpPr/>
            <p:nvPr/>
          </p:nvSpPr>
          <p:spPr>
            <a:xfrm rot="16200000" flipV="1">
              <a:off x="6778716" y="5725579"/>
              <a:ext cx="239636" cy="1136030"/>
            </a:xfrm>
            <a:prstGeom prst="bentArrow">
              <a:avLst>
                <a:gd name="adj1" fmla="val 45412"/>
                <a:gd name="adj2" fmla="val 50000"/>
                <a:gd name="adj3" fmla="val 50000"/>
                <a:gd name="adj4" fmla="val 22697"/>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chemeClr val="tx1"/>
                </a:solidFill>
              </a:endParaRPr>
            </a:p>
          </p:txBody>
        </p:sp>
        <p:sp>
          <p:nvSpPr>
            <p:cNvPr id="30" name="箭头: 圆角右 29">
              <a:extLst>
                <a:ext uri="{FF2B5EF4-FFF2-40B4-BE49-F238E27FC236}">
                  <a16:creationId xmlns:a16="http://schemas.microsoft.com/office/drawing/2014/main" xmlns="" id="{612A40C7-EFA2-42D8-B6A5-F664D85045BD}"/>
                </a:ext>
              </a:extLst>
            </p:cNvPr>
            <p:cNvSpPr/>
            <p:nvPr/>
          </p:nvSpPr>
          <p:spPr>
            <a:xfrm rot="16200000" flipV="1">
              <a:off x="7900627" y="5350055"/>
              <a:ext cx="466660" cy="563862"/>
            </a:xfrm>
            <a:prstGeom prst="bentArrow">
              <a:avLst>
                <a:gd name="adj1" fmla="val 25000"/>
                <a:gd name="adj2" fmla="val 25000"/>
                <a:gd name="adj3" fmla="val 32246"/>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chemeClr val="tx1"/>
                </a:solidFill>
              </a:endParaRPr>
            </a:p>
          </p:txBody>
        </p:sp>
        <p:sp>
          <p:nvSpPr>
            <p:cNvPr id="31" name="箭头: 圆角右 30">
              <a:extLst>
                <a:ext uri="{FF2B5EF4-FFF2-40B4-BE49-F238E27FC236}">
                  <a16:creationId xmlns:a16="http://schemas.microsoft.com/office/drawing/2014/main" xmlns="" id="{C26F4284-ED43-42BA-84A2-67ACBF34A4BF}"/>
                </a:ext>
              </a:extLst>
            </p:cNvPr>
            <p:cNvSpPr/>
            <p:nvPr/>
          </p:nvSpPr>
          <p:spPr>
            <a:xfrm rot="16200000" flipV="1">
              <a:off x="8758271" y="4492411"/>
              <a:ext cx="466660" cy="563862"/>
            </a:xfrm>
            <a:prstGeom prst="bentArrow">
              <a:avLst>
                <a:gd name="adj1" fmla="val 25000"/>
                <a:gd name="adj2" fmla="val 25000"/>
                <a:gd name="adj3" fmla="val 32246"/>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chemeClr val="tx1"/>
                </a:solidFill>
              </a:endParaRPr>
            </a:p>
          </p:txBody>
        </p:sp>
        <p:sp>
          <p:nvSpPr>
            <p:cNvPr id="34" name="箭头: 圆角右 33">
              <a:extLst>
                <a:ext uri="{FF2B5EF4-FFF2-40B4-BE49-F238E27FC236}">
                  <a16:creationId xmlns:a16="http://schemas.microsoft.com/office/drawing/2014/main" xmlns="" id="{D7305079-0F85-4873-9094-AAECA536C801}"/>
                </a:ext>
              </a:extLst>
            </p:cNvPr>
            <p:cNvSpPr/>
            <p:nvPr/>
          </p:nvSpPr>
          <p:spPr>
            <a:xfrm rot="16200000" flipV="1">
              <a:off x="9653752" y="3678036"/>
              <a:ext cx="466660" cy="563862"/>
            </a:xfrm>
            <a:prstGeom prst="bentArrow">
              <a:avLst>
                <a:gd name="adj1" fmla="val 25000"/>
                <a:gd name="adj2" fmla="val 25000"/>
                <a:gd name="adj3" fmla="val 32246"/>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chemeClr val="tx1"/>
                </a:solidFill>
              </a:endParaRPr>
            </a:p>
          </p:txBody>
        </p:sp>
      </p:grpSp>
    </p:spTree>
    <p:extLst>
      <p:ext uri="{BB962C8B-B14F-4D97-AF65-F5344CB8AC3E}">
        <p14:creationId xmlns:p14="http://schemas.microsoft.com/office/powerpoint/2010/main" xmlns="" val="1350535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函数的递归调用</a:t>
            </a:r>
          </a:p>
        </p:txBody>
      </p:sp>
      <p:sp>
        <p:nvSpPr>
          <p:cNvPr id="3" name="内容占位符 2"/>
          <p:cNvSpPr>
            <a:spLocks noGrp="1"/>
          </p:cNvSpPr>
          <p:nvPr>
            <p:ph idx="1"/>
          </p:nvPr>
        </p:nvSpPr>
        <p:spPr>
          <a:xfrm>
            <a:off x="535765" y="1240793"/>
            <a:ext cx="11263147"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7.6】</a:t>
            </a:r>
            <a:r>
              <a:rPr lang="zh-CN" altLang="en-US" sz="2000" dirty="0">
                <a:solidFill>
                  <a:schemeClr val="accent1"/>
                </a:solidFill>
              </a:rPr>
              <a:t>有</a:t>
            </a:r>
            <a:r>
              <a:rPr lang="en-US" altLang="zh-CN" sz="2000" dirty="0">
                <a:solidFill>
                  <a:schemeClr val="accent1"/>
                </a:solidFill>
              </a:rPr>
              <a:t>5</a:t>
            </a:r>
            <a:r>
              <a:rPr lang="zh-CN" altLang="en-US" sz="2000" dirty="0">
                <a:solidFill>
                  <a:schemeClr val="accent1"/>
                </a:solidFill>
              </a:rPr>
              <a:t>个学生坐在一起，问第</a:t>
            </a:r>
            <a:r>
              <a:rPr lang="en-US" altLang="zh-CN" sz="2000" dirty="0">
                <a:solidFill>
                  <a:schemeClr val="accent1"/>
                </a:solidFill>
              </a:rPr>
              <a:t>5</a:t>
            </a:r>
            <a:r>
              <a:rPr lang="zh-CN" altLang="en-US" sz="2000" dirty="0">
                <a:solidFill>
                  <a:schemeClr val="accent1"/>
                </a:solidFill>
              </a:rPr>
              <a:t>个学生多少岁，他说比第</a:t>
            </a:r>
            <a:r>
              <a:rPr lang="en-US" altLang="zh-CN" sz="2000" dirty="0">
                <a:solidFill>
                  <a:schemeClr val="accent1"/>
                </a:solidFill>
              </a:rPr>
              <a:t>4</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岁。问第</a:t>
            </a:r>
            <a:r>
              <a:rPr lang="en-US" altLang="zh-CN" sz="2000" dirty="0">
                <a:solidFill>
                  <a:schemeClr val="accent1"/>
                </a:solidFill>
              </a:rPr>
              <a:t>4</a:t>
            </a:r>
            <a:r>
              <a:rPr lang="zh-CN" altLang="en-US" sz="2000" dirty="0">
                <a:solidFill>
                  <a:schemeClr val="accent1"/>
                </a:solidFill>
              </a:rPr>
              <a:t>个学生岁数，他说比第</a:t>
            </a:r>
            <a:r>
              <a:rPr lang="en-US" altLang="zh-CN" sz="2000" dirty="0">
                <a:solidFill>
                  <a:schemeClr val="accent1"/>
                </a:solidFill>
              </a:rPr>
              <a:t>3</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岁。问第</a:t>
            </a:r>
            <a:r>
              <a:rPr lang="en-US" altLang="zh-CN" sz="2000" dirty="0">
                <a:solidFill>
                  <a:schemeClr val="accent1"/>
                </a:solidFill>
              </a:rPr>
              <a:t>3</a:t>
            </a:r>
            <a:r>
              <a:rPr lang="zh-CN" altLang="en-US" sz="2000" dirty="0">
                <a:solidFill>
                  <a:schemeClr val="accent1"/>
                </a:solidFill>
              </a:rPr>
              <a:t>个学生，又说比第</a:t>
            </a:r>
            <a:r>
              <a:rPr lang="en-US" altLang="zh-CN" sz="2000" dirty="0">
                <a:solidFill>
                  <a:schemeClr val="accent1"/>
                </a:solidFill>
              </a:rPr>
              <a:t>2</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岁。问第</a:t>
            </a:r>
            <a:r>
              <a:rPr lang="en-US" altLang="zh-CN" sz="2000" dirty="0">
                <a:solidFill>
                  <a:schemeClr val="accent1"/>
                </a:solidFill>
              </a:rPr>
              <a:t>2</a:t>
            </a:r>
            <a:r>
              <a:rPr lang="zh-CN" altLang="en-US" sz="2000" dirty="0">
                <a:solidFill>
                  <a:schemeClr val="accent1"/>
                </a:solidFill>
              </a:rPr>
              <a:t>个学生，说比第</a:t>
            </a:r>
            <a:r>
              <a:rPr lang="en-US" altLang="zh-CN" sz="2000" dirty="0">
                <a:solidFill>
                  <a:schemeClr val="accent1"/>
                </a:solidFill>
              </a:rPr>
              <a:t>1</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岁。最后问第</a:t>
            </a:r>
            <a:r>
              <a:rPr lang="en-US" altLang="zh-CN" sz="2000" dirty="0">
                <a:solidFill>
                  <a:schemeClr val="accent1"/>
                </a:solidFill>
              </a:rPr>
              <a:t>1</a:t>
            </a:r>
            <a:r>
              <a:rPr lang="zh-CN" altLang="en-US" sz="2000" dirty="0">
                <a:solidFill>
                  <a:schemeClr val="accent1"/>
                </a:solidFill>
              </a:rPr>
              <a:t>个学生，他说是</a:t>
            </a:r>
            <a:r>
              <a:rPr lang="en-US" altLang="zh-CN" sz="2000" dirty="0">
                <a:solidFill>
                  <a:schemeClr val="accent1"/>
                </a:solidFill>
              </a:rPr>
              <a:t>10</a:t>
            </a:r>
            <a:r>
              <a:rPr lang="zh-CN" altLang="en-US" sz="2000" dirty="0">
                <a:solidFill>
                  <a:schemeClr val="accent1"/>
                </a:solidFill>
              </a:rPr>
              <a:t>岁。请问第</a:t>
            </a:r>
            <a:r>
              <a:rPr lang="en-US" altLang="zh-CN" sz="2000" dirty="0">
                <a:solidFill>
                  <a:schemeClr val="accent1"/>
                </a:solidFill>
              </a:rPr>
              <a:t>5</a:t>
            </a:r>
            <a:r>
              <a:rPr lang="zh-CN" altLang="en-US" sz="2000" dirty="0">
                <a:solidFill>
                  <a:schemeClr val="accent1"/>
                </a:solidFill>
              </a:rPr>
              <a:t>个学生多大。</a:t>
            </a:r>
          </a:p>
          <a:p>
            <a:pPr marL="88900" indent="-88900">
              <a:lnSpc>
                <a:spcPct val="150000"/>
              </a:lnSpc>
              <a:buNone/>
            </a:pP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xmlns="" id="{0F049BFC-9696-4323-94B2-76251E60074B}"/>
              </a:ext>
            </a:extLst>
          </p:cNvPr>
          <p:cNvSpPr/>
          <p:nvPr/>
        </p:nvSpPr>
        <p:spPr>
          <a:xfrm>
            <a:off x="586477" y="2693193"/>
            <a:ext cx="11057836" cy="4021931"/>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int age(int n);					</a:t>
            </a:r>
            <a:r>
              <a:rPr lang="en-US" altLang="zh-CN" sz="1400" dirty="0">
                <a:solidFill>
                  <a:srgbClr val="008000"/>
                </a:solidFill>
              </a:rPr>
              <a:t>//</a:t>
            </a:r>
            <a:r>
              <a:rPr lang="zh-CN" altLang="en-US" sz="1400" dirty="0">
                <a:solidFill>
                  <a:srgbClr val="008000"/>
                </a:solidFill>
              </a:rPr>
              <a:t>对</a:t>
            </a:r>
            <a:r>
              <a:rPr lang="en-US" altLang="zh-CN" sz="1400" dirty="0">
                <a:solidFill>
                  <a:srgbClr val="008000"/>
                </a:solidFill>
              </a:rPr>
              <a:t>age</a:t>
            </a:r>
            <a:r>
              <a:rPr lang="zh-CN" altLang="en-US" sz="1400" dirty="0">
                <a:solidFill>
                  <a:srgbClr val="008000"/>
                </a:solidFill>
              </a:rPr>
              <a:t>函数的声明</a:t>
            </a:r>
          </a:p>
          <a:p>
            <a:pPr defTabSz="363538">
              <a:lnSpc>
                <a:spcPct val="120000"/>
              </a:lnSpc>
            </a:pPr>
            <a:r>
              <a:rPr lang="zh-CN" altLang="en-US" sz="1400" dirty="0"/>
              <a:t>	</a:t>
            </a:r>
            <a:r>
              <a:rPr lang="en-US" altLang="zh-CN" sz="1400" dirty="0" err="1"/>
              <a:t>printf</a:t>
            </a:r>
            <a:r>
              <a:rPr lang="en-US" altLang="zh-CN" sz="1400" dirty="0"/>
              <a:t>("NO.5,age:%d\</a:t>
            </a:r>
            <a:r>
              <a:rPr lang="en-US" altLang="zh-CN" sz="1400" dirty="0" err="1"/>
              <a:t>n",age</a:t>
            </a:r>
            <a:r>
              <a:rPr lang="en-US" altLang="zh-CN" sz="1400" dirty="0"/>
              <a:t>(5)); 	</a:t>
            </a:r>
            <a:r>
              <a:rPr lang="en-US" altLang="zh-CN" sz="1400" dirty="0">
                <a:solidFill>
                  <a:srgbClr val="008000"/>
                </a:solidFill>
              </a:rPr>
              <a:t>//</a:t>
            </a:r>
            <a:r>
              <a:rPr lang="zh-CN" altLang="en-US" sz="1400" dirty="0">
                <a:solidFill>
                  <a:srgbClr val="008000"/>
                </a:solidFill>
              </a:rPr>
              <a:t>输出第</a:t>
            </a:r>
            <a:r>
              <a:rPr lang="en-US" altLang="zh-CN" sz="1400" dirty="0">
                <a:solidFill>
                  <a:srgbClr val="008000"/>
                </a:solidFill>
              </a:rPr>
              <a:t>5</a:t>
            </a:r>
            <a:r>
              <a:rPr lang="zh-CN" altLang="en-US" sz="1400" dirty="0">
                <a:solidFill>
                  <a:srgbClr val="008000"/>
                </a:solidFill>
              </a:rPr>
              <a:t>个学生的年龄</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 </a:t>
            </a:r>
          </a:p>
          <a:p>
            <a:pPr defTabSz="363538">
              <a:lnSpc>
                <a:spcPct val="120000"/>
              </a:lnSpc>
            </a:pPr>
            <a:endParaRPr lang="en-US" altLang="zh-CN" sz="1400" dirty="0"/>
          </a:p>
          <a:p>
            <a:pPr defTabSz="363538">
              <a:lnSpc>
                <a:spcPct val="120000"/>
              </a:lnSpc>
            </a:pPr>
            <a:r>
              <a:rPr lang="en-US" altLang="zh-CN" sz="1400" dirty="0"/>
              <a:t>int age(int n) 						</a:t>
            </a:r>
            <a:r>
              <a:rPr lang="en-US" altLang="zh-CN" sz="1400" dirty="0">
                <a:solidFill>
                  <a:srgbClr val="008000"/>
                </a:solidFill>
              </a:rPr>
              <a:t>//</a:t>
            </a:r>
            <a:r>
              <a:rPr lang="zh-CN" altLang="en-US" sz="1400" dirty="0">
                <a:solidFill>
                  <a:srgbClr val="008000"/>
                </a:solidFill>
              </a:rPr>
              <a:t>定义递归函数</a:t>
            </a:r>
          </a:p>
          <a:p>
            <a:pPr defTabSz="363538">
              <a:lnSpc>
                <a:spcPct val="120000"/>
              </a:lnSpc>
            </a:pPr>
            <a:r>
              <a:rPr lang="en-US" altLang="zh-CN" sz="1400" dirty="0"/>
              <a:t>{	int c; 						</a:t>
            </a:r>
            <a:r>
              <a:rPr lang="en-US" altLang="zh-CN" sz="1400" dirty="0">
                <a:solidFill>
                  <a:srgbClr val="008000"/>
                </a:solidFill>
              </a:rPr>
              <a:t>//c</a:t>
            </a:r>
            <a:r>
              <a:rPr lang="zh-CN" altLang="en-US" sz="1400" dirty="0">
                <a:solidFill>
                  <a:srgbClr val="008000"/>
                </a:solidFill>
              </a:rPr>
              <a:t>用作存放函数的返回值的变量</a:t>
            </a:r>
            <a:endParaRPr lang="en-US" altLang="zh-CN" sz="1400" dirty="0">
              <a:solidFill>
                <a:srgbClr val="008000"/>
              </a:solidFill>
            </a:endParaRPr>
          </a:p>
          <a:p>
            <a:pPr defTabSz="363538">
              <a:lnSpc>
                <a:spcPct val="120000"/>
              </a:lnSpc>
            </a:pPr>
            <a:r>
              <a:rPr lang="en-US" altLang="zh-CN" sz="1400" dirty="0">
                <a:solidFill>
                  <a:schemeClr val="accent1"/>
                </a:solidFill>
              </a:rPr>
              <a:t>	if(n==1) 						</a:t>
            </a:r>
            <a:r>
              <a:rPr lang="en-US" altLang="zh-CN" sz="1400" dirty="0">
                <a:solidFill>
                  <a:srgbClr val="008000"/>
                </a:solidFill>
              </a:rPr>
              <a:t>//</a:t>
            </a:r>
            <a:r>
              <a:rPr lang="zh-CN" altLang="en-US" sz="1400" dirty="0">
                <a:solidFill>
                  <a:srgbClr val="008000"/>
                </a:solidFill>
              </a:rPr>
              <a:t>如果</a:t>
            </a:r>
            <a:r>
              <a:rPr lang="en-US" altLang="zh-CN" sz="1400" dirty="0">
                <a:solidFill>
                  <a:srgbClr val="008000"/>
                </a:solidFill>
              </a:rPr>
              <a:t>n</a:t>
            </a:r>
            <a:r>
              <a:rPr lang="zh-CN" altLang="en-US" sz="1400" dirty="0">
                <a:solidFill>
                  <a:srgbClr val="008000"/>
                </a:solidFill>
              </a:rPr>
              <a:t>等于</a:t>
            </a:r>
            <a:r>
              <a:rPr lang="en-US" altLang="zh-CN" sz="1400" dirty="0">
                <a:solidFill>
                  <a:srgbClr val="008000"/>
                </a:solidFill>
              </a:rPr>
              <a:t>1</a:t>
            </a:r>
          </a:p>
          <a:p>
            <a:pPr defTabSz="363538">
              <a:lnSpc>
                <a:spcPct val="120000"/>
              </a:lnSpc>
            </a:pPr>
            <a:r>
              <a:rPr lang="en-US" altLang="zh-CN" sz="1400" dirty="0">
                <a:solidFill>
                  <a:schemeClr val="accent1"/>
                </a:solidFill>
              </a:rPr>
              <a:t>		c=10;					</a:t>
            </a:r>
            <a:r>
              <a:rPr lang="en-US" altLang="zh-CN" sz="1400" dirty="0">
                <a:solidFill>
                  <a:srgbClr val="008000"/>
                </a:solidFill>
              </a:rPr>
              <a:t>//</a:t>
            </a:r>
            <a:r>
              <a:rPr lang="zh-CN" altLang="en-US" sz="1400" dirty="0">
                <a:solidFill>
                  <a:srgbClr val="008000"/>
                </a:solidFill>
              </a:rPr>
              <a:t>年龄为</a:t>
            </a:r>
            <a:r>
              <a:rPr lang="en-US" altLang="zh-CN" sz="1400" dirty="0">
                <a:solidFill>
                  <a:srgbClr val="008000"/>
                </a:solidFill>
              </a:rPr>
              <a:t>10</a:t>
            </a:r>
          </a:p>
          <a:p>
            <a:pPr defTabSz="363538">
              <a:lnSpc>
                <a:spcPct val="120000"/>
              </a:lnSpc>
            </a:pPr>
            <a:r>
              <a:rPr lang="en-US" altLang="zh-CN" sz="1400" dirty="0">
                <a:solidFill>
                  <a:schemeClr val="accent1"/>
                </a:solidFill>
              </a:rPr>
              <a:t>	else 							</a:t>
            </a:r>
            <a:r>
              <a:rPr lang="en-US" altLang="zh-CN" sz="1400" dirty="0">
                <a:solidFill>
                  <a:srgbClr val="008000"/>
                </a:solidFill>
              </a:rPr>
              <a:t>//</a:t>
            </a:r>
            <a:r>
              <a:rPr lang="zh-CN" altLang="en-US" sz="1400" dirty="0">
                <a:solidFill>
                  <a:srgbClr val="008000"/>
                </a:solidFill>
              </a:rPr>
              <a:t>如果</a:t>
            </a:r>
            <a:r>
              <a:rPr lang="en-US" altLang="zh-CN" sz="1400" dirty="0">
                <a:solidFill>
                  <a:srgbClr val="008000"/>
                </a:solidFill>
              </a:rPr>
              <a:t>n</a:t>
            </a:r>
            <a:r>
              <a:rPr lang="zh-CN" altLang="en-US" sz="1400" dirty="0">
                <a:solidFill>
                  <a:srgbClr val="008000"/>
                </a:solidFill>
              </a:rPr>
              <a:t>不等于</a:t>
            </a:r>
            <a:r>
              <a:rPr lang="en-US" altLang="zh-CN" sz="1400" dirty="0">
                <a:solidFill>
                  <a:srgbClr val="008000"/>
                </a:solidFill>
              </a:rPr>
              <a:t>1</a:t>
            </a:r>
          </a:p>
          <a:p>
            <a:pPr defTabSz="363538">
              <a:lnSpc>
                <a:spcPct val="120000"/>
              </a:lnSpc>
            </a:pPr>
            <a:r>
              <a:rPr lang="en-US" altLang="zh-CN" sz="1400" dirty="0">
                <a:solidFill>
                  <a:schemeClr val="accent1"/>
                </a:solidFill>
              </a:rPr>
              <a:t>		c=age(n-1)+2;</a:t>
            </a:r>
            <a:r>
              <a:rPr lang="en-US" altLang="zh-CN" sz="1400" dirty="0"/>
              <a:t>			</a:t>
            </a:r>
            <a:r>
              <a:rPr lang="en-US" altLang="zh-CN" sz="1400" dirty="0">
                <a:solidFill>
                  <a:srgbClr val="008000"/>
                </a:solidFill>
              </a:rPr>
              <a:t>//</a:t>
            </a:r>
            <a:r>
              <a:rPr lang="zh-CN" altLang="en-US" sz="1400" dirty="0">
                <a:solidFill>
                  <a:srgbClr val="008000"/>
                </a:solidFill>
              </a:rPr>
              <a:t>年龄是前一个学生的年龄加</a:t>
            </a:r>
            <a:r>
              <a:rPr lang="en-US" altLang="zh-CN" sz="1400" dirty="0">
                <a:solidFill>
                  <a:srgbClr val="008000"/>
                </a:solidFill>
              </a:rPr>
              <a:t>2(</a:t>
            </a:r>
            <a:r>
              <a:rPr lang="zh-CN" altLang="en-US" sz="1400" dirty="0">
                <a:solidFill>
                  <a:srgbClr val="008000"/>
                </a:solidFill>
              </a:rPr>
              <a:t>如第</a:t>
            </a:r>
            <a:r>
              <a:rPr lang="en-US" altLang="zh-CN" sz="1400" dirty="0">
                <a:solidFill>
                  <a:srgbClr val="008000"/>
                </a:solidFill>
              </a:rPr>
              <a:t>4</a:t>
            </a:r>
            <a:r>
              <a:rPr lang="zh-CN" altLang="en-US" sz="1400" dirty="0">
                <a:solidFill>
                  <a:srgbClr val="008000"/>
                </a:solidFill>
              </a:rPr>
              <a:t>个学生年龄是第</a:t>
            </a:r>
            <a:r>
              <a:rPr lang="en-US" altLang="zh-CN" sz="1400" dirty="0">
                <a:solidFill>
                  <a:srgbClr val="008000"/>
                </a:solidFill>
              </a:rPr>
              <a:t>3</a:t>
            </a:r>
            <a:r>
              <a:rPr lang="zh-CN" altLang="en-US" sz="1400" dirty="0">
                <a:solidFill>
                  <a:srgbClr val="008000"/>
                </a:solidFill>
              </a:rPr>
              <a:t>个学生年龄加</a:t>
            </a:r>
            <a:r>
              <a:rPr lang="en-US" altLang="zh-CN" sz="1400" dirty="0">
                <a:solidFill>
                  <a:srgbClr val="008000"/>
                </a:solidFill>
              </a:rPr>
              <a:t>2)</a:t>
            </a:r>
          </a:p>
          <a:p>
            <a:pPr defTabSz="363538">
              <a:lnSpc>
                <a:spcPct val="120000"/>
              </a:lnSpc>
            </a:pPr>
            <a:r>
              <a:rPr lang="en-US" altLang="zh-CN" sz="1400" dirty="0"/>
              <a:t>	return(c); 					</a:t>
            </a:r>
            <a:r>
              <a:rPr lang="en-US" altLang="zh-CN" sz="1400" dirty="0">
                <a:solidFill>
                  <a:srgbClr val="008000"/>
                </a:solidFill>
              </a:rPr>
              <a:t>//</a:t>
            </a:r>
            <a:r>
              <a:rPr lang="zh-CN" altLang="en-US" sz="1400" dirty="0">
                <a:solidFill>
                  <a:srgbClr val="008000"/>
                </a:solidFill>
              </a:rPr>
              <a:t>返回年龄</a:t>
            </a:r>
          </a:p>
          <a:p>
            <a:pPr defTabSz="363538">
              <a:lnSpc>
                <a:spcPct val="120000"/>
              </a:lnSpc>
            </a:pPr>
            <a:r>
              <a:rPr lang="en-US" altLang="zh-CN" sz="1400" dirty="0"/>
              <a:t>}</a:t>
            </a:r>
          </a:p>
        </p:txBody>
      </p:sp>
      <p:sp>
        <p:nvSpPr>
          <p:cNvPr id="24" name="矩形 23">
            <a:extLst>
              <a:ext uri="{FF2B5EF4-FFF2-40B4-BE49-F238E27FC236}">
                <a16:creationId xmlns:a16="http://schemas.microsoft.com/office/drawing/2014/main" xmlns="" id="{F0141313-58C6-47E0-B391-8238CA9846CE}"/>
              </a:ext>
            </a:extLst>
          </p:cNvPr>
          <p:cNvSpPr/>
          <p:nvPr/>
        </p:nvSpPr>
        <p:spPr>
          <a:xfrm>
            <a:off x="5993642" y="5252268"/>
            <a:ext cx="2978908"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dirty="0"/>
              <a:t>注意分析递归的终止条件。</a:t>
            </a:r>
            <a:endParaRPr lang="zh-CN" altLang="en-US" dirty="0">
              <a:solidFill>
                <a:schemeClr val="lt1"/>
              </a:solidFill>
            </a:endParaRPr>
          </a:p>
        </p:txBody>
      </p:sp>
      <p:graphicFrame>
        <p:nvGraphicFramePr>
          <p:cNvPr id="6" name="表格 5">
            <a:extLst>
              <a:ext uri="{FF2B5EF4-FFF2-40B4-BE49-F238E27FC236}">
                <a16:creationId xmlns:a16="http://schemas.microsoft.com/office/drawing/2014/main" xmlns="" id="{FA0AD153-FB8D-4887-9372-C88D19B83B13}"/>
              </a:ext>
            </a:extLst>
          </p:cNvPr>
          <p:cNvGraphicFramePr>
            <a:graphicFrameLocks noGrp="1"/>
          </p:cNvGraphicFramePr>
          <p:nvPr>
            <p:extLst>
              <p:ext uri="{D42A27DB-BD31-4B8C-83A1-F6EECF244321}">
                <p14:modId xmlns:p14="http://schemas.microsoft.com/office/powerpoint/2010/main" xmlns="" val="2258423608"/>
              </p:ext>
            </p:extLst>
          </p:nvPr>
        </p:nvGraphicFramePr>
        <p:xfrm>
          <a:off x="5293520" y="3418918"/>
          <a:ext cx="6192000" cy="1285240"/>
        </p:xfrm>
        <a:graphic>
          <a:graphicData uri="http://schemas.openxmlformats.org/drawingml/2006/table">
            <a:tbl>
              <a:tblPr>
                <a:tableStyleId>{5C22544A-7EE6-4342-B048-85BDC9FD1C3A}</a:tableStyleId>
              </a:tblPr>
              <a:tblGrid>
                <a:gridCol w="792000">
                  <a:extLst>
                    <a:ext uri="{9D8B030D-6E8A-4147-A177-3AD203B41FA5}">
                      <a16:colId xmlns:a16="http://schemas.microsoft.com/office/drawing/2014/main" xmlns="" val="2053051617"/>
                    </a:ext>
                  </a:extLst>
                </a:gridCol>
                <a:gridCol w="288000">
                  <a:extLst>
                    <a:ext uri="{9D8B030D-6E8A-4147-A177-3AD203B41FA5}">
                      <a16:colId xmlns:a16="http://schemas.microsoft.com/office/drawing/2014/main" xmlns="" val="572726633"/>
                    </a:ext>
                  </a:extLst>
                </a:gridCol>
                <a:gridCol w="792000">
                  <a:extLst>
                    <a:ext uri="{9D8B030D-6E8A-4147-A177-3AD203B41FA5}">
                      <a16:colId xmlns:a16="http://schemas.microsoft.com/office/drawing/2014/main" xmlns="" val="2358244291"/>
                    </a:ext>
                  </a:extLst>
                </a:gridCol>
                <a:gridCol w="288000">
                  <a:extLst>
                    <a:ext uri="{9D8B030D-6E8A-4147-A177-3AD203B41FA5}">
                      <a16:colId xmlns:a16="http://schemas.microsoft.com/office/drawing/2014/main" xmlns="" val="2322575260"/>
                    </a:ext>
                  </a:extLst>
                </a:gridCol>
                <a:gridCol w="792000">
                  <a:extLst>
                    <a:ext uri="{9D8B030D-6E8A-4147-A177-3AD203B41FA5}">
                      <a16:colId xmlns:a16="http://schemas.microsoft.com/office/drawing/2014/main" xmlns="" val="588051274"/>
                    </a:ext>
                  </a:extLst>
                </a:gridCol>
                <a:gridCol w="288000">
                  <a:extLst>
                    <a:ext uri="{9D8B030D-6E8A-4147-A177-3AD203B41FA5}">
                      <a16:colId xmlns:a16="http://schemas.microsoft.com/office/drawing/2014/main" xmlns="" val="900363439"/>
                    </a:ext>
                  </a:extLst>
                </a:gridCol>
                <a:gridCol w="792000">
                  <a:extLst>
                    <a:ext uri="{9D8B030D-6E8A-4147-A177-3AD203B41FA5}">
                      <a16:colId xmlns:a16="http://schemas.microsoft.com/office/drawing/2014/main" xmlns="" val="986688661"/>
                    </a:ext>
                  </a:extLst>
                </a:gridCol>
                <a:gridCol w="288000">
                  <a:extLst>
                    <a:ext uri="{9D8B030D-6E8A-4147-A177-3AD203B41FA5}">
                      <a16:colId xmlns:a16="http://schemas.microsoft.com/office/drawing/2014/main" xmlns="" val="3033997257"/>
                    </a:ext>
                  </a:extLst>
                </a:gridCol>
                <a:gridCol w="792000">
                  <a:extLst>
                    <a:ext uri="{9D8B030D-6E8A-4147-A177-3AD203B41FA5}">
                      <a16:colId xmlns:a16="http://schemas.microsoft.com/office/drawing/2014/main" xmlns="" val="82456110"/>
                    </a:ext>
                  </a:extLst>
                </a:gridCol>
                <a:gridCol w="288000">
                  <a:extLst>
                    <a:ext uri="{9D8B030D-6E8A-4147-A177-3AD203B41FA5}">
                      <a16:colId xmlns:a16="http://schemas.microsoft.com/office/drawing/2014/main" xmlns="" val="72845737"/>
                    </a:ext>
                  </a:extLst>
                </a:gridCol>
                <a:gridCol w="792000">
                  <a:extLst>
                    <a:ext uri="{9D8B030D-6E8A-4147-A177-3AD203B41FA5}">
                      <a16:colId xmlns:a16="http://schemas.microsoft.com/office/drawing/2014/main" xmlns="" val="2526131641"/>
                    </a:ext>
                  </a:extLst>
                </a:gridCol>
              </a:tblGrid>
              <a:tr h="370840">
                <a:tc>
                  <a:txBody>
                    <a:bodyPr/>
                    <a:lstStyle/>
                    <a:p>
                      <a:pPr algn="ctr"/>
                      <a:r>
                        <a:rPr lang="en-US" altLang="zh-CN" sz="1200" dirty="0"/>
                        <a:t>main</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a:t>age(n)</a:t>
                      </a:r>
                    </a:p>
                    <a:p>
                      <a:pPr algn="ctr"/>
                      <a:r>
                        <a:rPr lang="en-US" altLang="zh-CN" sz="1200" dirty="0"/>
                        <a:t>n=5</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a:t>age(n)</a:t>
                      </a:r>
                    </a:p>
                    <a:p>
                      <a:pPr algn="ctr"/>
                      <a:r>
                        <a:rPr lang="en-US" altLang="zh-CN" sz="1200" dirty="0"/>
                        <a:t>n=4</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a:t>age(n)</a:t>
                      </a:r>
                    </a:p>
                    <a:p>
                      <a:pPr algn="ctr"/>
                      <a:r>
                        <a:rPr lang="en-US" altLang="zh-CN" sz="1200" dirty="0"/>
                        <a:t>n=3</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a:t>age(n)</a:t>
                      </a:r>
                    </a:p>
                    <a:p>
                      <a:pPr algn="ctr"/>
                      <a:r>
                        <a:rPr lang="en-US" altLang="zh-CN" sz="1200" dirty="0"/>
                        <a:t>n=2</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a:t>age(n)</a:t>
                      </a:r>
                    </a:p>
                    <a:p>
                      <a:pPr algn="ctr"/>
                      <a:r>
                        <a:rPr lang="en-US" altLang="zh-CN" sz="1200" dirty="0"/>
                        <a:t>n=1</a:t>
                      </a:r>
                      <a:endParaRPr lang="zh-CN" altLang="en-US" sz="1200" dirty="0"/>
                    </a:p>
                  </a:txBody>
                  <a:tcPr marL="0" marR="0" anchor="b">
                    <a:noFill/>
                  </a:tcPr>
                </a:tc>
                <a:extLst>
                  <a:ext uri="{0D108BD9-81ED-4DB2-BD59-A6C34878D82A}">
                    <a16:rowId xmlns:a16="http://schemas.microsoft.com/office/drawing/2014/main" xmlns="" val="1239524106"/>
                  </a:ext>
                </a:extLst>
              </a:tr>
              <a:tr h="370840">
                <a:tc>
                  <a:txBody>
                    <a:bodyPr/>
                    <a:lstStyle/>
                    <a:p>
                      <a:pPr algn="ctr"/>
                      <a:r>
                        <a:rPr lang="en-US" altLang="zh-CN" sz="1200" dirty="0"/>
                        <a:t>age(5)</a:t>
                      </a:r>
                    </a:p>
                    <a:p>
                      <a:pPr algn="ctr"/>
                      <a:r>
                        <a:rPr lang="zh-CN" altLang="en-US" sz="1200" dirty="0"/>
                        <a:t>输出</a:t>
                      </a:r>
                      <a:r>
                        <a:rPr lang="en-US" altLang="zh-CN" sz="1200" dirty="0"/>
                        <a:t>age(5)</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c=age(4)+2</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c=age(3)+2</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c=age(2)+2</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c=age(1)+2</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c=10</a:t>
                      </a:r>
                      <a:endParaRPr lang="zh-CN" altLang="en-US" sz="1200" dirty="0"/>
                    </a:p>
                  </a:txBody>
                  <a:tcPr marL="0" marR="0"/>
                </a:tc>
                <a:extLst>
                  <a:ext uri="{0D108BD9-81ED-4DB2-BD59-A6C34878D82A}">
                    <a16:rowId xmlns:a16="http://schemas.microsoft.com/office/drawing/2014/main" xmlns="" val="713081986"/>
                  </a:ext>
                </a:extLst>
              </a:tr>
              <a:tr h="370840">
                <a:tc>
                  <a:txBody>
                    <a:bodyPr/>
                    <a:lstStyle/>
                    <a:p>
                      <a:pPr algn="ct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a:t>age(5)=18</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a:t>age(4)=16</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a:t>age(3)=14</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a:t>age(2)=12</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a:t>age(1)=10</a:t>
                      </a:r>
                      <a:endParaRPr lang="zh-CN" altLang="en-US" sz="1200" dirty="0"/>
                    </a:p>
                  </a:txBody>
                  <a:tcPr marL="0" marR="0">
                    <a:noFill/>
                  </a:tcPr>
                </a:tc>
                <a:extLst>
                  <a:ext uri="{0D108BD9-81ED-4DB2-BD59-A6C34878D82A}">
                    <a16:rowId xmlns:a16="http://schemas.microsoft.com/office/drawing/2014/main" xmlns="" val="3829195733"/>
                  </a:ext>
                </a:extLst>
              </a:tr>
            </a:tbl>
          </a:graphicData>
        </a:graphic>
      </p:graphicFrame>
      <p:grpSp>
        <p:nvGrpSpPr>
          <p:cNvPr id="13" name="组合 12">
            <a:extLst>
              <a:ext uri="{FF2B5EF4-FFF2-40B4-BE49-F238E27FC236}">
                <a16:creationId xmlns:a16="http://schemas.microsoft.com/office/drawing/2014/main" xmlns="" id="{9655D63B-4091-4FD4-9509-1C7D418CB275}"/>
              </a:ext>
            </a:extLst>
          </p:cNvPr>
          <p:cNvGrpSpPr/>
          <p:nvPr/>
        </p:nvGrpSpPr>
        <p:grpSpPr>
          <a:xfrm>
            <a:off x="6108251" y="3888808"/>
            <a:ext cx="4576826" cy="440305"/>
            <a:chOff x="6108251" y="3888808"/>
            <a:chExt cx="4576826" cy="440305"/>
          </a:xfrm>
        </p:grpSpPr>
        <p:cxnSp>
          <p:nvCxnSpPr>
            <p:cNvPr id="8" name="直接箭头连接符 7">
              <a:extLst>
                <a:ext uri="{FF2B5EF4-FFF2-40B4-BE49-F238E27FC236}">
                  <a16:creationId xmlns:a16="http://schemas.microsoft.com/office/drawing/2014/main" xmlns="" id="{BAB2098B-578F-4505-ACF0-9BC531B85516}"/>
                </a:ext>
              </a:extLst>
            </p:cNvPr>
            <p:cNvCxnSpPr>
              <a:cxnSpLocks/>
            </p:cNvCxnSpPr>
            <p:nvPr/>
          </p:nvCxnSpPr>
          <p:spPr>
            <a:xfrm flipV="1">
              <a:off x="6108251"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xmlns="" id="{24EA7916-7678-413A-8D9C-4C36B5767569}"/>
                </a:ext>
              </a:extLst>
            </p:cNvPr>
            <p:cNvCxnSpPr/>
            <p:nvPr/>
          </p:nvCxnSpPr>
          <p:spPr>
            <a:xfrm flipH="1" flipV="1">
              <a:off x="6108251"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xmlns="" id="{59215694-673E-4E99-BD89-3AC6595FC012}"/>
                </a:ext>
              </a:extLst>
            </p:cNvPr>
            <p:cNvCxnSpPr>
              <a:cxnSpLocks/>
            </p:cNvCxnSpPr>
            <p:nvPr/>
          </p:nvCxnSpPr>
          <p:spPr>
            <a:xfrm flipV="1">
              <a:off x="7186956"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xmlns="" id="{9CA63CA1-2E8D-4B7B-A704-5130C8CD0258}"/>
                </a:ext>
              </a:extLst>
            </p:cNvPr>
            <p:cNvCxnSpPr/>
            <p:nvPr/>
          </p:nvCxnSpPr>
          <p:spPr>
            <a:xfrm flipH="1" flipV="1">
              <a:off x="7186956"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xmlns="" id="{132CC8F7-715F-4E81-A2A5-010B71981C22}"/>
                </a:ext>
              </a:extLst>
            </p:cNvPr>
            <p:cNvCxnSpPr>
              <a:cxnSpLocks/>
            </p:cNvCxnSpPr>
            <p:nvPr/>
          </p:nvCxnSpPr>
          <p:spPr>
            <a:xfrm flipV="1">
              <a:off x="8261105"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xmlns="" id="{3D4198B3-9A10-4023-9274-1CD5FA52F179}"/>
                </a:ext>
              </a:extLst>
            </p:cNvPr>
            <p:cNvCxnSpPr/>
            <p:nvPr/>
          </p:nvCxnSpPr>
          <p:spPr>
            <a:xfrm flipH="1" flipV="1">
              <a:off x="8261105"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xmlns="" id="{429C7E8D-AC35-428D-B114-44D780A15A01}"/>
                </a:ext>
              </a:extLst>
            </p:cNvPr>
            <p:cNvCxnSpPr>
              <a:cxnSpLocks/>
            </p:cNvCxnSpPr>
            <p:nvPr/>
          </p:nvCxnSpPr>
          <p:spPr>
            <a:xfrm flipV="1">
              <a:off x="9335254"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xmlns="" id="{57C11C2F-15F0-4CAB-B4C4-DE1FACC070DC}"/>
                </a:ext>
              </a:extLst>
            </p:cNvPr>
            <p:cNvCxnSpPr/>
            <p:nvPr/>
          </p:nvCxnSpPr>
          <p:spPr>
            <a:xfrm flipH="1" flipV="1">
              <a:off x="9335254"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xmlns="" id="{15FA6651-81ED-4D16-94F4-4A686EAA3D96}"/>
                </a:ext>
              </a:extLst>
            </p:cNvPr>
            <p:cNvCxnSpPr>
              <a:cxnSpLocks/>
            </p:cNvCxnSpPr>
            <p:nvPr/>
          </p:nvCxnSpPr>
          <p:spPr>
            <a:xfrm flipV="1">
              <a:off x="10413959"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xmlns="" id="{510F5F5E-B05F-4A90-9B4D-42943CCBCF8E}"/>
                </a:ext>
              </a:extLst>
            </p:cNvPr>
            <p:cNvCxnSpPr/>
            <p:nvPr/>
          </p:nvCxnSpPr>
          <p:spPr>
            <a:xfrm flipH="1" flipV="1">
              <a:off x="10413959"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233560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函数的递归调用</a:t>
            </a:r>
          </a:p>
        </p:txBody>
      </p:sp>
      <p:sp>
        <p:nvSpPr>
          <p:cNvPr id="3" name="内容占位符 2"/>
          <p:cNvSpPr>
            <a:spLocks noGrp="1"/>
          </p:cNvSpPr>
          <p:nvPr>
            <p:ph idx="1"/>
          </p:nvPr>
        </p:nvSpPr>
        <p:spPr>
          <a:xfrm>
            <a:off x="535765" y="1240793"/>
            <a:ext cx="11263147"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7.7】</a:t>
            </a:r>
            <a:r>
              <a:rPr lang="zh-CN" altLang="en-US" sz="2000" dirty="0">
                <a:solidFill>
                  <a:schemeClr val="accent1"/>
                </a:solidFill>
              </a:rPr>
              <a:t>用递归方法求</a:t>
            </a:r>
            <a:r>
              <a:rPr lang="en-US" altLang="zh-CN" sz="2000" dirty="0">
                <a:solidFill>
                  <a:schemeClr val="accent1"/>
                </a:solidFill>
              </a:rPr>
              <a:t>n!</a:t>
            </a:r>
            <a:r>
              <a:rPr lang="zh-CN" altLang="en-US" sz="2000" dirty="0">
                <a:solidFill>
                  <a:schemeClr val="accent1"/>
                </a:solidFill>
              </a:rPr>
              <a:t>。</a:t>
            </a:r>
          </a:p>
        </p:txBody>
      </p:sp>
      <mc:AlternateContent xmlns:mc="http://schemas.openxmlformats.org/markup-compatibility/2006">
        <mc:Choice xmlns:a14="http://schemas.microsoft.com/office/drawing/2010/main" xmlns="" Requires="a14">
          <p:sp>
            <p:nvSpPr>
              <p:cNvPr id="20" name="矩形 19">
                <a:extLst>
                  <a:ext uri="{FF2B5EF4-FFF2-40B4-BE49-F238E27FC236}">
                    <a16:creationId xmlns:a16="http://schemas.microsoft.com/office/drawing/2014/main" id="{6C07DC8C-E04B-4C35-8F1A-B354926361B7}"/>
                  </a:ext>
                </a:extLst>
              </p:cNvPr>
              <p:cNvSpPr/>
              <p:nvPr/>
            </p:nvSpPr>
            <p:spPr>
              <a:xfrm>
                <a:off x="655581" y="1793453"/>
                <a:ext cx="10781599" cy="710194"/>
              </a:xfrm>
              <a:prstGeom prst="rect">
                <a:avLst/>
              </a:prstGeom>
            </p:spPr>
            <p:txBody>
              <a:bodyPr wrap="square">
                <a:spAutoFit/>
              </a:bodyPr>
              <a:lstStyle/>
              <a:p>
                <a:r>
                  <a:rPr lang="zh-CN" altLang="en-US" b="1" dirty="0"/>
                  <a:t>解题思路</a:t>
                </a:r>
                <a:r>
                  <a:rPr lang="en-US" altLang="zh-CN" b="1" dirty="0"/>
                  <a:t>:	n!=</a:t>
                </a:r>
                <a14:m>
                  <m:oMath xmlns:m="http://schemas.openxmlformats.org/officeDocument/2006/math">
                    <m:d>
                      <m:dPr>
                        <m:begChr m:val="{"/>
                        <m:endChr m:val=""/>
                        <m:ctrlPr>
                          <a:rPr lang="en-US" altLang="zh-CN" b="1" i="1" smtClean="0">
                            <a:latin typeface="Cambria Math" panose="02040503050406030204" pitchFamily="18" charset="0"/>
                          </a:rPr>
                        </m:ctrlPr>
                      </m:dPr>
                      <m:e>
                        <m:eqArr>
                          <m:eqArrPr>
                            <m:ctrlPr>
                              <a:rPr lang="en-US" altLang="zh-CN" b="1" i="1" smtClean="0">
                                <a:latin typeface="Cambria Math" panose="02040503050406030204" pitchFamily="18" charset="0"/>
                              </a:rPr>
                            </m:ctrlPr>
                          </m:eqArrPr>
                          <m:e>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           (</m:t>
                            </m:r>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𝟎</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e>
                          <m:e>
                            <m:r>
                              <a:rPr lang="en-US" altLang="zh-CN" b="1" i="1" smtClean="0">
                                <a:latin typeface="Cambria Math" panose="02040503050406030204" pitchFamily="18" charset="0"/>
                              </a:rPr>
                              <m:t>𝒏</m:t>
                            </m:r>
                            <m:r>
                              <a:rPr lang="en-US" altLang="zh-CN" b="1" i="1" smtClean="0">
                                <a:latin typeface="Cambria Math" panose="02040503050406030204" pitchFamily="18" charset="0"/>
                                <a:ea typeface="Cambria Math" panose="02040503050406030204" pitchFamily="18" charset="0"/>
                              </a:rPr>
                              <m:t>∙</m:t>
                            </m:r>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𝒏</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𝟏</m:t>
                                </m:r>
                              </m:e>
                            </m:d>
                            <m:r>
                              <a:rPr lang="en-US" altLang="zh-CN" b="1" i="1" smtClean="0">
                                <a:latin typeface="Cambria Math" panose="02040503050406030204" pitchFamily="18" charset="0"/>
                                <a:ea typeface="Cambria Math" panose="02040503050406030204" pitchFamily="18" charset="0"/>
                              </a:rPr>
                              <m:t>!     (</m:t>
                            </m:r>
                            <m:r>
                              <a:rPr lang="en-US" altLang="zh-CN" b="1" i="1" smtClean="0">
                                <a:latin typeface="Cambria Math" panose="02040503050406030204" pitchFamily="18" charset="0"/>
                                <a:ea typeface="Cambria Math" panose="02040503050406030204" pitchFamily="18" charset="0"/>
                              </a:rPr>
                              <m:t>𝒏</m:t>
                            </m:r>
                            <m:r>
                              <a:rPr lang="en-US" altLang="zh-CN" b="1" i="1" smtClean="0">
                                <a:latin typeface="Cambria Math" panose="02040503050406030204" pitchFamily="18" charset="0"/>
                                <a:ea typeface="Cambria Math" panose="02040503050406030204" pitchFamily="18" charset="0"/>
                              </a:rPr>
                              <m:t>&gt;</m:t>
                            </m:r>
                            <m:r>
                              <a:rPr lang="en-US" altLang="zh-CN" b="1" i="1" smtClean="0">
                                <a:latin typeface="Cambria Math" panose="02040503050406030204" pitchFamily="18" charset="0"/>
                                <a:ea typeface="Cambria Math" panose="02040503050406030204" pitchFamily="18" charset="0"/>
                              </a:rPr>
                              <m:t>𝟏</m:t>
                            </m:r>
                            <m:r>
                              <a:rPr lang="en-US" altLang="zh-CN" b="1" i="1" smtClean="0">
                                <a:latin typeface="Cambria Math" panose="02040503050406030204" pitchFamily="18" charset="0"/>
                                <a:ea typeface="Cambria Math" panose="02040503050406030204" pitchFamily="18" charset="0"/>
                              </a:rPr>
                              <m:t>)</m:t>
                            </m:r>
                          </m:e>
                        </m:eqArr>
                      </m:e>
                    </m:d>
                  </m:oMath>
                </a14:m>
                <a:endParaRPr lang="en-US" altLang="zh-CN" b="1" dirty="0"/>
              </a:p>
            </p:txBody>
          </p:sp>
        </mc:Choice>
        <mc:Fallback>
          <p:sp>
            <p:nvSpPr>
              <p:cNvPr id="20" name="矩形 19">
                <a:extLst>
                  <a:ext uri="{FF2B5EF4-FFF2-40B4-BE49-F238E27FC236}">
                    <a16:creationId xmlns:a16="http://schemas.microsoft.com/office/drawing/2014/main" xmlns="" xmlns:a14="http://schemas.microsoft.com/office/drawing/2010/main" id="{6C07DC8C-E04B-4C35-8F1A-B354926361B7}"/>
                  </a:ext>
                </a:extLst>
              </p:cNvPr>
              <p:cNvSpPr>
                <a:spLocks noRot="1" noChangeAspect="1" noMove="1" noResize="1" noEditPoints="1" noAdjustHandles="1" noChangeArrowheads="1" noChangeShapeType="1" noTextEdit="1"/>
              </p:cNvSpPr>
              <p:nvPr/>
            </p:nvSpPr>
            <p:spPr>
              <a:xfrm>
                <a:off x="655581" y="1793453"/>
                <a:ext cx="10781599" cy="710194"/>
              </a:xfrm>
              <a:prstGeom prst="rect">
                <a:avLst/>
              </a:prstGeom>
              <a:blipFill>
                <a:blip r:embed="rId18" cstate="print"/>
                <a:stretch>
                  <a:fillRect l="-509"/>
                </a:stretch>
              </a:blipFill>
            </p:spPr>
            <p:txBody>
              <a:bodyPr/>
              <a:lstStyle/>
              <a:p>
                <a:r>
                  <a:rPr lang="zh-CN" altLang="en-US">
                    <a:noFill/>
                  </a:rPr>
                  <a:t> </a:t>
                </a:r>
              </a:p>
            </p:txBody>
          </p:sp>
        </mc:Fallback>
      </mc:AlternateContent>
      <p:sp>
        <p:nvSpPr>
          <p:cNvPr id="17" name="圆角矩形 12">
            <a:extLst>
              <a:ext uri="{FF2B5EF4-FFF2-40B4-BE49-F238E27FC236}">
                <a16:creationId xmlns:a16="http://schemas.microsoft.com/office/drawing/2014/main" xmlns="" id="{12357947-3190-40DD-98F4-BD0B25C48D1F}"/>
              </a:ext>
            </a:extLst>
          </p:cNvPr>
          <p:cNvSpPr/>
          <p:nvPr/>
        </p:nvSpPr>
        <p:spPr>
          <a:xfrm>
            <a:off x="655581" y="3164918"/>
            <a:ext cx="8088369" cy="2978945"/>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int </a:t>
            </a:r>
            <a:r>
              <a:rPr lang="en-US" altLang="zh-CN" sz="1400" dirty="0" err="1"/>
              <a:t>fac</a:t>
            </a:r>
            <a:r>
              <a:rPr lang="en-US" altLang="zh-CN" sz="1400" dirty="0"/>
              <a:t>(int n);		</a:t>
            </a:r>
            <a:r>
              <a:rPr lang="en-US" altLang="zh-CN" sz="1400" dirty="0">
                <a:solidFill>
                  <a:srgbClr val="008000"/>
                </a:solidFill>
              </a:rPr>
              <a:t>//</a:t>
            </a:r>
            <a:r>
              <a:rPr lang="en-US" altLang="zh-CN" sz="1400" dirty="0" err="1">
                <a:solidFill>
                  <a:srgbClr val="008000"/>
                </a:solidFill>
              </a:rPr>
              <a:t>fac</a:t>
            </a:r>
            <a:r>
              <a:rPr lang="zh-CN" altLang="en-US" sz="1400" dirty="0">
                <a:solidFill>
                  <a:srgbClr val="008000"/>
                </a:solidFill>
              </a:rPr>
              <a:t>函数声明</a:t>
            </a:r>
          </a:p>
          <a:p>
            <a:pPr defTabSz="363538">
              <a:lnSpc>
                <a:spcPct val="120000"/>
              </a:lnSpc>
            </a:pPr>
            <a:r>
              <a:rPr lang="zh-CN" altLang="en-US" sz="1400" dirty="0"/>
              <a:t>	</a:t>
            </a:r>
            <a:r>
              <a:rPr lang="en-US" altLang="zh-CN" sz="1400" dirty="0"/>
              <a:t>int n;</a:t>
            </a:r>
          </a:p>
          <a:p>
            <a:pPr defTabSz="363538">
              <a:lnSpc>
                <a:spcPct val="120000"/>
              </a:lnSpc>
            </a:pPr>
            <a:r>
              <a:rPr lang="en-US" altLang="zh-CN" sz="1400" dirty="0"/>
              <a:t>	int y;</a:t>
            </a:r>
          </a:p>
          <a:p>
            <a:pPr defTabSz="363538">
              <a:lnSpc>
                <a:spcPct val="120000"/>
              </a:lnSpc>
            </a:pPr>
            <a:r>
              <a:rPr lang="en-US" altLang="zh-CN" sz="1400" dirty="0"/>
              <a:t>	</a:t>
            </a:r>
            <a:r>
              <a:rPr lang="en-US" altLang="zh-CN" sz="1400" dirty="0" err="1"/>
              <a:t>printf</a:t>
            </a:r>
            <a:r>
              <a:rPr lang="en-US" altLang="zh-CN" sz="1400" dirty="0"/>
              <a:t>("input an integer number:");</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d",&amp;n</a:t>
            </a:r>
            <a:r>
              <a:rPr lang="en-US" altLang="zh-CN" sz="1400" dirty="0"/>
              <a:t>);	</a:t>
            </a:r>
            <a:r>
              <a:rPr lang="en-US" altLang="zh-CN" sz="1400" dirty="0">
                <a:solidFill>
                  <a:srgbClr val="008000"/>
                </a:solidFill>
              </a:rPr>
              <a:t>//</a:t>
            </a:r>
            <a:r>
              <a:rPr lang="zh-CN" altLang="en-US" sz="1400" dirty="0">
                <a:solidFill>
                  <a:srgbClr val="008000"/>
                </a:solidFill>
              </a:rPr>
              <a:t>输入要求阶乘的数</a:t>
            </a:r>
          </a:p>
          <a:p>
            <a:pPr defTabSz="363538">
              <a:lnSpc>
                <a:spcPct val="120000"/>
              </a:lnSpc>
            </a:pPr>
            <a:r>
              <a:rPr lang="zh-CN" altLang="en-US" sz="1400" dirty="0"/>
              <a:t>	</a:t>
            </a:r>
            <a:r>
              <a:rPr lang="en-US" altLang="zh-CN" sz="1400" dirty="0"/>
              <a:t>y=</a:t>
            </a:r>
            <a:r>
              <a:rPr lang="en-US" altLang="zh-CN" sz="1400" dirty="0" err="1"/>
              <a:t>fac</a:t>
            </a:r>
            <a:r>
              <a:rPr lang="en-US" altLang="zh-CN" sz="1400" dirty="0"/>
              <a:t>(n);</a:t>
            </a:r>
          </a:p>
          <a:p>
            <a:pPr defTabSz="363538">
              <a:lnSpc>
                <a:spcPct val="120000"/>
              </a:lnSpc>
            </a:pPr>
            <a:r>
              <a:rPr lang="en-US" altLang="zh-CN" sz="1400" dirty="0"/>
              <a:t>	</a:t>
            </a:r>
            <a:r>
              <a:rPr lang="en-US" altLang="zh-CN" sz="1400" dirty="0" err="1"/>
              <a:t>printf</a:t>
            </a:r>
            <a:r>
              <a:rPr lang="en-US" altLang="zh-CN" sz="1400" dirty="0"/>
              <a:t>("%d!=%d\n",</a:t>
            </a:r>
            <a:r>
              <a:rPr lang="en-US" altLang="zh-CN" sz="1400" dirty="0" err="1"/>
              <a:t>n,y</a:t>
            </a:r>
            <a:r>
              <a:rPr lang="en-US" altLang="zh-CN" sz="1400" dirty="0"/>
              <a:t>);</a:t>
            </a:r>
          </a:p>
          <a:p>
            <a:pPr defTabSz="363538">
              <a:lnSpc>
                <a:spcPct val="120000"/>
              </a:lnSpc>
            </a:pPr>
            <a:r>
              <a:rPr lang="en-US" altLang="zh-CN" sz="1400" dirty="0"/>
              <a:t>	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int </a:t>
            </a:r>
            <a:r>
              <a:rPr lang="en-US" altLang="zh-CN" sz="1400" dirty="0" err="1"/>
              <a:t>fac</a:t>
            </a:r>
            <a:r>
              <a:rPr lang="en-US" altLang="zh-CN" sz="1400" dirty="0"/>
              <a:t>(int n) 				</a:t>
            </a:r>
            <a:r>
              <a:rPr lang="en-US" altLang="zh-CN" sz="1400" dirty="0">
                <a:solidFill>
                  <a:srgbClr val="008000"/>
                </a:solidFill>
              </a:rPr>
              <a:t>//</a:t>
            </a:r>
            <a:r>
              <a:rPr lang="zh-CN" altLang="en-US" sz="1400" dirty="0">
                <a:solidFill>
                  <a:srgbClr val="008000"/>
                </a:solidFill>
              </a:rPr>
              <a:t>定义</a:t>
            </a:r>
            <a:r>
              <a:rPr lang="en-US" altLang="zh-CN" sz="1400" dirty="0" err="1">
                <a:solidFill>
                  <a:srgbClr val="008000"/>
                </a:solidFill>
              </a:rPr>
              <a:t>fac</a:t>
            </a:r>
            <a:r>
              <a:rPr lang="zh-CN" altLang="en-US" sz="1400" dirty="0">
                <a:solidFill>
                  <a:srgbClr val="008000"/>
                </a:solidFill>
              </a:rPr>
              <a:t>函数</a:t>
            </a:r>
          </a:p>
          <a:p>
            <a:pPr defTabSz="363538">
              <a:lnSpc>
                <a:spcPct val="120000"/>
              </a:lnSpc>
            </a:pPr>
            <a:r>
              <a:rPr lang="en-US" altLang="zh-CN" sz="1400" dirty="0"/>
              <a:t>{</a:t>
            </a:r>
          </a:p>
          <a:p>
            <a:pPr defTabSz="363538">
              <a:lnSpc>
                <a:spcPct val="120000"/>
              </a:lnSpc>
            </a:pPr>
            <a:r>
              <a:rPr lang="en-US" altLang="zh-CN" sz="1400" dirty="0"/>
              <a:t>	int f;</a:t>
            </a:r>
          </a:p>
          <a:p>
            <a:pPr defTabSz="363538">
              <a:lnSpc>
                <a:spcPct val="120000"/>
              </a:lnSpc>
            </a:pPr>
            <a:r>
              <a:rPr lang="en-US" altLang="zh-CN" sz="1400" dirty="0"/>
              <a:t>	if(n&lt;0)				</a:t>
            </a:r>
            <a:r>
              <a:rPr lang="en-US" altLang="zh-CN" sz="1400" dirty="0">
                <a:solidFill>
                  <a:srgbClr val="008000"/>
                </a:solidFill>
              </a:rPr>
              <a:t>//n</a:t>
            </a:r>
            <a:r>
              <a:rPr lang="zh-CN" altLang="en-US" sz="1400" dirty="0">
                <a:solidFill>
                  <a:srgbClr val="008000"/>
                </a:solidFill>
              </a:rPr>
              <a:t>不能小于</a:t>
            </a:r>
            <a:r>
              <a:rPr lang="en-US" altLang="zh-CN" sz="1400" dirty="0">
                <a:solidFill>
                  <a:srgbClr val="008000"/>
                </a:solidFill>
              </a:rPr>
              <a:t>0</a:t>
            </a:r>
          </a:p>
          <a:p>
            <a:pPr defTabSz="363538">
              <a:lnSpc>
                <a:spcPct val="120000"/>
              </a:lnSpc>
            </a:pPr>
            <a:r>
              <a:rPr lang="en-US" altLang="zh-CN" sz="1400" dirty="0"/>
              <a:t>		</a:t>
            </a:r>
            <a:r>
              <a:rPr lang="en-US" altLang="zh-CN" sz="1400" dirty="0" err="1"/>
              <a:t>printf</a:t>
            </a:r>
            <a:r>
              <a:rPr lang="en-US" altLang="zh-CN" sz="1400" dirty="0"/>
              <a:t>("n&lt;0,data error!");</a:t>
            </a:r>
          </a:p>
          <a:p>
            <a:pPr defTabSz="363538">
              <a:lnSpc>
                <a:spcPct val="120000"/>
              </a:lnSpc>
            </a:pPr>
            <a:r>
              <a:rPr lang="en-US" altLang="zh-CN" sz="1400" dirty="0"/>
              <a:t>	else if(n==0||n==1)	</a:t>
            </a:r>
            <a:r>
              <a:rPr lang="en-US" altLang="zh-CN" sz="1400" dirty="0">
                <a:solidFill>
                  <a:srgbClr val="008000"/>
                </a:solidFill>
              </a:rPr>
              <a:t>//n=0</a:t>
            </a:r>
            <a:r>
              <a:rPr lang="zh-CN" altLang="en-US" sz="1400" dirty="0">
                <a:solidFill>
                  <a:srgbClr val="008000"/>
                </a:solidFill>
              </a:rPr>
              <a:t>或</a:t>
            </a:r>
            <a:r>
              <a:rPr lang="en-US" altLang="zh-CN" sz="1400" dirty="0">
                <a:solidFill>
                  <a:srgbClr val="008000"/>
                </a:solidFill>
              </a:rPr>
              <a:t>,1</a:t>
            </a:r>
            <a:r>
              <a:rPr lang="zh-CN" altLang="en-US" sz="1400" dirty="0">
                <a:solidFill>
                  <a:srgbClr val="008000"/>
                </a:solidFill>
              </a:rPr>
              <a:t>时</a:t>
            </a:r>
            <a:r>
              <a:rPr lang="en-US" altLang="zh-CN" sz="1400" dirty="0">
                <a:solidFill>
                  <a:srgbClr val="008000"/>
                </a:solidFill>
              </a:rPr>
              <a:t>n!=1</a:t>
            </a:r>
          </a:p>
          <a:p>
            <a:pPr defTabSz="363538">
              <a:lnSpc>
                <a:spcPct val="120000"/>
              </a:lnSpc>
            </a:pPr>
            <a:r>
              <a:rPr lang="en-US" altLang="zh-CN" sz="1400" dirty="0"/>
              <a:t>		f=1;				</a:t>
            </a:r>
            <a:r>
              <a:rPr lang="en-US" altLang="zh-CN" sz="1400" dirty="0">
                <a:solidFill>
                  <a:schemeClr val="accent1"/>
                </a:solidFill>
              </a:rPr>
              <a:t>//</a:t>
            </a:r>
            <a:r>
              <a:rPr lang="zh-CN" altLang="en-US" sz="1400" dirty="0">
                <a:solidFill>
                  <a:schemeClr val="accent1"/>
                </a:solidFill>
              </a:rPr>
              <a:t>递归终止条件</a:t>
            </a:r>
            <a:endParaRPr lang="en-US" altLang="zh-CN" sz="1400" dirty="0">
              <a:solidFill>
                <a:schemeClr val="accent1"/>
              </a:solidFill>
            </a:endParaRPr>
          </a:p>
          <a:p>
            <a:pPr defTabSz="363538">
              <a:lnSpc>
                <a:spcPct val="120000"/>
              </a:lnSpc>
            </a:pPr>
            <a:r>
              <a:rPr lang="en-US" altLang="zh-CN" sz="1400" dirty="0"/>
              <a:t>	else</a:t>
            </a:r>
          </a:p>
          <a:p>
            <a:pPr defTabSz="363538">
              <a:lnSpc>
                <a:spcPct val="120000"/>
              </a:lnSpc>
            </a:pPr>
            <a:r>
              <a:rPr lang="en-US" altLang="zh-CN" sz="1400" dirty="0"/>
              <a:t>		f=</a:t>
            </a:r>
            <a:r>
              <a:rPr lang="en-US" altLang="zh-CN" sz="1400" dirty="0" err="1"/>
              <a:t>fac</a:t>
            </a:r>
            <a:r>
              <a:rPr lang="en-US" altLang="zh-CN" sz="1400" dirty="0"/>
              <a:t>(n-1)*n;	 </a:t>
            </a:r>
            <a:r>
              <a:rPr lang="en-US" altLang="zh-CN" sz="1400" dirty="0">
                <a:solidFill>
                  <a:srgbClr val="008000"/>
                </a:solidFill>
              </a:rPr>
              <a:t>//n&gt;1</a:t>
            </a:r>
            <a:r>
              <a:rPr lang="zh-CN" altLang="en-US" sz="1400" dirty="0">
                <a:solidFill>
                  <a:srgbClr val="008000"/>
                </a:solidFill>
              </a:rPr>
              <a:t>时，</a:t>
            </a:r>
            <a:r>
              <a:rPr lang="en-US" altLang="zh-CN" sz="1400" dirty="0">
                <a:solidFill>
                  <a:srgbClr val="008000"/>
                </a:solidFill>
              </a:rPr>
              <a:t>n!=n*(n-1)</a:t>
            </a:r>
          </a:p>
          <a:p>
            <a:pPr defTabSz="363538">
              <a:lnSpc>
                <a:spcPct val="120000"/>
              </a:lnSpc>
            </a:pPr>
            <a:r>
              <a:rPr lang="en-US" altLang="zh-CN" sz="1400" dirty="0"/>
              <a:t>	return(f);</a:t>
            </a:r>
          </a:p>
          <a:p>
            <a:pPr defTabSz="363538">
              <a:lnSpc>
                <a:spcPct val="120000"/>
              </a:lnSpc>
            </a:pPr>
            <a:r>
              <a:rPr lang="en-US" altLang="zh-CN" sz="1400" dirty="0"/>
              <a:t>}</a:t>
            </a:r>
          </a:p>
        </p:txBody>
      </p:sp>
      <p:cxnSp>
        <p:nvCxnSpPr>
          <p:cNvPr id="18" name="直接连接符 17">
            <a:extLst>
              <a:ext uri="{FF2B5EF4-FFF2-40B4-BE49-F238E27FC236}">
                <a16:creationId xmlns:a16="http://schemas.microsoft.com/office/drawing/2014/main" xmlns="" id="{48EC88E4-3DEA-4882-A2F7-2A2472A7E690}"/>
              </a:ext>
            </a:extLst>
          </p:cNvPr>
          <p:cNvCxnSpPr>
            <a:cxnSpLocks/>
          </p:cNvCxnSpPr>
          <p:nvPr/>
        </p:nvCxnSpPr>
        <p:spPr>
          <a:xfrm>
            <a:off x="4293255" y="3164918"/>
            <a:ext cx="0" cy="2978945"/>
          </a:xfrm>
          <a:prstGeom prst="line">
            <a:avLst/>
          </a:prstGeom>
        </p:spPr>
        <p:style>
          <a:lnRef idx="1">
            <a:schemeClr val="accent1"/>
          </a:lnRef>
          <a:fillRef idx="0">
            <a:schemeClr val="accent1"/>
          </a:fillRef>
          <a:effectRef idx="0">
            <a:schemeClr val="accent1"/>
          </a:effectRef>
          <a:fontRef idx="minor">
            <a:schemeClr val="tx1"/>
          </a:fontRef>
        </p:style>
      </p:cxnSp>
      <p:grpSp>
        <p:nvGrpSpPr>
          <p:cNvPr id="19" name="组合 18">
            <a:extLst>
              <a:ext uri="{FF2B5EF4-FFF2-40B4-BE49-F238E27FC236}">
                <a16:creationId xmlns:a16="http://schemas.microsoft.com/office/drawing/2014/main" xmlns="" id="{45C967AF-3871-4AAE-A875-A638B32B1FA1}"/>
              </a:ext>
            </a:extLst>
          </p:cNvPr>
          <p:cNvGrpSpPr/>
          <p:nvPr/>
        </p:nvGrpSpPr>
        <p:grpSpPr>
          <a:xfrm>
            <a:off x="4137576" y="3468714"/>
            <a:ext cx="325496" cy="260107"/>
            <a:chOff x="5926033" y="1926699"/>
            <a:chExt cx="325496" cy="260107"/>
          </a:xfrm>
        </p:grpSpPr>
        <p:sp>
          <p:nvSpPr>
            <p:cNvPr id="21" name="MH_Other_2">
              <a:extLst>
                <a:ext uri="{FF2B5EF4-FFF2-40B4-BE49-F238E27FC236}">
                  <a16:creationId xmlns:a16="http://schemas.microsoft.com/office/drawing/2014/main" xmlns="" id="{10BD1AD5-13B0-400F-BFCF-DD0C2F5A0916}"/>
                </a:ext>
              </a:extLst>
            </p:cNvPr>
            <p:cNvSpPr/>
            <p:nvPr>
              <p:custDataLst>
                <p:tags r:id="rId10"/>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3">
              <a:extLst>
                <a:ext uri="{FF2B5EF4-FFF2-40B4-BE49-F238E27FC236}">
                  <a16:creationId xmlns:a16="http://schemas.microsoft.com/office/drawing/2014/main" xmlns="" id="{A21D4372-35E5-4D7B-B9BA-75F3B0A0C321}"/>
                </a:ext>
              </a:extLst>
            </p:cNvPr>
            <p:cNvSpPr/>
            <p:nvPr>
              <p:custDataLst>
                <p:tags r:id="rId11"/>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4">
              <a:extLst>
                <a:ext uri="{FF2B5EF4-FFF2-40B4-BE49-F238E27FC236}">
                  <a16:creationId xmlns:a16="http://schemas.microsoft.com/office/drawing/2014/main" xmlns="" id="{F4C88DC7-EEC2-459E-93AD-BEB3C9620B72}"/>
                </a:ext>
              </a:extLst>
            </p:cNvPr>
            <p:cNvSpPr/>
            <p:nvPr>
              <p:custDataLst>
                <p:tags r:id="rId12"/>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5">
              <a:extLst>
                <a:ext uri="{FF2B5EF4-FFF2-40B4-BE49-F238E27FC236}">
                  <a16:creationId xmlns:a16="http://schemas.microsoft.com/office/drawing/2014/main" xmlns="" id="{57A19C32-0430-4CBC-8AC2-20035C53719C}"/>
                </a:ext>
              </a:extLst>
            </p:cNvPr>
            <p:cNvSpPr/>
            <p:nvPr>
              <p:custDataLst>
                <p:tags r:id="rId13"/>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6">
              <a:extLst>
                <a:ext uri="{FF2B5EF4-FFF2-40B4-BE49-F238E27FC236}">
                  <a16:creationId xmlns:a16="http://schemas.microsoft.com/office/drawing/2014/main" xmlns="" id="{C1D08E3D-BD38-4CA8-B5D1-79EBEF3550D0}"/>
                </a:ext>
              </a:extLst>
            </p:cNvPr>
            <p:cNvSpPr/>
            <p:nvPr>
              <p:custDataLst>
                <p:tags r:id="rId14"/>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2" name="MH_Other_7">
              <a:extLst>
                <a:ext uri="{FF2B5EF4-FFF2-40B4-BE49-F238E27FC236}">
                  <a16:creationId xmlns:a16="http://schemas.microsoft.com/office/drawing/2014/main" xmlns="" id="{9484CD1D-9DF2-4A0B-9031-94ACAE3127B3}"/>
                </a:ext>
              </a:extLst>
            </p:cNvPr>
            <p:cNvSpPr/>
            <p:nvPr>
              <p:custDataLst>
                <p:tags r:id="rId15"/>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33" name="组合 32">
            <a:extLst>
              <a:ext uri="{FF2B5EF4-FFF2-40B4-BE49-F238E27FC236}">
                <a16:creationId xmlns:a16="http://schemas.microsoft.com/office/drawing/2014/main" xmlns="" id="{B236A711-9DB9-47FD-9B2E-498AAC59691E}"/>
              </a:ext>
            </a:extLst>
          </p:cNvPr>
          <p:cNvGrpSpPr/>
          <p:nvPr/>
        </p:nvGrpSpPr>
        <p:grpSpPr>
          <a:xfrm>
            <a:off x="4137576" y="5511687"/>
            <a:ext cx="325496" cy="260106"/>
            <a:chOff x="5926033" y="5434781"/>
            <a:chExt cx="325496" cy="260106"/>
          </a:xfrm>
        </p:grpSpPr>
        <p:sp>
          <p:nvSpPr>
            <p:cNvPr id="35" name="MH_Other_8">
              <a:extLst>
                <a:ext uri="{FF2B5EF4-FFF2-40B4-BE49-F238E27FC236}">
                  <a16:creationId xmlns:a16="http://schemas.microsoft.com/office/drawing/2014/main" xmlns="" id="{A37F9E48-FE15-4AF0-BFD3-86C2E2EC96D9}"/>
                </a:ext>
              </a:extLst>
            </p:cNvPr>
            <p:cNvSpPr/>
            <p:nvPr>
              <p:custDataLst>
                <p:tags r:id="rId4"/>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9">
              <a:extLst>
                <a:ext uri="{FF2B5EF4-FFF2-40B4-BE49-F238E27FC236}">
                  <a16:creationId xmlns:a16="http://schemas.microsoft.com/office/drawing/2014/main" xmlns="" id="{937343FA-DA23-4A1B-A066-05D55D6E9ACA}"/>
                </a:ext>
              </a:extLst>
            </p:cNvPr>
            <p:cNvSpPr/>
            <p:nvPr>
              <p:custDataLst>
                <p:tags r:id="rId5"/>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7" name="MH_Other_10">
              <a:extLst>
                <a:ext uri="{FF2B5EF4-FFF2-40B4-BE49-F238E27FC236}">
                  <a16:creationId xmlns:a16="http://schemas.microsoft.com/office/drawing/2014/main" xmlns="" id="{E020BFBC-914E-4792-9616-9071EAD0F148}"/>
                </a:ext>
              </a:extLst>
            </p:cNvPr>
            <p:cNvSpPr/>
            <p:nvPr>
              <p:custDataLst>
                <p:tags r:id="rId6"/>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11">
              <a:extLst>
                <a:ext uri="{FF2B5EF4-FFF2-40B4-BE49-F238E27FC236}">
                  <a16:creationId xmlns:a16="http://schemas.microsoft.com/office/drawing/2014/main" xmlns="" id="{69CE9B0C-1E44-4766-A249-106A80AFE427}"/>
                </a:ext>
              </a:extLst>
            </p:cNvPr>
            <p:cNvSpPr/>
            <p:nvPr>
              <p:custDataLst>
                <p:tags r:id="rId7"/>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12">
              <a:extLst>
                <a:ext uri="{FF2B5EF4-FFF2-40B4-BE49-F238E27FC236}">
                  <a16:creationId xmlns:a16="http://schemas.microsoft.com/office/drawing/2014/main" xmlns="" id="{C8B78034-B677-48AB-B8EB-6F9F44D12B11}"/>
                </a:ext>
              </a:extLst>
            </p:cNvPr>
            <p:cNvSpPr/>
            <p:nvPr>
              <p:custDataLst>
                <p:tags r:id="rId8"/>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13">
              <a:extLst>
                <a:ext uri="{FF2B5EF4-FFF2-40B4-BE49-F238E27FC236}">
                  <a16:creationId xmlns:a16="http://schemas.microsoft.com/office/drawing/2014/main" xmlns="" id="{48A7D76C-7B00-4174-AB76-A6B1A068FFEC}"/>
                </a:ext>
              </a:extLst>
            </p:cNvPr>
            <p:cNvSpPr/>
            <p:nvPr>
              <p:custDataLst>
                <p:tags r:id="rId9"/>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aphicFrame>
        <p:nvGraphicFramePr>
          <p:cNvPr id="41" name="表格 40">
            <a:extLst>
              <a:ext uri="{FF2B5EF4-FFF2-40B4-BE49-F238E27FC236}">
                <a16:creationId xmlns:a16="http://schemas.microsoft.com/office/drawing/2014/main" xmlns="" id="{5499DC45-698C-4024-B3E7-1CBF7E3EC15A}"/>
              </a:ext>
            </a:extLst>
          </p:cNvPr>
          <p:cNvGraphicFramePr>
            <a:graphicFrameLocks noGrp="1"/>
          </p:cNvGraphicFramePr>
          <p:nvPr>
            <p:extLst>
              <p:ext uri="{D42A27DB-BD31-4B8C-83A1-F6EECF244321}">
                <p14:modId xmlns:p14="http://schemas.microsoft.com/office/powerpoint/2010/main" xmlns="" val="646364276"/>
              </p:ext>
            </p:extLst>
          </p:nvPr>
        </p:nvGraphicFramePr>
        <p:xfrm>
          <a:off x="5554943" y="1716076"/>
          <a:ext cx="6192000" cy="1285240"/>
        </p:xfrm>
        <a:graphic>
          <a:graphicData uri="http://schemas.openxmlformats.org/drawingml/2006/table">
            <a:tbl>
              <a:tblPr>
                <a:tableStyleId>{5C22544A-7EE6-4342-B048-85BDC9FD1C3A}</a:tableStyleId>
              </a:tblPr>
              <a:tblGrid>
                <a:gridCol w="792000">
                  <a:extLst>
                    <a:ext uri="{9D8B030D-6E8A-4147-A177-3AD203B41FA5}">
                      <a16:colId xmlns:a16="http://schemas.microsoft.com/office/drawing/2014/main" xmlns="" val="2053051617"/>
                    </a:ext>
                  </a:extLst>
                </a:gridCol>
                <a:gridCol w="288000">
                  <a:extLst>
                    <a:ext uri="{9D8B030D-6E8A-4147-A177-3AD203B41FA5}">
                      <a16:colId xmlns:a16="http://schemas.microsoft.com/office/drawing/2014/main" xmlns="" val="572726633"/>
                    </a:ext>
                  </a:extLst>
                </a:gridCol>
                <a:gridCol w="792000">
                  <a:extLst>
                    <a:ext uri="{9D8B030D-6E8A-4147-A177-3AD203B41FA5}">
                      <a16:colId xmlns:a16="http://schemas.microsoft.com/office/drawing/2014/main" xmlns="" val="2358244291"/>
                    </a:ext>
                  </a:extLst>
                </a:gridCol>
                <a:gridCol w="288000">
                  <a:extLst>
                    <a:ext uri="{9D8B030D-6E8A-4147-A177-3AD203B41FA5}">
                      <a16:colId xmlns:a16="http://schemas.microsoft.com/office/drawing/2014/main" xmlns="" val="2322575260"/>
                    </a:ext>
                  </a:extLst>
                </a:gridCol>
                <a:gridCol w="792000">
                  <a:extLst>
                    <a:ext uri="{9D8B030D-6E8A-4147-A177-3AD203B41FA5}">
                      <a16:colId xmlns:a16="http://schemas.microsoft.com/office/drawing/2014/main" xmlns="" val="588051274"/>
                    </a:ext>
                  </a:extLst>
                </a:gridCol>
                <a:gridCol w="288000">
                  <a:extLst>
                    <a:ext uri="{9D8B030D-6E8A-4147-A177-3AD203B41FA5}">
                      <a16:colId xmlns:a16="http://schemas.microsoft.com/office/drawing/2014/main" xmlns="" val="900363439"/>
                    </a:ext>
                  </a:extLst>
                </a:gridCol>
                <a:gridCol w="792000">
                  <a:extLst>
                    <a:ext uri="{9D8B030D-6E8A-4147-A177-3AD203B41FA5}">
                      <a16:colId xmlns:a16="http://schemas.microsoft.com/office/drawing/2014/main" xmlns="" val="986688661"/>
                    </a:ext>
                  </a:extLst>
                </a:gridCol>
                <a:gridCol w="288000">
                  <a:extLst>
                    <a:ext uri="{9D8B030D-6E8A-4147-A177-3AD203B41FA5}">
                      <a16:colId xmlns:a16="http://schemas.microsoft.com/office/drawing/2014/main" xmlns="" val="3033997257"/>
                    </a:ext>
                  </a:extLst>
                </a:gridCol>
                <a:gridCol w="792000">
                  <a:extLst>
                    <a:ext uri="{9D8B030D-6E8A-4147-A177-3AD203B41FA5}">
                      <a16:colId xmlns:a16="http://schemas.microsoft.com/office/drawing/2014/main" xmlns="" val="82456110"/>
                    </a:ext>
                  </a:extLst>
                </a:gridCol>
                <a:gridCol w="288000">
                  <a:extLst>
                    <a:ext uri="{9D8B030D-6E8A-4147-A177-3AD203B41FA5}">
                      <a16:colId xmlns:a16="http://schemas.microsoft.com/office/drawing/2014/main" xmlns="" val="72845737"/>
                    </a:ext>
                  </a:extLst>
                </a:gridCol>
                <a:gridCol w="792000">
                  <a:extLst>
                    <a:ext uri="{9D8B030D-6E8A-4147-A177-3AD203B41FA5}">
                      <a16:colId xmlns:a16="http://schemas.microsoft.com/office/drawing/2014/main" xmlns="" val="2526131641"/>
                    </a:ext>
                  </a:extLst>
                </a:gridCol>
              </a:tblGrid>
              <a:tr h="370840">
                <a:tc>
                  <a:txBody>
                    <a:bodyPr/>
                    <a:lstStyle/>
                    <a:p>
                      <a:pPr algn="ctr"/>
                      <a:r>
                        <a:rPr lang="en-US" altLang="zh-CN" sz="1200" dirty="0"/>
                        <a:t>main</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err="1"/>
                        <a:t>fac</a:t>
                      </a:r>
                      <a:r>
                        <a:rPr lang="en-US" altLang="zh-CN" sz="1200" dirty="0"/>
                        <a:t>(n)</a:t>
                      </a:r>
                    </a:p>
                    <a:p>
                      <a:pPr algn="ctr"/>
                      <a:r>
                        <a:rPr lang="en-US" altLang="zh-CN" sz="1200" dirty="0"/>
                        <a:t>n=5</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err="1"/>
                        <a:t>fac</a:t>
                      </a:r>
                      <a:r>
                        <a:rPr lang="en-US" altLang="zh-CN" sz="1200" dirty="0"/>
                        <a:t>(n)</a:t>
                      </a:r>
                    </a:p>
                    <a:p>
                      <a:pPr algn="ctr"/>
                      <a:r>
                        <a:rPr lang="en-US" altLang="zh-CN" sz="1200" dirty="0"/>
                        <a:t>n=4</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err="1"/>
                        <a:t>fac</a:t>
                      </a:r>
                      <a:r>
                        <a:rPr lang="en-US" altLang="zh-CN" sz="1200" dirty="0"/>
                        <a:t>(n)</a:t>
                      </a:r>
                    </a:p>
                    <a:p>
                      <a:pPr algn="ctr"/>
                      <a:r>
                        <a:rPr lang="en-US" altLang="zh-CN" sz="1200" dirty="0"/>
                        <a:t>n=3</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err="1"/>
                        <a:t>fac</a:t>
                      </a:r>
                      <a:r>
                        <a:rPr lang="en-US" altLang="zh-CN" sz="1200" dirty="0"/>
                        <a:t>(n)</a:t>
                      </a:r>
                    </a:p>
                    <a:p>
                      <a:pPr algn="ctr"/>
                      <a:r>
                        <a:rPr lang="en-US" altLang="zh-CN" sz="1200" dirty="0"/>
                        <a:t>n=2</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err="1"/>
                        <a:t>fac</a:t>
                      </a:r>
                      <a:r>
                        <a:rPr lang="en-US" altLang="zh-CN" sz="1200" dirty="0"/>
                        <a:t>(n)</a:t>
                      </a:r>
                    </a:p>
                    <a:p>
                      <a:pPr algn="ctr"/>
                      <a:r>
                        <a:rPr lang="en-US" altLang="zh-CN" sz="1200" dirty="0"/>
                        <a:t>n=1</a:t>
                      </a:r>
                      <a:endParaRPr lang="zh-CN" altLang="en-US" sz="1200" dirty="0"/>
                    </a:p>
                  </a:txBody>
                  <a:tcPr marL="0" marR="0" anchor="b">
                    <a:noFill/>
                  </a:tcPr>
                </a:tc>
                <a:extLst>
                  <a:ext uri="{0D108BD9-81ED-4DB2-BD59-A6C34878D82A}">
                    <a16:rowId xmlns:a16="http://schemas.microsoft.com/office/drawing/2014/main" xmlns="" val="1239524106"/>
                  </a:ext>
                </a:extLst>
              </a:tr>
              <a:tr h="370840">
                <a:tc>
                  <a:txBody>
                    <a:bodyPr/>
                    <a:lstStyle/>
                    <a:p>
                      <a:pPr algn="ctr"/>
                      <a:r>
                        <a:rPr lang="en-US" altLang="zh-CN" sz="1200" dirty="0" err="1"/>
                        <a:t>fac</a:t>
                      </a:r>
                      <a:r>
                        <a:rPr lang="en-US" altLang="zh-CN" sz="1200" dirty="0"/>
                        <a:t>(5)</a:t>
                      </a:r>
                    </a:p>
                    <a:p>
                      <a:pPr algn="ctr"/>
                      <a:r>
                        <a:rPr lang="zh-CN" altLang="en-US" sz="1200" dirty="0"/>
                        <a:t>输出</a:t>
                      </a:r>
                      <a:r>
                        <a:rPr lang="en-US" altLang="zh-CN" sz="1200" dirty="0" err="1"/>
                        <a:t>fac</a:t>
                      </a:r>
                      <a:r>
                        <a:rPr lang="en-US" altLang="zh-CN" sz="1200" dirty="0"/>
                        <a:t>(5)</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f=</a:t>
                      </a:r>
                      <a:r>
                        <a:rPr lang="en-US" altLang="zh-CN" sz="1200" dirty="0" err="1"/>
                        <a:t>fac</a:t>
                      </a:r>
                      <a:r>
                        <a:rPr lang="en-US" altLang="zh-CN" sz="1200" dirty="0"/>
                        <a:t>(4)*5</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f=</a:t>
                      </a:r>
                      <a:r>
                        <a:rPr lang="en-US" altLang="zh-CN" sz="1200" dirty="0" err="1"/>
                        <a:t>fac</a:t>
                      </a:r>
                      <a:r>
                        <a:rPr lang="en-US" altLang="zh-CN" sz="1200" dirty="0"/>
                        <a:t>(3)*4</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f=</a:t>
                      </a:r>
                      <a:r>
                        <a:rPr lang="en-US" altLang="zh-CN" sz="1200" dirty="0" err="1"/>
                        <a:t>fac</a:t>
                      </a:r>
                      <a:r>
                        <a:rPr lang="en-US" altLang="zh-CN" sz="1200" dirty="0"/>
                        <a:t>(2)*3</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f=</a:t>
                      </a:r>
                      <a:r>
                        <a:rPr lang="en-US" altLang="zh-CN" sz="1200" dirty="0" err="1"/>
                        <a:t>fac</a:t>
                      </a:r>
                      <a:r>
                        <a:rPr lang="en-US" altLang="zh-CN" sz="1200" dirty="0"/>
                        <a:t>(1)*2</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f=1</a:t>
                      </a:r>
                      <a:endParaRPr lang="zh-CN" altLang="en-US" sz="1200" dirty="0"/>
                    </a:p>
                  </a:txBody>
                  <a:tcPr marL="0" marR="0"/>
                </a:tc>
                <a:extLst>
                  <a:ext uri="{0D108BD9-81ED-4DB2-BD59-A6C34878D82A}">
                    <a16:rowId xmlns:a16="http://schemas.microsoft.com/office/drawing/2014/main" xmlns="" val="713081986"/>
                  </a:ext>
                </a:extLst>
              </a:tr>
              <a:tr h="370840">
                <a:tc>
                  <a:txBody>
                    <a:bodyPr/>
                    <a:lstStyle/>
                    <a:p>
                      <a:pPr algn="ct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err="1"/>
                        <a:t>fac</a:t>
                      </a:r>
                      <a:r>
                        <a:rPr lang="en-US" altLang="zh-CN" sz="1200" dirty="0"/>
                        <a:t>(5)=120</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err="1"/>
                        <a:t>fac</a:t>
                      </a:r>
                      <a:r>
                        <a:rPr lang="en-US" altLang="zh-CN" sz="1200" dirty="0"/>
                        <a:t>(4)=24</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err="1"/>
                        <a:t>fac</a:t>
                      </a:r>
                      <a:r>
                        <a:rPr lang="en-US" altLang="zh-CN" sz="1200" dirty="0"/>
                        <a:t>(3)=6</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err="1"/>
                        <a:t>fac</a:t>
                      </a:r>
                      <a:r>
                        <a:rPr lang="en-US" altLang="zh-CN" sz="1200" dirty="0"/>
                        <a:t>(2)=2</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err="1"/>
                        <a:t>fac</a:t>
                      </a:r>
                      <a:r>
                        <a:rPr lang="en-US" altLang="zh-CN" sz="1200" dirty="0"/>
                        <a:t>(1)=1</a:t>
                      </a:r>
                      <a:endParaRPr lang="zh-CN" altLang="en-US" sz="1200" dirty="0"/>
                    </a:p>
                  </a:txBody>
                  <a:tcPr marL="0" marR="0">
                    <a:noFill/>
                  </a:tcPr>
                </a:tc>
                <a:extLst>
                  <a:ext uri="{0D108BD9-81ED-4DB2-BD59-A6C34878D82A}">
                    <a16:rowId xmlns:a16="http://schemas.microsoft.com/office/drawing/2014/main" xmlns="" val="3829195733"/>
                  </a:ext>
                </a:extLst>
              </a:tr>
            </a:tbl>
          </a:graphicData>
        </a:graphic>
      </p:graphicFrame>
      <p:grpSp>
        <p:nvGrpSpPr>
          <p:cNvPr id="42" name="组合 41">
            <a:extLst>
              <a:ext uri="{FF2B5EF4-FFF2-40B4-BE49-F238E27FC236}">
                <a16:creationId xmlns:a16="http://schemas.microsoft.com/office/drawing/2014/main" xmlns="" id="{40AC8C0C-7A08-47CE-B86B-5ADC1E94A845}"/>
              </a:ext>
            </a:extLst>
          </p:cNvPr>
          <p:cNvGrpSpPr/>
          <p:nvPr/>
        </p:nvGrpSpPr>
        <p:grpSpPr>
          <a:xfrm>
            <a:off x="6369674" y="2185966"/>
            <a:ext cx="4576826" cy="440305"/>
            <a:chOff x="6108251" y="3888808"/>
            <a:chExt cx="4576826" cy="440305"/>
          </a:xfrm>
        </p:grpSpPr>
        <p:cxnSp>
          <p:nvCxnSpPr>
            <p:cNvPr id="43" name="直接箭头连接符 42">
              <a:extLst>
                <a:ext uri="{FF2B5EF4-FFF2-40B4-BE49-F238E27FC236}">
                  <a16:creationId xmlns:a16="http://schemas.microsoft.com/office/drawing/2014/main" xmlns="" id="{6FD7CDC6-595A-4D39-BFDF-117DD328F771}"/>
                </a:ext>
              </a:extLst>
            </p:cNvPr>
            <p:cNvCxnSpPr>
              <a:cxnSpLocks/>
            </p:cNvCxnSpPr>
            <p:nvPr/>
          </p:nvCxnSpPr>
          <p:spPr>
            <a:xfrm flipV="1">
              <a:off x="6108251"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xmlns="" id="{8C8B7DD3-066A-4176-8C92-31268BBA40E4}"/>
                </a:ext>
              </a:extLst>
            </p:cNvPr>
            <p:cNvCxnSpPr/>
            <p:nvPr/>
          </p:nvCxnSpPr>
          <p:spPr>
            <a:xfrm flipH="1" flipV="1">
              <a:off x="6108251"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xmlns="" id="{D436491C-B90A-4923-8E89-13837008B8D7}"/>
                </a:ext>
              </a:extLst>
            </p:cNvPr>
            <p:cNvCxnSpPr>
              <a:cxnSpLocks/>
            </p:cNvCxnSpPr>
            <p:nvPr/>
          </p:nvCxnSpPr>
          <p:spPr>
            <a:xfrm flipV="1">
              <a:off x="7186956"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xmlns="" id="{BECF303F-8EA7-495A-B0D0-82A9CC550FE1}"/>
                </a:ext>
              </a:extLst>
            </p:cNvPr>
            <p:cNvCxnSpPr/>
            <p:nvPr/>
          </p:nvCxnSpPr>
          <p:spPr>
            <a:xfrm flipH="1" flipV="1">
              <a:off x="7186956"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xmlns="" id="{FF9276F2-F072-493C-B740-3FC93C86AD33}"/>
                </a:ext>
              </a:extLst>
            </p:cNvPr>
            <p:cNvCxnSpPr>
              <a:cxnSpLocks/>
            </p:cNvCxnSpPr>
            <p:nvPr/>
          </p:nvCxnSpPr>
          <p:spPr>
            <a:xfrm flipV="1">
              <a:off x="8261105"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xmlns="" id="{488C98C7-0136-4948-AF48-50099B555493}"/>
                </a:ext>
              </a:extLst>
            </p:cNvPr>
            <p:cNvCxnSpPr/>
            <p:nvPr/>
          </p:nvCxnSpPr>
          <p:spPr>
            <a:xfrm flipH="1" flipV="1">
              <a:off x="8261105"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xmlns="" id="{12F9DFD6-C6FD-411A-B257-05248738AE70}"/>
                </a:ext>
              </a:extLst>
            </p:cNvPr>
            <p:cNvCxnSpPr>
              <a:cxnSpLocks/>
            </p:cNvCxnSpPr>
            <p:nvPr/>
          </p:nvCxnSpPr>
          <p:spPr>
            <a:xfrm flipV="1">
              <a:off x="9335254"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xmlns="" id="{8F504258-7D1D-49A1-95A4-144CE6FAB023}"/>
                </a:ext>
              </a:extLst>
            </p:cNvPr>
            <p:cNvCxnSpPr/>
            <p:nvPr/>
          </p:nvCxnSpPr>
          <p:spPr>
            <a:xfrm flipH="1" flipV="1">
              <a:off x="9335254"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xmlns="" id="{B999C19B-22D4-4922-9129-522884ADCCA2}"/>
                </a:ext>
              </a:extLst>
            </p:cNvPr>
            <p:cNvCxnSpPr>
              <a:cxnSpLocks/>
            </p:cNvCxnSpPr>
            <p:nvPr/>
          </p:nvCxnSpPr>
          <p:spPr>
            <a:xfrm flipV="1">
              <a:off x="10413959"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xmlns="" id="{B42C50BB-16B6-4545-BB42-2885396C8D73}"/>
                </a:ext>
              </a:extLst>
            </p:cNvPr>
            <p:cNvCxnSpPr/>
            <p:nvPr/>
          </p:nvCxnSpPr>
          <p:spPr>
            <a:xfrm flipH="1" flipV="1">
              <a:off x="10413959"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3" name="组合 52">
            <a:extLst>
              <a:ext uri="{FF2B5EF4-FFF2-40B4-BE49-F238E27FC236}">
                <a16:creationId xmlns:a16="http://schemas.microsoft.com/office/drawing/2014/main" xmlns="" id="{17545ED2-DA8A-47EF-94D4-E66974757BFA}"/>
              </a:ext>
            </a:extLst>
          </p:cNvPr>
          <p:cNvGrpSpPr/>
          <p:nvPr/>
        </p:nvGrpSpPr>
        <p:grpSpPr>
          <a:xfrm>
            <a:off x="8250332" y="3155514"/>
            <a:ext cx="3576744" cy="2988349"/>
            <a:chOff x="8582294" y="4088153"/>
            <a:chExt cx="3690953" cy="2988349"/>
          </a:xfrm>
        </p:grpSpPr>
        <p:sp>
          <p:nvSpPr>
            <p:cNvPr id="54" name="MH_Other_1">
              <a:extLst>
                <a:ext uri="{FF2B5EF4-FFF2-40B4-BE49-F238E27FC236}">
                  <a16:creationId xmlns:a16="http://schemas.microsoft.com/office/drawing/2014/main" xmlns="" id="{98756F42-E805-44E1-B206-210FDC56FF02}"/>
                </a:ext>
              </a:extLst>
            </p:cNvPr>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55" name="MH_SubTitle_1">
              <a:extLst>
                <a:ext uri="{FF2B5EF4-FFF2-40B4-BE49-F238E27FC236}">
                  <a16:creationId xmlns:a16="http://schemas.microsoft.com/office/drawing/2014/main" xmlns="" id="{69E4BA76-C13A-4969-92D9-9D00A59EA9BD}"/>
                </a:ext>
              </a:extLst>
            </p:cNvPr>
            <p:cNvSpPr/>
            <p:nvPr>
              <p:custDataLst>
                <p:tags r:id="rId2"/>
              </p:custDataLst>
            </p:nvPr>
          </p:nvSpPr>
          <p:spPr>
            <a:xfrm>
              <a:off x="9371544" y="4088153"/>
              <a:ext cx="2901703" cy="2988349"/>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400" dirty="0">
                  <a:solidFill>
                    <a:schemeClr val="tx1">
                      <a:lumMod val="75000"/>
                      <a:lumOff val="25000"/>
                    </a:schemeClr>
                  </a:solidFill>
                </a:rPr>
                <a:t>程序中的变量是</a:t>
              </a:r>
              <a:r>
                <a:rPr lang="en-US" altLang="zh-CN" sz="1400" dirty="0">
                  <a:solidFill>
                    <a:schemeClr val="tx1">
                      <a:lumMod val="75000"/>
                      <a:lumOff val="25000"/>
                    </a:schemeClr>
                  </a:solidFill>
                </a:rPr>
                <a:t>int</a:t>
              </a:r>
              <a:r>
                <a:rPr lang="zh-CN" altLang="en-US" sz="1400" dirty="0">
                  <a:solidFill>
                    <a:schemeClr val="tx1">
                      <a:lumMod val="75000"/>
                      <a:lumOff val="25000"/>
                    </a:schemeClr>
                  </a:solidFill>
                </a:rPr>
                <a:t>型，如果用</a:t>
              </a:r>
              <a:r>
                <a:rPr lang="en-US" altLang="zh-CN" sz="1400" dirty="0">
                  <a:solidFill>
                    <a:schemeClr val="tx1">
                      <a:lumMod val="75000"/>
                      <a:lumOff val="25000"/>
                    </a:schemeClr>
                  </a:solidFill>
                </a:rPr>
                <a:t>Visual C++</a:t>
              </a:r>
              <a:r>
                <a:rPr lang="zh-CN" altLang="en-US" sz="1400" dirty="0">
                  <a:solidFill>
                    <a:schemeClr val="tx1">
                      <a:lumMod val="75000"/>
                      <a:lumOff val="25000"/>
                    </a:schemeClr>
                  </a:solidFill>
                </a:rPr>
                <a:t>、</a:t>
              </a:r>
              <a:r>
                <a:rPr lang="en-US" altLang="zh-CN" sz="1400" dirty="0">
                  <a:solidFill>
                    <a:schemeClr val="tx1">
                      <a:lumMod val="75000"/>
                      <a:lumOff val="25000"/>
                    </a:schemeClr>
                  </a:solidFill>
                </a:rPr>
                <a:t>GCC</a:t>
              </a:r>
              <a:r>
                <a:rPr lang="zh-CN" altLang="en-US" sz="1400" dirty="0">
                  <a:solidFill>
                    <a:schemeClr val="tx1">
                      <a:lumMod val="75000"/>
                      <a:lumOff val="25000"/>
                    </a:schemeClr>
                  </a:solidFill>
                </a:rPr>
                <a:t>以及多数</a:t>
              </a:r>
              <a:r>
                <a:rPr lang="en-US" altLang="zh-CN" sz="1400" dirty="0">
                  <a:solidFill>
                    <a:schemeClr val="tx1">
                      <a:lumMod val="75000"/>
                      <a:lumOff val="25000"/>
                    </a:schemeClr>
                  </a:solidFill>
                </a:rPr>
                <a:t>C</a:t>
              </a:r>
              <a:r>
                <a:rPr lang="zh-CN" altLang="en-US" sz="1400" dirty="0">
                  <a:solidFill>
                    <a:schemeClr val="tx1">
                      <a:lumMod val="75000"/>
                      <a:lumOff val="25000"/>
                    </a:schemeClr>
                  </a:solidFill>
                </a:rPr>
                <a:t>编译系统为</a:t>
              </a:r>
              <a:r>
                <a:rPr lang="en-US" altLang="zh-CN" sz="1400" dirty="0">
                  <a:solidFill>
                    <a:schemeClr val="tx1">
                      <a:lumMod val="75000"/>
                      <a:lumOff val="25000"/>
                    </a:schemeClr>
                  </a:solidFill>
                </a:rPr>
                <a:t>int</a:t>
              </a:r>
              <a:r>
                <a:rPr lang="zh-CN" altLang="en-US" sz="1400" dirty="0">
                  <a:solidFill>
                    <a:schemeClr val="tx1">
                      <a:lumMod val="75000"/>
                      <a:lumOff val="25000"/>
                    </a:schemeClr>
                  </a:solidFill>
                </a:rPr>
                <a:t>型数据分配</a:t>
              </a:r>
              <a:r>
                <a:rPr lang="en-US" altLang="zh-CN" sz="1400" dirty="0">
                  <a:solidFill>
                    <a:schemeClr val="tx1">
                      <a:lumMod val="75000"/>
                      <a:lumOff val="25000"/>
                    </a:schemeClr>
                  </a:solidFill>
                </a:rPr>
                <a:t>4</a:t>
              </a:r>
              <a:r>
                <a:rPr lang="zh-CN" altLang="en-US" sz="1400" dirty="0">
                  <a:solidFill>
                    <a:schemeClr val="tx1">
                      <a:lumMod val="75000"/>
                      <a:lumOff val="25000"/>
                    </a:schemeClr>
                  </a:solidFill>
                </a:rPr>
                <a:t>个字节，能表示的最大数为</a:t>
              </a:r>
              <a:r>
                <a:rPr lang="en-US" altLang="zh-CN" sz="1400" dirty="0">
                  <a:solidFill>
                    <a:schemeClr val="tx1">
                      <a:lumMod val="75000"/>
                      <a:lumOff val="25000"/>
                    </a:schemeClr>
                  </a:solidFill>
                </a:rPr>
                <a:t>2 147 483 647</a:t>
              </a:r>
              <a:r>
                <a:rPr lang="zh-CN" altLang="en-US" sz="1400" dirty="0">
                  <a:solidFill>
                    <a:schemeClr val="tx1">
                      <a:lumMod val="75000"/>
                      <a:lumOff val="25000"/>
                    </a:schemeClr>
                  </a:solidFill>
                </a:rPr>
                <a:t>，当</a:t>
              </a:r>
              <a:r>
                <a:rPr lang="en-US" altLang="zh-CN" sz="1400" dirty="0">
                  <a:solidFill>
                    <a:schemeClr val="tx1">
                      <a:lumMod val="75000"/>
                      <a:lumOff val="25000"/>
                    </a:schemeClr>
                  </a:solidFill>
                </a:rPr>
                <a:t>n=12</a:t>
              </a:r>
              <a:r>
                <a:rPr lang="zh-CN" altLang="en-US" sz="1400" dirty="0">
                  <a:solidFill>
                    <a:schemeClr val="tx1">
                      <a:lumMod val="75000"/>
                      <a:lumOff val="25000"/>
                    </a:schemeClr>
                  </a:solidFill>
                </a:rPr>
                <a:t>时，运行正常，输出为</a:t>
              </a:r>
              <a:r>
                <a:rPr lang="en-US" altLang="zh-CN" sz="1400" dirty="0">
                  <a:solidFill>
                    <a:schemeClr val="tx1">
                      <a:lumMod val="75000"/>
                      <a:lumOff val="25000"/>
                    </a:schemeClr>
                  </a:solidFill>
                </a:rPr>
                <a:t>479 001 600</a:t>
              </a:r>
              <a:r>
                <a:rPr lang="zh-CN" altLang="en-US" sz="1400" dirty="0">
                  <a:solidFill>
                    <a:schemeClr val="tx1">
                      <a:lumMod val="75000"/>
                      <a:lumOff val="25000"/>
                    </a:schemeClr>
                  </a:solidFill>
                </a:rPr>
                <a:t>。如果输入</a:t>
              </a:r>
              <a:r>
                <a:rPr lang="en-US" altLang="zh-CN" sz="1400" dirty="0">
                  <a:solidFill>
                    <a:schemeClr val="tx1">
                      <a:lumMod val="75000"/>
                      <a:lumOff val="25000"/>
                    </a:schemeClr>
                  </a:solidFill>
                </a:rPr>
                <a:t>13</a:t>
              </a:r>
              <a:r>
                <a:rPr lang="zh-CN" altLang="en-US" sz="1400" dirty="0">
                  <a:solidFill>
                    <a:schemeClr val="tx1">
                      <a:lumMod val="75000"/>
                      <a:lumOff val="25000"/>
                    </a:schemeClr>
                  </a:solidFill>
                </a:rPr>
                <a:t>，企图求</a:t>
              </a:r>
              <a:r>
                <a:rPr lang="en-US" altLang="zh-CN" sz="1400" dirty="0">
                  <a:solidFill>
                    <a:schemeClr val="tx1">
                      <a:lumMod val="75000"/>
                      <a:lumOff val="25000"/>
                    </a:schemeClr>
                  </a:solidFill>
                </a:rPr>
                <a:t>13!</a:t>
              </a:r>
              <a:r>
                <a:rPr lang="zh-CN" altLang="en-US" sz="1400" dirty="0">
                  <a:solidFill>
                    <a:schemeClr val="tx1">
                      <a:lumMod val="75000"/>
                      <a:lumOff val="25000"/>
                    </a:schemeClr>
                  </a:solidFill>
                </a:rPr>
                <a:t>，是得不到预期结果的，因为求出的结果超过了</a:t>
              </a:r>
              <a:r>
                <a:rPr lang="en-US" altLang="zh-CN" sz="1400" dirty="0">
                  <a:solidFill>
                    <a:schemeClr val="tx1">
                      <a:lumMod val="75000"/>
                      <a:lumOff val="25000"/>
                    </a:schemeClr>
                  </a:solidFill>
                </a:rPr>
                <a:t>int</a:t>
              </a:r>
              <a:r>
                <a:rPr lang="zh-CN" altLang="en-US" sz="1400" dirty="0">
                  <a:solidFill>
                    <a:schemeClr val="tx1">
                      <a:lumMod val="75000"/>
                      <a:lumOff val="25000"/>
                    </a:schemeClr>
                  </a:solidFill>
                </a:rPr>
                <a:t>型数据的最大值。可将</a:t>
              </a:r>
              <a:r>
                <a:rPr lang="en-US" altLang="zh-CN" sz="1400" dirty="0" err="1">
                  <a:solidFill>
                    <a:schemeClr val="tx1">
                      <a:lumMod val="75000"/>
                      <a:lumOff val="25000"/>
                    </a:schemeClr>
                  </a:solidFill>
                </a:rPr>
                <a:t>f,y</a:t>
              </a:r>
              <a:r>
                <a:rPr lang="zh-CN" altLang="en-US" sz="1400" dirty="0">
                  <a:solidFill>
                    <a:schemeClr val="tx1">
                      <a:lumMod val="75000"/>
                      <a:lumOff val="25000"/>
                    </a:schemeClr>
                  </a:solidFill>
                </a:rPr>
                <a:t>和</a:t>
              </a:r>
              <a:r>
                <a:rPr lang="en-US" altLang="zh-CN" sz="1400" dirty="0" err="1">
                  <a:solidFill>
                    <a:schemeClr val="tx1">
                      <a:lumMod val="75000"/>
                      <a:lumOff val="25000"/>
                    </a:schemeClr>
                  </a:solidFill>
                </a:rPr>
                <a:t>fac</a:t>
              </a:r>
              <a:r>
                <a:rPr lang="zh-CN" altLang="en-US" sz="1400" dirty="0">
                  <a:solidFill>
                    <a:schemeClr val="tx1">
                      <a:lumMod val="75000"/>
                      <a:lumOff val="25000"/>
                    </a:schemeClr>
                  </a:solidFill>
                </a:rPr>
                <a:t>函数定义为</a:t>
              </a:r>
              <a:r>
                <a:rPr lang="en-US" altLang="zh-CN" sz="1400" dirty="0">
                  <a:solidFill>
                    <a:schemeClr val="tx1">
                      <a:lumMod val="75000"/>
                      <a:lumOff val="25000"/>
                    </a:schemeClr>
                  </a:solidFill>
                </a:rPr>
                <a:t>float</a:t>
              </a:r>
              <a:r>
                <a:rPr lang="zh-CN" altLang="en-US" sz="1400" dirty="0">
                  <a:solidFill>
                    <a:schemeClr val="tx1">
                      <a:lumMod val="75000"/>
                      <a:lumOff val="25000"/>
                    </a:schemeClr>
                  </a:solidFill>
                </a:rPr>
                <a:t>或</a:t>
              </a:r>
              <a:r>
                <a:rPr lang="en-US" altLang="zh-CN" sz="1400" dirty="0">
                  <a:solidFill>
                    <a:schemeClr val="tx1">
                      <a:lumMod val="75000"/>
                      <a:lumOff val="25000"/>
                    </a:schemeClr>
                  </a:solidFill>
                </a:rPr>
                <a:t>double</a:t>
              </a:r>
              <a:r>
                <a:rPr lang="zh-CN" altLang="en-US" sz="1400" dirty="0">
                  <a:solidFill>
                    <a:schemeClr val="tx1">
                      <a:lumMod val="75000"/>
                      <a:lumOff val="25000"/>
                    </a:schemeClr>
                  </a:solidFill>
                </a:rPr>
                <a:t>型。</a:t>
              </a:r>
            </a:p>
          </p:txBody>
        </p:sp>
        <p:sp>
          <p:nvSpPr>
            <p:cNvPr id="56" name="MH_Other_2">
              <a:extLst>
                <a:ext uri="{FF2B5EF4-FFF2-40B4-BE49-F238E27FC236}">
                  <a16:creationId xmlns:a16="http://schemas.microsoft.com/office/drawing/2014/main" xmlns="" id="{3CA80AA9-E20C-418F-9461-7E1AE248D8DE}"/>
                </a:ext>
              </a:extLst>
            </p:cNvPr>
            <p:cNvSpPr/>
            <p:nvPr>
              <p:custDataLst>
                <p:tags r:id="rId3"/>
              </p:custDataLst>
            </p:nvPr>
          </p:nvSpPr>
          <p:spPr>
            <a:xfrm rot="16200000">
              <a:off x="11971622" y="6774876"/>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pic>
        <p:nvPicPr>
          <p:cNvPr id="4" name="图片 3"/>
          <p:cNvPicPr>
            <a:picLocks noChangeAspect="1"/>
          </p:cNvPicPr>
          <p:nvPr/>
        </p:nvPicPr>
        <p:blipFill>
          <a:blip r:embed="rId19" cstate="print"/>
          <a:stretch>
            <a:fillRect/>
          </a:stretch>
        </p:blipFill>
        <p:spPr>
          <a:xfrm>
            <a:off x="3971754" y="843019"/>
            <a:ext cx="3476625" cy="819150"/>
          </a:xfrm>
          <a:prstGeom prst="rect">
            <a:avLst/>
          </a:prstGeom>
        </p:spPr>
      </p:pic>
    </p:spTree>
    <p:extLst>
      <p:ext uri="{BB962C8B-B14F-4D97-AF65-F5344CB8AC3E}">
        <p14:creationId xmlns:p14="http://schemas.microsoft.com/office/powerpoint/2010/main" xmlns="" val="1785119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函数的递归调用</a:t>
            </a:r>
          </a:p>
        </p:txBody>
      </p:sp>
      <p:sp>
        <p:nvSpPr>
          <p:cNvPr id="3" name="内容占位符 2"/>
          <p:cNvSpPr>
            <a:spLocks noGrp="1"/>
          </p:cNvSpPr>
          <p:nvPr>
            <p:ph idx="1"/>
          </p:nvPr>
        </p:nvSpPr>
        <p:spPr>
          <a:xfrm>
            <a:off x="535765" y="1240793"/>
            <a:ext cx="11263147" cy="1381685"/>
          </a:xfrm>
        </p:spPr>
        <p:txBody>
          <a:bodyPr>
            <a:noAutofit/>
          </a:bodyPr>
          <a:lstStyle/>
          <a:p>
            <a:pPr marL="88900" indent="-88900">
              <a:lnSpc>
                <a:spcPct val="120000"/>
              </a:lnSpc>
              <a:spcBef>
                <a:spcPts val="0"/>
              </a:spcBef>
              <a:buNone/>
            </a:pPr>
            <a:r>
              <a:rPr lang="en-US" altLang="zh-CN" sz="1800" dirty="0">
                <a:solidFill>
                  <a:schemeClr val="accent1"/>
                </a:solidFill>
              </a:rPr>
              <a:t>【</a:t>
            </a:r>
            <a:r>
              <a:rPr lang="zh-CN" altLang="en-US" sz="1800" dirty="0">
                <a:solidFill>
                  <a:schemeClr val="accent1"/>
                </a:solidFill>
              </a:rPr>
              <a:t>例</a:t>
            </a:r>
            <a:r>
              <a:rPr lang="en-US" altLang="zh-CN" sz="1800" dirty="0">
                <a:solidFill>
                  <a:schemeClr val="accent1"/>
                </a:solidFill>
              </a:rPr>
              <a:t>7.8】Hanoi</a:t>
            </a:r>
            <a:r>
              <a:rPr lang="zh-CN" altLang="en-US" sz="1800" dirty="0">
                <a:solidFill>
                  <a:schemeClr val="accent1"/>
                </a:solidFill>
              </a:rPr>
              <a:t>（汉诺）塔问题。古代有一个梵塔，塔内有</a:t>
            </a:r>
            <a:r>
              <a:rPr lang="en-US" altLang="zh-CN" sz="1800" dirty="0">
                <a:solidFill>
                  <a:schemeClr val="accent1"/>
                </a:solidFill>
              </a:rPr>
              <a:t>3</a:t>
            </a:r>
            <a:r>
              <a:rPr lang="zh-CN" altLang="en-US" sz="1800" dirty="0">
                <a:solidFill>
                  <a:schemeClr val="accent1"/>
                </a:solidFill>
              </a:rPr>
              <a:t>个座</a:t>
            </a:r>
            <a:r>
              <a:rPr lang="en-US" altLang="zh-CN" sz="1800" dirty="0">
                <a:solidFill>
                  <a:schemeClr val="accent1"/>
                </a:solidFill>
              </a:rPr>
              <a:t>A,B,C</a:t>
            </a:r>
            <a:r>
              <a:rPr lang="zh-CN" altLang="en-US" sz="1800" dirty="0">
                <a:solidFill>
                  <a:schemeClr val="accent1"/>
                </a:solidFill>
              </a:rPr>
              <a:t>。开始时</a:t>
            </a:r>
            <a:r>
              <a:rPr lang="en-US" altLang="zh-CN" sz="1800" dirty="0">
                <a:solidFill>
                  <a:schemeClr val="accent1"/>
                </a:solidFill>
              </a:rPr>
              <a:t>A</a:t>
            </a:r>
            <a:r>
              <a:rPr lang="zh-CN" altLang="en-US" sz="1800" dirty="0">
                <a:solidFill>
                  <a:schemeClr val="accent1"/>
                </a:solidFill>
              </a:rPr>
              <a:t>座上有</a:t>
            </a:r>
            <a:r>
              <a:rPr lang="en-US" altLang="zh-CN" sz="1800" dirty="0">
                <a:solidFill>
                  <a:schemeClr val="accent1"/>
                </a:solidFill>
              </a:rPr>
              <a:t>64</a:t>
            </a:r>
            <a:r>
              <a:rPr lang="zh-CN" altLang="en-US" sz="1800" dirty="0">
                <a:solidFill>
                  <a:schemeClr val="accent1"/>
                </a:solidFill>
              </a:rPr>
              <a:t>个盘子，盘子大小不等，大的在下，小的在上。有一个老和尚想把这</a:t>
            </a:r>
            <a:r>
              <a:rPr lang="en-US" altLang="zh-CN" sz="1800" dirty="0">
                <a:solidFill>
                  <a:schemeClr val="accent1"/>
                </a:solidFill>
              </a:rPr>
              <a:t>64</a:t>
            </a:r>
            <a:r>
              <a:rPr lang="zh-CN" altLang="en-US" sz="1800" dirty="0">
                <a:solidFill>
                  <a:schemeClr val="accent1"/>
                </a:solidFill>
              </a:rPr>
              <a:t>个盘子从</a:t>
            </a:r>
            <a:r>
              <a:rPr lang="en-US" altLang="zh-CN" sz="1800" dirty="0">
                <a:solidFill>
                  <a:schemeClr val="accent1"/>
                </a:solidFill>
              </a:rPr>
              <a:t>A</a:t>
            </a:r>
            <a:r>
              <a:rPr lang="zh-CN" altLang="en-US" sz="1800" dirty="0">
                <a:solidFill>
                  <a:schemeClr val="accent1"/>
                </a:solidFill>
              </a:rPr>
              <a:t>座移到</a:t>
            </a:r>
            <a:r>
              <a:rPr lang="en-US" altLang="zh-CN" sz="1800" dirty="0">
                <a:solidFill>
                  <a:schemeClr val="accent1"/>
                </a:solidFill>
              </a:rPr>
              <a:t>C</a:t>
            </a:r>
            <a:r>
              <a:rPr lang="zh-CN" altLang="en-US" sz="1800" dirty="0">
                <a:solidFill>
                  <a:schemeClr val="accent1"/>
                </a:solidFill>
              </a:rPr>
              <a:t>座，但规定每次只允许移动一个盘，且在移动过程中在</a:t>
            </a:r>
            <a:r>
              <a:rPr lang="en-US" altLang="zh-CN" sz="1800" dirty="0">
                <a:solidFill>
                  <a:schemeClr val="accent1"/>
                </a:solidFill>
              </a:rPr>
              <a:t>3</a:t>
            </a:r>
            <a:r>
              <a:rPr lang="zh-CN" altLang="en-US" sz="1800" dirty="0">
                <a:solidFill>
                  <a:schemeClr val="accent1"/>
                </a:solidFill>
              </a:rPr>
              <a:t>个座上都始终保持大盘在下，小盘在上。在移动过程中可以利用</a:t>
            </a:r>
            <a:r>
              <a:rPr lang="en-US" altLang="zh-CN" sz="1800" dirty="0">
                <a:solidFill>
                  <a:schemeClr val="accent1"/>
                </a:solidFill>
              </a:rPr>
              <a:t>B</a:t>
            </a:r>
            <a:r>
              <a:rPr lang="zh-CN" altLang="en-US" sz="1800" dirty="0">
                <a:solidFill>
                  <a:schemeClr val="accent1"/>
                </a:solidFill>
              </a:rPr>
              <a:t>座。要求编程序输出移动盘子的步骤。</a:t>
            </a:r>
          </a:p>
        </p:txBody>
      </p:sp>
      <p:grpSp>
        <p:nvGrpSpPr>
          <p:cNvPr id="22" name="组合 21">
            <a:extLst>
              <a:ext uri="{FF2B5EF4-FFF2-40B4-BE49-F238E27FC236}">
                <a16:creationId xmlns:a16="http://schemas.microsoft.com/office/drawing/2014/main" xmlns="" id="{0DBAB749-E683-40CD-8DD3-D3B8BE5E78B1}"/>
              </a:ext>
            </a:extLst>
          </p:cNvPr>
          <p:cNvGrpSpPr/>
          <p:nvPr/>
        </p:nvGrpSpPr>
        <p:grpSpPr>
          <a:xfrm>
            <a:off x="7735536" y="2497287"/>
            <a:ext cx="3733275" cy="1530357"/>
            <a:chOff x="6508006" y="2956560"/>
            <a:chExt cx="3733275" cy="1530357"/>
          </a:xfrm>
        </p:grpSpPr>
        <p:grpSp>
          <p:nvGrpSpPr>
            <p:cNvPr id="8" name="组合 7">
              <a:extLst>
                <a:ext uri="{FF2B5EF4-FFF2-40B4-BE49-F238E27FC236}">
                  <a16:creationId xmlns:a16="http://schemas.microsoft.com/office/drawing/2014/main" xmlns="" id="{0F5D8B2B-65B6-4491-A883-33049B6EB77E}"/>
                </a:ext>
              </a:extLst>
            </p:cNvPr>
            <p:cNvGrpSpPr/>
            <p:nvPr/>
          </p:nvGrpSpPr>
          <p:grpSpPr>
            <a:xfrm>
              <a:off x="6508006" y="2962866"/>
              <a:ext cx="1103587" cy="1167699"/>
              <a:chOff x="7081870" y="2893498"/>
              <a:chExt cx="1103587" cy="1167699"/>
            </a:xfrm>
          </p:grpSpPr>
          <p:cxnSp>
            <p:nvCxnSpPr>
              <p:cNvPr id="5" name="直接连接符 4">
                <a:extLst>
                  <a:ext uri="{FF2B5EF4-FFF2-40B4-BE49-F238E27FC236}">
                    <a16:creationId xmlns:a16="http://schemas.microsoft.com/office/drawing/2014/main" xmlns="" id="{4CDC5905-D932-4DC8-96B0-5809E7964A0F}"/>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xmlns="" id="{6C408AF2-4FA0-4EC5-BEFD-0090BB0B9F5E}"/>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xmlns="" id="{28BF2261-DCCA-400B-BBD1-3628FEBED5DB}"/>
                </a:ext>
              </a:extLst>
            </p:cNvPr>
            <p:cNvGrpSpPr/>
            <p:nvPr/>
          </p:nvGrpSpPr>
          <p:grpSpPr>
            <a:xfrm>
              <a:off x="7813390" y="2956560"/>
              <a:ext cx="1103587" cy="1167699"/>
              <a:chOff x="7081870" y="2893498"/>
              <a:chExt cx="1103587" cy="1167699"/>
            </a:xfrm>
          </p:grpSpPr>
          <p:cxnSp>
            <p:nvCxnSpPr>
              <p:cNvPr id="10" name="直接连接符 9">
                <a:extLst>
                  <a:ext uri="{FF2B5EF4-FFF2-40B4-BE49-F238E27FC236}">
                    <a16:creationId xmlns:a16="http://schemas.microsoft.com/office/drawing/2014/main" xmlns="" id="{DAAEA7EB-CF74-40F1-86C5-CBF015630CA6}"/>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xmlns="" id="{14CBA65E-D88E-4515-923F-268FE81BF7B3}"/>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xmlns="" id="{D06FBF58-FCBB-4198-B934-4E5D172E5CA8}"/>
                </a:ext>
              </a:extLst>
            </p:cNvPr>
            <p:cNvGrpSpPr/>
            <p:nvPr/>
          </p:nvGrpSpPr>
          <p:grpSpPr>
            <a:xfrm>
              <a:off x="9137694" y="2962865"/>
              <a:ext cx="1103587" cy="1167699"/>
              <a:chOff x="7081870" y="2893498"/>
              <a:chExt cx="1103587" cy="1167699"/>
            </a:xfrm>
          </p:grpSpPr>
          <p:cxnSp>
            <p:nvCxnSpPr>
              <p:cNvPr id="13" name="直接连接符 12">
                <a:extLst>
                  <a:ext uri="{FF2B5EF4-FFF2-40B4-BE49-F238E27FC236}">
                    <a16:creationId xmlns:a16="http://schemas.microsoft.com/office/drawing/2014/main" xmlns="" id="{2EBF61D1-FAA2-43B5-9B1B-57B6E922E1FE}"/>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xmlns="" id="{BD481683-E17E-4A8C-B779-DCB2519309A7}"/>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5" name="矩形 14">
              <a:extLst>
                <a:ext uri="{FF2B5EF4-FFF2-40B4-BE49-F238E27FC236}">
                  <a16:creationId xmlns:a16="http://schemas.microsoft.com/office/drawing/2014/main" xmlns="" id="{9937FE7A-0762-4F75-ABEC-8F2E9457A52C}"/>
                </a:ext>
              </a:extLst>
            </p:cNvPr>
            <p:cNvSpPr/>
            <p:nvPr/>
          </p:nvSpPr>
          <p:spPr>
            <a:xfrm>
              <a:off x="6607968" y="3903100"/>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7" name="矩形 16">
              <a:extLst>
                <a:ext uri="{FF2B5EF4-FFF2-40B4-BE49-F238E27FC236}">
                  <a16:creationId xmlns:a16="http://schemas.microsoft.com/office/drawing/2014/main" xmlns="" id="{C673A9FD-52BE-4AB1-BF15-9DDE06309595}"/>
                </a:ext>
              </a:extLst>
            </p:cNvPr>
            <p:cNvSpPr/>
            <p:nvPr/>
          </p:nvSpPr>
          <p:spPr>
            <a:xfrm>
              <a:off x="6644453" y="3687099"/>
              <a:ext cx="792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8" name="矩形 17">
              <a:extLst>
                <a:ext uri="{FF2B5EF4-FFF2-40B4-BE49-F238E27FC236}">
                  <a16:creationId xmlns:a16="http://schemas.microsoft.com/office/drawing/2014/main" xmlns="" id="{C4A305E3-F6A6-490F-A57C-A8EB10215524}"/>
                </a:ext>
              </a:extLst>
            </p:cNvPr>
            <p:cNvSpPr/>
            <p:nvPr/>
          </p:nvSpPr>
          <p:spPr>
            <a:xfrm>
              <a:off x="6687597" y="3471098"/>
              <a:ext cx="720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9" name="矩形 18">
              <a:extLst>
                <a:ext uri="{FF2B5EF4-FFF2-40B4-BE49-F238E27FC236}">
                  <a16:creationId xmlns:a16="http://schemas.microsoft.com/office/drawing/2014/main" xmlns="" id="{76664FA8-6628-4079-A88C-C442C188B02E}"/>
                </a:ext>
              </a:extLst>
            </p:cNvPr>
            <p:cNvSpPr/>
            <p:nvPr/>
          </p:nvSpPr>
          <p:spPr>
            <a:xfrm>
              <a:off x="6721231" y="3255097"/>
              <a:ext cx="648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20" name="矩形 19">
              <a:extLst>
                <a:ext uri="{FF2B5EF4-FFF2-40B4-BE49-F238E27FC236}">
                  <a16:creationId xmlns:a16="http://schemas.microsoft.com/office/drawing/2014/main" xmlns="" id="{A00BB0DF-D046-4DB4-8DE9-19CA1A6600EB}"/>
                </a:ext>
              </a:extLst>
            </p:cNvPr>
            <p:cNvSpPr/>
            <p:nvPr/>
          </p:nvSpPr>
          <p:spPr>
            <a:xfrm>
              <a:off x="6751846" y="3034776"/>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21" name="文本框 20">
              <a:extLst>
                <a:ext uri="{FF2B5EF4-FFF2-40B4-BE49-F238E27FC236}">
                  <a16:creationId xmlns:a16="http://schemas.microsoft.com/office/drawing/2014/main" xmlns="" id="{BD0236B7-23B2-4509-8CAD-1A361DE8D374}"/>
                </a:ext>
              </a:extLst>
            </p:cNvPr>
            <p:cNvSpPr txBox="1"/>
            <p:nvPr/>
          </p:nvSpPr>
          <p:spPr>
            <a:xfrm>
              <a:off x="6879482" y="4117585"/>
              <a:ext cx="3028900" cy="369332"/>
            </a:xfrm>
            <a:prstGeom prst="rect">
              <a:avLst/>
            </a:prstGeom>
            <a:noFill/>
          </p:spPr>
          <p:txBody>
            <a:bodyPr wrap="square" rtlCol="0">
              <a:spAutoFit/>
            </a:bodyPr>
            <a:lstStyle/>
            <a:p>
              <a:pPr defTabSz="1308100"/>
              <a:r>
                <a:rPr lang="en-US" altLang="zh-CN" dirty="0">
                  <a:solidFill>
                    <a:schemeClr val="accent1"/>
                  </a:solidFill>
                </a:rPr>
                <a:t>A	B	C</a:t>
              </a:r>
              <a:endParaRPr lang="zh-CN" altLang="en-US" dirty="0">
                <a:solidFill>
                  <a:schemeClr val="accent1"/>
                </a:solidFill>
              </a:endParaRPr>
            </a:p>
          </p:txBody>
        </p:sp>
      </p:grpSp>
      <p:sp>
        <p:nvSpPr>
          <p:cNvPr id="23" name="矩形 22">
            <a:extLst>
              <a:ext uri="{FF2B5EF4-FFF2-40B4-BE49-F238E27FC236}">
                <a16:creationId xmlns:a16="http://schemas.microsoft.com/office/drawing/2014/main" xmlns="" id="{404FAC7C-A1E4-4160-9CA3-B3C91EE8B79E}"/>
              </a:ext>
            </a:extLst>
          </p:cNvPr>
          <p:cNvSpPr/>
          <p:nvPr/>
        </p:nvSpPr>
        <p:spPr>
          <a:xfrm>
            <a:off x="612166" y="2566356"/>
            <a:ext cx="6915935" cy="4158061"/>
          </a:xfrm>
          <a:prstGeom prst="rect">
            <a:avLst/>
          </a:prstGeom>
        </p:spPr>
        <p:txBody>
          <a:bodyPr wrap="square">
            <a:spAutoFit/>
          </a:bodyPr>
          <a:lstStyle/>
          <a:p>
            <a:pPr>
              <a:lnSpc>
                <a:spcPct val="120000"/>
              </a:lnSpc>
            </a:pPr>
            <a:r>
              <a:rPr lang="zh-CN" altLang="en-US" b="1" dirty="0"/>
              <a:t>解题思路</a:t>
            </a:r>
            <a:r>
              <a:rPr lang="en-US" altLang="zh-CN" b="1" dirty="0"/>
              <a:t>:</a:t>
            </a:r>
          </a:p>
          <a:p>
            <a:pPr>
              <a:lnSpc>
                <a:spcPct val="120000"/>
              </a:lnSpc>
            </a:pPr>
            <a:r>
              <a:rPr lang="zh-CN" altLang="en-US" dirty="0"/>
              <a:t>老和尚会这样想</a:t>
            </a:r>
            <a:r>
              <a:rPr lang="en-US" altLang="zh-CN" dirty="0"/>
              <a:t>: </a:t>
            </a:r>
            <a:r>
              <a:rPr lang="zh-CN" altLang="en-US" dirty="0"/>
              <a:t>假如有另外一个和尚能有办法将上面</a:t>
            </a:r>
            <a:r>
              <a:rPr lang="en-US" altLang="zh-CN" dirty="0"/>
              <a:t>63</a:t>
            </a:r>
            <a:r>
              <a:rPr lang="zh-CN" altLang="en-US" dirty="0"/>
              <a:t>个盘子从一个座移到另一座。那么，问题就解决了。此时老和尚只须这样做</a:t>
            </a:r>
            <a:r>
              <a:rPr lang="en-US" altLang="zh-CN" dirty="0"/>
              <a:t>: </a:t>
            </a:r>
          </a:p>
          <a:p>
            <a:pPr>
              <a:lnSpc>
                <a:spcPct val="120000"/>
              </a:lnSpc>
            </a:pPr>
            <a:r>
              <a:rPr lang="zh-CN" altLang="en-US" dirty="0"/>
              <a:t>① 命令第</a:t>
            </a:r>
            <a:r>
              <a:rPr lang="en-US" altLang="zh-CN" dirty="0"/>
              <a:t>2</a:t>
            </a:r>
            <a:r>
              <a:rPr lang="zh-CN" altLang="en-US" dirty="0"/>
              <a:t>个和尚将</a:t>
            </a:r>
            <a:r>
              <a:rPr lang="en-US" altLang="zh-CN" dirty="0"/>
              <a:t>63</a:t>
            </a:r>
            <a:r>
              <a:rPr lang="zh-CN" altLang="en-US" dirty="0"/>
              <a:t>个盘子从</a:t>
            </a:r>
            <a:r>
              <a:rPr lang="en-US" altLang="zh-CN" dirty="0"/>
              <a:t>A</a:t>
            </a:r>
            <a:r>
              <a:rPr lang="zh-CN" altLang="en-US" dirty="0"/>
              <a:t>座移到</a:t>
            </a:r>
            <a:r>
              <a:rPr lang="en-US" altLang="zh-CN" dirty="0"/>
              <a:t>B</a:t>
            </a:r>
            <a:r>
              <a:rPr lang="zh-CN" altLang="en-US" dirty="0"/>
              <a:t>座；</a:t>
            </a:r>
          </a:p>
          <a:p>
            <a:pPr>
              <a:lnSpc>
                <a:spcPct val="120000"/>
              </a:lnSpc>
            </a:pPr>
            <a:r>
              <a:rPr lang="zh-CN" altLang="en-US" dirty="0"/>
              <a:t>② 自己将</a:t>
            </a:r>
            <a:r>
              <a:rPr lang="en-US" altLang="zh-CN" dirty="0"/>
              <a:t>1</a:t>
            </a:r>
            <a:r>
              <a:rPr lang="zh-CN" altLang="en-US" dirty="0"/>
              <a:t>个盘子（最底下的、最大的盘子）从</a:t>
            </a:r>
            <a:r>
              <a:rPr lang="en-US" altLang="zh-CN" dirty="0"/>
              <a:t>A</a:t>
            </a:r>
            <a:r>
              <a:rPr lang="zh-CN" altLang="en-US" dirty="0"/>
              <a:t>座移到</a:t>
            </a:r>
            <a:r>
              <a:rPr lang="en-US" altLang="zh-CN" dirty="0"/>
              <a:t>C</a:t>
            </a:r>
            <a:r>
              <a:rPr lang="zh-CN" altLang="en-US" dirty="0"/>
              <a:t>座；</a:t>
            </a:r>
          </a:p>
          <a:p>
            <a:pPr>
              <a:lnSpc>
                <a:spcPct val="120000"/>
              </a:lnSpc>
            </a:pPr>
            <a:r>
              <a:rPr lang="zh-CN" altLang="en-US" dirty="0"/>
              <a:t>③ 再命令第</a:t>
            </a:r>
            <a:r>
              <a:rPr lang="en-US" altLang="zh-CN" dirty="0"/>
              <a:t>2</a:t>
            </a:r>
            <a:r>
              <a:rPr lang="zh-CN" altLang="en-US" dirty="0"/>
              <a:t>个和尚将</a:t>
            </a:r>
            <a:r>
              <a:rPr lang="en-US" altLang="zh-CN" dirty="0"/>
              <a:t>63</a:t>
            </a:r>
            <a:r>
              <a:rPr lang="zh-CN" altLang="en-US" dirty="0"/>
              <a:t>个盘子从</a:t>
            </a:r>
            <a:r>
              <a:rPr lang="en-US" altLang="zh-CN" dirty="0"/>
              <a:t>B</a:t>
            </a:r>
            <a:r>
              <a:rPr lang="zh-CN" altLang="en-US" dirty="0"/>
              <a:t>座移到</a:t>
            </a:r>
            <a:r>
              <a:rPr lang="en-US" altLang="zh-CN" dirty="0"/>
              <a:t>C</a:t>
            </a:r>
            <a:r>
              <a:rPr lang="zh-CN" altLang="en-US" dirty="0"/>
              <a:t>座。</a:t>
            </a:r>
            <a:endParaRPr lang="en-US" altLang="zh-CN" dirty="0"/>
          </a:p>
          <a:p>
            <a:pPr>
              <a:lnSpc>
                <a:spcPct val="120000"/>
              </a:lnSpc>
              <a:spcBef>
                <a:spcPts val="600"/>
              </a:spcBef>
            </a:pPr>
            <a:r>
              <a:rPr lang="zh-CN" altLang="en-US" dirty="0"/>
              <a:t>第</a:t>
            </a:r>
            <a:r>
              <a:rPr lang="en-US" altLang="zh-CN" dirty="0"/>
              <a:t>2</a:t>
            </a:r>
            <a:r>
              <a:rPr lang="zh-CN" altLang="en-US" dirty="0"/>
              <a:t>个和尚又想</a:t>
            </a:r>
            <a:r>
              <a:rPr lang="en-US" altLang="zh-CN" dirty="0"/>
              <a:t>: </a:t>
            </a:r>
            <a:r>
              <a:rPr lang="zh-CN" altLang="en-US" dirty="0"/>
              <a:t>如果有人能将</a:t>
            </a:r>
            <a:r>
              <a:rPr lang="en-US" altLang="zh-CN" dirty="0"/>
              <a:t>62</a:t>
            </a:r>
            <a:r>
              <a:rPr lang="zh-CN" altLang="en-US" dirty="0"/>
              <a:t>个盘子从一个座移到另一座，我就能将</a:t>
            </a:r>
            <a:r>
              <a:rPr lang="en-US" altLang="zh-CN" dirty="0"/>
              <a:t>63</a:t>
            </a:r>
            <a:r>
              <a:rPr lang="zh-CN" altLang="en-US" dirty="0"/>
              <a:t>个盘子从</a:t>
            </a:r>
            <a:r>
              <a:rPr lang="en-US" altLang="zh-CN" dirty="0"/>
              <a:t>A</a:t>
            </a:r>
            <a:r>
              <a:rPr lang="zh-CN" altLang="en-US" dirty="0"/>
              <a:t>座移到</a:t>
            </a:r>
            <a:r>
              <a:rPr lang="en-US" altLang="zh-CN" dirty="0"/>
              <a:t>B</a:t>
            </a:r>
            <a:r>
              <a:rPr lang="zh-CN" altLang="en-US" dirty="0"/>
              <a:t>座，他是这样做的</a:t>
            </a:r>
            <a:r>
              <a:rPr lang="en-US" altLang="zh-CN" dirty="0"/>
              <a:t>: </a:t>
            </a:r>
          </a:p>
          <a:p>
            <a:pPr>
              <a:lnSpc>
                <a:spcPct val="120000"/>
              </a:lnSpc>
            </a:pPr>
            <a:r>
              <a:rPr lang="zh-CN" altLang="en-US" dirty="0"/>
              <a:t>① 命令第</a:t>
            </a:r>
            <a:r>
              <a:rPr lang="en-US" altLang="zh-CN" dirty="0"/>
              <a:t>3</a:t>
            </a:r>
            <a:r>
              <a:rPr lang="zh-CN" altLang="en-US" dirty="0"/>
              <a:t>个和尚将</a:t>
            </a:r>
            <a:r>
              <a:rPr lang="en-US" altLang="zh-CN" dirty="0"/>
              <a:t>62</a:t>
            </a:r>
            <a:r>
              <a:rPr lang="zh-CN" altLang="en-US" dirty="0"/>
              <a:t>个盘子从</a:t>
            </a:r>
            <a:r>
              <a:rPr lang="en-US" altLang="zh-CN" dirty="0"/>
              <a:t>A</a:t>
            </a:r>
            <a:r>
              <a:rPr lang="zh-CN" altLang="en-US" dirty="0"/>
              <a:t>座移到</a:t>
            </a:r>
            <a:r>
              <a:rPr lang="en-US" altLang="zh-CN" dirty="0"/>
              <a:t>C</a:t>
            </a:r>
            <a:r>
              <a:rPr lang="zh-CN" altLang="en-US" dirty="0"/>
              <a:t>座；</a:t>
            </a:r>
          </a:p>
          <a:p>
            <a:pPr>
              <a:lnSpc>
                <a:spcPct val="120000"/>
              </a:lnSpc>
            </a:pPr>
            <a:r>
              <a:rPr lang="zh-CN" altLang="en-US" dirty="0"/>
              <a:t>② 自己将</a:t>
            </a:r>
            <a:r>
              <a:rPr lang="en-US" altLang="zh-CN" dirty="0"/>
              <a:t>1</a:t>
            </a:r>
            <a:r>
              <a:rPr lang="zh-CN" altLang="en-US" dirty="0"/>
              <a:t>个盘子从</a:t>
            </a:r>
            <a:r>
              <a:rPr lang="en-US" altLang="zh-CN" dirty="0"/>
              <a:t>A</a:t>
            </a:r>
            <a:r>
              <a:rPr lang="zh-CN" altLang="en-US" dirty="0"/>
              <a:t>座移到</a:t>
            </a:r>
            <a:r>
              <a:rPr lang="en-US" altLang="zh-CN" dirty="0"/>
              <a:t>B</a:t>
            </a:r>
            <a:r>
              <a:rPr lang="zh-CN" altLang="en-US" dirty="0"/>
              <a:t>座；</a:t>
            </a:r>
          </a:p>
          <a:p>
            <a:pPr>
              <a:lnSpc>
                <a:spcPct val="120000"/>
              </a:lnSpc>
            </a:pPr>
            <a:r>
              <a:rPr lang="zh-CN" altLang="en-US" dirty="0"/>
              <a:t>③ 再命令第</a:t>
            </a:r>
            <a:r>
              <a:rPr lang="en-US" altLang="zh-CN" dirty="0"/>
              <a:t>3</a:t>
            </a:r>
            <a:r>
              <a:rPr lang="zh-CN" altLang="en-US" dirty="0"/>
              <a:t>个和尚将</a:t>
            </a:r>
            <a:r>
              <a:rPr lang="en-US" altLang="zh-CN" dirty="0"/>
              <a:t>62</a:t>
            </a:r>
            <a:r>
              <a:rPr lang="zh-CN" altLang="en-US" dirty="0"/>
              <a:t>个盘子从</a:t>
            </a:r>
            <a:r>
              <a:rPr lang="en-US" altLang="zh-CN" dirty="0"/>
              <a:t>C</a:t>
            </a:r>
            <a:r>
              <a:rPr lang="zh-CN" altLang="en-US" dirty="0"/>
              <a:t>座移到</a:t>
            </a:r>
            <a:r>
              <a:rPr lang="en-US" altLang="zh-CN" dirty="0"/>
              <a:t>B</a:t>
            </a:r>
            <a:r>
              <a:rPr lang="zh-CN" altLang="en-US" dirty="0"/>
              <a:t>座。</a:t>
            </a:r>
            <a:endParaRPr lang="en-US" altLang="zh-CN" dirty="0"/>
          </a:p>
          <a:p>
            <a:pPr>
              <a:lnSpc>
                <a:spcPct val="120000"/>
              </a:lnSpc>
            </a:pPr>
            <a:r>
              <a:rPr lang="en-US" altLang="zh-CN" dirty="0"/>
              <a:t>……</a:t>
            </a:r>
            <a:endParaRPr lang="zh-CN" altLang="en-US" dirty="0"/>
          </a:p>
        </p:txBody>
      </p:sp>
      <p:grpSp>
        <p:nvGrpSpPr>
          <p:cNvPr id="50" name="组合 49">
            <a:extLst>
              <a:ext uri="{FF2B5EF4-FFF2-40B4-BE49-F238E27FC236}">
                <a16:creationId xmlns:a16="http://schemas.microsoft.com/office/drawing/2014/main" xmlns="" id="{18ACC9FF-E75E-43A7-9A56-66AD4350B68C}"/>
              </a:ext>
            </a:extLst>
          </p:cNvPr>
          <p:cNvGrpSpPr/>
          <p:nvPr/>
        </p:nvGrpSpPr>
        <p:grpSpPr>
          <a:xfrm>
            <a:off x="7676836" y="4682758"/>
            <a:ext cx="3733275" cy="2037199"/>
            <a:chOff x="7743875" y="4362160"/>
            <a:chExt cx="3733275" cy="2037199"/>
          </a:xfrm>
        </p:grpSpPr>
        <p:grpSp>
          <p:nvGrpSpPr>
            <p:cNvPr id="25" name="组合 24">
              <a:extLst>
                <a:ext uri="{FF2B5EF4-FFF2-40B4-BE49-F238E27FC236}">
                  <a16:creationId xmlns:a16="http://schemas.microsoft.com/office/drawing/2014/main" xmlns="" id="{52B4CE4F-4299-44FE-A0A3-5A2551720430}"/>
                </a:ext>
              </a:extLst>
            </p:cNvPr>
            <p:cNvGrpSpPr/>
            <p:nvPr/>
          </p:nvGrpSpPr>
          <p:grpSpPr>
            <a:xfrm>
              <a:off x="7743875" y="4875308"/>
              <a:ext cx="1103587" cy="1167699"/>
              <a:chOff x="7081870" y="2893498"/>
              <a:chExt cx="1103587" cy="1167699"/>
            </a:xfrm>
          </p:grpSpPr>
          <p:cxnSp>
            <p:nvCxnSpPr>
              <p:cNvPr id="38" name="直接连接符 37">
                <a:extLst>
                  <a:ext uri="{FF2B5EF4-FFF2-40B4-BE49-F238E27FC236}">
                    <a16:creationId xmlns:a16="http://schemas.microsoft.com/office/drawing/2014/main" xmlns="" id="{2BA717A6-5C11-4719-B66C-52E812180AEA}"/>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xmlns="" id="{FA1882CF-1012-41F9-ACCA-EBCA67B3A8A7}"/>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6" name="组合 25">
              <a:extLst>
                <a:ext uri="{FF2B5EF4-FFF2-40B4-BE49-F238E27FC236}">
                  <a16:creationId xmlns:a16="http://schemas.microsoft.com/office/drawing/2014/main" xmlns="" id="{D579E17E-2EBC-430C-A30D-8478F3979547}"/>
                </a:ext>
              </a:extLst>
            </p:cNvPr>
            <p:cNvGrpSpPr/>
            <p:nvPr/>
          </p:nvGrpSpPr>
          <p:grpSpPr>
            <a:xfrm>
              <a:off x="9049259" y="4869002"/>
              <a:ext cx="1103587" cy="1167699"/>
              <a:chOff x="7081870" y="2893498"/>
              <a:chExt cx="1103587" cy="1167699"/>
            </a:xfrm>
          </p:grpSpPr>
          <p:cxnSp>
            <p:nvCxnSpPr>
              <p:cNvPr id="36" name="直接连接符 35">
                <a:extLst>
                  <a:ext uri="{FF2B5EF4-FFF2-40B4-BE49-F238E27FC236}">
                    <a16:creationId xmlns:a16="http://schemas.microsoft.com/office/drawing/2014/main" xmlns="" id="{CD8FBC4B-87F5-4918-A00A-4CCDA1286B10}"/>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B49DCA1F-C73E-4541-89C7-1527AE2C2D77}"/>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 name="组合 26">
              <a:extLst>
                <a:ext uri="{FF2B5EF4-FFF2-40B4-BE49-F238E27FC236}">
                  <a16:creationId xmlns:a16="http://schemas.microsoft.com/office/drawing/2014/main" xmlns="" id="{1EA5B129-6365-4EC7-83BA-8CABF4811ECA}"/>
                </a:ext>
              </a:extLst>
            </p:cNvPr>
            <p:cNvGrpSpPr/>
            <p:nvPr/>
          </p:nvGrpSpPr>
          <p:grpSpPr>
            <a:xfrm>
              <a:off x="10373563" y="4875307"/>
              <a:ext cx="1103587" cy="1167699"/>
              <a:chOff x="7081870" y="2893498"/>
              <a:chExt cx="1103587" cy="1167699"/>
            </a:xfrm>
          </p:grpSpPr>
          <p:cxnSp>
            <p:nvCxnSpPr>
              <p:cNvPr id="34" name="直接连接符 33">
                <a:extLst>
                  <a:ext uri="{FF2B5EF4-FFF2-40B4-BE49-F238E27FC236}">
                    <a16:creationId xmlns:a16="http://schemas.microsoft.com/office/drawing/2014/main" xmlns="" id="{D2D5DF50-60A3-4CF9-993C-7351ED02DB90}"/>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xmlns="" id="{8599EB54-A24B-4C8C-9175-CCA3F7D1C879}"/>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8" name="矩形 27">
              <a:extLst>
                <a:ext uri="{FF2B5EF4-FFF2-40B4-BE49-F238E27FC236}">
                  <a16:creationId xmlns:a16="http://schemas.microsoft.com/office/drawing/2014/main" xmlns="" id="{18DF0A90-4A6D-4B25-AE15-6F5C9EB19231}"/>
                </a:ext>
              </a:extLst>
            </p:cNvPr>
            <p:cNvSpPr/>
            <p:nvPr/>
          </p:nvSpPr>
          <p:spPr>
            <a:xfrm>
              <a:off x="7843837" y="5815542"/>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33" name="文本框 32">
              <a:extLst>
                <a:ext uri="{FF2B5EF4-FFF2-40B4-BE49-F238E27FC236}">
                  <a16:creationId xmlns:a16="http://schemas.microsoft.com/office/drawing/2014/main" xmlns="" id="{7DC768F7-B887-49F0-A062-BE7913AC1148}"/>
                </a:ext>
              </a:extLst>
            </p:cNvPr>
            <p:cNvSpPr txBox="1"/>
            <p:nvPr/>
          </p:nvSpPr>
          <p:spPr>
            <a:xfrm>
              <a:off x="8115351" y="6030027"/>
              <a:ext cx="3028900" cy="369332"/>
            </a:xfrm>
            <a:prstGeom prst="rect">
              <a:avLst/>
            </a:prstGeom>
            <a:noFill/>
          </p:spPr>
          <p:txBody>
            <a:bodyPr wrap="square" rtlCol="0">
              <a:spAutoFit/>
            </a:bodyPr>
            <a:lstStyle/>
            <a:p>
              <a:pPr defTabSz="1308100"/>
              <a:r>
                <a:rPr lang="en-US" altLang="zh-CN" dirty="0">
                  <a:solidFill>
                    <a:schemeClr val="accent1"/>
                  </a:solidFill>
                </a:rPr>
                <a:t>A	B	C</a:t>
              </a:r>
              <a:endParaRPr lang="zh-CN" altLang="en-US" dirty="0">
                <a:solidFill>
                  <a:schemeClr val="accent1"/>
                </a:solidFill>
              </a:endParaRPr>
            </a:p>
          </p:txBody>
        </p:sp>
        <p:sp>
          <p:nvSpPr>
            <p:cNvPr id="40" name="矩形 39">
              <a:extLst>
                <a:ext uri="{FF2B5EF4-FFF2-40B4-BE49-F238E27FC236}">
                  <a16:creationId xmlns:a16="http://schemas.microsoft.com/office/drawing/2014/main" xmlns="" id="{545FE6B9-64F8-404C-AB4E-E9D325408A26}"/>
                </a:ext>
              </a:extLst>
            </p:cNvPr>
            <p:cNvSpPr/>
            <p:nvPr/>
          </p:nvSpPr>
          <p:spPr>
            <a:xfrm>
              <a:off x="9181364" y="5825765"/>
              <a:ext cx="792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44" name="矩形 43">
              <a:extLst>
                <a:ext uri="{FF2B5EF4-FFF2-40B4-BE49-F238E27FC236}">
                  <a16:creationId xmlns:a16="http://schemas.microsoft.com/office/drawing/2014/main" xmlns="" id="{E6A53608-24E6-482C-ADAF-6F8E97FB5266}"/>
                </a:ext>
              </a:extLst>
            </p:cNvPr>
            <p:cNvSpPr/>
            <p:nvPr/>
          </p:nvSpPr>
          <p:spPr>
            <a:xfrm>
              <a:off x="9282378" y="4957441"/>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45" name="梯形 44">
              <a:extLst>
                <a:ext uri="{FF2B5EF4-FFF2-40B4-BE49-F238E27FC236}">
                  <a16:creationId xmlns:a16="http://schemas.microsoft.com/office/drawing/2014/main" xmlns="" id="{55ED36B4-DD21-4EA9-9FA0-2552C53D79D1}"/>
                </a:ext>
              </a:extLst>
            </p:cNvPr>
            <p:cNvSpPr/>
            <p:nvPr/>
          </p:nvSpPr>
          <p:spPr>
            <a:xfrm>
              <a:off x="9209399" y="5180585"/>
              <a:ext cx="713687" cy="642100"/>
            </a:xfrm>
            <a:prstGeom prst="trapezoid">
              <a:avLst>
                <a:gd name="adj" fmla="val 6087"/>
              </a:avLst>
            </a:prstGeom>
            <a:solidFill>
              <a:schemeClr val="accent1">
                <a:alpha val="50000"/>
              </a:schemeClr>
            </a:solidFill>
            <a:ln w="6350">
              <a:solidFill>
                <a:schemeClr val="accent1"/>
              </a:solidFill>
              <a:prstDash val="lgDash"/>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46" name="文本框 45">
              <a:extLst>
                <a:ext uri="{FF2B5EF4-FFF2-40B4-BE49-F238E27FC236}">
                  <a16:creationId xmlns:a16="http://schemas.microsoft.com/office/drawing/2014/main" xmlns="" id="{54274AD0-23EB-4776-80F1-2B9014ED4E88}"/>
                </a:ext>
              </a:extLst>
            </p:cNvPr>
            <p:cNvSpPr txBox="1"/>
            <p:nvPr/>
          </p:nvSpPr>
          <p:spPr>
            <a:xfrm>
              <a:off x="9279879" y="5230767"/>
              <a:ext cx="778669" cy="584775"/>
            </a:xfrm>
            <a:prstGeom prst="rect">
              <a:avLst/>
            </a:prstGeom>
            <a:noFill/>
          </p:spPr>
          <p:txBody>
            <a:bodyPr wrap="square" rtlCol="0">
              <a:spAutoFit/>
            </a:bodyPr>
            <a:lstStyle/>
            <a:p>
              <a:r>
                <a:rPr lang="en-US" altLang="zh-CN" sz="1600" dirty="0"/>
                <a:t>63</a:t>
              </a:r>
              <a:r>
                <a:rPr lang="zh-CN" altLang="en-US" sz="1600" dirty="0"/>
                <a:t>个盘子</a:t>
              </a:r>
            </a:p>
          </p:txBody>
        </p:sp>
        <p:sp>
          <p:nvSpPr>
            <p:cNvPr id="47" name="弧形 46">
              <a:extLst>
                <a:ext uri="{FF2B5EF4-FFF2-40B4-BE49-F238E27FC236}">
                  <a16:creationId xmlns:a16="http://schemas.microsoft.com/office/drawing/2014/main" xmlns="" id="{C76308BA-F8BA-494A-9B49-661F578DFD1A}"/>
                </a:ext>
              </a:extLst>
            </p:cNvPr>
            <p:cNvSpPr/>
            <p:nvPr/>
          </p:nvSpPr>
          <p:spPr>
            <a:xfrm>
              <a:off x="8358575" y="4901373"/>
              <a:ext cx="801716" cy="600262"/>
            </a:xfrm>
            <a:prstGeom prst="arc">
              <a:avLst>
                <a:gd name="adj1" fmla="val 10719342"/>
                <a:gd name="adj2" fmla="val 0"/>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dirty="0"/>
                <a:t>①</a:t>
              </a:r>
            </a:p>
          </p:txBody>
        </p:sp>
        <p:sp>
          <p:nvSpPr>
            <p:cNvPr id="48" name="弧形 47">
              <a:extLst>
                <a:ext uri="{FF2B5EF4-FFF2-40B4-BE49-F238E27FC236}">
                  <a16:creationId xmlns:a16="http://schemas.microsoft.com/office/drawing/2014/main" xmlns="" id="{0AEAA66B-6A33-485C-BB20-586CBC043339}"/>
                </a:ext>
              </a:extLst>
            </p:cNvPr>
            <p:cNvSpPr/>
            <p:nvPr/>
          </p:nvSpPr>
          <p:spPr>
            <a:xfrm>
              <a:off x="10004124" y="4935880"/>
              <a:ext cx="801716" cy="600262"/>
            </a:xfrm>
            <a:prstGeom prst="arc">
              <a:avLst>
                <a:gd name="adj1" fmla="val 10719342"/>
                <a:gd name="adj2" fmla="val 0"/>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dirty="0"/>
                <a:t>③</a:t>
              </a:r>
            </a:p>
          </p:txBody>
        </p:sp>
        <p:sp>
          <p:nvSpPr>
            <p:cNvPr id="49" name="弧形 48">
              <a:extLst>
                <a:ext uri="{FF2B5EF4-FFF2-40B4-BE49-F238E27FC236}">
                  <a16:creationId xmlns:a16="http://schemas.microsoft.com/office/drawing/2014/main" xmlns="" id="{DB123A9C-4EC6-4FCF-A6AF-A531823E81BF}"/>
                </a:ext>
              </a:extLst>
            </p:cNvPr>
            <p:cNvSpPr/>
            <p:nvPr/>
          </p:nvSpPr>
          <p:spPr>
            <a:xfrm>
              <a:off x="8344318" y="4362160"/>
              <a:ext cx="2461522" cy="647217"/>
            </a:xfrm>
            <a:prstGeom prst="arc">
              <a:avLst>
                <a:gd name="adj1" fmla="val 10719342"/>
                <a:gd name="adj2" fmla="val 0"/>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dirty="0"/>
                <a:t>②</a:t>
              </a:r>
            </a:p>
          </p:txBody>
        </p:sp>
      </p:grpSp>
    </p:spTree>
    <p:extLst>
      <p:ext uri="{BB962C8B-B14F-4D97-AF65-F5344CB8AC3E}">
        <p14:creationId xmlns:p14="http://schemas.microsoft.com/office/powerpoint/2010/main" xmlns="" val="3700296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0DBAB749-E683-40CD-8DD3-D3B8BE5E78B1}"/>
              </a:ext>
            </a:extLst>
          </p:cNvPr>
          <p:cNvGrpSpPr/>
          <p:nvPr/>
        </p:nvGrpSpPr>
        <p:grpSpPr>
          <a:xfrm>
            <a:off x="7535511" y="311296"/>
            <a:ext cx="3733275" cy="1481769"/>
            <a:chOff x="6508006" y="3100884"/>
            <a:chExt cx="3733275" cy="1663032"/>
          </a:xfrm>
        </p:grpSpPr>
        <p:grpSp>
          <p:nvGrpSpPr>
            <p:cNvPr id="8" name="组合 7">
              <a:extLst>
                <a:ext uri="{FF2B5EF4-FFF2-40B4-BE49-F238E27FC236}">
                  <a16:creationId xmlns:a16="http://schemas.microsoft.com/office/drawing/2014/main" xmlns="" id="{0F5D8B2B-65B6-4491-A883-33049B6EB77E}"/>
                </a:ext>
              </a:extLst>
            </p:cNvPr>
            <p:cNvGrpSpPr/>
            <p:nvPr/>
          </p:nvGrpSpPr>
          <p:grpSpPr>
            <a:xfrm>
              <a:off x="6508006" y="3107190"/>
              <a:ext cx="1103587" cy="1023375"/>
              <a:chOff x="7081870" y="3037822"/>
              <a:chExt cx="1103587" cy="1023375"/>
            </a:xfrm>
          </p:grpSpPr>
          <p:cxnSp>
            <p:nvCxnSpPr>
              <p:cNvPr id="5" name="直接连接符 4">
                <a:extLst>
                  <a:ext uri="{FF2B5EF4-FFF2-40B4-BE49-F238E27FC236}">
                    <a16:creationId xmlns:a16="http://schemas.microsoft.com/office/drawing/2014/main" xmlns="" id="{4CDC5905-D932-4DC8-96B0-5809E7964A0F}"/>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xmlns="" id="{6C408AF2-4FA0-4EC5-BEFD-0090BB0B9F5E}"/>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xmlns="" id="{28BF2261-DCCA-400B-BBD1-3628FEBED5DB}"/>
                </a:ext>
              </a:extLst>
            </p:cNvPr>
            <p:cNvGrpSpPr/>
            <p:nvPr/>
          </p:nvGrpSpPr>
          <p:grpSpPr>
            <a:xfrm>
              <a:off x="7813390" y="3100884"/>
              <a:ext cx="1103587" cy="1023375"/>
              <a:chOff x="7081870" y="3037822"/>
              <a:chExt cx="1103587" cy="1023375"/>
            </a:xfrm>
          </p:grpSpPr>
          <p:cxnSp>
            <p:nvCxnSpPr>
              <p:cNvPr id="10" name="直接连接符 9">
                <a:extLst>
                  <a:ext uri="{FF2B5EF4-FFF2-40B4-BE49-F238E27FC236}">
                    <a16:creationId xmlns:a16="http://schemas.microsoft.com/office/drawing/2014/main" xmlns="" id="{DAAEA7EB-CF74-40F1-86C5-CBF015630CA6}"/>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xmlns="" id="{14CBA65E-D88E-4515-923F-268FE81BF7B3}"/>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xmlns="" id="{D06FBF58-FCBB-4198-B934-4E5D172E5CA8}"/>
                </a:ext>
              </a:extLst>
            </p:cNvPr>
            <p:cNvGrpSpPr/>
            <p:nvPr/>
          </p:nvGrpSpPr>
          <p:grpSpPr>
            <a:xfrm>
              <a:off x="9137694" y="3107191"/>
              <a:ext cx="1103587" cy="1023373"/>
              <a:chOff x="7081870" y="3037824"/>
              <a:chExt cx="1103587" cy="1023373"/>
            </a:xfrm>
          </p:grpSpPr>
          <p:cxnSp>
            <p:nvCxnSpPr>
              <p:cNvPr id="13" name="直接连接符 12">
                <a:extLst>
                  <a:ext uri="{FF2B5EF4-FFF2-40B4-BE49-F238E27FC236}">
                    <a16:creationId xmlns:a16="http://schemas.microsoft.com/office/drawing/2014/main" xmlns="" id="{2EBF61D1-FAA2-43B5-9B1B-57B6E922E1FE}"/>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xmlns="" id="{BD481683-E17E-4A8C-B779-DCB2519309A7}"/>
                  </a:ext>
                </a:extLst>
              </p:cNvPr>
              <p:cNvCxnSpPr>
                <a:cxnSpLocks/>
              </p:cNvCxnSpPr>
              <p:nvPr/>
            </p:nvCxnSpPr>
            <p:spPr>
              <a:xfrm flipV="1">
                <a:off x="7618948" y="3037824"/>
                <a:ext cx="0" cy="1010092"/>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5" name="矩形 14">
              <a:extLst>
                <a:ext uri="{FF2B5EF4-FFF2-40B4-BE49-F238E27FC236}">
                  <a16:creationId xmlns:a16="http://schemas.microsoft.com/office/drawing/2014/main" xmlns="" id="{9937FE7A-0762-4F75-ABEC-8F2E9457A52C}"/>
                </a:ext>
              </a:extLst>
            </p:cNvPr>
            <p:cNvSpPr/>
            <p:nvPr/>
          </p:nvSpPr>
          <p:spPr>
            <a:xfrm>
              <a:off x="6615112" y="3903100"/>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8" name="矩形 17">
              <a:extLst>
                <a:ext uri="{FF2B5EF4-FFF2-40B4-BE49-F238E27FC236}">
                  <a16:creationId xmlns:a16="http://schemas.microsoft.com/office/drawing/2014/main" xmlns="" id="{C4A305E3-F6A6-490F-A57C-A8EB10215524}"/>
                </a:ext>
              </a:extLst>
            </p:cNvPr>
            <p:cNvSpPr/>
            <p:nvPr/>
          </p:nvSpPr>
          <p:spPr>
            <a:xfrm>
              <a:off x="6686990" y="3680610"/>
              <a:ext cx="720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20" name="矩形 19">
              <a:extLst>
                <a:ext uri="{FF2B5EF4-FFF2-40B4-BE49-F238E27FC236}">
                  <a16:creationId xmlns:a16="http://schemas.microsoft.com/office/drawing/2014/main" xmlns="" id="{A00BB0DF-D046-4DB4-8DE9-19CA1A6600EB}"/>
                </a:ext>
              </a:extLst>
            </p:cNvPr>
            <p:cNvSpPr/>
            <p:nvPr/>
          </p:nvSpPr>
          <p:spPr>
            <a:xfrm>
              <a:off x="6757511" y="3457742"/>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21" name="文本框 20">
              <a:extLst>
                <a:ext uri="{FF2B5EF4-FFF2-40B4-BE49-F238E27FC236}">
                  <a16:creationId xmlns:a16="http://schemas.microsoft.com/office/drawing/2014/main" xmlns="" id="{BD0236B7-23B2-4509-8CAD-1A361DE8D374}"/>
                </a:ext>
              </a:extLst>
            </p:cNvPr>
            <p:cNvSpPr txBox="1"/>
            <p:nvPr/>
          </p:nvSpPr>
          <p:spPr>
            <a:xfrm>
              <a:off x="6879482" y="4117585"/>
              <a:ext cx="3028900" cy="646331"/>
            </a:xfrm>
            <a:prstGeom prst="rect">
              <a:avLst/>
            </a:prstGeom>
            <a:noFill/>
          </p:spPr>
          <p:txBody>
            <a:bodyPr wrap="square" rtlCol="0">
              <a:spAutoFit/>
            </a:bodyPr>
            <a:lstStyle/>
            <a:p>
              <a:pPr defTabSz="1308100"/>
              <a:r>
                <a:rPr lang="en-US" altLang="zh-CN" dirty="0">
                  <a:solidFill>
                    <a:schemeClr val="accent1"/>
                  </a:solidFill>
                </a:rPr>
                <a:t>A	B	C</a:t>
              </a:r>
            </a:p>
            <a:p>
              <a:pPr algn="ctr" defTabSz="1308100"/>
              <a:r>
                <a:rPr lang="zh-CN" altLang="en-US" dirty="0">
                  <a:solidFill>
                    <a:schemeClr val="accent1"/>
                  </a:solidFill>
                </a:rPr>
                <a:t>移动前</a:t>
              </a:r>
            </a:p>
          </p:txBody>
        </p:sp>
      </p:grpSp>
      <p:sp>
        <p:nvSpPr>
          <p:cNvPr id="23" name="矩形 22">
            <a:extLst>
              <a:ext uri="{FF2B5EF4-FFF2-40B4-BE49-F238E27FC236}">
                <a16:creationId xmlns:a16="http://schemas.microsoft.com/office/drawing/2014/main" xmlns="" id="{404FAC7C-A1E4-4160-9CA3-B3C91EE8B79E}"/>
              </a:ext>
            </a:extLst>
          </p:cNvPr>
          <p:cNvSpPr/>
          <p:nvPr/>
        </p:nvSpPr>
        <p:spPr>
          <a:xfrm>
            <a:off x="535410" y="778669"/>
            <a:ext cx="6915935" cy="5410712"/>
          </a:xfrm>
          <a:prstGeom prst="rect">
            <a:avLst/>
          </a:prstGeom>
        </p:spPr>
        <p:txBody>
          <a:bodyPr wrap="square">
            <a:spAutoFit/>
          </a:bodyPr>
          <a:lstStyle/>
          <a:p>
            <a:pPr>
              <a:lnSpc>
                <a:spcPct val="120000"/>
              </a:lnSpc>
            </a:pPr>
            <a:r>
              <a:rPr lang="zh-CN" altLang="en-US" b="1" dirty="0"/>
              <a:t>解题思路</a:t>
            </a:r>
            <a:r>
              <a:rPr lang="en-US" altLang="zh-CN" b="1" dirty="0"/>
              <a:t>:</a:t>
            </a:r>
          </a:p>
          <a:p>
            <a:pPr>
              <a:lnSpc>
                <a:spcPct val="120000"/>
              </a:lnSpc>
            </a:pPr>
            <a:r>
              <a:rPr lang="zh-CN" altLang="en-US" dirty="0"/>
              <a:t>为便于理解，先分析将</a:t>
            </a:r>
            <a:r>
              <a:rPr lang="en-US" altLang="zh-CN" dirty="0"/>
              <a:t>A</a:t>
            </a:r>
            <a:r>
              <a:rPr lang="zh-CN" altLang="en-US" dirty="0"/>
              <a:t>座上</a:t>
            </a:r>
            <a:r>
              <a:rPr lang="en-US" altLang="zh-CN" dirty="0"/>
              <a:t>3</a:t>
            </a:r>
            <a:r>
              <a:rPr lang="zh-CN" altLang="en-US" dirty="0"/>
              <a:t>个盘子移到</a:t>
            </a:r>
            <a:r>
              <a:rPr lang="en-US" altLang="zh-CN" dirty="0"/>
              <a:t>C</a:t>
            </a:r>
            <a:r>
              <a:rPr lang="zh-CN" altLang="en-US" dirty="0"/>
              <a:t>座上的过程：</a:t>
            </a:r>
          </a:p>
          <a:p>
            <a:pPr>
              <a:lnSpc>
                <a:spcPct val="120000"/>
              </a:lnSpc>
            </a:pPr>
            <a:r>
              <a:rPr lang="zh-CN" altLang="en-US" dirty="0"/>
              <a:t>① 将</a:t>
            </a:r>
            <a:r>
              <a:rPr lang="en-US" altLang="zh-CN" dirty="0"/>
              <a:t>A</a:t>
            </a:r>
            <a:r>
              <a:rPr lang="zh-CN" altLang="en-US" dirty="0"/>
              <a:t>座上</a:t>
            </a:r>
            <a:r>
              <a:rPr lang="en-US" altLang="zh-CN" dirty="0"/>
              <a:t>2</a:t>
            </a:r>
            <a:r>
              <a:rPr lang="zh-CN" altLang="en-US" dirty="0"/>
              <a:t>个盘子移到</a:t>
            </a:r>
            <a:r>
              <a:rPr lang="en-US" altLang="zh-CN" dirty="0"/>
              <a:t>B</a:t>
            </a:r>
            <a:r>
              <a:rPr lang="zh-CN" altLang="en-US" dirty="0"/>
              <a:t>座上（借助</a:t>
            </a:r>
            <a:r>
              <a:rPr lang="en-US" altLang="zh-CN" dirty="0"/>
              <a:t>C</a:t>
            </a:r>
            <a:r>
              <a:rPr lang="zh-CN" altLang="en-US" dirty="0"/>
              <a:t>座）。</a:t>
            </a:r>
          </a:p>
          <a:p>
            <a:pPr>
              <a:lnSpc>
                <a:spcPct val="120000"/>
              </a:lnSpc>
            </a:pPr>
            <a:r>
              <a:rPr lang="zh-CN" altLang="en-US" dirty="0"/>
              <a:t>② 将</a:t>
            </a:r>
            <a:r>
              <a:rPr lang="en-US" altLang="zh-CN" dirty="0"/>
              <a:t>A</a:t>
            </a:r>
            <a:r>
              <a:rPr lang="zh-CN" altLang="en-US" dirty="0"/>
              <a:t>座上</a:t>
            </a:r>
            <a:r>
              <a:rPr lang="en-US" altLang="zh-CN" dirty="0"/>
              <a:t>1</a:t>
            </a:r>
            <a:r>
              <a:rPr lang="zh-CN" altLang="en-US" dirty="0"/>
              <a:t>个盘子移到</a:t>
            </a:r>
            <a:r>
              <a:rPr lang="en-US" altLang="zh-CN" dirty="0"/>
              <a:t>C</a:t>
            </a:r>
            <a:r>
              <a:rPr lang="zh-CN" altLang="en-US" dirty="0"/>
              <a:t>座上。</a:t>
            </a:r>
          </a:p>
          <a:p>
            <a:pPr>
              <a:lnSpc>
                <a:spcPct val="120000"/>
              </a:lnSpc>
            </a:pPr>
            <a:r>
              <a:rPr lang="zh-CN" altLang="en-US" dirty="0"/>
              <a:t>③ 将</a:t>
            </a:r>
            <a:r>
              <a:rPr lang="en-US" altLang="zh-CN" dirty="0"/>
              <a:t>B</a:t>
            </a:r>
            <a:r>
              <a:rPr lang="zh-CN" altLang="en-US" dirty="0"/>
              <a:t>座上</a:t>
            </a:r>
            <a:r>
              <a:rPr lang="en-US" altLang="zh-CN" dirty="0"/>
              <a:t>2</a:t>
            </a:r>
            <a:r>
              <a:rPr lang="zh-CN" altLang="en-US" dirty="0"/>
              <a:t>个盘子移到</a:t>
            </a:r>
            <a:r>
              <a:rPr lang="en-US" altLang="zh-CN" dirty="0"/>
              <a:t>C</a:t>
            </a:r>
            <a:r>
              <a:rPr lang="zh-CN" altLang="en-US" dirty="0"/>
              <a:t>座上（借助</a:t>
            </a:r>
            <a:r>
              <a:rPr lang="en-US" altLang="zh-CN" dirty="0"/>
              <a:t>A</a:t>
            </a:r>
            <a:r>
              <a:rPr lang="zh-CN" altLang="en-US" dirty="0"/>
              <a:t>座）。</a:t>
            </a:r>
          </a:p>
          <a:p>
            <a:pPr>
              <a:lnSpc>
                <a:spcPct val="120000"/>
              </a:lnSpc>
            </a:pPr>
            <a:r>
              <a:rPr lang="zh-CN" altLang="en-US" dirty="0"/>
              <a:t>其中第②步可以直接实现。第①步又可用递归方法分解为</a:t>
            </a:r>
            <a:r>
              <a:rPr lang="en-US" altLang="zh-CN" dirty="0"/>
              <a:t>: </a:t>
            </a:r>
          </a:p>
          <a:p>
            <a:pPr>
              <a:lnSpc>
                <a:spcPct val="120000"/>
              </a:lnSpc>
            </a:pPr>
            <a:r>
              <a:rPr lang="en-US" altLang="zh-CN" dirty="0"/>
              <a:t> </a:t>
            </a:r>
            <a:r>
              <a:rPr lang="zh-CN" altLang="en-US" dirty="0"/>
              <a:t>将</a:t>
            </a:r>
            <a:r>
              <a:rPr lang="en-US" altLang="zh-CN" dirty="0"/>
              <a:t>A</a:t>
            </a:r>
            <a:r>
              <a:rPr lang="zh-CN" altLang="en-US" dirty="0"/>
              <a:t>座上</a:t>
            </a:r>
            <a:r>
              <a:rPr lang="en-US" altLang="zh-CN" dirty="0"/>
              <a:t>1</a:t>
            </a:r>
            <a:r>
              <a:rPr lang="zh-CN" altLang="en-US" dirty="0"/>
              <a:t>个盘子从</a:t>
            </a:r>
            <a:r>
              <a:rPr lang="en-US" altLang="zh-CN" dirty="0"/>
              <a:t>A</a:t>
            </a:r>
            <a:r>
              <a:rPr lang="zh-CN" altLang="en-US" dirty="0"/>
              <a:t>座移到</a:t>
            </a:r>
            <a:r>
              <a:rPr lang="en-US" altLang="zh-CN" dirty="0"/>
              <a:t>C</a:t>
            </a:r>
            <a:r>
              <a:rPr lang="zh-CN" altLang="en-US" dirty="0"/>
              <a:t>座；</a:t>
            </a:r>
          </a:p>
          <a:p>
            <a:pPr>
              <a:lnSpc>
                <a:spcPct val="120000"/>
              </a:lnSpc>
            </a:pPr>
            <a:r>
              <a:rPr lang="zh-CN" altLang="en-US" dirty="0"/>
              <a:t> 将</a:t>
            </a:r>
            <a:r>
              <a:rPr lang="en-US" altLang="zh-CN" dirty="0"/>
              <a:t>A</a:t>
            </a:r>
            <a:r>
              <a:rPr lang="zh-CN" altLang="en-US" dirty="0"/>
              <a:t>座上</a:t>
            </a:r>
            <a:r>
              <a:rPr lang="en-US" altLang="zh-CN" dirty="0"/>
              <a:t>1</a:t>
            </a:r>
            <a:r>
              <a:rPr lang="zh-CN" altLang="en-US" dirty="0"/>
              <a:t>个盘子从</a:t>
            </a:r>
            <a:r>
              <a:rPr lang="en-US" altLang="zh-CN" dirty="0"/>
              <a:t>A</a:t>
            </a:r>
            <a:r>
              <a:rPr lang="zh-CN" altLang="en-US" dirty="0"/>
              <a:t>座移到</a:t>
            </a:r>
            <a:r>
              <a:rPr lang="en-US" altLang="zh-CN" dirty="0"/>
              <a:t>B</a:t>
            </a:r>
            <a:r>
              <a:rPr lang="zh-CN" altLang="en-US" dirty="0"/>
              <a:t>座；</a:t>
            </a:r>
          </a:p>
          <a:p>
            <a:pPr>
              <a:lnSpc>
                <a:spcPct val="120000"/>
              </a:lnSpc>
            </a:pPr>
            <a:r>
              <a:rPr lang="zh-CN" altLang="en-US" dirty="0"/>
              <a:t> 将</a:t>
            </a:r>
            <a:r>
              <a:rPr lang="en-US" altLang="zh-CN" dirty="0"/>
              <a:t>C</a:t>
            </a:r>
            <a:r>
              <a:rPr lang="zh-CN" altLang="en-US" dirty="0"/>
              <a:t>座上</a:t>
            </a:r>
            <a:r>
              <a:rPr lang="en-US" altLang="zh-CN" dirty="0"/>
              <a:t>1</a:t>
            </a:r>
            <a:r>
              <a:rPr lang="zh-CN" altLang="en-US" dirty="0"/>
              <a:t>个盘子从</a:t>
            </a:r>
            <a:r>
              <a:rPr lang="en-US" altLang="zh-CN" dirty="0"/>
              <a:t>C</a:t>
            </a:r>
            <a:r>
              <a:rPr lang="zh-CN" altLang="en-US" dirty="0"/>
              <a:t>座移到</a:t>
            </a:r>
            <a:r>
              <a:rPr lang="en-US" altLang="zh-CN" dirty="0"/>
              <a:t>B</a:t>
            </a:r>
            <a:r>
              <a:rPr lang="zh-CN" altLang="en-US" dirty="0"/>
              <a:t>座。</a:t>
            </a:r>
          </a:p>
          <a:p>
            <a:pPr>
              <a:lnSpc>
                <a:spcPct val="120000"/>
              </a:lnSpc>
            </a:pPr>
            <a:r>
              <a:rPr lang="zh-CN" altLang="en-US" dirty="0"/>
              <a:t>第③步可以分解为</a:t>
            </a:r>
            <a:r>
              <a:rPr lang="en-US" altLang="zh-CN" dirty="0"/>
              <a:t>: </a:t>
            </a:r>
          </a:p>
          <a:p>
            <a:pPr>
              <a:lnSpc>
                <a:spcPct val="120000"/>
              </a:lnSpc>
            </a:pPr>
            <a:r>
              <a:rPr lang="en-US" altLang="zh-CN" dirty="0"/>
              <a:t> </a:t>
            </a:r>
            <a:r>
              <a:rPr lang="zh-CN" altLang="en-US" dirty="0"/>
              <a:t>将</a:t>
            </a:r>
            <a:r>
              <a:rPr lang="en-US" altLang="zh-CN" dirty="0"/>
              <a:t>B</a:t>
            </a:r>
            <a:r>
              <a:rPr lang="zh-CN" altLang="en-US" dirty="0"/>
              <a:t>座上</a:t>
            </a:r>
            <a:r>
              <a:rPr lang="en-US" altLang="zh-CN" dirty="0"/>
              <a:t>1</a:t>
            </a:r>
            <a:r>
              <a:rPr lang="zh-CN" altLang="en-US" dirty="0"/>
              <a:t>个盘子从</a:t>
            </a:r>
            <a:r>
              <a:rPr lang="en-US" altLang="zh-CN" dirty="0"/>
              <a:t>B</a:t>
            </a:r>
            <a:r>
              <a:rPr lang="zh-CN" altLang="en-US" dirty="0"/>
              <a:t>座移到</a:t>
            </a:r>
            <a:r>
              <a:rPr lang="en-US" altLang="zh-CN" dirty="0"/>
              <a:t>A</a:t>
            </a:r>
            <a:r>
              <a:rPr lang="zh-CN" altLang="en-US" dirty="0"/>
              <a:t>座上；</a:t>
            </a:r>
          </a:p>
          <a:p>
            <a:pPr>
              <a:lnSpc>
                <a:spcPct val="120000"/>
              </a:lnSpc>
            </a:pPr>
            <a:r>
              <a:rPr lang="zh-CN" altLang="en-US" dirty="0"/>
              <a:t> 将</a:t>
            </a:r>
            <a:r>
              <a:rPr lang="en-US" altLang="zh-CN" dirty="0"/>
              <a:t>B</a:t>
            </a:r>
            <a:r>
              <a:rPr lang="zh-CN" altLang="en-US" dirty="0"/>
              <a:t>座上</a:t>
            </a:r>
            <a:r>
              <a:rPr lang="en-US" altLang="zh-CN" dirty="0"/>
              <a:t>1</a:t>
            </a:r>
            <a:r>
              <a:rPr lang="zh-CN" altLang="en-US" dirty="0"/>
              <a:t>个盘子从</a:t>
            </a:r>
            <a:r>
              <a:rPr lang="en-US" altLang="zh-CN" dirty="0"/>
              <a:t>B</a:t>
            </a:r>
            <a:r>
              <a:rPr lang="zh-CN" altLang="en-US" dirty="0"/>
              <a:t>座移到</a:t>
            </a:r>
            <a:r>
              <a:rPr lang="en-US" altLang="zh-CN" dirty="0"/>
              <a:t>C</a:t>
            </a:r>
            <a:r>
              <a:rPr lang="zh-CN" altLang="en-US" dirty="0"/>
              <a:t>座上；</a:t>
            </a:r>
          </a:p>
          <a:p>
            <a:pPr>
              <a:lnSpc>
                <a:spcPct val="120000"/>
              </a:lnSpc>
            </a:pPr>
            <a:r>
              <a:rPr lang="zh-CN" altLang="en-US" dirty="0"/>
              <a:t> 将</a:t>
            </a:r>
            <a:r>
              <a:rPr lang="en-US" altLang="zh-CN" dirty="0"/>
              <a:t>A</a:t>
            </a:r>
            <a:r>
              <a:rPr lang="zh-CN" altLang="en-US" dirty="0"/>
              <a:t>座上</a:t>
            </a:r>
            <a:r>
              <a:rPr lang="en-US" altLang="zh-CN" dirty="0"/>
              <a:t>1</a:t>
            </a:r>
            <a:r>
              <a:rPr lang="zh-CN" altLang="en-US" dirty="0"/>
              <a:t>个盘子从</a:t>
            </a:r>
            <a:r>
              <a:rPr lang="en-US" altLang="zh-CN" dirty="0"/>
              <a:t>A</a:t>
            </a:r>
            <a:r>
              <a:rPr lang="zh-CN" altLang="en-US" dirty="0"/>
              <a:t>座移到</a:t>
            </a:r>
            <a:r>
              <a:rPr lang="en-US" altLang="zh-CN" dirty="0"/>
              <a:t>C</a:t>
            </a:r>
            <a:r>
              <a:rPr lang="zh-CN" altLang="en-US" dirty="0"/>
              <a:t>座上。</a:t>
            </a:r>
          </a:p>
          <a:p>
            <a:pPr>
              <a:lnSpc>
                <a:spcPct val="120000"/>
              </a:lnSpc>
            </a:pPr>
            <a:r>
              <a:rPr lang="zh-CN" altLang="en-US" dirty="0"/>
              <a:t>将以上综合起来，可得到移动</a:t>
            </a:r>
            <a:r>
              <a:rPr lang="en-US" altLang="zh-CN" dirty="0"/>
              <a:t>3</a:t>
            </a:r>
            <a:r>
              <a:rPr lang="zh-CN" altLang="en-US" dirty="0"/>
              <a:t>个盘子的步骤为</a:t>
            </a:r>
            <a:r>
              <a:rPr lang="en-US" altLang="zh-CN" dirty="0"/>
              <a:t>: </a:t>
            </a:r>
          </a:p>
          <a:p>
            <a:pPr>
              <a:lnSpc>
                <a:spcPct val="120000"/>
              </a:lnSpc>
            </a:pPr>
            <a:r>
              <a:rPr lang="en-US" altLang="zh-CN" dirty="0"/>
              <a:t>A→C</a:t>
            </a:r>
            <a:r>
              <a:rPr lang="zh-CN" altLang="en-US" dirty="0"/>
              <a:t>，</a:t>
            </a:r>
            <a:r>
              <a:rPr lang="en-US" altLang="zh-CN" dirty="0"/>
              <a:t>A→B</a:t>
            </a:r>
            <a:r>
              <a:rPr lang="zh-CN" altLang="en-US" dirty="0"/>
              <a:t>，</a:t>
            </a:r>
            <a:r>
              <a:rPr lang="en-US" altLang="zh-CN" dirty="0"/>
              <a:t>C→B</a:t>
            </a:r>
            <a:r>
              <a:rPr lang="zh-CN" altLang="en-US" dirty="0"/>
              <a:t>，</a:t>
            </a:r>
            <a:r>
              <a:rPr lang="en-US" altLang="zh-CN" dirty="0"/>
              <a:t>A→C</a:t>
            </a:r>
            <a:r>
              <a:rPr lang="zh-CN" altLang="en-US" dirty="0"/>
              <a:t>，</a:t>
            </a:r>
            <a:r>
              <a:rPr lang="en-US" altLang="zh-CN" dirty="0"/>
              <a:t>B→A</a:t>
            </a:r>
            <a:r>
              <a:rPr lang="zh-CN" altLang="en-US" dirty="0"/>
              <a:t>，</a:t>
            </a:r>
            <a:r>
              <a:rPr lang="en-US" altLang="zh-CN" dirty="0"/>
              <a:t>B→C</a:t>
            </a:r>
            <a:r>
              <a:rPr lang="zh-CN" altLang="en-US" dirty="0"/>
              <a:t>，</a:t>
            </a:r>
            <a:r>
              <a:rPr lang="en-US" altLang="zh-CN" dirty="0"/>
              <a:t>A→C</a:t>
            </a:r>
            <a:r>
              <a:rPr lang="zh-CN" altLang="en-US" dirty="0"/>
              <a:t>。</a:t>
            </a:r>
          </a:p>
          <a:p>
            <a:pPr>
              <a:lnSpc>
                <a:spcPct val="120000"/>
              </a:lnSpc>
            </a:pPr>
            <a:r>
              <a:rPr lang="zh-CN" altLang="en-US" dirty="0"/>
              <a:t>共经历</a:t>
            </a:r>
            <a:r>
              <a:rPr lang="en-US" altLang="zh-CN" dirty="0"/>
              <a:t>7</a:t>
            </a:r>
            <a:r>
              <a:rPr lang="zh-CN" altLang="en-US" dirty="0"/>
              <a:t>步。由此可推出</a:t>
            </a:r>
            <a:r>
              <a:rPr lang="en-US" altLang="zh-CN" dirty="0"/>
              <a:t>: </a:t>
            </a:r>
            <a:r>
              <a:rPr lang="zh-CN" altLang="en-US" dirty="0"/>
              <a:t>移动</a:t>
            </a:r>
            <a:r>
              <a:rPr lang="en-US" altLang="zh-CN" dirty="0"/>
              <a:t>n</a:t>
            </a:r>
            <a:r>
              <a:rPr lang="zh-CN" altLang="en-US" dirty="0"/>
              <a:t>个盘子要经历</a:t>
            </a:r>
            <a:r>
              <a:rPr lang="en-US" altLang="zh-CN" dirty="0"/>
              <a:t>(2</a:t>
            </a:r>
            <a:r>
              <a:rPr lang="en-US" altLang="zh-CN" baseline="30000" dirty="0"/>
              <a:t>n</a:t>
            </a:r>
            <a:r>
              <a:rPr lang="en-US" altLang="zh-CN" dirty="0"/>
              <a:t>-1)</a:t>
            </a:r>
            <a:r>
              <a:rPr lang="zh-CN" altLang="en-US" dirty="0"/>
              <a:t>步。</a:t>
            </a:r>
          </a:p>
        </p:txBody>
      </p:sp>
      <p:sp>
        <p:nvSpPr>
          <p:cNvPr id="29" name="箭头: 虚尾 28">
            <a:extLst>
              <a:ext uri="{FF2B5EF4-FFF2-40B4-BE49-F238E27FC236}">
                <a16:creationId xmlns:a16="http://schemas.microsoft.com/office/drawing/2014/main" xmlns="" id="{5377768C-F281-4BF4-BC02-683691F4BAB0}"/>
              </a:ext>
            </a:extLst>
          </p:cNvPr>
          <p:cNvSpPr/>
          <p:nvPr/>
        </p:nvSpPr>
        <p:spPr>
          <a:xfrm rot="5400000">
            <a:off x="742950" y="-214312"/>
            <a:ext cx="778669" cy="1207293"/>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grpSp>
        <p:nvGrpSpPr>
          <p:cNvPr id="94" name="组合 93">
            <a:extLst>
              <a:ext uri="{FF2B5EF4-FFF2-40B4-BE49-F238E27FC236}">
                <a16:creationId xmlns:a16="http://schemas.microsoft.com/office/drawing/2014/main" xmlns="" id="{89256811-0FD1-4A48-AE85-B97C1CF96412}"/>
              </a:ext>
            </a:extLst>
          </p:cNvPr>
          <p:cNvGrpSpPr/>
          <p:nvPr/>
        </p:nvGrpSpPr>
        <p:grpSpPr>
          <a:xfrm>
            <a:off x="7535511" y="1825771"/>
            <a:ext cx="3733275" cy="1552216"/>
            <a:chOff x="6508006" y="3100884"/>
            <a:chExt cx="3733275" cy="1742097"/>
          </a:xfrm>
        </p:grpSpPr>
        <p:grpSp>
          <p:nvGrpSpPr>
            <p:cNvPr id="95" name="组合 94">
              <a:extLst>
                <a:ext uri="{FF2B5EF4-FFF2-40B4-BE49-F238E27FC236}">
                  <a16:creationId xmlns:a16="http://schemas.microsoft.com/office/drawing/2014/main" xmlns="" id="{871800C6-C097-43E6-96B9-58DB954E8B7D}"/>
                </a:ext>
              </a:extLst>
            </p:cNvPr>
            <p:cNvGrpSpPr/>
            <p:nvPr/>
          </p:nvGrpSpPr>
          <p:grpSpPr>
            <a:xfrm>
              <a:off x="6508006" y="3107190"/>
              <a:ext cx="1103587" cy="1023375"/>
              <a:chOff x="7081870" y="3037822"/>
              <a:chExt cx="1103587" cy="1023375"/>
            </a:xfrm>
          </p:grpSpPr>
          <p:cxnSp>
            <p:nvCxnSpPr>
              <p:cNvPr id="106" name="直接连接符 105">
                <a:extLst>
                  <a:ext uri="{FF2B5EF4-FFF2-40B4-BE49-F238E27FC236}">
                    <a16:creationId xmlns:a16="http://schemas.microsoft.com/office/drawing/2014/main" xmlns="" id="{CCD422DE-6C31-4C2C-8463-49F24CD79B53}"/>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xmlns="" id="{56F64EDD-F76E-48B8-8433-CB45C012CB27}"/>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6" name="组合 95">
              <a:extLst>
                <a:ext uri="{FF2B5EF4-FFF2-40B4-BE49-F238E27FC236}">
                  <a16:creationId xmlns:a16="http://schemas.microsoft.com/office/drawing/2014/main" xmlns="" id="{F5B20649-AEBB-46F8-A719-A6E540D7B8FA}"/>
                </a:ext>
              </a:extLst>
            </p:cNvPr>
            <p:cNvGrpSpPr/>
            <p:nvPr/>
          </p:nvGrpSpPr>
          <p:grpSpPr>
            <a:xfrm>
              <a:off x="7813390" y="3100884"/>
              <a:ext cx="1103587" cy="1023375"/>
              <a:chOff x="7081870" y="3037822"/>
              <a:chExt cx="1103587" cy="1023375"/>
            </a:xfrm>
          </p:grpSpPr>
          <p:cxnSp>
            <p:nvCxnSpPr>
              <p:cNvPr id="104" name="直接连接符 103">
                <a:extLst>
                  <a:ext uri="{FF2B5EF4-FFF2-40B4-BE49-F238E27FC236}">
                    <a16:creationId xmlns:a16="http://schemas.microsoft.com/office/drawing/2014/main" xmlns="" id="{E8DDE48F-50FE-4557-973A-A70112A7D954}"/>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xmlns="" id="{6427E47B-E662-4F35-A473-26A55B4A6B23}"/>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7" name="组合 96">
              <a:extLst>
                <a:ext uri="{FF2B5EF4-FFF2-40B4-BE49-F238E27FC236}">
                  <a16:creationId xmlns:a16="http://schemas.microsoft.com/office/drawing/2014/main" xmlns="" id="{5D2DA4E7-2CAA-410A-905D-627F0D8B4980}"/>
                </a:ext>
              </a:extLst>
            </p:cNvPr>
            <p:cNvGrpSpPr/>
            <p:nvPr/>
          </p:nvGrpSpPr>
          <p:grpSpPr>
            <a:xfrm>
              <a:off x="9137694" y="3107191"/>
              <a:ext cx="1103587" cy="1023373"/>
              <a:chOff x="7081870" y="3037824"/>
              <a:chExt cx="1103587" cy="1023373"/>
            </a:xfrm>
          </p:grpSpPr>
          <p:cxnSp>
            <p:nvCxnSpPr>
              <p:cNvPr id="102" name="直接连接符 101">
                <a:extLst>
                  <a:ext uri="{FF2B5EF4-FFF2-40B4-BE49-F238E27FC236}">
                    <a16:creationId xmlns:a16="http://schemas.microsoft.com/office/drawing/2014/main" xmlns="" id="{83975782-6D5E-4419-83EB-220D63621572}"/>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xmlns="" id="{8015FC3B-EF99-4EDF-8D9E-ADDD242703DE}"/>
                  </a:ext>
                </a:extLst>
              </p:cNvPr>
              <p:cNvCxnSpPr>
                <a:cxnSpLocks/>
              </p:cNvCxnSpPr>
              <p:nvPr/>
            </p:nvCxnSpPr>
            <p:spPr>
              <a:xfrm flipV="1">
                <a:off x="7618948" y="3037824"/>
                <a:ext cx="0" cy="1010092"/>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8" name="矩形 97">
              <a:extLst>
                <a:ext uri="{FF2B5EF4-FFF2-40B4-BE49-F238E27FC236}">
                  <a16:creationId xmlns:a16="http://schemas.microsoft.com/office/drawing/2014/main" xmlns="" id="{4AA77C34-068A-4C14-94DF-EA89AA9C9196}"/>
                </a:ext>
              </a:extLst>
            </p:cNvPr>
            <p:cNvSpPr/>
            <p:nvPr/>
          </p:nvSpPr>
          <p:spPr>
            <a:xfrm>
              <a:off x="6615112" y="3903100"/>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99" name="矩形 98">
              <a:extLst>
                <a:ext uri="{FF2B5EF4-FFF2-40B4-BE49-F238E27FC236}">
                  <a16:creationId xmlns:a16="http://schemas.microsoft.com/office/drawing/2014/main" xmlns="" id="{F8EB1A11-9C1F-4F87-956D-95448C358F8C}"/>
                </a:ext>
              </a:extLst>
            </p:cNvPr>
            <p:cNvSpPr/>
            <p:nvPr/>
          </p:nvSpPr>
          <p:spPr>
            <a:xfrm>
              <a:off x="7990468" y="3890681"/>
              <a:ext cx="720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00" name="矩形 99">
              <a:extLst>
                <a:ext uri="{FF2B5EF4-FFF2-40B4-BE49-F238E27FC236}">
                  <a16:creationId xmlns:a16="http://schemas.microsoft.com/office/drawing/2014/main" xmlns="" id="{4E9B5088-554D-471D-824F-7AEC93E71785}"/>
                </a:ext>
              </a:extLst>
            </p:cNvPr>
            <p:cNvSpPr/>
            <p:nvPr/>
          </p:nvSpPr>
          <p:spPr>
            <a:xfrm>
              <a:off x="8060989" y="3667814"/>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01" name="文本框 100">
              <a:extLst>
                <a:ext uri="{FF2B5EF4-FFF2-40B4-BE49-F238E27FC236}">
                  <a16:creationId xmlns:a16="http://schemas.microsoft.com/office/drawing/2014/main" xmlns="" id="{AFC56079-D77F-462E-87C1-9E218B75702A}"/>
                </a:ext>
              </a:extLst>
            </p:cNvPr>
            <p:cNvSpPr txBox="1"/>
            <p:nvPr/>
          </p:nvSpPr>
          <p:spPr>
            <a:xfrm>
              <a:off x="6879482" y="4117585"/>
              <a:ext cx="3028900" cy="725396"/>
            </a:xfrm>
            <a:prstGeom prst="rect">
              <a:avLst/>
            </a:prstGeom>
            <a:noFill/>
          </p:spPr>
          <p:txBody>
            <a:bodyPr wrap="square" rtlCol="0">
              <a:spAutoFit/>
            </a:bodyPr>
            <a:lstStyle/>
            <a:p>
              <a:pPr defTabSz="1308100"/>
              <a:r>
                <a:rPr lang="en-US" altLang="zh-CN" dirty="0">
                  <a:solidFill>
                    <a:schemeClr val="accent1"/>
                  </a:solidFill>
                </a:rPr>
                <a:t>A	B	C</a:t>
              </a:r>
            </a:p>
            <a:p>
              <a:pPr algn="ctr" defTabSz="1308100"/>
              <a:r>
                <a:rPr lang="zh-CN" altLang="en-US" dirty="0">
                  <a:solidFill>
                    <a:schemeClr val="accent1"/>
                  </a:solidFill>
                </a:rPr>
                <a:t>①</a:t>
              </a:r>
            </a:p>
          </p:txBody>
        </p:sp>
      </p:grpSp>
      <p:grpSp>
        <p:nvGrpSpPr>
          <p:cNvPr id="108" name="组合 107">
            <a:extLst>
              <a:ext uri="{FF2B5EF4-FFF2-40B4-BE49-F238E27FC236}">
                <a16:creationId xmlns:a16="http://schemas.microsoft.com/office/drawing/2014/main" xmlns="" id="{24488474-3D46-41C2-A1E1-B50C48F20862}"/>
              </a:ext>
            </a:extLst>
          </p:cNvPr>
          <p:cNvGrpSpPr/>
          <p:nvPr/>
        </p:nvGrpSpPr>
        <p:grpSpPr>
          <a:xfrm>
            <a:off x="7528367" y="3347390"/>
            <a:ext cx="3733275" cy="1552216"/>
            <a:chOff x="6508006" y="3100884"/>
            <a:chExt cx="3733275" cy="1742097"/>
          </a:xfrm>
        </p:grpSpPr>
        <p:grpSp>
          <p:nvGrpSpPr>
            <p:cNvPr id="109" name="组合 108">
              <a:extLst>
                <a:ext uri="{FF2B5EF4-FFF2-40B4-BE49-F238E27FC236}">
                  <a16:creationId xmlns:a16="http://schemas.microsoft.com/office/drawing/2014/main" xmlns="" id="{C1AC7F43-C8FC-468A-82AB-04E6AD892EE7}"/>
                </a:ext>
              </a:extLst>
            </p:cNvPr>
            <p:cNvGrpSpPr/>
            <p:nvPr/>
          </p:nvGrpSpPr>
          <p:grpSpPr>
            <a:xfrm>
              <a:off x="6508006" y="3107190"/>
              <a:ext cx="1103587" cy="1023375"/>
              <a:chOff x="7081870" y="3037822"/>
              <a:chExt cx="1103587" cy="1023375"/>
            </a:xfrm>
          </p:grpSpPr>
          <p:cxnSp>
            <p:nvCxnSpPr>
              <p:cNvPr id="120" name="直接连接符 119">
                <a:extLst>
                  <a:ext uri="{FF2B5EF4-FFF2-40B4-BE49-F238E27FC236}">
                    <a16:creationId xmlns:a16="http://schemas.microsoft.com/office/drawing/2014/main" xmlns="" id="{5BB9C374-CD77-4E2C-8463-868FC30AA5AF}"/>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xmlns="" id="{69294922-75F8-44DC-8A87-2B1132FA4EDB}"/>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0" name="组合 109">
              <a:extLst>
                <a:ext uri="{FF2B5EF4-FFF2-40B4-BE49-F238E27FC236}">
                  <a16:creationId xmlns:a16="http://schemas.microsoft.com/office/drawing/2014/main" xmlns="" id="{265E1C26-25DB-45CB-AC4E-3B4EB4670163}"/>
                </a:ext>
              </a:extLst>
            </p:cNvPr>
            <p:cNvGrpSpPr/>
            <p:nvPr/>
          </p:nvGrpSpPr>
          <p:grpSpPr>
            <a:xfrm>
              <a:off x="7813390" y="3100884"/>
              <a:ext cx="1103587" cy="1023375"/>
              <a:chOff x="7081870" y="3037822"/>
              <a:chExt cx="1103587" cy="1023375"/>
            </a:xfrm>
          </p:grpSpPr>
          <p:cxnSp>
            <p:nvCxnSpPr>
              <p:cNvPr id="118" name="直接连接符 117">
                <a:extLst>
                  <a:ext uri="{FF2B5EF4-FFF2-40B4-BE49-F238E27FC236}">
                    <a16:creationId xmlns:a16="http://schemas.microsoft.com/office/drawing/2014/main" xmlns="" id="{E36FA86E-151B-4C44-A20B-D27274A45E46}"/>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直接连接符 118">
                <a:extLst>
                  <a:ext uri="{FF2B5EF4-FFF2-40B4-BE49-F238E27FC236}">
                    <a16:creationId xmlns:a16="http://schemas.microsoft.com/office/drawing/2014/main" xmlns="" id="{A6E32841-8988-4036-9565-99466A62EB76}"/>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1" name="组合 110">
              <a:extLst>
                <a:ext uri="{FF2B5EF4-FFF2-40B4-BE49-F238E27FC236}">
                  <a16:creationId xmlns:a16="http://schemas.microsoft.com/office/drawing/2014/main" xmlns="" id="{FA08D550-C555-4CA6-B8B9-83EAEC1CDC2B}"/>
                </a:ext>
              </a:extLst>
            </p:cNvPr>
            <p:cNvGrpSpPr/>
            <p:nvPr/>
          </p:nvGrpSpPr>
          <p:grpSpPr>
            <a:xfrm>
              <a:off x="9137694" y="3107191"/>
              <a:ext cx="1103587" cy="1023373"/>
              <a:chOff x="7081870" y="3037824"/>
              <a:chExt cx="1103587" cy="1023373"/>
            </a:xfrm>
          </p:grpSpPr>
          <p:cxnSp>
            <p:nvCxnSpPr>
              <p:cNvPr id="116" name="直接连接符 115">
                <a:extLst>
                  <a:ext uri="{FF2B5EF4-FFF2-40B4-BE49-F238E27FC236}">
                    <a16:creationId xmlns:a16="http://schemas.microsoft.com/office/drawing/2014/main" xmlns="" id="{EC5DD485-0594-4AFD-AB0A-ED49B2B6F15F}"/>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接连接符 116">
                <a:extLst>
                  <a:ext uri="{FF2B5EF4-FFF2-40B4-BE49-F238E27FC236}">
                    <a16:creationId xmlns:a16="http://schemas.microsoft.com/office/drawing/2014/main" xmlns="" id="{13D54067-1759-4A72-BF4D-C2E6F7A305C1}"/>
                  </a:ext>
                </a:extLst>
              </p:cNvPr>
              <p:cNvCxnSpPr>
                <a:cxnSpLocks/>
              </p:cNvCxnSpPr>
              <p:nvPr/>
            </p:nvCxnSpPr>
            <p:spPr>
              <a:xfrm flipV="1">
                <a:off x="7618948" y="3037824"/>
                <a:ext cx="0" cy="1010092"/>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12" name="矩形 111">
              <a:extLst>
                <a:ext uri="{FF2B5EF4-FFF2-40B4-BE49-F238E27FC236}">
                  <a16:creationId xmlns:a16="http://schemas.microsoft.com/office/drawing/2014/main" xmlns="" id="{85D8B4F5-1263-4FBF-9514-C0924BB982D9}"/>
                </a:ext>
              </a:extLst>
            </p:cNvPr>
            <p:cNvSpPr/>
            <p:nvPr/>
          </p:nvSpPr>
          <p:spPr>
            <a:xfrm>
              <a:off x="9237123" y="3896320"/>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13" name="矩形 112">
              <a:extLst>
                <a:ext uri="{FF2B5EF4-FFF2-40B4-BE49-F238E27FC236}">
                  <a16:creationId xmlns:a16="http://schemas.microsoft.com/office/drawing/2014/main" xmlns="" id="{0BC509D4-0236-4ACA-B06E-E5D934425644}"/>
                </a:ext>
              </a:extLst>
            </p:cNvPr>
            <p:cNvSpPr/>
            <p:nvPr/>
          </p:nvSpPr>
          <p:spPr>
            <a:xfrm>
              <a:off x="7998583" y="3889174"/>
              <a:ext cx="720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14" name="矩形 113">
              <a:extLst>
                <a:ext uri="{FF2B5EF4-FFF2-40B4-BE49-F238E27FC236}">
                  <a16:creationId xmlns:a16="http://schemas.microsoft.com/office/drawing/2014/main" xmlns="" id="{18A703E1-315E-43AD-A329-A07077DC0D82}"/>
                </a:ext>
              </a:extLst>
            </p:cNvPr>
            <p:cNvSpPr/>
            <p:nvPr/>
          </p:nvSpPr>
          <p:spPr>
            <a:xfrm>
              <a:off x="8069104" y="3666307"/>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15" name="文本框 114">
              <a:extLst>
                <a:ext uri="{FF2B5EF4-FFF2-40B4-BE49-F238E27FC236}">
                  <a16:creationId xmlns:a16="http://schemas.microsoft.com/office/drawing/2014/main" xmlns="" id="{1F9A1552-09DC-480F-B7B7-E3290B207B03}"/>
                </a:ext>
              </a:extLst>
            </p:cNvPr>
            <p:cNvSpPr txBox="1"/>
            <p:nvPr/>
          </p:nvSpPr>
          <p:spPr>
            <a:xfrm>
              <a:off x="6879482" y="4117585"/>
              <a:ext cx="3028900" cy="725396"/>
            </a:xfrm>
            <a:prstGeom prst="rect">
              <a:avLst/>
            </a:prstGeom>
            <a:noFill/>
          </p:spPr>
          <p:txBody>
            <a:bodyPr wrap="square" rtlCol="0">
              <a:spAutoFit/>
            </a:bodyPr>
            <a:lstStyle/>
            <a:p>
              <a:pPr defTabSz="1308100"/>
              <a:r>
                <a:rPr lang="en-US" altLang="zh-CN" dirty="0">
                  <a:solidFill>
                    <a:schemeClr val="accent1"/>
                  </a:solidFill>
                </a:rPr>
                <a:t>A	B	C</a:t>
              </a:r>
            </a:p>
            <a:p>
              <a:pPr algn="ctr" defTabSz="1308100"/>
              <a:r>
                <a:rPr lang="zh-CN" altLang="en-US" dirty="0">
                  <a:solidFill>
                    <a:schemeClr val="accent1"/>
                  </a:solidFill>
                </a:rPr>
                <a:t>②</a:t>
              </a:r>
            </a:p>
          </p:txBody>
        </p:sp>
      </p:grpSp>
      <p:grpSp>
        <p:nvGrpSpPr>
          <p:cNvPr id="122" name="组合 121">
            <a:extLst>
              <a:ext uri="{FF2B5EF4-FFF2-40B4-BE49-F238E27FC236}">
                <a16:creationId xmlns:a16="http://schemas.microsoft.com/office/drawing/2014/main" xmlns="" id="{6EDE2DB1-3467-486F-9601-10D70A6022FF}"/>
              </a:ext>
            </a:extLst>
          </p:cNvPr>
          <p:cNvGrpSpPr/>
          <p:nvPr/>
        </p:nvGrpSpPr>
        <p:grpSpPr>
          <a:xfrm>
            <a:off x="7528367" y="4861865"/>
            <a:ext cx="3733275" cy="1552216"/>
            <a:chOff x="6508006" y="3100884"/>
            <a:chExt cx="3733275" cy="1742097"/>
          </a:xfrm>
        </p:grpSpPr>
        <p:grpSp>
          <p:nvGrpSpPr>
            <p:cNvPr id="123" name="组合 122">
              <a:extLst>
                <a:ext uri="{FF2B5EF4-FFF2-40B4-BE49-F238E27FC236}">
                  <a16:creationId xmlns:a16="http://schemas.microsoft.com/office/drawing/2014/main" xmlns="" id="{FF016C6C-479E-4EC0-8A1E-D447C7C09E80}"/>
                </a:ext>
              </a:extLst>
            </p:cNvPr>
            <p:cNvGrpSpPr/>
            <p:nvPr/>
          </p:nvGrpSpPr>
          <p:grpSpPr>
            <a:xfrm>
              <a:off x="6508006" y="3107190"/>
              <a:ext cx="1103587" cy="1023375"/>
              <a:chOff x="7081870" y="3037822"/>
              <a:chExt cx="1103587" cy="1023375"/>
            </a:xfrm>
          </p:grpSpPr>
          <p:cxnSp>
            <p:nvCxnSpPr>
              <p:cNvPr id="134" name="直接连接符 133">
                <a:extLst>
                  <a:ext uri="{FF2B5EF4-FFF2-40B4-BE49-F238E27FC236}">
                    <a16:creationId xmlns:a16="http://schemas.microsoft.com/office/drawing/2014/main" xmlns="" id="{5742559E-A727-47C9-AB1F-5A82C552424A}"/>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直接连接符 134">
                <a:extLst>
                  <a:ext uri="{FF2B5EF4-FFF2-40B4-BE49-F238E27FC236}">
                    <a16:creationId xmlns:a16="http://schemas.microsoft.com/office/drawing/2014/main" xmlns="" id="{ADA59388-D47B-4086-93CE-EEFC0E9350C4}"/>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4" name="组合 123">
              <a:extLst>
                <a:ext uri="{FF2B5EF4-FFF2-40B4-BE49-F238E27FC236}">
                  <a16:creationId xmlns:a16="http://schemas.microsoft.com/office/drawing/2014/main" xmlns="" id="{F544304A-03F0-47D7-A63A-ECB5281BBE9A}"/>
                </a:ext>
              </a:extLst>
            </p:cNvPr>
            <p:cNvGrpSpPr/>
            <p:nvPr/>
          </p:nvGrpSpPr>
          <p:grpSpPr>
            <a:xfrm>
              <a:off x="7813390" y="3100884"/>
              <a:ext cx="1103587" cy="1023375"/>
              <a:chOff x="7081870" y="3037822"/>
              <a:chExt cx="1103587" cy="1023375"/>
            </a:xfrm>
          </p:grpSpPr>
          <p:cxnSp>
            <p:nvCxnSpPr>
              <p:cNvPr id="132" name="直接连接符 131">
                <a:extLst>
                  <a:ext uri="{FF2B5EF4-FFF2-40B4-BE49-F238E27FC236}">
                    <a16:creationId xmlns:a16="http://schemas.microsoft.com/office/drawing/2014/main" xmlns="" id="{0AF883E6-CD9F-436E-8E48-042B27149385}"/>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直接连接符 132">
                <a:extLst>
                  <a:ext uri="{FF2B5EF4-FFF2-40B4-BE49-F238E27FC236}">
                    <a16:creationId xmlns:a16="http://schemas.microsoft.com/office/drawing/2014/main" xmlns="" id="{2F391DE5-23C8-482C-957F-04F384453D26}"/>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5" name="组合 124">
              <a:extLst>
                <a:ext uri="{FF2B5EF4-FFF2-40B4-BE49-F238E27FC236}">
                  <a16:creationId xmlns:a16="http://schemas.microsoft.com/office/drawing/2014/main" xmlns="" id="{BF271E5A-3BBC-49A7-AC5E-C23D09BFF6A6}"/>
                </a:ext>
              </a:extLst>
            </p:cNvPr>
            <p:cNvGrpSpPr/>
            <p:nvPr/>
          </p:nvGrpSpPr>
          <p:grpSpPr>
            <a:xfrm>
              <a:off x="9137694" y="3107191"/>
              <a:ext cx="1103587" cy="1023373"/>
              <a:chOff x="7081870" y="3037824"/>
              <a:chExt cx="1103587" cy="1023373"/>
            </a:xfrm>
          </p:grpSpPr>
          <p:cxnSp>
            <p:nvCxnSpPr>
              <p:cNvPr id="130" name="直接连接符 129">
                <a:extLst>
                  <a:ext uri="{FF2B5EF4-FFF2-40B4-BE49-F238E27FC236}">
                    <a16:creationId xmlns:a16="http://schemas.microsoft.com/office/drawing/2014/main" xmlns="" id="{D7F16793-4C06-4766-978E-83CAB4BC004F}"/>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xmlns="" id="{2188971C-868C-4D57-90E4-DF0062D391AC}"/>
                  </a:ext>
                </a:extLst>
              </p:cNvPr>
              <p:cNvCxnSpPr>
                <a:cxnSpLocks/>
              </p:cNvCxnSpPr>
              <p:nvPr/>
            </p:nvCxnSpPr>
            <p:spPr>
              <a:xfrm flipV="1">
                <a:off x="7618948" y="3037824"/>
                <a:ext cx="0" cy="1010092"/>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6" name="矩形 125">
              <a:extLst>
                <a:ext uri="{FF2B5EF4-FFF2-40B4-BE49-F238E27FC236}">
                  <a16:creationId xmlns:a16="http://schemas.microsoft.com/office/drawing/2014/main" xmlns="" id="{F70850A2-CC5D-4B13-A92F-14C64C45F3CC}"/>
                </a:ext>
              </a:extLst>
            </p:cNvPr>
            <p:cNvSpPr/>
            <p:nvPr/>
          </p:nvSpPr>
          <p:spPr>
            <a:xfrm>
              <a:off x="9249916" y="3909301"/>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27" name="矩形 126">
              <a:extLst>
                <a:ext uri="{FF2B5EF4-FFF2-40B4-BE49-F238E27FC236}">
                  <a16:creationId xmlns:a16="http://schemas.microsoft.com/office/drawing/2014/main" xmlns="" id="{78CBF0AC-18E0-4BCC-BDEA-78256E78920F}"/>
                </a:ext>
              </a:extLst>
            </p:cNvPr>
            <p:cNvSpPr/>
            <p:nvPr/>
          </p:nvSpPr>
          <p:spPr>
            <a:xfrm>
              <a:off x="9321794" y="3686810"/>
              <a:ext cx="720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28" name="矩形 127">
              <a:extLst>
                <a:ext uri="{FF2B5EF4-FFF2-40B4-BE49-F238E27FC236}">
                  <a16:creationId xmlns:a16="http://schemas.microsoft.com/office/drawing/2014/main" xmlns="" id="{1DEBDE7F-B0A4-4F84-AD2E-AFF6E7360FF3}"/>
                </a:ext>
              </a:extLst>
            </p:cNvPr>
            <p:cNvSpPr/>
            <p:nvPr/>
          </p:nvSpPr>
          <p:spPr>
            <a:xfrm>
              <a:off x="9392315" y="3463943"/>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29" name="文本框 128">
              <a:extLst>
                <a:ext uri="{FF2B5EF4-FFF2-40B4-BE49-F238E27FC236}">
                  <a16:creationId xmlns:a16="http://schemas.microsoft.com/office/drawing/2014/main" xmlns="" id="{E69C14EA-0A1E-4FF4-9AD0-155BD3791F50}"/>
                </a:ext>
              </a:extLst>
            </p:cNvPr>
            <p:cNvSpPr txBox="1"/>
            <p:nvPr/>
          </p:nvSpPr>
          <p:spPr>
            <a:xfrm>
              <a:off x="6879482" y="4117585"/>
              <a:ext cx="3028900" cy="725396"/>
            </a:xfrm>
            <a:prstGeom prst="rect">
              <a:avLst/>
            </a:prstGeom>
            <a:noFill/>
          </p:spPr>
          <p:txBody>
            <a:bodyPr wrap="square" rtlCol="0">
              <a:spAutoFit/>
            </a:bodyPr>
            <a:lstStyle/>
            <a:p>
              <a:pPr defTabSz="1308100"/>
              <a:r>
                <a:rPr lang="en-US" altLang="zh-CN" dirty="0">
                  <a:solidFill>
                    <a:schemeClr val="accent1"/>
                  </a:solidFill>
                </a:rPr>
                <a:t>A	B	C</a:t>
              </a:r>
            </a:p>
            <a:p>
              <a:pPr algn="ctr" defTabSz="1308100"/>
              <a:r>
                <a:rPr lang="zh-CN" altLang="en-US" dirty="0">
                  <a:solidFill>
                    <a:schemeClr val="accent1"/>
                  </a:solidFill>
                </a:rPr>
                <a:t>③</a:t>
              </a:r>
            </a:p>
          </p:txBody>
        </p:sp>
      </p:grpSp>
    </p:spTree>
    <p:extLst>
      <p:ext uri="{BB962C8B-B14F-4D97-AF65-F5344CB8AC3E}">
        <p14:creationId xmlns:p14="http://schemas.microsoft.com/office/powerpoint/2010/main" xmlns="" val="2749167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xmlns="" id="{404FAC7C-A1E4-4160-9CA3-B3C91EE8B79E}"/>
              </a:ext>
            </a:extLst>
          </p:cNvPr>
          <p:cNvSpPr/>
          <p:nvPr/>
        </p:nvSpPr>
        <p:spPr>
          <a:xfrm>
            <a:off x="442541" y="778669"/>
            <a:ext cx="11508953" cy="4392100"/>
          </a:xfrm>
          <a:prstGeom prst="rect">
            <a:avLst/>
          </a:prstGeom>
        </p:spPr>
        <p:txBody>
          <a:bodyPr wrap="square">
            <a:spAutoFit/>
          </a:bodyPr>
          <a:lstStyle/>
          <a:p>
            <a:pPr>
              <a:lnSpc>
                <a:spcPct val="120000"/>
              </a:lnSpc>
            </a:pPr>
            <a:r>
              <a:rPr lang="zh-CN" altLang="en-US" b="1" dirty="0"/>
              <a:t>解题思路</a:t>
            </a:r>
            <a:r>
              <a:rPr lang="en-US" altLang="zh-CN" b="1" dirty="0"/>
              <a:t>:</a:t>
            </a:r>
          </a:p>
          <a:p>
            <a:pPr>
              <a:lnSpc>
                <a:spcPct val="120000"/>
              </a:lnSpc>
            </a:pPr>
            <a:r>
              <a:rPr lang="zh-CN" altLang="en-US" dirty="0"/>
              <a:t>由上面的分析可知</a:t>
            </a:r>
            <a:r>
              <a:rPr lang="en-US" altLang="zh-CN" dirty="0"/>
              <a:t>: </a:t>
            </a:r>
            <a:r>
              <a:rPr lang="zh-CN" altLang="en-US" dirty="0"/>
              <a:t>将</a:t>
            </a:r>
            <a:r>
              <a:rPr lang="en-US" altLang="zh-CN" dirty="0"/>
              <a:t>n</a:t>
            </a:r>
            <a:r>
              <a:rPr lang="zh-CN" altLang="en-US" dirty="0"/>
              <a:t>个盘子从</a:t>
            </a:r>
            <a:r>
              <a:rPr lang="en-US" altLang="zh-CN" dirty="0"/>
              <a:t>A</a:t>
            </a:r>
            <a:r>
              <a:rPr lang="zh-CN" altLang="en-US" dirty="0"/>
              <a:t>座移到</a:t>
            </a:r>
            <a:r>
              <a:rPr lang="en-US" altLang="zh-CN" dirty="0"/>
              <a:t>C</a:t>
            </a:r>
            <a:r>
              <a:rPr lang="zh-CN" altLang="en-US" dirty="0"/>
              <a:t>座可以分解为以下</a:t>
            </a:r>
            <a:r>
              <a:rPr lang="en-US" altLang="zh-CN" dirty="0"/>
              <a:t>3</a:t>
            </a:r>
            <a:r>
              <a:rPr lang="zh-CN" altLang="en-US" dirty="0"/>
              <a:t>个步骤</a:t>
            </a:r>
            <a:r>
              <a:rPr lang="en-US" altLang="zh-CN" dirty="0"/>
              <a:t>: </a:t>
            </a:r>
          </a:p>
          <a:p>
            <a:pPr>
              <a:lnSpc>
                <a:spcPct val="120000"/>
              </a:lnSpc>
            </a:pPr>
            <a:r>
              <a:rPr lang="zh-CN" altLang="en-US" dirty="0"/>
              <a:t>① 将</a:t>
            </a:r>
            <a:r>
              <a:rPr lang="en-US" altLang="zh-CN" dirty="0"/>
              <a:t>A</a:t>
            </a:r>
            <a:r>
              <a:rPr lang="zh-CN" altLang="en-US" dirty="0"/>
              <a:t>座上</a:t>
            </a:r>
            <a:r>
              <a:rPr lang="en-US" altLang="zh-CN" dirty="0"/>
              <a:t>n</a:t>
            </a:r>
            <a:r>
              <a:rPr lang="zh-CN" altLang="en-US" dirty="0"/>
              <a:t>－</a:t>
            </a:r>
            <a:r>
              <a:rPr lang="en-US" altLang="zh-CN" dirty="0"/>
              <a:t>1</a:t>
            </a:r>
            <a:r>
              <a:rPr lang="zh-CN" altLang="en-US" dirty="0"/>
              <a:t>个盘借助</a:t>
            </a:r>
            <a:r>
              <a:rPr lang="en-US" altLang="zh-CN" dirty="0"/>
              <a:t>C</a:t>
            </a:r>
            <a:r>
              <a:rPr lang="zh-CN" altLang="en-US" dirty="0"/>
              <a:t>座先移到</a:t>
            </a:r>
            <a:r>
              <a:rPr lang="en-US" altLang="zh-CN" dirty="0"/>
              <a:t>B</a:t>
            </a:r>
            <a:r>
              <a:rPr lang="zh-CN" altLang="en-US" dirty="0"/>
              <a:t>座上；</a:t>
            </a:r>
          </a:p>
          <a:p>
            <a:pPr>
              <a:lnSpc>
                <a:spcPct val="120000"/>
              </a:lnSpc>
            </a:pPr>
            <a:r>
              <a:rPr lang="zh-CN" altLang="en-US" dirty="0"/>
              <a:t>② 把</a:t>
            </a:r>
            <a:r>
              <a:rPr lang="en-US" altLang="zh-CN" dirty="0"/>
              <a:t>A</a:t>
            </a:r>
            <a:r>
              <a:rPr lang="zh-CN" altLang="en-US" dirty="0"/>
              <a:t>座上剩下的一个盘移到</a:t>
            </a:r>
            <a:r>
              <a:rPr lang="en-US" altLang="zh-CN" dirty="0"/>
              <a:t>C</a:t>
            </a:r>
            <a:r>
              <a:rPr lang="zh-CN" altLang="en-US" dirty="0"/>
              <a:t>座上；</a:t>
            </a:r>
          </a:p>
          <a:p>
            <a:pPr>
              <a:lnSpc>
                <a:spcPct val="120000"/>
              </a:lnSpc>
            </a:pPr>
            <a:r>
              <a:rPr lang="zh-CN" altLang="en-US" dirty="0"/>
              <a:t>③ 将</a:t>
            </a:r>
            <a:r>
              <a:rPr lang="en-US" altLang="zh-CN" dirty="0"/>
              <a:t>n</a:t>
            </a:r>
            <a:r>
              <a:rPr lang="zh-CN" altLang="en-US" dirty="0"/>
              <a:t>－</a:t>
            </a:r>
            <a:r>
              <a:rPr lang="en-US" altLang="zh-CN" dirty="0"/>
              <a:t>1</a:t>
            </a:r>
            <a:r>
              <a:rPr lang="zh-CN" altLang="en-US" dirty="0"/>
              <a:t>个盘从</a:t>
            </a:r>
            <a:r>
              <a:rPr lang="en-US" altLang="zh-CN" dirty="0"/>
              <a:t>B</a:t>
            </a:r>
            <a:r>
              <a:rPr lang="zh-CN" altLang="en-US" dirty="0"/>
              <a:t>座借助于</a:t>
            </a:r>
            <a:r>
              <a:rPr lang="en-US" altLang="zh-CN" dirty="0"/>
              <a:t>A</a:t>
            </a:r>
            <a:r>
              <a:rPr lang="zh-CN" altLang="en-US" dirty="0"/>
              <a:t>座移到</a:t>
            </a:r>
            <a:r>
              <a:rPr lang="en-US" altLang="zh-CN" dirty="0"/>
              <a:t>C</a:t>
            </a:r>
            <a:r>
              <a:rPr lang="zh-CN" altLang="en-US" dirty="0"/>
              <a:t>座上。</a:t>
            </a:r>
          </a:p>
          <a:p>
            <a:pPr>
              <a:lnSpc>
                <a:spcPct val="120000"/>
              </a:lnSpc>
            </a:pPr>
            <a:r>
              <a:rPr lang="zh-CN" altLang="en-US" dirty="0"/>
              <a:t>上面第①步和第③步，都是把</a:t>
            </a:r>
            <a:r>
              <a:rPr lang="en-US" altLang="zh-CN" dirty="0"/>
              <a:t>n</a:t>
            </a:r>
            <a:r>
              <a:rPr lang="zh-CN" altLang="en-US" dirty="0"/>
              <a:t>－</a:t>
            </a:r>
            <a:r>
              <a:rPr lang="en-US" altLang="zh-CN" dirty="0"/>
              <a:t>1</a:t>
            </a:r>
            <a:r>
              <a:rPr lang="zh-CN" altLang="en-US" dirty="0"/>
              <a:t>个盘从一个座移到另一个座上，采取的办法是一样的，只是座的名字不同而已。为使之一般化，可以将第①步和第③步表示为</a:t>
            </a:r>
            <a:r>
              <a:rPr lang="en-US" altLang="zh-CN" dirty="0"/>
              <a:t>: </a:t>
            </a:r>
          </a:p>
          <a:p>
            <a:pPr>
              <a:lnSpc>
                <a:spcPct val="120000"/>
              </a:lnSpc>
            </a:pPr>
            <a:r>
              <a:rPr lang="zh-CN" altLang="en-US" dirty="0"/>
              <a:t>将</a:t>
            </a:r>
            <a:r>
              <a:rPr lang="en-US" altLang="zh-CN" dirty="0"/>
              <a:t>one</a:t>
            </a:r>
            <a:r>
              <a:rPr lang="zh-CN" altLang="en-US" dirty="0"/>
              <a:t>座上</a:t>
            </a:r>
            <a:r>
              <a:rPr lang="en-US" altLang="zh-CN" dirty="0"/>
              <a:t>n</a:t>
            </a:r>
            <a:r>
              <a:rPr lang="zh-CN" altLang="en-US" dirty="0"/>
              <a:t>－</a:t>
            </a:r>
            <a:r>
              <a:rPr lang="en-US" altLang="zh-CN" dirty="0"/>
              <a:t>1</a:t>
            </a:r>
            <a:r>
              <a:rPr lang="zh-CN" altLang="en-US" dirty="0"/>
              <a:t>个盘移到</a:t>
            </a:r>
            <a:r>
              <a:rPr lang="en-US" altLang="zh-CN" dirty="0"/>
              <a:t>two </a:t>
            </a:r>
            <a:r>
              <a:rPr lang="zh-CN" altLang="en-US" dirty="0"/>
              <a:t>座</a:t>
            </a:r>
            <a:r>
              <a:rPr lang="en-US" altLang="zh-CN" dirty="0"/>
              <a:t>(</a:t>
            </a:r>
            <a:r>
              <a:rPr lang="zh-CN" altLang="en-US" dirty="0"/>
              <a:t>借助</a:t>
            </a:r>
            <a:r>
              <a:rPr lang="en-US" altLang="zh-CN" dirty="0"/>
              <a:t>three</a:t>
            </a:r>
            <a:r>
              <a:rPr lang="zh-CN" altLang="en-US" dirty="0"/>
              <a:t>座</a:t>
            </a:r>
            <a:r>
              <a:rPr lang="en-US" altLang="zh-CN" dirty="0"/>
              <a:t>)</a:t>
            </a:r>
            <a:r>
              <a:rPr lang="zh-CN" altLang="en-US" dirty="0"/>
              <a:t>。只是在第①步和第③步中，</a:t>
            </a:r>
            <a:r>
              <a:rPr lang="en-US" altLang="zh-CN" dirty="0" err="1"/>
              <a:t>one,two,three</a:t>
            </a:r>
            <a:r>
              <a:rPr lang="zh-CN" altLang="en-US" dirty="0"/>
              <a:t>和</a:t>
            </a:r>
            <a:r>
              <a:rPr lang="en-US" altLang="zh-CN" dirty="0"/>
              <a:t>A,B,C</a:t>
            </a:r>
            <a:r>
              <a:rPr lang="zh-CN" altLang="en-US" dirty="0"/>
              <a:t>的对应关系不同。对第①步，对应关系是</a:t>
            </a:r>
            <a:r>
              <a:rPr lang="en-US" altLang="zh-CN" dirty="0"/>
              <a:t>one</a:t>
            </a:r>
            <a:r>
              <a:rPr lang="zh-CN" altLang="en-US" dirty="0"/>
              <a:t>对应</a:t>
            </a:r>
            <a:r>
              <a:rPr lang="en-US" altLang="zh-CN" dirty="0"/>
              <a:t>A</a:t>
            </a:r>
            <a:r>
              <a:rPr lang="zh-CN" altLang="en-US" dirty="0"/>
              <a:t>，</a:t>
            </a:r>
            <a:r>
              <a:rPr lang="en-US" altLang="zh-CN" dirty="0"/>
              <a:t>two</a:t>
            </a:r>
            <a:r>
              <a:rPr lang="zh-CN" altLang="en-US" dirty="0"/>
              <a:t>对应</a:t>
            </a:r>
            <a:r>
              <a:rPr lang="en-US" altLang="zh-CN" dirty="0"/>
              <a:t>B</a:t>
            </a:r>
            <a:r>
              <a:rPr lang="zh-CN" altLang="en-US" dirty="0"/>
              <a:t>，</a:t>
            </a:r>
            <a:r>
              <a:rPr lang="en-US" altLang="zh-CN" dirty="0"/>
              <a:t>three</a:t>
            </a:r>
            <a:r>
              <a:rPr lang="zh-CN" altLang="en-US" dirty="0"/>
              <a:t>对应</a:t>
            </a:r>
            <a:r>
              <a:rPr lang="en-US" altLang="zh-CN" dirty="0"/>
              <a:t>C</a:t>
            </a:r>
            <a:r>
              <a:rPr lang="zh-CN" altLang="en-US" dirty="0"/>
              <a:t>。对第③步，是</a:t>
            </a:r>
            <a:r>
              <a:rPr lang="en-US" altLang="zh-CN" dirty="0"/>
              <a:t>: one</a:t>
            </a:r>
            <a:r>
              <a:rPr lang="zh-CN" altLang="en-US" dirty="0"/>
              <a:t>对应</a:t>
            </a:r>
            <a:r>
              <a:rPr lang="en-US" altLang="zh-CN" dirty="0"/>
              <a:t>B</a:t>
            </a:r>
            <a:r>
              <a:rPr lang="zh-CN" altLang="en-US" dirty="0"/>
              <a:t>，</a:t>
            </a:r>
            <a:r>
              <a:rPr lang="en-US" altLang="zh-CN" dirty="0"/>
              <a:t>two</a:t>
            </a:r>
            <a:r>
              <a:rPr lang="zh-CN" altLang="en-US" dirty="0"/>
              <a:t>对应</a:t>
            </a:r>
            <a:r>
              <a:rPr lang="en-US" altLang="zh-CN" dirty="0"/>
              <a:t>C</a:t>
            </a:r>
            <a:r>
              <a:rPr lang="zh-CN" altLang="en-US" dirty="0"/>
              <a:t>，</a:t>
            </a:r>
            <a:r>
              <a:rPr lang="en-US" altLang="zh-CN" dirty="0"/>
              <a:t>three</a:t>
            </a:r>
            <a:r>
              <a:rPr lang="zh-CN" altLang="en-US" dirty="0"/>
              <a:t>对应</a:t>
            </a:r>
            <a:r>
              <a:rPr lang="en-US" altLang="zh-CN" dirty="0"/>
              <a:t>A</a:t>
            </a:r>
            <a:r>
              <a:rPr lang="zh-CN" altLang="en-US" dirty="0"/>
              <a:t>。</a:t>
            </a:r>
          </a:p>
          <a:p>
            <a:pPr>
              <a:lnSpc>
                <a:spcPct val="120000"/>
              </a:lnSpc>
            </a:pPr>
            <a:r>
              <a:rPr lang="zh-CN" altLang="en-US" dirty="0"/>
              <a:t>因此，可以把上面</a:t>
            </a:r>
            <a:r>
              <a:rPr lang="en-US" altLang="zh-CN" dirty="0"/>
              <a:t>3</a:t>
            </a:r>
            <a:r>
              <a:rPr lang="zh-CN" altLang="en-US" dirty="0"/>
              <a:t>个步骤分成两类操作</a:t>
            </a:r>
            <a:r>
              <a:rPr lang="en-US" altLang="zh-CN" dirty="0"/>
              <a:t>: </a:t>
            </a:r>
          </a:p>
          <a:p>
            <a:pPr>
              <a:lnSpc>
                <a:spcPct val="120000"/>
              </a:lnSpc>
            </a:pPr>
            <a:r>
              <a:rPr lang="zh-CN" altLang="en-US" dirty="0"/>
              <a:t>① 将</a:t>
            </a:r>
            <a:r>
              <a:rPr lang="en-US" altLang="zh-CN" dirty="0"/>
              <a:t>n</a:t>
            </a:r>
            <a:r>
              <a:rPr lang="zh-CN" altLang="en-US" dirty="0"/>
              <a:t>－</a:t>
            </a:r>
            <a:r>
              <a:rPr lang="en-US" altLang="zh-CN" dirty="0"/>
              <a:t>1</a:t>
            </a:r>
            <a:r>
              <a:rPr lang="zh-CN" altLang="en-US" dirty="0"/>
              <a:t>个盘从一个座移到另一个座上（</a:t>
            </a:r>
            <a:r>
              <a:rPr lang="en-US" altLang="zh-CN" dirty="0"/>
              <a:t>n</a:t>
            </a:r>
            <a:r>
              <a:rPr lang="zh-CN" altLang="en-US" dirty="0"/>
              <a:t>＞</a:t>
            </a:r>
            <a:r>
              <a:rPr lang="en-US" altLang="zh-CN" dirty="0"/>
              <a:t>1</a:t>
            </a:r>
            <a:r>
              <a:rPr lang="zh-CN" altLang="en-US" dirty="0"/>
              <a:t>）。这就是大和尚让小和尚做的工作，它是一个递归的过程，即和尚将任务层层下放，直到第</a:t>
            </a:r>
            <a:r>
              <a:rPr lang="en-US" altLang="zh-CN" dirty="0"/>
              <a:t>64</a:t>
            </a:r>
            <a:r>
              <a:rPr lang="zh-CN" altLang="en-US" dirty="0"/>
              <a:t>个和尚为止。</a:t>
            </a:r>
            <a:r>
              <a:rPr lang="en-US" altLang="zh-CN" dirty="0">
                <a:solidFill>
                  <a:schemeClr val="accent1"/>
                </a:solidFill>
              </a:rPr>
              <a:t>——</a:t>
            </a:r>
            <a:r>
              <a:rPr lang="en-US" altLang="zh-CN" dirty="0" err="1">
                <a:solidFill>
                  <a:schemeClr val="accent1"/>
                </a:solidFill>
              </a:rPr>
              <a:t>hanoi</a:t>
            </a:r>
            <a:r>
              <a:rPr lang="zh-CN" altLang="en-US" dirty="0">
                <a:solidFill>
                  <a:schemeClr val="accent1"/>
                </a:solidFill>
              </a:rPr>
              <a:t>函数</a:t>
            </a:r>
          </a:p>
          <a:p>
            <a:pPr>
              <a:lnSpc>
                <a:spcPct val="120000"/>
              </a:lnSpc>
            </a:pPr>
            <a:r>
              <a:rPr lang="zh-CN" altLang="en-US" dirty="0"/>
              <a:t>② 将</a:t>
            </a:r>
            <a:r>
              <a:rPr lang="en-US" altLang="zh-CN" dirty="0"/>
              <a:t>1</a:t>
            </a:r>
            <a:r>
              <a:rPr lang="zh-CN" altLang="en-US" dirty="0"/>
              <a:t>个盘子从一个座上移到另一座上。这是大和尚自己做的工作。</a:t>
            </a:r>
            <a:r>
              <a:rPr lang="en-US" altLang="zh-CN" dirty="0">
                <a:solidFill>
                  <a:schemeClr val="accent1"/>
                </a:solidFill>
              </a:rPr>
              <a:t>——move</a:t>
            </a:r>
            <a:r>
              <a:rPr lang="zh-CN" altLang="en-US" dirty="0">
                <a:solidFill>
                  <a:schemeClr val="accent1"/>
                </a:solidFill>
              </a:rPr>
              <a:t>函数</a:t>
            </a:r>
          </a:p>
        </p:txBody>
      </p:sp>
      <p:sp>
        <p:nvSpPr>
          <p:cNvPr id="29" name="箭头: 虚尾 28">
            <a:extLst>
              <a:ext uri="{FF2B5EF4-FFF2-40B4-BE49-F238E27FC236}">
                <a16:creationId xmlns:a16="http://schemas.microsoft.com/office/drawing/2014/main" xmlns="" id="{5377768C-F281-4BF4-BC02-683691F4BAB0}"/>
              </a:ext>
            </a:extLst>
          </p:cNvPr>
          <p:cNvSpPr/>
          <p:nvPr/>
        </p:nvSpPr>
        <p:spPr>
          <a:xfrm rot="5400000">
            <a:off x="742950" y="-214312"/>
            <a:ext cx="778669" cy="1207293"/>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Tree>
    <p:extLst>
      <p:ext uri="{BB962C8B-B14F-4D97-AF65-F5344CB8AC3E}">
        <p14:creationId xmlns:p14="http://schemas.microsoft.com/office/powerpoint/2010/main" xmlns="" val="2942424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528639" y="4782985"/>
            <a:ext cx="7372970" cy="1139112"/>
            <a:chOff x="8050698" y="5019263"/>
            <a:chExt cx="7372970" cy="1139112"/>
          </a:xfrm>
          <a:effectLst>
            <a:outerShdw blurRad="63500" sx="102000" sy="102000" algn="ctr" rotWithShape="0">
              <a:prstClr val="black">
                <a:alpha val="40000"/>
              </a:prstClr>
            </a:outerShdw>
          </a:effectLst>
        </p:grpSpPr>
        <p:sp>
          <p:nvSpPr>
            <p:cNvPr id="52" name="剪去单角的矩形 51"/>
            <p:cNvSpPr/>
            <p:nvPr/>
          </p:nvSpPr>
          <p:spPr>
            <a:xfrm>
              <a:off x="8050698" y="5019263"/>
              <a:ext cx="7372970" cy="1139112"/>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pic>
          <p:nvPicPr>
            <p:cNvPr id="53" name="图片 52"/>
            <p:cNvPicPr>
              <a:picLocks noChangeAspect="1"/>
            </p:cNvPicPr>
            <p:nvPr/>
          </p:nvPicPr>
          <p:blipFill>
            <a:blip r:embed="rId15"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6956151" cy="1077218"/>
            </a:xfrm>
            <a:prstGeom prst="rect">
              <a:avLst/>
            </a:prstGeom>
            <a:noFill/>
          </p:spPr>
          <p:txBody>
            <a:bodyPr wrap="square" rtlCol="0">
              <a:spAutoFit/>
            </a:bodyPr>
            <a:lstStyle/>
            <a:p>
              <a:r>
                <a:rPr lang="zh-CN" altLang="en-US" sz="1600" dirty="0">
                  <a:solidFill>
                    <a:schemeClr val="bg1"/>
                  </a:solidFill>
                </a:rPr>
                <a:t>在本程序中，调用递归函数</a:t>
              </a:r>
              <a:r>
                <a:rPr lang="en-US" altLang="zh-CN" sz="1600" dirty="0" err="1">
                  <a:solidFill>
                    <a:schemeClr val="bg1"/>
                  </a:solidFill>
                </a:rPr>
                <a:t>hanoi</a:t>
              </a:r>
              <a:r>
                <a:rPr lang="zh-CN" altLang="en-US" sz="1600" dirty="0">
                  <a:solidFill>
                    <a:schemeClr val="bg1"/>
                  </a:solidFill>
                </a:rPr>
                <a:t>，其终止条件为</a:t>
              </a:r>
              <a:r>
                <a:rPr lang="en-US" altLang="zh-CN" sz="1600" dirty="0" err="1">
                  <a:solidFill>
                    <a:schemeClr val="bg1"/>
                  </a:solidFill>
                </a:rPr>
                <a:t>hanoi</a:t>
              </a:r>
              <a:r>
                <a:rPr lang="zh-CN" altLang="en-US" sz="1600" dirty="0">
                  <a:solidFill>
                    <a:schemeClr val="bg1"/>
                  </a:solidFill>
                </a:rPr>
                <a:t>函数的参数</a:t>
              </a:r>
              <a:r>
                <a:rPr lang="en-US" altLang="zh-CN" sz="1600" dirty="0">
                  <a:solidFill>
                    <a:schemeClr val="bg1"/>
                  </a:solidFill>
                </a:rPr>
                <a:t>n</a:t>
              </a:r>
              <a:r>
                <a:rPr lang="zh-CN" altLang="en-US" sz="1600" dirty="0">
                  <a:solidFill>
                    <a:schemeClr val="bg1"/>
                  </a:solidFill>
                </a:rPr>
                <a:t>的值等于</a:t>
              </a:r>
              <a:r>
                <a:rPr lang="en-US" altLang="zh-CN" sz="1600" dirty="0">
                  <a:solidFill>
                    <a:schemeClr val="bg1"/>
                  </a:solidFill>
                </a:rPr>
                <a:t>1</a:t>
              </a:r>
              <a:r>
                <a:rPr lang="zh-CN" altLang="en-US" sz="1600" dirty="0">
                  <a:solidFill>
                    <a:schemeClr val="bg1"/>
                  </a:solidFill>
                </a:rPr>
                <a:t>。显然，此时不必再调用</a:t>
              </a:r>
              <a:r>
                <a:rPr lang="en-US" altLang="zh-CN" sz="1600" dirty="0" err="1">
                  <a:solidFill>
                    <a:schemeClr val="bg1"/>
                  </a:solidFill>
                </a:rPr>
                <a:t>hanoi</a:t>
              </a:r>
              <a:r>
                <a:rPr lang="zh-CN" altLang="en-US" sz="1600" dirty="0">
                  <a:solidFill>
                    <a:schemeClr val="bg1"/>
                  </a:solidFill>
                </a:rPr>
                <a:t>函数了，直接执行</a:t>
              </a:r>
              <a:r>
                <a:rPr lang="en-US" altLang="zh-CN" sz="1600" dirty="0">
                  <a:solidFill>
                    <a:schemeClr val="bg1"/>
                  </a:solidFill>
                </a:rPr>
                <a:t>move</a:t>
              </a:r>
              <a:r>
                <a:rPr lang="zh-CN" altLang="en-US" sz="1600" dirty="0">
                  <a:solidFill>
                    <a:schemeClr val="bg1"/>
                  </a:solidFill>
                </a:rPr>
                <a:t>函数即可。</a:t>
              </a:r>
            </a:p>
            <a:p>
              <a:r>
                <a:rPr lang="zh-CN" altLang="en-US" sz="1600" dirty="0">
                  <a:solidFill>
                    <a:schemeClr val="bg1"/>
                  </a:solidFill>
                </a:rPr>
                <a:t>在本程序中</a:t>
              </a:r>
              <a:r>
                <a:rPr lang="en-US" altLang="zh-CN" sz="1600" dirty="0">
                  <a:solidFill>
                    <a:schemeClr val="bg1"/>
                  </a:solidFill>
                </a:rPr>
                <a:t>move</a:t>
              </a:r>
              <a:r>
                <a:rPr lang="zh-CN" altLang="en-US" sz="1600" dirty="0">
                  <a:solidFill>
                    <a:schemeClr val="bg1"/>
                  </a:solidFill>
                </a:rPr>
                <a:t>函数并未真正移动盘子，而只是输出移盘的方案（表示从哪一个座移到哪一个座）。</a:t>
              </a:r>
            </a:p>
          </p:txBody>
        </p:sp>
      </p:grpSp>
      <p:sp>
        <p:nvSpPr>
          <p:cNvPr id="32" name="圆角矩形 12">
            <a:extLst>
              <a:ext uri="{FF2B5EF4-FFF2-40B4-BE49-F238E27FC236}">
                <a16:creationId xmlns:a16="http://schemas.microsoft.com/office/drawing/2014/main" xmlns="" id="{0F049BFC-9696-4323-94B2-76251E60074B}"/>
              </a:ext>
            </a:extLst>
          </p:cNvPr>
          <p:cNvSpPr/>
          <p:nvPr/>
        </p:nvSpPr>
        <p:spPr>
          <a:xfrm>
            <a:off x="528638" y="879570"/>
            <a:ext cx="11094243" cy="364956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a:t>
            </a:r>
          </a:p>
          <a:p>
            <a:pPr defTabSz="363538">
              <a:lnSpc>
                <a:spcPct val="120000"/>
              </a:lnSpc>
            </a:pPr>
            <a:r>
              <a:rPr lang="en-US" altLang="zh-CN" sz="1400" dirty="0"/>
              <a:t>	void </a:t>
            </a:r>
            <a:r>
              <a:rPr lang="en-US" altLang="zh-CN" sz="1400" dirty="0" err="1"/>
              <a:t>hanoi</a:t>
            </a:r>
            <a:r>
              <a:rPr lang="en-US" altLang="zh-CN" sz="1400" dirty="0"/>
              <a:t>(</a:t>
            </a:r>
            <a:r>
              <a:rPr lang="en-US" altLang="zh-CN" sz="1400" dirty="0" err="1"/>
              <a:t>int</a:t>
            </a:r>
            <a:r>
              <a:rPr lang="en-US" altLang="zh-CN" sz="1400" dirty="0"/>
              <a:t> </a:t>
            </a:r>
            <a:r>
              <a:rPr lang="en-US" altLang="zh-CN" sz="1400" dirty="0" err="1"/>
              <a:t>n,char</a:t>
            </a:r>
            <a:r>
              <a:rPr lang="en-US" altLang="zh-CN" sz="1400" dirty="0"/>
              <a:t> </a:t>
            </a:r>
            <a:r>
              <a:rPr lang="en-US" altLang="zh-CN" sz="1400" dirty="0" err="1"/>
              <a:t>one,char</a:t>
            </a:r>
            <a:r>
              <a:rPr lang="en-US" altLang="zh-CN" sz="1400" dirty="0"/>
              <a:t> </a:t>
            </a:r>
            <a:r>
              <a:rPr lang="en-US" altLang="zh-CN" sz="1400" dirty="0" err="1"/>
              <a:t>two,char</a:t>
            </a:r>
            <a:r>
              <a:rPr lang="en-US" altLang="zh-CN" sz="1400" dirty="0"/>
              <a:t> three);</a:t>
            </a:r>
          </a:p>
          <a:p>
            <a:pPr defTabSz="363538">
              <a:lnSpc>
                <a:spcPct val="120000"/>
              </a:lnSpc>
            </a:pPr>
            <a:r>
              <a:rPr lang="en-US" altLang="zh-CN" sz="1400" dirty="0"/>
              <a:t>	</a:t>
            </a:r>
            <a:r>
              <a:rPr lang="en-US" altLang="zh-CN" sz="1400" dirty="0">
                <a:solidFill>
                  <a:srgbClr val="008000"/>
                </a:solidFill>
              </a:rPr>
              <a:t>//</a:t>
            </a:r>
            <a:r>
              <a:rPr lang="zh-CN" altLang="en-US" sz="1400" dirty="0">
                <a:solidFill>
                  <a:srgbClr val="008000"/>
                </a:solidFill>
              </a:rPr>
              <a:t>对</a:t>
            </a:r>
            <a:r>
              <a:rPr lang="en-US" altLang="zh-CN" sz="1400" dirty="0" err="1">
                <a:solidFill>
                  <a:srgbClr val="008000"/>
                </a:solidFill>
              </a:rPr>
              <a:t>hanoi</a:t>
            </a:r>
            <a:r>
              <a:rPr lang="zh-CN" altLang="en-US" sz="1400" dirty="0">
                <a:solidFill>
                  <a:srgbClr val="008000"/>
                </a:solidFill>
              </a:rPr>
              <a:t>函数的声明 </a:t>
            </a:r>
          </a:p>
          <a:p>
            <a:pPr defTabSz="363538">
              <a:lnSpc>
                <a:spcPct val="120000"/>
              </a:lnSpc>
            </a:pPr>
            <a:r>
              <a:rPr lang="zh-CN" altLang="en-US" sz="1400" dirty="0"/>
              <a:t>	</a:t>
            </a:r>
            <a:r>
              <a:rPr lang="en-US" altLang="zh-CN" sz="1400" dirty="0" err="1"/>
              <a:t>int</a:t>
            </a:r>
            <a:r>
              <a:rPr lang="en-US" altLang="zh-CN" sz="1400" dirty="0"/>
              <a:t> m;</a:t>
            </a:r>
          </a:p>
          <a:p>
            <a:pPr defTabSz="363538">
              <a:lnSpc>
                <a:spcPct val="120000"/>
              </a:lnSpc>
            </a:pPr>
            <a:r>
              <a:rPr lang="en-US" altLang="zh-CN" sz="1400" dirty="0"/>
              <a:t>	</a:t>
            </a:r>
            <a:r>
              <a:rPr lang="en-US" altLang="zh-CN" sz="1400" dirty="0" err="1"/>
              <a:t>printf</a:t>
            </a:r>
            <a:r>
              <a:rPr lang="en-US" altLang="zh-CN" sz="1400" dirty="0"/>
              <a:t>("input the number of </a:t>
            </a:r>
            <a:r>
              <a:rPr lang="en-US" altLang="zh-CN" sz="1400" dirty="0" err="1"/>
              <a:t>diskes</a:t>
            </a:r>
            <a:r>
              <a:rPr lang="en-US" altLang="zh-CN" sz="1400" dirty="0"/>
              <a:t>:");</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d",&amp;m</a:t>
            </a:r>
            <a:r>
              <a:rPr lang="en-US" altLang="zh-CN" sz="1400" dirty="0"/>
              <a:t>);</a:t>
            </a:r>
          </a:p>
          <a:p>
            <a:pPr defTabSz="363538">
              <a:lnSpc>
                <a:spcPct val="120000"/>
              </a:lnSpc>
            </a:pPr>
            <a:r>
              <a:rPr lang="en-US" altLang="zh-CN" sz="1400" dirty="0"/>
              <a:t>	</a:t>
            </a:r>
            <a:r>
              <a:rPr lang="en-US" altLang="zh-CN" sz="1400" dirty="0" err="1"/>
              <a:t>printf</a:t>
            </a:r>
            <a:r>
              <a:rPr lang="en-US" altLang="zh-CN" sz="1400" dirty="0"/>
              <a:t>("The step to move %d </a:t>
            </a:r>
            <a:r>
              <a:rPr lang="en-US" altLang="zh-CN" sz="1400" dirty="0" err="1"/>
              <a:t>diskes</a:t>
            </a:r>
            <a:r>
              <a:rPr lang="en-US" altLang="zh-CN" sz="1400" dirty="0"/>
              <a:t>:\</a:t>
            </a:r>
            <a:r>
              <a:rPr lang="en-US" altLang="zh-CN" sz="1400" dirty="0" err="1"/>
              <a:t>n",m</a:t>
            </a:r>
            <a:r>
              <a:rPr lang="en-US" altLang="zh-CN" sz="1400" dirty="0"/>
              <a:t>);</a:t>
            </a:r>
          </a:p>
          <a:p>
            <a:pPr defTabSz="363538">
              <a:lnSpc>
                <a:spcPct val="120000"/>
              </a:lnSpc>
            </a:pPr>
            <a:r>
              <a:rPr lang="en-US" altLang="zh-CN" sz="1400" dirty="0"/>
              <a:t>	</a:t>
            </a:r>
            <a:r>
              <a:rPr lang="en-US" altLang="zh-CN" sz="1400" dirty="0" err="1"/>
              <a:t>hanoi</a:t>
            </a:r>
            <a:r>
              <a:rPr lang="en-US" altLang="zh-CN" sz="1400" dirty="0"/>
              <a:t>(</a:t>
            </a:r>
            <a:r>
              <a:rPr lang="en-US" altLang="zh-CN" sz="1400" dirty="0" err="1"/>
              <a:t>m,'A','B','C</a:t>
            </a:r>
            <a:r>
              <a:rPr lang="en-US" altLang="zh-CN" sz="1400" dirty="0"/>
              <a:t>');</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endParaRPr lang="en-US" altLang="zh-CN" sz="1400" dirty="0"/>
          </a:p>
          <a:p>
            <a:pPr defTabSz="363538">
              <a:lnSpc>
                <a:spcPct val="120000"/>
              </a:lnSpc>
            </a:pPr>
            <a:endParaRPr lang="en-US" altLang="zh-CN" sz="1400" dirty="0"/>
          </a:p>
          <a:p>
            <a:pPr defTabSz="363538">
              <a:lnSpc>
                <a:spcPct val="120000"/>
              </a:lnSpc>
            </a:pPr>
            <a:r>
              <a:rPr lang="en-US" altLang="zh-CN" sz="1400" dirty="0"/>
              <a:t>void </a:t>
            </a:r>
            <a:r>
              <a:rPr lang="en-US" altLang="zh-CN" sz="1400" dirty="0" err="1"/>
              <a:t>hanoi</a:t>
            </a:r>
            <a:r>
              <a:rPr lang="en-US" altLang="zh-CN" sz="1400" dirty="0"/>
              <a:t>(</a:t>
            </a:r>
            <a:r>
              <a:rPr lang="en-US" altLang="zh-CN" sz="1400" dirty="0" err="1"/>
              <a:t>int</a:t>
            </a:r>
            <a:r>
              <a:rPr lang="en-US" altLang="zh-CN" sz="1400" dirty="0"/>
              <a:t> </a:t>
            </a:r>
            <a:r>
              <a:rPr lang="en-US" altLang="zh-CN" sz="1400" dirty="0" err="1"/>
              <a:t>n,char</a:t>
            </a:r>
            <a:r>
              <a:rPr lang="en-US" altLang="zh-CN" sz="1400" dirty="0"/>
              <a:t> </a:t>
            </a:r>
            <a:r>
              <a:rPr lang="en-US" altLang="zh-CN" sz="1400" dirty="0" err="1"/>
              <a:t>one,char</a:t>
            </a:r>
            <a:r>
              <a:rPr lang="en-US" altLang="zh-CN" sz="1400" dirty="0"/>
              <a:t> </a:t>
            </a:r>
            <a:r>
              <a:rPr lang="en-US" altLang="zh-CN" sz="1400" dirty="0" err="1"/>
              <a:t>two,char</a:t>
            </a:r>
            <a:r>
              <a:rPr lang="en-US" altLang="zh-CN" sz="1400" dirty="0"/>
              <a:t> three)	</a:t>
            </a:r>
            <a:r>
              <a:rPr lang="en-US" altLang="zh-CN" sz="1400" dirty="0">
                <a:solidFill>
                  <a:srgbClr val="008000"/>
                </a:solidFill>
              </a:rPr>
              <a:t>//</a:t>
            </a:r>
            <a:r>
              <a:rPr lang="zh-CN" altLang="en-US" sz="1400" dirty="0">
                <a:solidFill>
                  <a:srgbClr val="008000"/>
                </a:solidFill>
              </a:rPr>
              <a:t>定义</a:t>
            </a:r>
            <a:r>
              <a:rPr lang="en-US" altLang="zh-CN" sz="1400" dirty="0" err="1">
                <a:solidFill>
                  <a:srgbClr val="008000"/>
                </a:solidFill>
              </a:rPr>
              <a:t>hanoi</a:t>
            </a:r>
            <a:r>
              <a:rPr lang="zh-CN" altLang="en-US" sz="1400" dirty="0">
                <a:solidFill>
                  <a:srgbClr val="008000"/>
                </a:solidFill>
              </a:rPr>
              <a:t>函数</a:t>
            </a:r>
          </a:p>
          <a:p>
            <a:pPr defTabSz="363538">
              <a:lnSpc>
                <a:spcPct val="120000"/>
              </a:lnSpc>
            </a:pPr>
            <a:r>
              <a:rPr lang="en-US" altLang="zh-CN" sz="1400" dirty="0">
                <a:solidFill>
                  <a:srgbClr val="008000"/>
                </a:solidFill>
              </a:rPr>
              <a:t>//</a:t>
            </a:r>
            <a:r>
              <a:rPr lang="zh-CN" altLang="en-US" sz="1400" dirty="0">
                <a:solidFill>
                  <a:srgbClr val="008000"/>
                </a:solidFill>
              </a:rPr>
              <a:t>将</a:t>
            </a:r>
            <a:r>
              <a:rPr lang="en-US" altLang="zh-CN" sz="1400" dirty="0">
                <a:solidFill>
                  <a:srgbClr val="008000"/>
                </a:solidFill>
              </a:rPr>
              <a:t>n</a:t>
            </a:r>
            <a:r>
              <a:rPr lang="zh-CN" altLang="en-US" sz="1400" dirty="0">
                <a:solidFill>
                  <a:srgbClr val="008000"/>
                </a:solidFill>
              </a:rPr>
              <a:t>个盘从</a:t>
            </a:r>
            <a:r>
              <a:rPr lang="en-US" altLang="zh-CN" sz="1400" dirty="0">
                <a:solidFill>
                  <a:srgbClr val="008000"/>
                </a:solidFill>
              </a:rPr>
              <a:t>one</a:t>
            </a:r>
            <a:r>
              <a:rPr lang="zh-CN" altLang="en-US" sz="1400" dirty="0">
                <a:solidFill>
                  <a:srgbClr val="008000"/>
                </a:solidFill>
              </a:rPr>
              <a:t>座借助</a:t>
            </a:r>
            <a:r>
              <a:rPr lang="en-US" altLang="zh-CN" sz="1400" dirty="0">
                <a:solidFill>
                  <a:srgbClr val="008000"/>
                </a:solidFill>
              </a:rPr>
              <a:t>two</a:t>
            </a:r>
            <a:r>
              <a:rPr lang="zh-CN" altLang="en-US" sz="1400" dirty="0">
                <a:solidFill>
                  <a:srgbClr val="008000"/>
                </a:solidFill>
              </a:rPr>
              <a:t>座</a:t>
            </a:r>
            <a:r>
              <a:rPr lang="en-US" altLang="zh-CN" sz="1400" dirty="0">
                <a:solidFill>
                  <a:srgbClr val="008000"/>
                </a:solidFill>
              </a:rPr>
              <a:t>,</a:t>
            </a:r>
            <a:r>
              <a:rPr lang="zh-CN" altLang="en-US" sz="1400" dirty="0">
                <a:solidFill>
                  <a:srgbClr val="008000"/>
                </a:solidFill>
              </a:rPr>
              <a:t>移到</a:t>
            </a:r>
            <a:r>
              <a:rPr lang="en-US" altLang="zh-CN" sz="1400" dirty="0">
                <a:solidFill>
                  <a:srgbClr val="008000"/>
                </a:solidFill>
              </a:rPr>
              <a:t>three</a:t>
            </a:r>
            <a:r>
              <a:rPr lang="zh-CN" altLang="en-US" sz="1400" dirty="0">
                <a:solidFill>
                  <a:srgbClr val="008000"/>
                </a:solidFill>
              </a:rPr>
              <a:t>座 </a:t>
            </a:r>
          </a:p>
          <a:p>
            <a:pPr defTabSz="363538">
              <a:lnSpc>
                <a:spcPct val="120000"/>
              </a:lnSpc>
            </a:pPr>
            <a:r>
              <a:rPr lang="en-US" altLang="zh-CN" sz="1400" dirty="0"/>
              <a:t>{	void move(char </a:t>
            </a:r>
            <a:r>
              <a:rPr lang="en-US" altLang="zh-CN" sz="1400" dirty="0" err="1"/>
              <a:t>x,char</a:t>
            </a:r>
            <a:r>
              <a:rPr lang="en-US" altLang="zh-CN" sz="1400" dirty="0"/>
              <a:t> y);	</a:t>
            </a:r>
            <a:r>
              <a:rPr lang="en-US" altLang="zh-CN" sz="1400" dirty="0">
                <a:solidFill>
                  <a:srgbClr val="008000"/>
                </a:solidFill>
              </a:rPr>
              <a:t>//</a:t>
            </a:r>
            <a:r>
              <a:rPr lang="zh-CN" altLang="en-US" sz="1400" dirty="0">
                <a:solidFill>
                  <a:srgbClr val="008000"/>
                </a:solidFill>
              </a:rPr>
              <a:t>对</a:t>
            </a:r>
            <a:r>
              <a:rPr lang="en-US" altLang="zh-CN" sz="1400" dirty="0">
                <a:solidFill>
                  <a:srgbClr val="008000"/>
                </a:solidFill>
              </a:rPr>
              <a:t>move</a:t>
            </a:r>
            <a:r>
              <a:rPr lang="zh-CN" altLang="en-US" sz="1400" dirty="0">
                <a:solidFill>
                  <a:srgbClr val="008000"/>
                </a:solidFill>
              </a:rPr>
              <a:t>函数的声明 </a:t>
            </a:r>
          </a:p>
          <a:p>
            <a:pPr defTabSz="363538">
              <a:lnSpc>
                <a:spcPct val="120000"/>
              </a:lnSpc>
            </a:pPr>
            <a:r>
              <a:rPr lang="zh-CN" altLang="en-US" sz="1400" dirty="0"/>
              <a:t>	</a:t>
            </a:r>
            <a:r>
              <a:rPr lang="en-US" altLang="zh-CN" sz="1400" dirty="0"/>
              <a:t>if(n==1)</a:t>
            </a:r>
          </a:p>
          <a:p>
            <a:pPr defTabSz="363538">
              <a:lnSpc>
                <a:spcPct val="120000"/>
              </a:lnSpc>
            </a:pPr>
            <a:r>
              <a:rPr lang="en-US" altLang="zh-CN" sz="1400" dirty="0"/>
              <a:t>		move(</a:t>
            </a:r>
            <a:r>
              <a:rPr lang="en-US" altLang="zh-CN" sz="1400" dirty="0" err="1"/>
              <a:t>one,three</a:t>
            </a:r>
            <a:r>
              <a:rPr lang="en-US" altLang="zh-CN" sz="1400" dirty="0"/>
              <a:t>);</a:t>
            </a:r>
          </a:p>
          <a:p>
            <a:pPr defTabSz="363538">
              <a:lnSpc>
                <a:spcPct val="120000"/>
              </a:lnSpc>
            </a:pPr>
            <a:r>
              <a:rPr lang="en-US" altLang="zh-CN" sz="1400" dirty="0"/>
              <a:t>	else</a:t>
            </a:r>
          </a:p>
          <a:p>
            <a:pPr defTabSz="363538">
              <a:lnSpc>
                <a:spcPct val="120000"/>
              </a:lnSpc>
            </a:pPr>
            <a:r>
              <a:rPr lang="en-US" altLang="zh-CN" sz="1400" dirty="0"/>
              <a:t>	{	</a:t>
            </a:r>
            <a:r>
              <a:rPr lang="en-US" altLang="zh-CN" sz="1400" dirty="0" err="1"/>
              <a:t>hanoi</a:t>
            </a:r>
            <a:r>
              <a:rPr lang="en-US" altLang="zh-CN" sz="1400" dirty="0"/>
              <a:t>(n-1,one,three,two);</a:t>
            </a:r>
          </a:p>
          <a:p>
            <a:pPr defTabSz="363538">
              <a:lnSpc>
                <a:spcPct val="120000"/>
              </a:lnSpc>
            </a:pPr>
            <a:r>
              <a:rPr lang="en-US" altLang="zh-CN" sz="1400" dirty="0"/>
              <a:t>		move(</a:t>
            </a:r>
            <a:r>
              <a:rPr lang="en-US" altLang="zh-CN" sz="1400" dirty="0" err="1"/>
              <a:t>one,three</a:t>
            </a:r>
            <a:r>
              <a:rPr lang="en-US" altLang="zh-CN" sz="1400" dirty="0"/>
              <a:t>);</a:t>
            </a:r>
          </a:p>
          <a:p>
            <a:pPr defTabSz="363538">
              <a:lnSpc>
                <a:spcPct val="120000"/>
              </a:lnSpc>
            </a:pPr>
            <a:r>
              <a:rPr lang="en-US" altLang="zh-CN" sz="1400" dirty="0"/>
              <a:t>		</a:t>
            </a:r>
            <a:r>
              <a:rPr lang="en-US" altLang="zh-CN" sz="1400" dirty="0" err="1"/>
              <a:t>hanoi</a:t>
            </a:r>
            <a:r>
              <a:rPr lang="en-US" altLang="zh-CN" sz="1400" dirty="0"/>
              <a:t>(n-1,two,one,three);</a:t>
            </a:r>
          </a:p>
          <a:p>
            <a:pPr defTabSz="363538">
              <a:lnSpc>
                <a:spcPct val="120000"/>
              </a:lnSpc>
            </a:pPr>
            <a:r>
              <a:rPr lang="en-US" altLang="zh-CN" sz="1400" dirty="0"/>
              <a:t>	}</a:t>
            </a:r>
          </a:p>
          <a:p>
            <a:pPr defTabSz="363538">
              <a:lnSpc>
                <a:spcPct val="120000"/>
              </a:lnSpc>
            </a:pPr>
            <a:r>
              <a:rPr lang="en-US" altLang="zh-CN" sz="1400" dirty="0"/>
              <a:t>}</a:t>
            </a:r>
          </a:p>
          <a:p>
            <a:pPr defTabSz="363538">
              <a:lnSpc>
                <a:spcPct val="120000"/>
              </a:lnSpc>
            </a:pPr>
            <a:r>
              <a:rPr lang="en-US" altLang="zh-CN" sz="1400" dirty="0"/>
              <a:t>void move(char </a:t>
            </a:r>
            <a:r>
              <a:rPr lang="en-US" altLang="zh-CN" sz="1400" dirty="0" err="1"/>
              <a:t>x,char</a:t>
            </a:r>
            <a:r>
              <a:rPr lang="en-US" altLang="zh-CN" sz="1400" dirty="0"/>
              <a:t> y</a:t>
            </a:r>
            <a:r>
              <a:rPr lang="en-US" altLang="zh-CN" sz="1400" dirty="0">
                <a:solidFill>
                  <a:schemeClr val="tx1"/>
                </a:solidFill>
              </a:rPr>
              <a:t>)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move</a:t>
            </a:r>
            <a:r>
              <a:rPr lang="zh-CN" altLang="en-US" sz="1400" dirty="0">
                <a:solidFill>
                  <a:srgbClr val="008000"/>
                </a:solidFill>
              </a:rPr>
              <a:t>函数 </a:t>
            </a:r>
          </a:p>
          <a:p>
            <a:pPr defTabSz="363538">
              <a:lnSpc>
                <a:spcPct val="120000"/>
              </a:lnSpc>
            </a:pPr>
            <a:r>
              <a:rPr lang="en-US" altLang="zh-CN" sz="1400" dirty="0"/>
              <a:t>{	</a:t>
            </a:r>
            <a:r>
              <a:rPr lang="en-US" altLang="zh-CN" sz="1400" dirty="0" err="1"/>
              <a:t>printf</a:t>
            </a:r>
            <a:r>
              <a:rPr lang="en-US" altLang="zh-CN" sz="1400" dirty="0"/>
              <a:t>("%c-&gt;%c\n",</a:t>
            </a:r>
            <a:r>
              <a:rPr lang="en-US" altLang="zh-CN" sz="1400" dirty="0" err="1"/>
              <a:t>x,y</a:t>
            </a:r>
            <a:r>
              <a:rPr lang="en-US" altLang="zh-CN" sz="1400" dirty="0"/>
              <a:t>); }</a:t>
            </a:r>
          </a:p>
        </p:txBody>
      </p:sp>
      <p:cxnSp>
        <p:nvCxnSpPr>
          <p:cNvPr id="33" name="直接连接符 32">
            <a:extLst>
              <a:ext uri="{FF2B5EF4-FFF2-40B4-BE49-F238E27FC236}">
                <a16:creationId xmlns:a16="http://schemas.microsoft.com/office/drawing/2014/main" xmlns="" id="{38E8941E-13B4-4987-9474-849FD4958D72}"/>
              </a:ext>
            </a:extLst>
          </p:cNvPr>
          <p:cNvCxnSpPr>
            <a:cxnSpLocks/>
          </p:cNvCxnSpPr>
          <p:nvPr/>
        </p:nvCxnSpPr>
        <p:spPr>
          <a:xfrm>
            <a:off x="5366115" y="879569"/>
            <a:ext cx="0" cy="3649569"/>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xmlns="" id="{699B58EF-6F58-486F-9246-0CBE3EB7CEF9}"/>
              </a:ext>
            </a:extLst>
          </p:cNvPr>
          <p:cNvGrpSpPr/>
          <p:nvPr/>
        </p:nvGrpSpPr>
        <p:grpSpPr>
          <a:xfrm>
            <a:off x="5210436" y="1336165"/>
            <a:ext cx="325496" cy="260107"/>
            <a:chOff x="5926033" y="1926699"/>
            <a:chExt cx="325496" cy="260107"/>
          </a:xfrm>
        </p:grpSpPr>
        <p:sp>
          <p:nvSpPr>
            <p:cNvPr id="36" name="MH_Other_2">
              <a:extLst>
                <a:ext uri="{FF2B5EF4-FFF2-40B4-BE49-F238E27FC236}">
                  <a16:creationId xmlns:a16="http://schemas.microsoft.com/office/drawing/2014/main" xmlns=""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xmlns=""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xmlns=""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xmlns=""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xmlns=""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xmlns=""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xmlns="" id="{A3C566BD-2ED9-4DBB-8D0B-C8674569A874}"/>
              </a:ext>
            </a:extLst>
          </p:cNvPr>
          <p:cNvGrpSpPr/>
          <p:nvPr/>
        </p:nvGrpSpPr>
        <p:grpSpPr>
          <a:xfrm>
            <a:off x="5210436" y="3703162"/>
            <a:ext cx="325496" cy="260106"/>
            <a:chOff x="5926033" y="5434781"/>
            <a:chExt cx="325496" cy="260106"/>
          </a:xfrm>
        </p:grpSpPr>
        <p:sp>
          <p:nvSpPr>
            <p:cNvPr id="44" name="MH_Other_8">
              <a:extLst>
                <a:ext uri="{FF2B5EF4-FFF2-40B4-BE49-F238E27FC236}">
                  <a16:creationId xmlns:a16="http://schemas.microsoft.com/office/drawing/2014/main" xmlns=""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xmlns=""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xmlns=""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xmlns=""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xmlns=""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xmlns=""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
        <p:nvSpPr>
          <p:cNvPr id="26" name="箭头: 虚尾 25">
            <a:extLst>
              <a:ext uri="{FF2B5EF4-FFF2-40B4-BE49-F238E27FC236}">
                <a16:creationId xmlns:a16="http://schemas.microsoft.com/office/drawing/2014/main" xmlns="" id="{F2A42AD0-0FBF-4876-94E6-0B10AB372253}"/>
              </a:ext>
            </a:extLst>
          </p:cNvPr>
          <p:cNvSpPr/>
          <p:nvPr/>
        </p:nvSpPr>
        <p:spPr>
          <a:xfrm rot="5400000">
            <a:off x="742950" y="-214312"/>
            <a:ext cx="778669" cy="1207293"/>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pic>
        <p:nvPicPr>
          <p:cNvPr id="2" name="图片 1"/>
          <p:cNvPicPr>
            <a:picLocks noChangeAspect="1"/>
          </p:cNvPicPr>
          <p:nvPr/>
        </p:nvPicPr>
        <p:blipFill>
          <a:blip r:embed="rId16" cstate="print"/>
          <a:stretch>
            <a:fillRect/>
          </a:stretch>
        </p:blipFill>
        <p:spPr>
          <a:xfrm>
            <a:off x="8165306" y="4630039"/>
            <a:ext cx="3457575" cy="1914525"/>
          </a:xfrm>
          <a:prstGeom prst="rect">
            <a:avLst/>
          </a:prstGeom>
        </p:spPr>
      </p:pic>
    </p:spTree>
    <p:extLst>
      <p:ext uri="{BB962C8B-B14F-4D97-AF65-F5344CB8AC3E}">
        <p14:creationId xmlns:p14="http://schemas.microsoft.com/office/powerpoint/2010/main" xmlns="" val="3866559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a:t>为什么要用函数</a:t>
            </a:r>
          </a:p>
        </p:txBody>
      </p:sp>
      <p:sp>
        <p:nvSpPr>
          <p:cNvPr id="3" name="内容占位符 2"/>
          <p:cNvSpPr>
            <a:spLocks noGrp="1"/>
          </p:cNvSpPr>
          <p:nvPr>
            <p:ph idx="1"/>
          </p:nvPr>
        </p:nvSpPr>
        <p:spPr>
          <a:xfrm>
            <a:off x="573537" y="1154962"/>
            <a:ext cx="7494850" cy="466186"/>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a:t>
            </a:r>
            <a:r>
              <a:rPr lang="zh-CN" altLang="en-US" sz="2000" dirty="0">
                <a:solidFill>
                  <a:schemeClr val="accent1"/>
                </a:solidFill>
              </a:rPr>
              <a:t>想输出以下的结果，用函数调用实现。</a:t>
            </a:r>
          </a:p>
        </p:txBody>
      </p:sp>
      <p:sp>
        <p:nvSpPr>
          <p:cNvPr id="13" name="圆角矩形 12"/>
          <p:cNvSpPr/>
          <p:nvPr/>
        </p:nvSpPr>
        <p:spPr>
          <a:xfrm>
            <a:off x="793432" y="1676967"/>
            <a:ext cx="5189925" cy="461207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void </a:t>
            </a:r>
            <a:r>
              <a:rPr lang="en-US" altLang="zh-CN" sz="1400" dirty="0" err="1"/>
              <a:t>print_star</a:t>
            </a:r>
            <a:r>
              <a:rPr lang="en-US" altLang="zh-CN" sz="1400" dirty="0"/>
              <a:t>();			</a:t>
            </a:r>
            <a:r>
              <a:rPr lang="en-US" altLang="zh-CN" sz="1400" dirty="0">
                <a:solidFill>
                  <a:srgbClr val="008000"/>
                </a:solidFill>
              </a:rPr>
              <a:t>//</a:t>
            </a:r>
            <a:r>
              <a:rPr lang="zh-CN" altLang="en-US" sz="1400" dirty="0">
                <a:solidFill>
                  <a:srgbClr val="008000"/>
                </a:solidFill>
              </a:rPr>
              <a:t>声明</a:t>
            </a:r>
            <a:r>
              <a:rPr lang="en-US" altLang="zh-CN" sz="1400" dirty="0" err="1">
                <a:solidFill>
                  <a:srgbClr val="008000"/>
                </a:solidFill>
              </a:rPr>
              <a:t>print_star</a:t>
            </a:r>
            <a:r>
              <a:rPr lang="zh-CN" altLang="en-US" sz="1400" dirty="0">
                <a:solidFill>
                  <a:srgbClr val="008000"/>
                </a:solidFill>
              </a:rPr>
              <a:t>函数</a:t>
            </a:r>
          </a:p>
          <a:p>
            <a:pPr defTabSz="363538">
              <a:lnSpc>
                <a:spcPct val="120000"/>
              </a:lnSpc>
            </a:pPr>
            <a:r>
              <a:rPr lang="zh-CN" altLang="en-US" sz="1400" dirty="0"/>
              <a:t>	</a:t>
            </a:r>
            <a:r>
              <a:rPr lang="en-US" altLang="zh-CN" sz="1400" dirty="0"/>
              <a:t>void </a:t>
            </a:r>
            <a:r>
              <a:rPr lang="en-US" altLang="zh-CN" sz="1400" dirty="0" err="1"/>
              <a:t>print_message</a:t>
            </a:r>
            <a:r>
              <a:rPr lang="en-US" altLang="zh-CN" sz="1400" dirty="0"/>
              <a:t>();		</a:t>
            </a:r>
            <a:r>
              <a:rPr lang="en-US" altLang="zh-CN" sz="1400" dirty="0">
                <a:solidFill>
                  <a:srgbClr val="008000"/>
                </a:solidFill>
              </a:rPr>
              <a:t>//</a:t>
            </a:r>
            <a:r>
              <a:rPr lang="zh-CN" altLang="en-US" sz="1400" dirty="0">
                <a:solidFill>
                  <a:srgbClr val="008000"/>
                </a:solidFill>
              </a:rPr>
              <a:t>声明</a:t>
            </a:r>
            <a:r>
              <a:rPr lang="en-US" altLang="zh-CN" sz="1400" dirty="0" err="1">
                <a:solidFill>
                  <a:srgbClr val="008000"/>
                </a:solidFill>
              </a:rPr>
              <a:t>print_message</a:t>
            </a:r>
            <a:r>
              <a:rPr lang="zh-CN" altLang="en-US" sz="1400" dirty="0">
                <a:solidFill>
                  <a:srgbClr val="008000"/>
                </a:solidFill>
              </a:rPr>
              <a:t>函数</a:t>
            </a:r>
          </a:p>
          <a:p>
            <a:pPr defTabSz="363538">
              <a:lnSpc>
                <a:spcPct val="120000"/>
              </a:lnSpc>
            </a:pPr>
            <a:r>
              <a:rPr lang="zh-CN" altLang="en-US" sz="1400" dirty="0"/>
              <a:t>	</a:t>
            </a:r>
            <a:r>
              <a:rPr lang="en-US" altLang="zh-CN" sz="1400" dirty="0" err="1"/>
              <a:t>print_star</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err="1">
                <a:solidFill>
                  <a:srgbClr val="008000"/>
                </a:solidFill>
              </a:rPr>
              <a:t>print_star</a:t>
            </a:r>
            <a:r>
              <a:rPr lang="zh-CN" altLang="en-US" sz="1400" dirty="0">
                <a:solidFill>
                  <a:srgbClr val="008000"/>
                </a:solidFill>
              </a:rPr>
              <a:t>函数</a:t>
            </a:r>
          </a:p>
          <a:p>
            <a:pPr defTabSz="363538">
              <a:lnSpc>
                <a:spcPct val="120000"/>
              </a:lnSpc>
            </a:pPr>
            <a:r>
              <a:rPr lang="zh-CN" altLang="en-US" sz="1400" dirty="0"/>
              <a:t>	</a:t>
            </a:r>
            <a:r>
              <a:rPr lang="en-US" altLang="zh-CN" sz="1400" dirty="0" err="1"/>
              <a:t>print_message</a:t>
            </a:r>
            <a:r>
              <a:rPr lang="en-US" altLang="zh-CN" sz="1400" dirty="0"/>
              <a:t>();			</a:t>
            </a:r>
            <a:r>
              <a:rPr lang="en-US" altLang="zh-CN" sz="1400" dirty="0">
                <a:solidFill>
                  <a:srgbClr val="008000"/>
                </a:solidFill>
              </a:rPr>
              <a:t>//</a:t>
            </a:r>
            <a:r>
              <a:rPr lang="en-US" altLang="zh-CN" sz="1400" dirty="0" err="1">
                <a:solidFill>
                  <a:srgbClr val="008000"/>
                </a:solidFill>
              </a:rPr>
              <a:t>print_message</a:t>
            </a:r>
            <a:r>
              <a:rPr lang="zh-CN" altLang="en-US" sz="1400" dirty="0">
                <a:solidFill>
                  <a:srgbClr val="008000"/>
                </a:solidFill>
              </a:rPr>
              <a:t>函数</a:t>
            </a:r>
          </a:p>
          <a:p>
            <a:pPr defTabSz="363538">
              <a:lnSpc>
                <a:spcPct val="120000"/>
              </a:lnSpc>
            </a:pPr>
            <a:r>
              <a:rPr lang="zh-CN" altLang="en-US" sz="1400" dirty="0"/>
              <a:t>	</a:t>
            </a:r>
            <a:r>
              <a:rPr lang="en-US" altLang="zh-CN" sz="1400" dirty="0" err="1"/>
              <a:t>print_star</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err="1">
                <a:solidFill>
                  <a:srgbClr val="008000"/>
                </a:solidFill>
              </a:rPr>
              <a:t>print_star</a:t>
            </a:r>
            <a:r>
              <a:rPr lang="zh-CN" altLang="en-US" sz="1400" dirty="0">
                <a:solidFill>
                  <a:srgbClr val="008000"/>
                </a:solidFill>
              </a:rPr>
              <a:t>函数</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void </a:t>
            </a:r>
            <a:r>
              <a:rPr lang="en-US" altLang="zh-CN" sz="1400" dirty="0" err="1"/>
              <a:t>print_star</a:t>
            </a:r>
            <a:r>
              <a:rPr lang="en-US" altLang="zh-CN" sz="1400" dirty="0"/>
              <a:t>()				</a:t>
            </a:r>
            <a:r>
              <a:rPr lang="en-US" altLang="zh-CN" sz="1400" dirty="0">
                <a:solidFill>
                  <a:srgbClr val="008000"/>
                </a:solidFill>
              </a:rPr>
              <a:t>//</a:t>
            </a:r>
            <a:r>
              <a:rPr lang="zh-CN" altLang="en-US" sz="1400" dirty="0">
                <a:solidFill>
                  <a:srgbClr val="008000"/>
                </a:solidFill>
              </a:rPr>
              <a:t>定义</a:t>
            </a:r>
            <a:r>
              <a:rPr lang="en-US" altLang="zh-CN" sz="1400" dirty="0" err="1">
                <a:solidFill>
                  <a:srgbClr val="008000"/>
                </a:solidFill>
              </a:rPr>
              <a:t>print_star</a:t>
            </a:r>
            <a:r>
              <a:rPr lang="zh-CN" altLang="en-US" sz="1400" dirty="0">
                <a:solidFill>
                  <a:srgbClr val="008000"/>
                </a:solidFill>
              </a:rPr>
              <a:t>函数</a:t>
            </a:r>
          </a:p>
          <a:p>
            <a:pPr defTabSz="363538">
              <a:lnSpc>
                <a:spcPct val="120000"/>
              </a:lnSpc>
            </a:pPr>
            <a:r>
              <a:rPr lang="en-US" altLang="zh-CN" sz="1400" dirty="0"/>
              <a:t>{	</a:t>
            </a:r>
            <a:r>
              <a:rPr lang="en-US" altLang="zh-CN" sz="1400" dirty="0" err="1"/>
              <a:t>printf</a:t>
            </a:r>
            <a:r>
              <a:rPr lang="en-US" altLang="zh-CN" sz="1400" dirty="0"/>
              <a:t>("******************\n");	</a:t>
            </a:r>
            <a:r>
              <a:rPr lang="en-US" altLang="zh-CN" sz="1400" dirty="0">
                <a:solidFill>
                  <a:srgbClr val="008000"/>
                </a:solidFill>
              </a:rPr>
              <a:t>//</a:t>
            </a:r>
            <a:r>
              <a:rPr lang="zh-CN" altLang="en-US" sz="1400" dirty="0">
                <a:solidFill>
                  <a:srgbClr val="008000"/>
                </a:solidFill>
              </a:rPr>
              <a:t>输出一行*号</a:t>
            </a:r>
            <a:endParaRPr lang="en-US" altLang="zh-CN" sz="1400" dirty="0">
              <a:solidFill>
                <a:srgbClr val="008000"/>
              </a:solidFill>
            </a:endParaRP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void </a:t>
            </a:r>
            <a:r>
              <a:rPr lang="en-US" altLang="zh-CN" sz="1400" dirty="0" err="1"/>
              <a:t>print_message</a:t>
            </a:r>
            <a:r>
              <a:rPr lang="en-US" altLang="zh-CN" sz="1400" dirty="0"/>
              <a:t>()			</a:t>
            </a:r>
            <a:r>
              <a:rPr lang="en-US" altLang="zh-CN" sz="1400" dirty="0">
                <a:solidFill>
                  <a:srgbClr val="008000"/>
                </a:solidFill>
              </a:rPr>
              <a:t>//</a:t>
            </a:r>
            <a:r>
              <a:rPr lang="zh-CN" altLang="en-US" sz="1400" dirty="0">
                <a:solidFill>
                  <a:srgbClr val="008000"/>
                </a:solidFill>
              </a:rPr>
              <a:t>定义</a:t>
            </a:r>
            <a:r>
              <a:rPr lang="en-US" altLang="zh-CN" sz="1400" dirty="0" err="1">
                <a:solidFill>
                  <a:srgbClr val="008000"/>
                </a:solidFill>
              </a:rPr>
              <a:t>print_message</a:t>
            </a:r>
            <a:r>
              <a:rPr lang="zh-CN" altLang="en-US" sz="1400" dirty="0">
                <a:solidFill>
                  <a:srgbClr val="008000"/>
                </a:solidFill>
              </a:rPr>
              <a:t>函数</a:t>
            </a:r>
          </a:p>
          <a:p>
            <a:pPr defTabSz="363538">
              <a:lnSpc>
                <a:spcPct val="120000"/>
              </a:lnSpc>
            </a:pPr>
            <a:r>
              <a:rPr lang="en-US" altLang="zh-CN" sz="1400" dirty="0"/>
              <a:t>{	</a:t>
            </a:r>
            <a:r>
              <a:rPr lang="en-US" altLang="zh-CN" sz="1400" dirty="0" err="1"/>
              <a:t>printf</a:t>
            </a:r>
            <a:r>
              <a:rPr lang="en-US" altLang="zh-CN" sz="1400" dirty="0"/>
              <a:t>("How do you do!\n");	</a:t>
            </a:r>
            <a:r>
              <a:rPr lang="en-US" altLang="zh-CN" sz="1400" dirty="0">
                <a:solidFill>
                  <a:srgbClr val="008000"/>
                </a:solidFill>
              </a:rPr>
              <a:t>//</a:t>
            </a:r>
            <a:r>
              <a:rPr lang="zh-CN" altLang="en-US" sz="1400" dirty="0">
                <a:solidFill>
                  <a:srgbClr val="008000"/>
                </a:solidFill>
              </a:rPr>
              <a:t>输出一行文字信息</a:t>
            </a:r>
            <a:endParaRPr lang="en-US" altLang="zh-CN" sz="1400" dirty="0">
              <a:solidFill>
                <a:srgbClr val="008000"/>
              </a:solidFill>
            </a:endParaRPr>
          </a:p>
          <a:p>
            <a:pPr defTabSz="363538">
              <a:lnSpc>
                <a:spcPct val="120000"/>
              </a:lnSpc>
            </a:pPr>
            <a:r>
              <a:rPr lang="en-US" altLang="zh-CN" sz="1400" dirty="0"/>
              <a:t>}</a:t>
            </a:r>
            <a:endParaRPr lang="en-US" altLang="zh-CN" sz="1400" dirty="0">
              <a:solidFill>
                <a:srgbClr val="008000"/>
              </a:solidFill>
            </a:endParaRPr>
          </a:p>
        </p:txBody>
      </p:sp>
      <p:grpSp>
        <p:nvGrpSpPr>
          <p:cNvPr id="52" name="组合 51"/>
          <p:cNvGrpSpPr/>
          <p:nvPr/>
        </p:nvGrpSpPr>
        <p:grpSpPr>
          <a:xfrm>
            <a:off x="6092613" y="2430214"/>
            <a:ext cx="5286587" cy="3858827"/>
            <a:chOff x="8050698" y="5019262"/>
            <a:chExt cx="5286587" cy="3858827"/>
          </a:xfrm>
          <a:effectLst>
            <a:outerShdw blurRad="63500" sx="102000" sy="102000" algn="ctr" rotWithShape="0">
              <a:prstClr val="black">
                <a:alpha val="40000"/>
              </a:prstClr>
            </a:outerShdw>
          </a:effectLst>
        </p:grpSpPr>
        <p:sp>
          <p:nvSpPr>
            <p:cNvPr id="53" name="剪去单角的矩形 52"/>
            <p:cNvSpPr/>
            <p:nvPr/>
          </p:nvSpPr>
          <p:spPr>
            <a:xfrm>
              <a:off x="8050698" y="5019262"/>
              <a:ext cx="5286587" cy="3858827"/>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54" name="图片 5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55" name="文本框 54"/>
            <p:cNvSpPr txBox="1"/>
            <p:nvPr/>
          </p:nvSpPr>
          <p:spPr>
            <a:xfrm>
              <a:off x="8388006" y="5054496"/>
              <a:ext cx="4786720" cy="3711785"/>
            </a:xfrm>
            <a:prstGeom prst="rect">
              <a:avLst/>
            </a:prstGeom>
            <a:noFill/>
          </p:spPr>
          <p:txBody>
            <a:bodyPr wrap="square" rtlCol="0">
              <a:spAutoFit/>
            </a:bodyPr>
            <a:lstStyle/>
            <a:p>
              <a:pPr>
                <a:lnSpc>
                  <a:spcPct val="120000"/>
                </a:lnSpc>
              </a:pPr>
              <a:r>
                <a:rPr lang="en-US" altLang="zh-CN" sz="1400">
                  <a:solidFill>
                    <a:schemeClr val="bg1"/>
                  </a:solidFill>
                </a:rPr>
                <a:t>print_star</a:t>
              </a:r>
              <a:r>
                <a:rPr lang="zh-CN" altLang="en-US" sz="1400">
                  <a:solidFill>
                    <a:schemeClr val="bg1"/>
                  </a:solidFill>
                </a:rPr>
                <a:t>和</a:t>
              </a:r>
              <a:r>
                <a:rPr lang="en-US" altLang="zh-CN" sz="1400">
                  <a:solidFill>
                    <a:schemeClr val="bg1"/>
                  </a:solidFill>
                </a:rPr>
                <a:t>print_message</a:t>
              </a:r>
              <a:r>
                <a:rPr lang="zh-CN" altLang="en-US" sz="1400">
                  <a:solidFill>
                    <a:schemeClr val="bg1"/>
                  </a:solidFill>
                </a:rPr>
                <a:t>都是用户定义的函数名，分别用来输出一排“*”号和一行文字信息。在定义这两个函数时指定函数的类型为</a:t>
              </a:r>
              <a:r>
                <a:rPr lang="en-US" altLang="zh-CN" sz="1400">
                  <a:solidFill>
                    <a:schemeClr val="bg1"/>
                  </a:solidFill>
                </a:rPr>
                <a:t>void</a:t>
              </a:r>
              <a:r>
                <a:rPr lang="zh-CN" altLang="en-US" sz="1400">
                  <a:solidFill>
                    <a:schemeClr val="bg1"/>
                  </a:solidFill>
                </a:rPr>
                <a:t>，意为函数无类型，即无函数值，也就是说，执行这两个函数后不会把任何值带回</a:t>
              </a:r>
              <a:r>
                <a:rPr lang="en-US" altLang="zh-CN" sz="1400">
                  <a:solidFill>
                    <a:schemeClr val="bg1"/>
                  </a:solidFill>
                </a:rPr>
                <a:t>main</a:t>
              </a:r>
              <a:r>
                <a:rPr lang="zh-CN" altLang="en-US" sz="1400">
                  <a:solidFill>
                    <a:schemeClr val="bg1"/>
                  </a:solidFill>
                </a:rPr>
                <a:t>函数。</a:t>
              </a:r>
            </a:p>
            <a:p>
              <a:pPr>
                <a:lnSpc>
                  <a:spcPct val="120000"/>
                </a:lnSpc>
              </a:pPr>
              <a:endParaRPr lang="zh-CN" altLang="en-US" sz="1400">
                <a:solidFill>
                  <a:schemeClr val="bg1"/>
                </a:solidFill>
              </a:endParaRPr>
            </a:p>
            <a:p>
              <a:pPr>
                <a:lnSpc>
                  <a:spcPct val="120000"/>
                </a:lnSpc>
              </a:pPr>
              <a:r>
                <a:rPr lang="zh-CN" altLang="en-US" sz="1400">
                  <a:solidFill>
                    <a:schemeClr val="bg1"/>
                  </a:solidFill>
                </a:rPr>
                <a:t>在程序中，定义</a:t>
              </a:r>
              <a:r>
                <a:rPr lang="en-US" altLang="zh-CN" sz="1400">
                  <a:solidFill>
                    <a:schemeClr val="bg1"/>
                  </a:solidFill>
                </a:rPr>
                <a:t>print_star</a:t>
              </a:r>
              <a:r>
                <a:rPr lang="zh-CN" altLang="en-US" sz="1400">
                  <a:solidFill>
                    <a:schemeClr val="bg1"/>
                  </a:solidFill>
                </a:rPr>
                <a:t>函数和</a:t>
              </a:r>
              <a:r>
                <a:rPr lang="en-US" altLang="zh-CN" sz="1400">
                  <a:solidFill>
                    <a:schemeClr val="bg1"/>
                  </a:solidFill>
                </a:rPr>
                <a:t>print_message</a:t>
              </a:r>
              <a:r>
                <a:rPr lang="zh-CN" altLang="en-US" sz="1400">
                  <a:solidFill>
                    <a:schemeClr val="bg1"/>
                  </a:solidFill>
                </a:rPr>
                <a:t>函数的位置是在</a:t>
              </a:r>
              <a:r>
                <a:rPr lang="en-US" altLang="zh-CN" sz="1400">
                  <a:solidFill>
                    <a:schemeClr val="bg1"/>
                  </a:solidFill>
                </a:rPr>
                <a:t>main</a:t>
              </a:r>
              <a:r>
                <a:rPr lang="zh-CN" altLang="en-US" sz="1400">
                  <a:solidFill>
                    <a:schemeClr val="bg1"/>
                  </a:solidFill>
                </a:rPr>
                <a:t>函数的后面，在这种情况下，应当在</a:t>
              </a:r>
              <a:r>
                <a:rPr lang="en-US" altLang="zh-CN" sz="1400">
                  <a:solidFill>
                    <a:schemeClr val="bg1"/>
                  </a:solidFill>
                </a:rPr>
                <a:t>main</a:t>
              </a:r>
              <a:r>
                <a:rPr lang="zh-CN" altLang="en-US" sz="1400">
                  <a:solidFill>
                    <a:schemeClr val="bg1"/>
                  </a:solidFill>
                </a:rPr>
                <a:t>函数之前或</a:t>
              </a:r>
              <a:r>
                <a:rPr lang="en-US" altLang="zh-CN" sz="1400">
                  <a:solidFill>
                    <a:schemeClr val="bg1"/>
                  </a:solidFill>
                </a:rPr>
                <a:t>main</a:t>
              </a:r>
              <a:r>
                <a:rPr lang="zh-CN" altLang="en-US" sz="1400">
                  <a:solidFill>
                    <a:schemeClr val="bg1"/>
                  </a:solidFill>
                </a:rPr>
                <a:t>函数中的开头部分，对以上两个函数进行“声明”。</a:t>
              </a:r>
              <a:r>
                <a:rPr lang="zh-CN" altLang="en-US" sz="1400" b="1">
                  <a:solidFill>
                    <a:schemeClr val="bg1"/>
                  </a:solidFill>
                </a:rPr>
                <a:t>函数声明</a:t>
              </a:r>
              <a:r>
                <a:rPr lang="zh-CN" altLang="en-US" sz="1400">
                  <a:solidFill>
                    <a:schemeClr val="bg1"/>
                  </a:solidFill>
                </a:rPr>
                <a:t>的作用是把有关函数的信息</a:t>
              </a:r>
              <a:r>
                <a:rPr lang="en-US" altLang="zh-CN" sz="1400">
                  <a:solidFill>
                    <a:schemeClr val="bg1"/>
                  </a:solidFill>
                </a:rPr>
                <a:t>(</a:t>
              </a:r>
              <a:r>
                <a:rPr lang="zh-CN" altLang="en-US" sz="1400">
                  <a:solidFill>
                    <a:schemeClr val="bg1"/>
                  </a:solidFill>
                </a:rPr>
                <a:t>函数名、函数类型、函数参数的个数与类型</a:t>
              </a:r>
              <a:r>
                <a:rPr lang="en-US" altLang="zh-CN" sz="1400">
                  <a:solidFill>
                    <a:schemeClr val="bg1"/>
                  </a:solidFill>
                </a:rPr>
                <a:t>)</a:t>
              </a:r>
              <a:r>
                <a:rPr lang="zh-CN" altLang="en-US" sz="1400">
                  <a:solidFill>
                    <a:schemeClr val="bg1"/>
                  </a:solidFill>
                </a:rPr>
                <a:t>通知编译系统，以便在编译系统对程序进行编译时，在进行到</a:t>
              </a:r>
              <a:r>
                <a:rPr lang="en-US" altLang="zh-CN" sz="1400">
                  <a:solidFill>
                    <a:schemeClr val="bg1"/>
                  </a:solidFill>
                </a:rPr>
                <a:t>main</a:t>
              </a:r>
              <a:r>
                <a:rPr lang="zh-CN" altLang="en-US" sz="1400">
                  <a:solidFill>
                    <a:schemeClr val="bg1"/>
                  </a:solidFill>
                </a:rPr>
                <a:t>函数调用</a:t>
              </a:r>
              <a:r>
                <a:rPr lang="en-US" altLang="zh-CN" sz="1400">
                  <a:solidFill>
                    <a:schemeClr val="bg1"/>
                  </a:solidFill>
                </a:rPr>
                <a:t>print_star()</a:t>
              </a:r>
              <a:r>
                <a:rPr lang="zh-CN" altLang="en-US" sz="1400">
                  <a:solidFill>
                    <a:schemeClr val="bg1"/>
                  </a:solidFill>
                </a:rPr>
                <a:t>和 </a:t>
              </a:r>
              <a:r>
                <a:rPr lang="en-US" altLang="zh-CN" sz="1400">
                  <a:solidFill>
                    <a:schemeClr val="bg1"/>
                  </a:solidFill>
                </a:rPr>
                <a:t>print_message()</a:t>
              </a:r>
              <a:r>
                <a:rPr lang="zh-CN" altLang="en-US" sz="1400">
                  <a:solidFill>
                    <a:schemeClr val="bg1"/>
                  </a:solidFill>
                </a:rPr>
                <a:t>时知道它们是函数而不是变量或其他对象。此外，还对调用函数的正确性进行检查</a:t>
              </a:r>
              <a:r>
                <a:rPr lang="en-US" altLang="zh-CN" sz="1400">
                  <a:solidFill>
                    <a:schemeClr val="bg1"/>
                  </a:solidFill>
                </a:rPr>
                <a:t>(</a:t>
              </a:r>
              <a:r>
                <a:rPr lang="zh-CN" altLang="en-US" sz="1400">
                  <a:solidFill>
                    <a:schemeClr val="bg1"/>
                  </a:solidFill>
                </a:rPr>
                <a:t>如类型、函数名、参数个数、参数类型等是否正确</a:t>
              </a:r>
              <a:r>
                <a:rPr lang="en-US" altLang="zh-CN" sz="1400">
                  <a:solidFill>
                    <a:schemeClr val="bg1"/>
                  </a:solidFill>
                </a:rPr>
                <a:t>)</a:t>
              </a:r>
              <a:r>
                <a:rPr lang="zh-CN" altLang="en-US" sz="1400">
                  <a:solidFill>
                    <a:schemeClr val="bg1"/>
                  </a:solidFill>
                </a:rPr>
                <a:t>。</a:t>
              </a:r>
              <a:endParaRPr lang="en-US" altLang="zh-CN" sz="1400">
                <a:solidFill>
                  <a:schemeClr val="bg1"/>
                </a:solidFill>
              </a:endParaRPr>
            </a:p>
          </p:txBody>
        </p:sp>
      </p:grpSp>
      <p:pic>
        <p:nvPicPr>
          <p:cNvPr id="4" name="图片 3"/>
          <p:cNvPicPr>
            <a:picLocks noChangeAspect="1"/>
          </p:cNvPicPr>
          <p:nvPr/>
        </p:nvPicPr>
        <p:blipFill>
          <a:blip r:embed="rId4" cstate="print"/>
          <a:stretch>
            <a:fillRect/>
          </a:stretch>
        </p:blipFill>
        <p:spPr>
          <a:xfrm>
            <a:off x="6092612" y="1216132"/>
            <a:ext cx="3486150" cy="1047750"/>
          </a:xfrm>
          <a:prstGeom prst="rect">
            <a:avLst/>
          </a:prstGeom>
        </p:spPr>
      </p:pic>
    </p:spTree>
    <p:extLst>
      <p:ext uri="{BB962C8B-B14F-4D97-AF65-F5344CB8AC3E}">
        <p14:creationId xmlns:p14="http://schemas.microsoft.com/office/powerpoint/2010/main" xmlns="" val="3753255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数组作为函数参数</a:t>
            </a:r>
          </a:p>
        </p:txBody>
      </p:sp>
    </p:spTree>
    <p:extLst>
      <p:ext uri="{BB962C8B-B14F-4D97-AF65-F5344CB8AC3E}">
        <p14:creationId xmlns:p14="http://schemas.microsoft.com/office/powerpoint/2010/main" xmlns="" val="1599650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xmlns="" id="{9EE69A1A-DAD9-4712-B6AC-00E5A41A29B9}"/>
              </a:ext>
            </a:extLst>
          </p:cNvPr>
          <p:cNvGraphicFramePr>
            <a:graphicFrameLocks noGrp="1"/>
          </p:cNvGraphicFramePr>
          <p:nvPr>
            <p:extLst>
              <p:ext uri="{D42A27DB-BD31-4B8C-83A1-F6EECF244321}">
                <p14:modId xmlns:p14="http://schemas.microsoft.com/office/powerpoint/2010/main" xmlns="" val="1673837074"/>
              </p:ext>
            </p:extLst>
          </p:nvPr>
        </p:nvGraphicFramePr>
        <p:xfrm>
          <a:off x="2239168" y="2205565"/>
          <a:ext cx="8128000" cy="2103120"/>
        </p:xfrm>
        <a:graphic>
          <a:graphicData uri="http://schemas.openxmlformats.org/drawingml/2006/table">
            <a:tbl>
              <a:tblPr firstRow="1">
                <a:tableStyleId>{5C22544A-7EE6-4342-B048-85BDC9FD1C3A}</a:tableStyleId>
              </a:tblPr>
              <a:tblGrid>
                <a:gridCol w="4064000">
                  <a:extLst>
                    <a:ext uri="{9D8B030D-6E8A-4147-A177-3AD203B41FA5}">
                      <a16:colId xmlns:a16="http://schemas.microsoft.com/office/drawing/2014/main" xmlns="" val="178988089"/>
                    </a:ext>
                  </a:extLst>
                </a:gridCol>
                <a:gridCol w="4064000">
                  <a:extLst>
                    <a:ext uri="{9D8B030D-6E8A-4147-A177-3AD203B41FA5}">
                      <a16:colId xmlns:a16="http://schemas.microsoft.com/office/drawing/2014/main" xmlns="" val="1289128785"/>
                    </a:ext>
                  </a:extLst>
                </a:gridCol>
              </a:tblGrid>
              <a:tr h="370840">
                <a:tc>
                  <a:txBody>
                    <a:bodyPr/>
                    <a:lstStyle/>
                    <a:p>
                      <a:pPr algn="ctr">
                        <a:lnSpc>
                          <a:spcPct val="200000"/>
                        </a:lnSpc>
                      </a:pPr>
                      <a:r>
                        <a:rPr lang="zh-CN" altLang="en-US" sz="2000" dirty="0"/>
                        <a:t>形式参数</a:t>
                      </a:r>
                    </a:p>
                  </a:txBody>
                  <a:tcPr anchor="ctr"/>
                </a:tc>
                <a:tc>
                  <a:txBody>
                    <a:bodyPr/>
                    <a:lstStyle/>
                    <a:p>
                      <a:pPr algn="ctr">
                        <a:lnSpc>
                          <a:spcPct val="200000"/>
                        </a:lnSpc>
                      </a:pPr>
                      <a:r>
                        <a:rPr lang="zh-CN" altLang="en-US" sz="2000" dirty="0"/>
                        <a:t>实在参数</a:t>
                      </a:r>
                    </a:p>
                  </a:txBody>
                  <a:tcPr anchor="ctr"/>
                </a:tc>
                <a:extLst>
                  <a:ext uri="{0D108BD9-81ED-4DB2-BD59-A6C34878D82A}">
                    <a16:rowId xmlns:a16="http://schemas.microsoft.com/office/drawing/2014/main" xmlns="" val="1877167614"/>
                  </a:ext>
                </a:extLst>
              </a:tr>
              <a:tr h="370840">
                <a:tc>
                  <a:txBody>
                    <a:bodyPr/>
                    <a:lstStyle/>
                    <a:p>
                      <a:pPr>
                        <a:lnSpc>
                          <a:spcPct val="200000"/>
                        </a:lnSpc>
                      </a:pPr>
                      <a:r>
                        <a:rPr lang="zh-CN" altLang="en-US" sz="2000" dirty="0"/>
                        <a:t>变量</a:t>
                      </a:r>
                    </a:p>
                  </a:txBody>
                  <a:tcPr anchor="ctr"/>
                </a:tc>
                <a:tc>
                  <a:txBody>
                    <a:bodyPr/>
                    <a:lstStyle/>
                    <a:p>
                      <a:pPr>
                        <a:lnSpc>
                          <a:spcPct val="200000"/>
                        </a:lnSpc>
                      </a:pPr>
                      <a:r>
                        <a:rPr lang="zh-CN" altLang="en-US" sz="2000" dirty="0"/>
                        <a:t>常量、变量、表达式、数组元素</a:t>
                      </a:r>
                    </a:p>
                  </a:txBody>
                  <a:tcPr anchor="ctr"/>
                </a:tc>
                <a:extLst>
                  <a:ext uri="{0D108BD9-81ED-4DB2-BD59-A6C34878D82A}">
                    <a16:rowId xmlns:a16="http://schemas.microsoft.com/office/drawing/2014/main" xmlns="" val="765593776"/>
                  </a:ext>
                </a:extLst>
              </a:tr>
              <a:tr h="370840">
                <a:tc>
                  <a:txBody>
                    <a:bodyPr/>
                    <a:lstStyle/>
                    <a:p>
                      <a:pPr>
                        <a:lnSpc>
                          <a:spcPct val="200000"/>
                        </a:lnSpc>
                      </a:pPr>
                      <a:r>
                        <a:rPr lang="zh-CN" altLang="en-US" sz="2000" dirty="0"/>
                        <a:t>数组</a:t>
                      </a:r>
                    </a:p>
                  </a:txBody>
                  <a:tcPr anchor="ctr"/>
                </a:tc>
                <a:tc>
                  <a:txBody>
                    <a:bodyPr/>
                    <a:lstStyle/>
                    <a:p>
                      <a:pPr>
                        <a:lnSpc>
                          <a:spcPct val="200000"/>
                        </a:lnSpc>
                      </a:pPr>
                      <a:r>
                        <a:rPr lang="zh-CN" altLang="en-US" sz="2000" dirty="0"/>
                        <a:t>数组</a:t>
                      </a:r>
                    </a:p>
                  </a:txBody>
                  <a:tcPr anchor="ctr"/>
                </a:tc>
                <a:extLst>
                  <a:ext uri="{0D108BD9-81ED-4DB2-BD59-A6C34878D82A}">
                    <a16:rowId xmlns:a16="http://schemas.microsoft.com/office/drawing/2014/main" xmlns="" val="1187610419"/>
                  </a:ext>
                </a:extLst>
              </a:tr>
            </a:tbl>
          </a:graphicData>
        </a:graphic>
      </p:graphicFrame>
    </p:spTree>
    <p:extLst>
      <p:ext uri="{BB962C8B-B14F-4D97-AF65-F5344CB8AC3E}">
        <p14:creationId xmlns:p14="http://schemas.microsoft.com/office/powerpoint/2010/main" xmlns="" val="2332067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xmlns="" id="{8277B323-093F-4271-99FA-C25A8CC269F5}"/>
              </a:ext>
            </a:extLst>
          </p:cNvPr>
          <p:cNvSpPr>
            <a:spLocks noGrp="1"/>
          </p:cNvSpPr>
          <p:nvPr>
            <p:ph type="title"/>
          </p:nvPr>
        </p:nvSpPr>
        <p:spPr>
          <a:xfrm>
            <a:off x="1913318" y="1341743"/>
            <a:ext cx="5701610" cy="712788"/>
          </a:xfrm>
        </p:spPr>
        <p:txBody>
          <a:bodyPr>
            <a:noAutofit/>
          </a:bodyPr>
          <a:lstStyle/>
          <a:p>
            <a:r>
              <a:rPr lang="zh-CN" altLang="en-US" sz="3600" dirty="0"/>
              <a:t>数组元素作为函数实参</a:t>
            </a:r>
          </a:p>
        </p:txBody>
      </p:sp>
      <p:sp>
        <p:nvSpPr>
          <p:cNvPr id="9" name="内容占位符 2">
            <a:extLst>
              <a:ext uri="{FF2B5EF4-FFF2-40B4-BE49-F238E27FC236}">
                <a16:creationId xmlns:a16="http://schemas.microsoft.com/office/drawing/2014/main" xmlns="" id="{8B543A1F-BCA2-49FE-A583-FBF95EE4C835}"/>
              </a:ext>
            </a:extLst>
          </p:cNvPr>
          <p:cNvSpPr>
            <a:spLocks noGrp="1"/>
          </p:cNvSpPr>
          <p:nvPr>
            <p:ph idx="1"/>
          </p:nvPr>
        </p:nvSpPr>
        <p:spPr>
          <a:xfrm>
            <a:off x="859632" y="1826896"/>
            <a:ext cx="10247247" cy="3161350"/>
          </a:xfrm>
        </p:spPr>
        <p:txBody>
          <a:bodyPr anchor="ctr">
            <a:noAutofit/>
          </a:bodyPr>
          <a:lstStyle/>
          <a:p>
            <a:pPr marL="0" indent="0">
              <a:lnSpc>
                <a:spcPct val="150000"/>
              </a:lnSpc>
              <a:buNone/>
            </a:pPr>
            <a:r>
              <a:rPr lang="zh-CN" altLang="en-US" sz="2400" dirty="0">
                <a:solidFill>
                  <a:schemeClr val="tx1">
                    <a:lumMod val="65000"/>
                    <a:lumOff val="35000"/>
                  </a:schemeClr>
                </a:solidFill>
                <a:latin typeface="+mn-ea"/>
                <a:ea typeface="+mn-ea"/>
              </a:rPr>
              <a:t>数组元素可以用作函数实参，但是不能用作形参。因为形参是在函数被调用时临时分配存储单元的，不可能为一个数组元素单独分配存储单元</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数组是一个整体，在内存中占连续的一段存储单元</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。在用数组元素作函数实参时，把实参的值传给形参，是“</a:t>
            </a:r>
            <a:r>
              <a:rPr lang="zh-CN" altLang="en-US" sz="2400" b="1" dirty="0">
                <a:solidFill>
                  <a:schemeClr val="tx1">
                    <a:lumMod val="65000"/>
                    <a:lumOff val="35000"/>
                  </a:schemeClr>
                </a:solidFill>
                <a:latin typeface="+mn-ea"/>
                <a:ea typeface="+mn-ea"/>
              </a:rPr>
              <a:t>值传递</a:t>
            </a:r>
            <a:r>
              <a:rPr lang="zh-CN" altLang="en-US" sz="2400" dirty="0">
                <a:solidFill>
                  <a:schemeClr val="tx1">
                    <a:lumMod val="65000"/>
                    <a:lumOff val="35000"/>
                  </a:schemeClr>
                </a:solidFill>
                <a:latin typeface="+mn-ea"/>
                <a:ea typeface="+mn-ea"/>
              </a:rPr>
              <a:t>”方式。数据传递的方向是</a:t>
            </a:r>
            <a:r>
              <a:rPr lang="zh-CN" altLang="en-US" sz="2400" b="1" dirty="0">
                <a:solidFill>
                  <a:schemeClr val="tx1">
                    <a:lumMod val="65000"/>
                    <a:lumOff val="35000"/>
                  </a:schemeClr>
                </a:solidFill>
                <a:latin typeface="+mn-ea"/>
                <a:ea typeface="+mn-ea"/>
              </a:rPr>
              <a:t>从实参传到形参，单向传递</a:t>
            </a:r>
            <a:r>
              <a:rPr lang="zh-CN" altLang="en-US" sz="2400" dirty="0">
                <a:solidFill>
                  <a:schemeClr val="tx1">
                    <a:lumMod val="65000"/>
                    <a:lumOff val="35000"/>
                  </a:schemeClr>
                </a:solidFill>
                <a:latin typeface="+mn-ea"/>
                <a:ea typeface="+mn-ea"/>
              </a:rPr>
              <a:t>。</a:t>
            </a:r>
          </a:p>
        </p:txBody>
      </p:sp>
      <p:grpSp>
        <p:nvGrpSpPr>
          <p:cNvPr id="10" name="组合 9">
            <a:extLst>
              <a:ext uri="{FF2B5EF4-FFF2-40B4-BE49-F238E27FC236}">
                <a16:creationId xmlns:a16="http://schemas.microsoft.com/office/drawing/2014/main" xmlns="" id="{39EFD697-E95C-493D-8876-D6208C34D104}"/>
              </a:ext>
            </a:extLst>
          </p:cNvPr>
          <p:cNvGrpSpPr/>
          <p:nvPr/>
        </p:nvGrpSpPr>
        <p:grpSpPr>
          <a:xfrm>
            <a:off x="859632" y="1373768"/>
            <a:ext cx="6228000" cy="657226"/>
            <a:chOff x="3275013" y="1898650"/>
            <a:chExt cx="6228000" cy="657226"/>
          </a:xfrm>
        </p:grpSpPr>
        <p:sp>
          <p:nvSpPr>
            <p:cNvPr id="11" name="MH_Other_1">
              <a:extLst>
                <a:ext uri="{FF2B5EF4-FFF2-40B4-BE49-F238E27FC236}">
                  <a16:creationId xmlns:a16="http://schemas.microsoft.com/office/drawing/2014/main" xmlns=""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xmlns=""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xmlns="" id="{28587E05-71B5-44B5-8B52-502BD05BEE53}"/>
                </a:ext>
              </a:extLst>
            </p:cNvPr>
            <p:cNvSpPr/>
            <p:nvPr>
              <p:custDataLst>
                <p:tags r:id="rId6"/>
              </p:custDataLst>
            </p:nvPr>
          </p:nvSpPr>
          <p:spPr>
            <a:xfrm>
              <a:off x="3275013" y="2509839"/>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xmlns="" id="{6CE9D855-8ED4-42B5-9A71-08F61C17410A}"/>
              </a:ext>
            </a:extLst>
          </p:cNvPr>
          <p:cNvGrpSpPr/>
          <p:nvPr/>
        </p:nvGrpSpPr>
        <p:grpSpPr>
          <a:xfrm>
            <a:off x="4878879" y="4776729"/>
            <a:ext cx="6228000" cy="611187"/>
            <a:chOff x="2615964" y="5414964"/>
            <a:chExt cx="6228000" cy="611187"/>
          </a:xfrm>
        </p:grpSpPr>
        <p:sp>
          <p:nvSpPr>
            <p:cNvPr id="15" name="MH_Other_3">
              <a:extLst>
                <a:ext uri="{FF2B5EF4-FFF2-40B4-BE49-F238E27FC236}">
                  <a16:creationId xmlns:a16="http://schemas.microsoft.com/office/drawing/2014/main" xmlns=""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xmlns=""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xmlns="" id="{D44C8EDE-CE88-4D19-B2F5-321B73B3252D}"/>
                </a:ext>
              </a:extLst>
            </p:cNvPr>
            <p:cNvSpPr/>
            <p:nvPr>
              <p:custDataLst>
                <p:tags r:id="rId3"/>
              </p:custDataLst>
            </p:nvPr>
          </p:nvSpPr>
          <p:spPr>
            <a:xfrm>
              <a:off x="2615964" y="5414964"/>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xmlns="" val="17489595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数组元素作函数实参</a:t>
            </a:r>
          </a:p>
        </p:txBody>
      </p:sp>
      <p:sp>
        <p:nvSpPr>
          <p:cNvPr id="3" name="内容占位符 2"/>
          <p:cNvSpPr>
            <a:spLocks noGrp="1"/>
          </p:cNvSpPr>
          <p:nvPr>
            <p:ph idx="1"/>
          </p:nvPr>
        </p:nvSpPr>
        <p:spPr>
          <a:xfrm>
            <a:off x="535766" y="1240793"/>
            <a:ext cx="8179610"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7.9】</a:t>
            </a:r>
            <a:r>
              <a:rPr lang="zh-CN" altLang="en-US" sz="2000" dirty="0">
                <a:solidFill>
                  <a:schemeClr val="accent1"/>
                </a:solidFill>
              </a:rPr>
              <a:t>输入</a:t>
            </a:r>
            <a:r>
              <a:rPr lang="en-US" altLang="zh-CN" sz="2000" dirty="0">
                <a:solidFill>
                  <a:schemeClr val="accent1"/>
                </a:solidFill>
              </a:rPr>
              <a:t>10</a:t>
            </a:r>
            <a:r>
              <a:rPr lang="zh-CN" altLang="en-US" sz="2000" dirty="0">
                <a:solidFill>
                  <a:schemeClr val="accent1"/>
                </a:solidFill>
              </a:rPr>
              <a:t>个数，要求输出其中值最大的元素和该数是第几个数。</a:t>
            </a:r>
          </a:p>
        </p:txBody>
      </p:sp>
      <p:grpSp>
        <p:nvGrpSpPr>
          <p:cNvPr id="51" name="组合 50"/>
          <p:cNvGrpSpPr/>
          <p:nvPr/>
        </p:nvGrpSpPr>
        <p:grpSpPr>
          <a:xfrm>
            <a:off x="402050" y="4762305"/>
            <a:ext cx="6972785" cy="1851116"/>
            <a:chOff x="8050697" y="5019262"/>
            <a:chExt cx="6972785" cy="1851116"/>
          </a:xfrm>
          <a:effectLst>
            <a:outerShdw blurRad="63500" sx="102000" sy="102000" algn="ctr" rotWithShape="0">
              <a:prstClr val="black">
                <a:alpha val="40000"/>
              </a:prstClr>
            </a:outerShdw>
          </a:effectLst>
        </p:grpSpPr>
        <p:sp>
          <p:nvSpPr>
            <p:cNvPr id="52" name="剪去单角的矩形 51"/>
            <p:cNvSpPr/>
            <p:nvPr/>
          </p:nvSpPr>
          <p:spPr>
            <a:xfrm>
              <a:off x="8050697" y="5019262"/>
              <a:ext cx="6972785" cy="1851116"/>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15"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6496330" cy="1815882"/>
            </a:xfrm>
            <a:prstGeom prst="rect">
              <a:avLst/>
            </a:prstGeom>
            <a:noFill/>
          </p:spPr>
          <p:txBody>
            <a:bodyPr wrap="square" rtlCol="0">
              <a:spAutoFit/>
            </a:bodyPr>
            <a:lstStyle/>
            <a:p>
              <a:r>
                <a:rPr lang="zh-CN" altLang="zh-CN" sz="1400" dirty="0">
                  <a:solidFill>
                    <a:schemeClr val="bg1"/>
                  </a:solidFill>
                </a:rPr>
                <a:t>从键盘输入</a:t>
              </a:r>
              <a:r>
                <a:rPr lang="en-US" altLang="zh-CN" sz="1400" dirty="0">
                  <a:solidFill>
                    <a:schemeClr val="bg1"/>
                  </a:solidFill>
                </a:rPr>
                <a:t>10</a:t>
              </a:r>
              <a:r>
                <a:rPr lang="zh-CN" altLang="zh-CN" sz="1400" dirty="0">
                  <a:solidFill>
                    <a:schemeClr val="bg1"/>
                  </a:solidFill>
                </a:rPr>
                <a:t>个数给</a:t>
              </a:r>
              <a:r>
                <a:rPr lang="en-US" altLang="zh-CN" sz="1400" dirty="0">
                  <a:solidFill>
                    <a:schemeClr val="bg1"/>
                  </a:solidFill>
                </a:rPr>
                <a:t>a[0]~a[9]</a:t>
              </a:r>
              <a:r>
                <a:rPr lang="zh-CN" altLang="zh-CN" sz="1400" dirty="0">
                  <a:solidFill>
                    <a:schemeClr val="bg1"/>
                  </a:solidFill>
                </a:rPr>
                <a:t>。变量</a:t>
              </a:r>
              <a:r>
                <a:rPr lang="en-US" altLang="zh-CN" sz="1400" dirty="0">
                  <a:solidFill>
                    <a:schemeClr val="bg1"/>
                  </a:solidFill>
                </a:rPr>
                <a:t>m</a:t>
              </a:r>
              <a:r>
                <a:rPr lang="zh-CN" altLang="zh-CN" sz="1400" dirty="0">
                  <a:solidFill>
                    <a:schemeClr val="bg1"/>
                  </a:solidFill>
                </a:rPr>
                <a:t>用来存放当前已比较过的各数中的最大者。开始时设</a:t>
              </a:r>
              <a:r>
                <a:rPr lang="en-US" altLang="zh-CN" sz="1400" dirty="0">
                  <a:solidFill>
                    <a:schemeClr val="bg1"/>
                  </a:solidFill>
                </a:rPr>
                <a:t>m</a:t>
              </a:r>
              <a:r>
                <a:rPr lang="zh-CN" altLang="zh-CN" sz="1400" dirty="0">
                  <a:solidFill>
                    <a:schemeClr val="bg1"/>
                  </a:solidFill>
                </a:rPr>
                <a:t>的值为</a:t>
              </a:r>
              <a:r>
                <a:rPr lang="en-US" altLang="zh-CN" sz="1400" dirty="0">
                  <a:solidFill>
                    <a:schemeClr val="bg1"/>
                  </a:solidFill>
                </a:rPr>
                <a:t>a[0]</a:t>
              </a:r>
              <a:r>
                <a:rPr lang="zh-CN" altLang="zh-CN" sz="1400" dirty="0">
                  <a:solidFill>
                    <a:schemeClr val="bg1"/>
                  </a:solidFill>
                </a:rPr>
                <a:t>，然后依次将</a:t>
              </a:r>
              <a:r>
                <a:rPr lang="en-US" altLang="zh-CN" sz="1400" dirty="0">
                  <a:solidFill>
                    <a:schemeClr val="bg1"/>
                  </a:solidFill>
                </a:rPr>
                <a:t>m</a:t>
              </a:r>
              <a:r>
                <a:rPr lang="zh-CN" altLang="zh-CN" sz="1400" dirty="0">
                  <a:solidFill>
                    <a:schemeClr val="bg1"/>
                  </a:solidFill>
                </a:rPr>
                <a:t>与</a:t>
              </a:r>
              <a:r>
                <a:rPr lang="en-US" altLang="zh-CN" sz="1400" dirty="0">
                  <a:solidFill>
                    <a:schemeClr val="bg1"/>
                  </a:solidFill>
                </a:rPr>
                <a:t>a[</a:t>
              </a:r>
              <a:r>
                <a:rPr lang="en-US" altLang="zh-CN" sz="1400" dirty="0" err="1">
                  <a:solidFill>
                    <a:schemeClr val="bg1"/>
                  </a:solidFill>
                </a:rPr>
                <a:t>i</a:t>
              </a:r>
              <a:r>
                <a:rPr lang="en-US" altLang="zh-CN" sz="1400" dirty="0">
                  <a:solidFill>
                    <a:schemeClr val="bg1"/>
                  </a:solidFill>
                </a:rPr>
                <a:t>]</a:t>
              </a:r>
              <a:r>
                <a:rPr lang="zh-CN" altLang="zh-CN" sz="1400" dirty="0">
                  <a:solidFill>
                    <a:schemeClr val="bg1"/>
                  </a:solidFill>
                </a:rPr>
                <a:t>比，如果</a:t>
              </a:r>
              <a:r>
                <a:rPr lang="en-US" altLang="zh-CN" sz="1400" dirty="0">
                  <a:solidFill>
                    <a:schemeClr val="bg1"/>
                  </a:solidFill>
                </a:rPr>
                <a:t>a[</a:t>
              </a:r>
              <a:r>
                <a:rPr lang="en-US" altLang="zh-CN" sz="1400" dirty="0" err="1">
                  <a:solidFill>
                    <a:schemeClr val="bg1"/>
                  </a:solidFill>
                </a:rPr>
                <a:t>i</a:t>
              </a:r>
              <a:r>
                <a:rPr lang="en-US" altLang="zh-CN" sz="1400" dirty="0">
                  <a:solidFill>
                    <a:schemeClr val="bg1"/>
                  </a:solidFill>
                </a:rPr>
                <a:t>]</a:t>
              </a:r>
              <a:r>
                <a:rPr lang="zh-CN" altLang="zh-CN" sz="1400" dirty="0">
                  <a:solidFill>
                    <a:schemeClr val="bg1"/>
                  </a:solidFill>
                </a:rPr>
                <a:t>大于</a:t>
              </a:r>
              <a:r>
                <a:rPr lang="en-US" altLang="zh-CN" sz="1400" dirty="0">
                  <a:solidFill>
                    <a:schemeClr val="bg1"/>
                  </a:solidFill>
                </a:rPr>
                <a:t>m</a:t>
              </a:r>
              <a:r>
                <a:rPr lang="zh-CN" altLang="zh-CN" sz="1400" dirty="0">
                  <a:solidFill>
                    <a:schemeClr val="bg1"/>
                  </a:solidFill>
                </a:rPr>
                <a:t>，就以</a:t>
              </a:r>
              <a:r>
                <a:rPr lang="en-US" altLang="zh-CN" sz="1400" dirty="0">
                  <a:solidFill>
                    <a:schemeClr val="bg1"/>
                  </a:solidFill>
                </a:rPr>
                <a:t>a[</a:t>
              </a:r>
              <a:r>
                <a:rPr lang="en-US" altLang="zh-CN" sz="1400" dirty="0" err="1">
                  <a:solidFill>
                    <a:schemeClr val="bg1"/>
                  </a:solidFill>
                </a:rPr>
                <a:t>i</a:t>
              </a:r>
              <a:r>
                <a:rPr lang="en-US" altLang="zh-CN" sz="1400" dirty="0">
                  <a:solidFill>
                    <a:schemeClr val="bg1"/>
                  </a:solidFill>
                </a:rPr>
                <a:t>]</a:t>
              </a:r>
              <a:r>
                <a:rPr lang="zh-CN" altLang="zh-CN" sz="1400" dirty="0">
                  <a:solidFill>
                    <a:schemeClr val="bg1"/>
                  </a:solidFill>
                </a:rPr>
                <a:t>的值取代</a:t>
              </a:r>
              <a:r>
                <a:rPr lang="en-US" altLang="zh-CN" sz="1400" dirty="0">
                  <a:solidFill>
                    <a:schemeClr val="bg1"/>
                  </a:solidFill>
                </a:rPr>
                <a:t>m</a:t>
              </a:r>
              <a:r>
                <a:rPr lang="zh-CN" altLang="zh-CN" sz="1400" dirty="0">
                  <a:solidFill>
                    <a:schemeClr val="bg1"/>
                  </a:solidFill>
                </a:rPr>
                <a:t>的原值。下一次以</a:t>
              </a:r>
              <a:r>
                <a:rPr lang="en-US" altLang="zh-CN" sz="1400" dirty="0">
                  <a:solidFill>
                    <a:schemeClr val="bg1"/>
                  </a:solidFill>
                </a:rPr>
                <a:t>m</a:t>
              </a:r>
              <a:r>
                <a:rPr lang="zh-CN" altLang="zh-CN" sz="1400" dirty="0">
                  <a:solidFill>
                    <a:schemeClr val="bg1"/>
                  </a:solidFill>
                </a:rPr>
                <a:t>的新值与下一个</a:t>
              </a:r>
              <a:r>
                <a:rPr lang="en-US" altLang="zh-CN" sz="1400" dirty="0">
                  <a:solidFill>
                    <a:schemeClr val="bg1"/>
                  </a:solidFill>
                </a:rPr>
                <a:t>a[</a:t>
              </a:r>
              <a:r>
                <a:rPr lang="en-US" altLang="zh-CN" sz="1400" dirty="0" err="1">
                  <a:solidFill>
                    <a:schemeClr val="bg1"/>
                  </a:solidFill>
                </a:rPr>
                <a:t>i</a:t>
              </a:r>
              <a:r>
                <a:rPr lang="en-US" altLang="zh-CN" sz="1400" dirty="0">
                  <a:solidFill>
                    <a:schemeClr val="bg1"/>
                  </a:solidFill>
                </a:rPr>
                <a:t>]</a:t>
              </a:r>
              <a:r>
                <a:rPr lang="zh-CN" altLang="zh-CN" sz="1400" dirty="0">
                  <a:solidFill>
                    <a:schemeClr val="bg1"/>
                  </a:solidFill>
                </a:rPr>
                <a:t>比较。经过</a:t>
              </a:r>
              <a:r>
                <a:rPr lang="en-US" altLang="zh-CN" sz="1400" dirty="0">
                  <a:solidFill>
                    <a:schemeClr val="bg1"/>
                  </a:solidFill>
                </a:rPr>
                <a:t>9</a:t>
              </a:r>
              <a:r>
                <a:rPr lang="zh-CN" altLang="zh-CN" sz="1400" dirty="0">
                  <a:solidFill>
                    <a:schemeClr val="bg1"/>
                  </a:solidFill>
                </a:rPr>
                <a:t>轮循环的比较，</a:t>
              </a:r>
              <a:r>
                <a:rPr lang="en-US" altLang="zh-CN" sz="1400" dirty="0">
                  <a:solidFill>
                    <a:schemeClr val="bg1"/>
                  </a:solidFill>
                </a:rPr>
                <a:t>m</a:t>
              </a:r>
              <a:r>
                <a:rPr lang="zh-CN" altLang="zh-CN" sz="1400" dirty="0">
                  <a:solidFill>
                    <a:schemeClr val="bg1"/>
                  </a:solidFill>
                </a:rPr>
                <a:t>最后的值就是</a:t>
              </a:r>
              <a:r>
                <a:rPr lang="en-US" altLang="zh-CN" sz="1400" dirty="0">
                  <a:solidFill>
                    <a:schemeClr val="bg1"/>
                  </a:solidFill>
                </a:rPr>
                <a:t>10</a:t>
              </a:r>
              <a:r>
                <a:rPr lang="zh-CN" altLang="zh-CN" sz="1400" dirty="0">
                  <a:solidFill>
                    <a:schemeClr val="bg1"/>
                  </a:solidFill>
                </a:rPr>
                <a:t>个数的最大数。</a:t>
              </a:r>
            </a:p>
            <a:p>
              <a:r>
                <a:rPr lang="zh-CN" altLang="zh-CN" sz="1400" dirty="0">
                  <a:solidFill>
                    <a:schemeClr val="bg1"/>
                  </a:solidFill>
                </a:rPr>
                <a:t>请注意分析怎样得到最大数是</a:t>
              </a:r>
              <a:r>
                <a:rPr lang="en-US" altLang="zh-CN" sz="1400" dirty="0">
                  <a:solidFill>
                    <a:schemeClr val="bg1"/>
                  </a:solidFill>
                </a:rPr>
                <a:t>10</a:t>
              </a:r>
              <a:r>
                <a:rPr lang="zh-CN" altLang="zh-CN" sz="1400" dirty="0">
                  <a:solidFill>
                    <a:schemeClr val="bg1"/>
                  </a:solidFill>
                </a:rPr>
                <a:t>个数中第几个数。当每次出现以</a:t>
              </a:r>
              <a:r>
                <a:rPr lang="en-US" altLang="zh-CN" sz="1400" dirty="0">
                  <a:solidFill>
                    <a:schemeClr val="bg1"/>
                  </a:solidFill>
                </a:rPr>
                <a:t>max(</a:t>
              </a:r>
              <a:r>
                <a:rPr lang="en-US" altLang="zh-CN" sz="1400" dirty="0" err="1">
                  <a:solidFill>
                    <a:schemeClr val="bg1"/>
                  </a:solidFill>
                </a:rPr>
                <a:t>m,a</a:t>
              </a:r>
              <a:r>
                <a:rPr lang="en-US" altLang="zh-CN" sz="1400" dirty="0">
                  <a:solidFill>
                    <a:schemeClr val="bg1"/>
                  </a:solidFill>
                </a:rPr>
                <a:t>[</a:t>
              </a:r>
              <a:r>
                <a:rPr lang="en-US" altLang="zh-CN" sz="1400" dirty="0" err="1">
                  <a:solidFill>
                    <a:schemeClr val="bg1"/>
                  </a:solidFill>
                </a:rPr>
                <a:t>i</a:t>
              </a:r>
              <a:r>
                <a:rPr lang="en-US" altLang="zh-CN" sz="1400" dirty="0">
                  <a:solidFill>
                    <a:schemeClr val="bg1"/>
                  </a:solidFill>
                </a:rPr>
                <a:t>])</a:t>
              </a:r>
              <a:r>
                <a:rPr lang="zh-CN" altLang="zh-CN" sz="1400" dirty="0">
                  <a:solidFill>
                    <a:schemeClr val="bg1"/>
                  </a:solidFill>
                </a:rPr>
                <a:t>的值取代</a:t>
              </a:r>
              <a:r>
                <a:rPr lang="en-US" altLang="zh-CN" sz="1400" dirty="0">
                  <a:solidFill>
                    <a:schemeClr val="bg1"/>
                  </a:solidFill>
                </a:rPr>
                <a:t>m</a:t>
              </a:r>
              <a:r>
                <a:rPr lang="zh-CN" altLang="zh-CN" sz="1400" dirty="0">
                  <a:solidFill>
                    <a:schemeClr val="bg1"/>
                  </a:solidFill>
                </a:rPr>
                <a:t>的原值时，就把</a:t>
              </a:r>
              <a:r>
                <a:rPr lang="en-US" altLang="zh-CN" sz="1400" dirty="0" err="1">
                  <a:solidFill>
                    <a:schemeClr val="bg1"/>
                  </a:solidFill>
                </a:rPr>
                <a:t>i</a:t>
              </a:r>
              <a:r>
                <a:rPr lang="zh-CN" altLang="zh-CN" sz="1400" dirty="0">
                  <a:solidFill>
                    <a:schemeClr val="bg1"/>
                  </a:solidFill>
                </a:rPr>
                <a:t>的值保存在变量</a:t>
              </a:r>
              <a:r>
                <a:rPr lang="en-US" altLang="zh-CN" sz="1400" dirty="0">
                  <a:solidFill>
                    <a:schemeClr val="bg1"/>
                  </a:solidFill>
                </a:rPr>
                <a:t>n</a:t>
              </a:r>
              <a:r>
                <a:rPr lang="zh-CN" altLang="zh-CN" sz="1400" dirty="0">
                  <a:solidFill>
                    <a:schemeClr val="bg1"/>
                  </a:solidFill>
                </a:rPr>
                <a:t>中。</a:t>
              </a:r>
              <a:r>
                <a:rPr lang="en-US" altLang="zh-CN" sz="1400" dirty="0">
                  <a:solidFill>
                    <a:schemeClr val="bg1"/>
                  </a:solidFill>
                </a:rPr>
                <a:t>n</a:t>
              </a:r>
              <a:r>
                <a:rPr lang="zh-CN" altLang="zh-CN" sz="1400" dirty="0">
                  <a:solidFill>
                    <a:schemeClr val="bg1"/>
                  </a:solidFill>
                </a:rPr>
                <a:t>最后的值就是最大数的序号</a:t>
              </a:r>
              <a:r>
                <a:rPr lang="en-US" altLang="zh-CN" sz="1400" dirty="0">
                  <a:solidFill>
                    <a:schemeClr val="bg1"/>
                  </a:solidFill>
                </a:rPr>
                <a:t>(</a:t>
              </a:r>
              <a:r>
                <a:rPr lang="zh-CN" altLang="zh-CN" sz="1400" dirty="0">
                  <a:solidFill>
                    <a:schemeClr val="bg1"/>
                  </a:solidFill>
                </a:rPr>
                <a:t>注意序号从</a:t>
              </a:r>
              <a:r>
                <a:rPr lang="en-US" altLang="zh-CN" sz="1400" dirty="0">
                  <a:solidFill>
                    <a:schemeClr val="bg1"/>
                  </a:solidFill>
                </a:rPr>
                <a:t>0</a:t>
              </a:r>
              <a:r>
                <a:rPr lang="zh-CN" altLang="zh-CN" sz="1400" dirty="0">
                  <a:solidFill>
                    <a:schemeClr val="bg1"/>
                  </a:solidFill>
                </a:rPr>
                <a:t>开始</a:t>
              </a:r>
              <a:r>
                <a:rPr lang="en-US" altLang="zh-CN" sz="1400" dirty="0">
                  <a:solidFill>
                    <a:schemeClr val="bg1"/>
                  </a:solidFill>
                </a:rPr>
                <a:t>)</a:t>
              </a:r>
              <a:r>
                <a:rPr lang="zh-CN" altLang="zh-CN" sz="1400" dirty="0">
                  <a:solidFill>
                    <a:schemeClr val="bg1"/>
                  </a:solidFill>
                </a:rPr>
                <a:t>，如果要输出</a:t>
              </a:r>
              <a:r>
                <a:rPr lang="en-US" altLang="zh-CN" sz="1400" dirty="0">
                  <a:solidFill>
                    <a:schemeClr val="bg1"/>
                  </a:solidFill>
                </a:rPr>
                <a:t>“</a:t>
              </a:r>
              <a:r>
                <a:rPr lang="zh-CN" altLang="zh-CN" sz="1400" dirty="0">
                  <a:solidFill>
                    <a:schemeClr val="bg1"/>
                  </a:solidFill>
                </a:rPr>
                <a:t>最大数是</a:t>
              </a:r>
              <a:r>
                <a:rPr lang="en-US" altLang="zh-CN" sz="1400" dirty="0">
                  <a:solidFill>
                    <a:schemeClr val="bg1"/>
                  </a:solidFill>
                </a:rPr>
                <a:t>10</a:t>
              </a:r>
              <a:r>
                <a:rPr lang="zh-CN" altLang="zh-CN" sz="1400" dirty="0">
                  <a:solidFill>
                    <a:schemeClr val="bg1"/>
                  </a:solidFill>
                </a:rPr>
                <a:t>个数中第几个数</a:t>
              </a:r>
              <a:r>
                <a:rPr lang="en-US" altLang="zh-CN" sz="1400" dirty="0">
                  <a:solidFill>
                    <a:schemeClr val="bg1"/>
                  </a:solidFill>
                </a:rPr>
                <a:t>”</a:t>
              </a:r>
              <a:r>
                <a:rPr lang="zh-CN" altLang="zh-CN" sz="1400" dirty="0">
                  <a:solidFill>
                    <a:schemeClr val="bg1"/>
                  </a:solidFill>
                </a:rPr>
                <a:t>，应为</a:t>
              </a:r>
              <a:r>
                <a:rPr lang="en-US" altLang="zh-CN" sz="1400" dirty="0">
                  <a:solidFill>
                    <a:schemeClr val="bg1"/>
                  </a:solidFill>
                </a:rPr>
                <a:t>n+1</a:t>
              </a:r>
              <a:r>
                <a:rPr lang="zh-CN" altLang="zh-CN" sz="1400" dirty="0">
                  <a:solidFill>
                    <a:schemeClr val="bg1"/>
                  </a:solidFill>
                </a:rPr>
                <a:t>。因为数组元素序号从</a:t>
              </a:r>
              <a:r>
                <a:rPr lang="en-US" altLang="zh-CN" sz="1400" dirty="0">
                  <a:solidFill>
                    <a:schemeClr val="bg1"/>
                  </a:solidFill>
                </a:rPr>
                <a:t>0</a:t>
              </a:r>
              <a:r>
                <a:rPr lang="zh-CN" altLang="zh-CN" sz="1400" dirty="0">
                  <a:solidFill>
                    <a:schemeClr val="bg1"/>
                  </a:solidFill>
                </a:rPr>
                <a:t>开始。</a:t>
              </a:r>
            </a:p>
          </p:txBody>
        </p:sp>
      </p:grpSp>
      <p:sp>
        <p:nvSpPr>
          <p:cNvPr id="32" name="圆角矩形 12">
            <a:extLst>
              <a:ext uri="{FF2B5EF4-FFF2-40B4-BE49-F238E27FC236}">
                <a16:creationId xmlns:a16="http://schemas.microsoft.com/office/drawing/2014/main" xmlns="" id="{0F049BFC-9696-4323-94B2-76251E60074B}"/>
              </a:ext>
            </a:extLst>
          </p:cNvPr>
          <p:cNvSpPr/>
          <p:nvPr/>
        </p:nvSpPr>
        <p:spPr>
          <a:xfrm>
            <a:off x="402050" y="1852550"/>
            <a:ext cx="11470446" cy="2760320"/>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a:t>
            </a:r>
            <a:r>
              <a:rPr lang="en-US" altLang="zh-CN" sz="1400" dirty="0" err="1"/>
              <a:t>int</a:t>
            </a:r>
            <a:r>
              <a:rPr lang="en-US" altLang="zh-CN" sz="1400" dirty="0"/>
              <a:t> max(</a:t>
            </a:r>
            <a:r>
              <a:rPr lang="en-US" altLang="zh-CN" sz="1400" dirty="0" err="1"/>
              <a:t>int</a:t>
            </a:r>
            <a:r>
              <a:rPr lang="en-US" altLang="zh-CN" sz="1400" dirty="0"/>
              <a:t> </a:t>
            </a:r>
            <a:r>
              <a:rPr lang="en-US" altLang="zh-CN" sz="1400" dirty="0" err="1"/>
              <a:t>x,int</a:t>
            </a:r>
            <a:r>
              <a:rPr lang="en-US" altLang="zh-CN" sz="1400" dirty="0"/>
              <a:t> y);		</a:t>
            </a:r>
            <a:r>
              <a:rPr lang="en-US" altLang="zh-CN" sz="1400" dirty="0">
                <a:solidFill>
                  <a:srgbClr val="008000"/>
                </a:solidFill>
              </a:rPr>
              <a:t>	//</a:t>
            </a:r>
            <a:r>
              <a:rPr lang="zh-CN" altLang="en-US" sz="1400" dirty="0">
                <a:solidFill>
                  <a:srgbClr val="008000"/>
                </a:solidFill>
              </a:rPr>
              <a:t>函数声明</a:t>
            </a:r>
          </a:p>
          <a:p>
            <a:pPr defTabSz="363538">
              <a:lnSpc>
                <a:spcPct val="120000"/>
              </a:lnSpc>
            </a:pPr>
            <a:r>
              <a:rPr lang="zh-CN" altLang="en-US" sz="1400" dirty="0"/>
              <a:t>	</a:t>
            </a:r>
            <a:r>
              <a:rPr lang="en-US" altLang="zh-CN" sz="1400" dirty="0" err="1"/>
              <a:t>int</a:t>
            </a:r>
            <a:r>
              <a:rPr lang="en-US" altLang="zh-CN" sz="1400" dirty="0"/>
              <a:t> a[10],</a:t>
            </a:r>
            <a:r>
              <a:rPr lang="en-US" altLang="zh-CN" sz="1400" dirty="0" err="1"/>
              <a:t>m,n,i</a:t>
            </a:r>
            <a:r>
              <a:rPr lang="en-US" altLang="zh-CN" sz="1400" dirty="0"/>
              <a:t>;</a:t>
            </a:r>
          </a:p>
          <a:p>
            <a:pPr defTabSz="363538">
              <a:lnSpc>
                <a:spcPct val="120000"/>
              </a:lnSpc>
            </a:pPr>
            <a:r>
              <a:rPr lang="en-US" altLang="zh-CN" sz="1400" dirty="0"/>
              <a:t>	</a:t>
            </a:r>
            <a:r>
              <a:rPr lang="en-US" altLang="zh-CN" sz="1400" dirty="0" err="1"/>
              <a:t>printf</a:t>
            </a:r>
            <a:r>
              <a:rPr lang="en-US" altLang="zh-CN" sz="1400" dirty="0"/>
              <a:t>("enter 10 integer numbers:");</a:t>
            </a:r>
          </a:p>
          <a:p>
            <a:pPr defTabSz="363538">
              <a:lnSpc>
                <a:spcPct val="120000"/>
              </a:lnSpc>
            </a:pPr>
            <a:r>
              <a:rPr lang="en-US" altLang="zh-CN" sz="1400" dirty="0"/>
              <a:t>	for(</a:t>
            </a:r>
            <a:r>
              <a:rPr lang="en-US" altLang="zh-CN" sz="1400" dirty="0" err="1"/>
              <a:t>i</a:t>
            </a:r>
            <a:r>
              <a:rPr lang="en-US" altLang="zh-CN" sz="1400" dirty="0"/>
              <a:t>=0;i&lt;10;i++)			</a:t>
            </a:r>
            <a:r>
              <a:rPr lang="en-US" altLang="zh-CN" sz="1400" dirty="0">
                <a:solidFill>
                  <a:srgbClr val="008000"/>
                </a:solidFill>
              </a:rPr>
              <a:t>//</a:t>
            </a:r>
            <a:r>
              <a:rPr lang="zh-CN" altLang="en-US" sz="1400" dirty="0">
                <a:solidFill>
                  <a:srgbClr val="008000"/>
                </a:solidFill>
              </a:rPr>
              <a:t>输入</a:t>
            </a:r>
            <a:r>
              <a:rPr lang="en-US" altLang="zh-CN" sz="1400" dirty="0">
                <a:solidFill>
                  <a:srgbClr val="008000"/>
                </a:solidFill>
              </a:rPr>
              <a:t>10</a:t>
            </a:r>
            <a:r>
              <a:rPr lang="zh-CN" altLang="en-US" sz="1400" dirty="0">
                <a:solidFill>
                  <a:srgbClr val="008000"/>
                </a:solidFill>
              </a:rPr>
              <a:t>个数给</a:t>
            </a:r>
            <a:r>
              <a:rPr lang="en-US" altLang="zh-CN" sz="1400" dirty="0">
                <a:solidFill>
                  <a:srgbClr val="008000"/>
                </a:solidFill>
              </a:rPr>
              <a:t>a[0]~a[9]</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d",&amp;a</a:t>
            </a:r>
            <a:r>
              <a:rPr lang="en-US" altLang="zh-CN" sz="1400" dirty="0"/>
              <a:t>[</a:t>
            </a:r>
            <a:r>
              <a:rPr lang="en-US" altLang="zh-CN" sz="1400" dirty="0" err="1"/>
              <a:t>i</a:t>
            </a:r>
            <a:r>
              <a:rPr lang="en-US" altLang="zh-CN" sz="1400" dirty="0"/>
              <a:t>]);</a:t>
            </a:r>
          </a:p>
          <a:p>
            <a:pPr defTabSz="363538">
              <a:lnSpc>
                <a:spcPct val="120000"/>
              </a:lnSpc>
            </a:pPr>
            <a:r>
              <a:rPr lang="en-US" altLang="zh-CN" sz="1400" dirty="0"/>
              <a:t>	</a:t>
            </a:r>
            <a:r>
              <a:rPr lang="en-US" altLang="zh-CN" sz="1400" dirty="0" err="1"/>
              <a:t>printf</a:t>
            </a:r>
            <a:r>
              <a:rPr lang="en-US" altLang="zh-CN" sz="1400" dirty="0"/>
              <a:t>("\n");</a:t>
            </a:r>
          </a:p>
          <a:p>
            <a:pPr defTabSz="363538">
              <a:lnSpc>
                <a:spcPct val="120000"/>
              </a:lnSpc>
            </a:pPr>
            <a:r>
              <a:rPr lang="en-US" altLang="zh-CN" sz="1400" dirty="0"/>
              <a:t>	for(</a:t>
            </a:r>
            <a:r>
              <a:rPr lang="en-US" altLang="zh-CN" sz="1400" dirty="0" err="1"/>
              <a:t>i</a:t>
            </a:r>
            <a:r>
              <a:rPr lang="en-US" altLang="zh-CN" sz="1400" dirty="0"/>
              <a:t>=1,m=a[0],n=0;i&lt;10;i++)</a:t>
            </a:r>
          </a:p>
          <a:p>
            <a:pPr defTabSz="363538">
              <a:lnSpc>
                <a:spcPct val="120000"/>
              </a:lnSpc>
            </a:pPr>
            <a:r>
              <a:rPr lang="en-US" altLang="zh-CN" sz="1400" dirty="0"/>
              <a:t>	{	if(max(</a:t>
            </a:r>
            <a:r>
              <a:rPr lang="en-US" altLang="zh-CN" sz="1400" dirty="0" err="1"/>
              <a:t>m,a</a:t>
            </a:r>
            <a:r>
              <a:rPr lang="en-US" altLang="zh-CN" sz="1400" dirty="0"/>
              <a:t>[</a:t>
            </a:r>
            <a:r>
              <a:rPr lang="en-US" altLang="zh-CN" sz="1400" dirty="0" err="1"/>
              <a:t>i</a:t>
            </a:r>
            <a:r>
              <a:rPr lang="en-US" altLang="zh-CN" sz="1400" dirty="0"/>
              <a:t>])&gt;m)		</a:t>
            </a:r>
            <a:r>
              <a:rPr lang="en-US" altLang="zh-CN" sz="1400" dirty="0">
                <a:solidFill>
                  <a:srgbClr val="008000"/>
                </a:solidFill>
              </a:rPr>
              <a:t>//</a:t>
            </a:r>
            <a:r>
              <a:rPr lang="zh-CN" altLang="en-US" sz="1400" dirty="0">
                <a:solidFill>
                  <a:srgbClr val="008000"/>
                </a:solidFill>
              </a:rPr>
              <a:t>若</a:t>
            </a:r>
            <a:r>
              <a:rPr lang="en-US" altLang="zh-CN" sz="1400" dirty="0">
                <a:solidFill>
                  <a:srgbClr val="008000"/>
                </a:solidFill>
              </a:rPr>
              <a:t>max</a:t>
            </a:r>
            <a:r>
              <a:rPr lang="zh-CN" altLang="en-US" sz="1400" dirty="0">
                <a:solidFill>
                  <a:srgbClr val="008000"/>
                </a:solidFill>
              </a:rPr>
              <a:t>函数返回的值大于</a:t>
            </a:r>
            <a:r>
              <a:rPr lang="en-US" altLang="zh-CN" sz="1400" dirty="0">
                <a:solidFill>
                  <a:srgbClr val="008000"/>
                </a:solidFill>
              </a:rPr>
              <a:t>m</a:t>
            </a:r>
          </a:p>
          <a:p>
            <a:pPr defTabSz="363538">
              <a:lnSpc>
                <a:spcPct val="120000"/>
              </a:lnSpc>
            </a:pPr>
            <a:r>
              <a:rPr lang="en-US" altLang="zh-CN" sz="1400" dirty="0"/>
              <a:t>		{	m=</a:t>
            </a:r>
            <a:r>
              <a:rPr lang="en-US" altLang="zh-CN" sz="1400" dirty="0">
                <a:solidFill>
                  <a:schemeClr val="accent6"/>
                </a:solidFill>
              </a:rPr>
              <a:t>max(</a:t>
            </a:r>
            <a:r>
              <a:rPr lang="en-US" altLang="zh-CN" sz="1400" dirty="0" err="1">
                <a:solidFill>
                  <a:schemeClr val="accent6"/>
                </a:solidFill>
              </a:rPr>
              <a:t>m,a</a:t>
            </a:r>
            <a:r>
              <a:rPr lang="en-US" altLang="zh-CN" sz="1400" dirty="0">
                <a:solidFill>
                  <a:schemeClr val="accent6"/>
                </a:solidFill>
              </a:rPr>
              <a:t>[</a:t>
            </a:r>
            <a:r>
              <a:rPr lang="en-US" altLang="zh-CN" sz="1400" dirty="0" err="1">
                <a:solidFill>
                  <a:schemeClr val="accent6"/>
                </a:solidFill>
              </a:rPr>
              <a:t>i</a:t>
            </a:r>
            <a:r>
              <a:rPr lang="en-US" altLang="zh-CN" sz="1400" dirty="0">
                <a:solidFill>
                  <a:schemeClr val="accent6"/>
                </a:solidFill>
              </a:rPr>
              <a:t>]);</a:t>
            </a:r>
            <a:r>
              <a:rPr lang="en-US" altLang="zh-CN" sz="1400" dirty="0"/>
              <a:t>	</a:t>
            </a:r>
            <a:r>
              <a:rPr lang="en-US" altLang="zh-CN" sz="1400" dirty="0">
                <a:solidFill>
                  <a:srgbClr val="008000"/>
                </a:solidFill>
              </a:rPr>
              <a:t>//max</a:t>
            </a:r>
            <a:r>
              <a:rPr lang="zh-CN" altLang="en-US" sz="1400" dirty="0">
                <a:solidFill>
                  <a:srgbClr val="008000"/>
                </a:solidFill>
              </a:rPr>
              <a:t>函数返回的值取代</a:t>
            </a:r>
            <a:r>
              <a:rPr lang="en-US" altLang="zh-CN" sz="1400" dirty="0">
                <a:solidFill>
                  <a:srgbClr val="008000"/>
                </a:solidFill>
              </a:rPr>
              <a:t>m</a:t>
            </a:r>
            <a:r>
              <a:rPr lang="zh-CN" altLang="en-US" sz="1400" dirty="0">
                <a:solidFill>
                  <a:srgbClr val="008000"/>
                </a:solidFill>
              </a:rPr>
              <a:t>原值</a:t>
            </a:r>
          </a:p>
          <a:p>
            <a:pPr defTabSz="363538">
              <a:lnSpc>
                <a:spcPct val="120000"/>
              </a:lnSpc>
            </a:pPr>
            <a:r>
              <a:rPr lang="zh-CN" altLang="en-US" sz="1400" dirty="0"/>
              <a:t>			</a:t>
            </a:r>
            <a:r>
              <a:rPr lang="en-US" altLang="zh-CN" sz="1400" dirty="0"/>
              <a:t>n=</a:t>
            </a:r>
            <a:r>
              <a:rPr lang="en-US" altLang="zh-CN" sz="1400" dirty="0" err="1"/>
              <a:t>i</a:t>
            </a:r>
            <a:r>
              <a:rPr lang="en-US" altLang="zh-CN" sz="1400" dirty="0"/>
              <a:t>;		</a:t>
            </a:r>
            <a:r>
              <a:rPr lang="en-US" altLang="zh-CN" sz="1400" dirty="0">
                <a:solidFill>
                  <a:srgbClr val="008000"/>
                </a:solidFill>
              </a:rPr>
              <a:t>//</a:t>
            </a:r>
            <a:r>
              <a:rPr lang="zh-CN" altLang="en-US" sz="1400" dirty="0">
                <a:solidFill>
                  <a:srgbClr val="008000"/>
                </a:solidFill>
              </a:rPr>
              <a:t>把此数组元素的序号记下来，放在</a:t>
            </a:r>
            <a:r>
              <a:rPr lang="en-US" altLang="zh-CN" sz="1400" dirty="0">
                <a:solidFill>
                  <a:srgbClr val="008000"/>
                </a:solidFill>
              </a:rPr>
              <a:t>n</a:t>
            </a:r>
            <a:r>
              <a:rPr lang="zh-CN" altLang="en-US" sz="1400" dirty="0">
                <a:solidFill>
                  <a:srgbClr val="008000"/>
                </a:solidFill>
              </a:rPr>
              <a:t>中</a:t>
            </a:r>
          </a:p>
          <a:p>
            <a:pPr defTabSz="363538">
              <a:lnSpc>
                <a:spcPct val="120000"/>
              </a:lnSpc>
            </a:pPr>
            <a:r>
              <a:rPr lang="zh-CN" altLang="en-US" sz="1400" dirty="0"/>
              <a:t>		</a:t>
            </a:r>
            <a:r>
              <a:rPr lang="en-US" altLang="zh-CN" sz="1400" dirty="0"/>
              <a:t>}</a:t>
            </a:r>
          </a:p>
          <a:p>
            <a:pPr defTabSz="363538">
              <a:lnSpc>
                <a:spcPct val="120000"/>
              </a:lnSpc>
            </a:pPr>
            <a:r>
              <a:rPr lang="en-US" altLang="zh-CN" sz="1400" dirty="0"/>
              <a:t>	}</a:t>
            </a:r>
          </a:p>
          <a:p>
            <a:pPr defTabSz="363538">
              <a:lnSpc>
                <a:spcPct val="120000"/>
              </a:lnSpc>
            </a:pPr>
            <a:r>
              <a:rPr lang="en-US" altLang="zh-CN" sz="1400" dirty="0"/>
              <a:t>	</a:t>
            </a:r>
            <a:r>
              <a:rPr lang="en-US" altLang="zh-CN" sz="1400" dirty="0" err="1"/>
              <a:t>printf</a:t>
            </a:r>
            <a:r>
              <a:rPr lang="en-US" altLang="zh-CN" sz="1400" dirty="0"/>
              <a:t>("The largest number is %d\nit is the %</a:t>
            </a:r>
            <a:r>
              <a:rPr lang="en-US" altLang="zh-CN" sz="1400" dirty="0" err="1"/>
              <a:t>dth</a:t>
            </a:r>
            <a:r>
              <a:rPr lang="en-US" altLang="zh-CN" sz="1400" dirty="0"/>
              <a:t> number.\n",m,n+1);</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err="1"/>
              <a:t>int</a:t>
            </a:r>
            <a:r>
              <a:rPr lang="en-US" altLang="zh-CN" sz="1400" dirty="0"/>
              <a:t> max(</a:t>
            </a:r>
            <a:r>
              <a:rPr lang="en-US" altLang="zh-CN" sz="1400" dirty="0" err="1"/>
              <a:t>int</a:t>
            </a:r>
            <a:r>
              <a:rPr lang="en-US" altLang="zh-CN" sz="1400" dirty="0"/>
              <a:t> </a:t>
            </a:r>
            <a:r>
              <a:rPr lang="en-US" altLang="zh-CN" sz="1400" dirty="0" err="1"/>
              <a:t>x,int</a:t>
            </a:r>
            <a:r>
              <a:rPr lang="en-US" altLang="zh-CN" sz="1400" dirty="0"/>
              <a:t> y)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max</a:t>
            </a:r>
            <a:r>
              <a:rPr lang="zh-CN" altLang="en-US" sz="1400" dirty="0">
                <a:solidFill>
                  <a:srgbClr val="008000"/>
                </a:solidFill>
              </a:rPr>
              <a:t>函数</a:t>
            </a:r>
          </a:p>
          <a:p>
            <a:pPr defTabSz="363538">
              <a:lnSpc>
                <a:spcPct val="120000"/>
              </a:lnSpc>
            </a:pPr>
            <a:r>
              <a:rPr lang="en-US" altLang="zh-CN" sz="1400" dirty="0"/>
              <a:t>{	return(x&gt;</a:t>
            </a:r>
            <a:r>
              <a:rPr lang="en-US" altLang="zh-CN" sz="1400" dirty="0" err="1"/>
              <a:t>y?x:y</a:t>
            </a:r>
            <a:r>
              <a:rPr lang="en-US" altLang="zh-CN" sz="1400" dirty="0"/>
              <a:t>);	</a:t>
            </a:r>
            <a:r>
              <a:rPr lang="en-US" altLang="zh-CN" sz="1400" dirty="0">
                <a:solidFill>
                  <a:srgbClr val="008000"/>
                </a:solidFill>
              </a:rPr>
              <a:t>//</a:t>
            </a:r>
            <a:r>
              <a:rPr lang="zh-CN" altLang="en-US" sz="1400" dirty="0">
                <a:solidFill>
                  <a:srgbClr val="008000"/>
                </a:solidFill>
              </a:rPr>
              <a:t>返回</a:t>
            </a:r>
            <a:r>
              <a:rPr lang="en-US" altLang="zh-CN" sz="1400" dirty="0">
                <a:solidFill>
                  <a:srgbClr val="008000"/>
                </a:solidFill>
              </a:rPr>
              <a:t>x</a:t>
            </a:r>
            <a:r>
              <a:rPr lang="zh-CN" altLang="en-US" sz="1400" dirty="0">
                <a:solidFill>
                  <a:srgbClr val="008000"/>
                </a:solidFill>
              </a:rPr>
              <a:t>和</a:t>
            </a:r>
            <a:r>
              <a:rPr lang="en-US" altLang="zh-CN" sz="1400" dirty="0">
                <a:solidFill>
                  <a:srgbClr val="008000"/>
                </a:solidFill>
              </a:rPr>
              <a:t>y</a:t>
            </a:r>
            <a:r>
              <a:rPr lang="zh-CN" altLang="en-US" sz="1400" dirty="0">
                <a:solidFill>
                  <a:srgbClr val="008000"/>
                </a:solidFill>
              </a:rPr>
              <a:t>中的大者</a:t>
            </a:r>
          </a:p>
          <a:p>
            <a:pPr defTabSz="363538">
              <a:lnSpc>
                <a:spcPct val="120000"/>
              </a:lnSpc>
            </a:pPr>
            <a:r>
              <a:rPr lang="en-US" altLang="zh-CN" sz="1400" dirty="0"/>
              <a:t>}</a:t>
            </a:r>
          </a:p>
        </p:txBody>
      </p:sp>
      <p:cxnSp>
        <p:nvCxnSpPr>
          <p:cNvPr id="33" name="直接连接符 32">
            <a:extLst>
              <a:ext uri="{FF2B5EF4-FFF2-40B4-BE49-F238E27FC236}">
                <a16:creationId xmlns:a16="http://schemas.microsoft.com/office/drawing/2014/main" xmlns="" id="{38E8941E-13B4-4987-9474-849FD4958D72}"/>
              </a:ext>
            </a:extLst>
          </p:cNvPr>
          <p:cNvCxnSpPr>
            <a:cxnSpLocks/>
          </p:cNvCxnSpPr>
          <p:nvPr/>
        </p:nvCxnSpPr>
        <p:spPr>
          <a:xfrm>
            <a:off x="5677785" y="1843881"/>
            <a:ext cx="0" cy="2768989"/>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xmlns="" id="{699B58EF-6F58-486F-9246-0CBE3EB7CEF9}"/>
              </a:ext>
            </a:extLst>
          </p:cNvPr>
          <p:cNvGrpSpPr/>
          <p:nvPr/>
        </p:nvGrpSpPr>
        <p:grpSpPr>
          <a:xfrm>
            <a:off x="5522106" y="2147677"/>
            <a:ext cx="325496" cy="260107"/>
            <a:chOff x="5926033" y="1926699"/>
            <a:chExt cx="325496" cy="260107"/>
          </a:xfrm>
        </p:grpSpPr>
        <p:sp>
          <p:nvSpPr>
            <p:cNvPr id="36" name="MH_Other_2">
              <a:extLst>
                <a:ext uri="{FF2B5EF4-FFF2-40B4-BE49-F238E27FC236}">
                  <a16:creationId xmlns:a16="http://schemas.microsoft.com/office/drawing/2014/main" xmlns=""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xmlns=""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xmlns=""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xmlns=""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xmlns=""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xmlns=""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xmlns="" id="{A3C566BD-2ED9-4DBB-8D0B-C8674569A874}"/>
              </a:ext>
            </a:extLst>
          </p:cNvPr>
          <p:cNvGrpSpPr/>
          <p:nvPr/>
        </p:nvGrpSpPr>
        <p:grpSpPr>
          <a:xfrm>
            <a:off x="5501516" y="3950318"/>
            <a:ext cx="325496" cy="260106"/>
            <a:chOff x="5926033" y="5434781"/>
            <a:chExt cx="325496" cy="260106"/>
          </a:xfrm>
        </p:grpSpPr>
        <p:sp>
          <p:nvSpPr>
            <p:cNvPr id="44" name="MH_Other_8">
              <a:extLst>
                <a:ext uri="{FF2B5EF4-FFF2-40B4-BE49-F238E27FC236}">
                  <a16:creationId xmlns:a16="http://schemas.microsoft.com/office/drawing/2014/main" xmlns=""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xmlns=""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xmlns=""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xmlns=""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xmlns=""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xmlns=""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4" name="图片 3"/>
          <p:cNvPicPr>
            <a:picLocks noChangeAspect="1"/>
          </p:cNvPicPr>
          <p:nvPr/>
        </p:nvPicPr>
        <p:blipFill>
          <a:blip r:embed="rId16" cstate="print"/>
          <a:stretch>
            <a:fillRect/>
          </a:stretch>
        </p:blipFill>
        <p:spPr>
          <a:xfrm>
            <a:off x="7515479" y="4762305"/>
            <a:ext cx="4324350" cy="1133475"/>
          </a:xfrm>
          <a:prstGeom prst="rect">
            <a:avLst/>
          </a:prstGeom>
        </p:spPr>
      </p:pic>
    </p:spTree>
    <p:extLst>
      <p:ext uri="{BB962C8B-B14F-4D97-AF65-F5344CB8AC3E}">
        <p14:creationId xmlns:p14="http://schemas.microsoft.com/office/powerpoint/2010/main" xmlns="" val="39870034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一维数组名作函数参数</a:t>
            </a:r>
          </a:p>
        </p:txBody>
      </p:sp>
      <p:sp>
        <p:nvSpPr>
          <p:cNvPr id="3" name="内容占位符 2"/>
          <p:cNvSpPr>
            <a:spLocks noGrp="1"/>
          </p:cNvSpPr>
          <p:nvPr>
            <p:ph idx="1"/>
          </p:nvPr>
        </p:nvSpPr>
        <p:spPr>
          <a:xfrm>
            <a:off x="178578" y="1246658"/>
            <a:ext cx="8179610"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7.10】</a:t>
            </a:r>
            <a:r>
              <a:rPr lang="zh-CN" altLang="en-US" sz="2000" dirty="0">
                <a:solidFill>
                  <a:schemeClr val="accent1"/>
                </a:solidFill>
              </a:rPr>
              <a:t>有一个一维数组</a:t>
            </a:r>
            <a:r>
              <a:rPr lang="en-US" altLang="zh-CN" sz="2000" dirty="0">
                <a:solidFill>
                  <a:schemeClr val="accent1"/>
                </a:solidFill>
              </a:rPr>
              <a:t>score</a:t>
            </a:r>
            <a:r>
              <a:rPr lang="zh-CN" altLang="en-US" sz="2000" dirty="0">
                <a:solidFill>
                  <a:schemeClr val="accent1"/>
                </a:solidFill>
              </a:rPr>
              <a:t>，内放</a:t>
            </a:r>
            <a:r>
              <a:rPr lang="en-US" altLang="zh-CN" sz="2000" dirty="0">
                <a:solidFill>
                  <a:schemeClr val="accent1"/>
                </a:solidFill>
              </a:rPr>
              <a:t>10</a:t>
            </a:r>
            <a:r>
              <a:rPr lang="zh-CN" altLang="en-US" sz="2000" dirty="0">
                <a:solidFill>
                  <a:schemeClr val="accent1"/>
                </a:solidFill>
              </a:rPr>
              <a:t>个学生成绩，求平均成绩。</a:t>
            </a:r>
          </a:p>
        </p:txBody>
      </p:sp>
      <p:grpSp>
        <p:nvGrpSpPr>
          <p:cNvPr id="51" name="组合 50"/>
          <p:cNvGrpSpPr/>
          <p:nvPr/>
        </p:nvGrpSpPr>
        <p:grpSpPr>
          <a:xfrm>
            <a:off x="399984" y="5238622"/>
            <a:ext cx="11472512" cy="1414499"/>
            <a:chOff x="8050697" y="5019262"/>
            <a:chExt cx="11472512" cy="1414499"/>
          </a:xfrm>
          <a:effectLst>
            <a:outerShdw blurRad="63500" sx="102000" sy="102000" algn="ctr" rotWithShape="0">
              <a:prstClr val="black">
                <a:alpha val="40000"/>
              </a:prstClr>
            </a:outerShdw>
          </a:effectLst>
        </p:grpSpPr>
        <p:sp>
          <p:nvSpPr>
            <p:cNvPr id="52" name="剪去单角的矩形 51"/>
            <p:cNvSpPr/>
            <p:nvPr/>
          </p:nvSpPr>
          <p:spPr>
            <a:xfrm>
              <a:off x="8050697" y="5019262"/>
              <a:ext cx="11472512" cy="1414499"/>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18"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11057040" cy="1323439"/>
            </a:xfrm>
            <a:prstGeom prst="rect">
              <a:avLst/>
            </a:prstGeom>
            <a:noFill/>
          </p:spPr>
          <p:txBody>
            <a:bodyPr wrap="square" rtlCol="0">
              <a:spAutoFit/>
            </a:bodyPr>
            <a:lstStyle/>
            <a:p>
              <a:r>
                <a:rPr lang="en-US" altLang="zh-CN" sz="1600" dirty="0">
                  <a:solidFill>
                    <a:schemeClr val="bg1"/>
                  </a:solidFill>
                </a:rPr>
                <a:t>(1) </a:t>
              </a:r>
              <a:r>
                <a:rPr lang="zh-CN" altLang="zh-CN" sz="1600" dirty="0">
                  <a:solidFill>
                    <a:schemeClr val="bg1"/>
                  </a:solidFill>
                </a:rPr>
                <a:t>用数组名作函数参数，应该在主调函数和被调用函数分别定义数组。</a:t>
              </a:r>
            </a:p>
            <a:p>
              <a:r>
                <a:rPr lang="en-US" altLang="zh-CN" sz="1600" dirty="0">
                  <a:solidFill>
                    <a:schemeClr val="bg1"/>
                  </a:solidFill>
                </a:rPr>
                <a:t>(2) </a:t>
              </a:r>
              <a:r>
                <a:rPr lang="zh-CN" altLang="zh-CN" sz="1600" dirty="0">
                  <a:solidFill>
                    <a:schemeClr val="bg1"/>
                  </a:solidFill>
                </a:rPr>
                <a:t>实参数组与形参数组类型必须一致。</a:t>
              </a:r>
            </a:p>
            <a:p>
              <a:r>
                <a:rPr lang="en-US" altLang="zh-CN" sz="1600" dirty="0">
                  <a:solidFill>
                    <a:schemeClr val="bg1"/>
                  </a:solidFill>
                </a:rPr>
                <a:t>(3) </a:t>
              </a:r>
              <a:r>
                <a:rPr lang="zh-CN" altLang="zh-CN" sz="1600" dirty="0">
                  <a:solidFill>
                    <a:schemeClr val="bg1"/>
                  </a:solidFill>
                </a:rPr>
                <a:t>在定义</a:t>
              </a:r>
              <a:r>
                <a:rPr lang="en-US" altLang="zh-CN" sz="1600" dirty="0">
                  <a:solidFill>
                    <a:schemeClr val="bg1"/>
                  </a:solidFill>
                </a:rPr>
                <a:t>average</a:t>
              </a:r>
              <a:r>
                <a:rPr lang="zh-CN" altLang="zh-CN" sz="1600" dirty="0">
                  <a:solidFill>
                    <a:schemeClr val="bg1"/>
                  </a:solidFill>
                </a:rPr>
                <a:t>函数时，声明形参数组的大小为</a:t>
              </a:r>
              <a:r>
                <a:rPr lang="en-US" altLang="zh-CN" sz="1600" dirty="0">
                  <a:solidFill>
                    <a:schemeClr val="bg1"/>
                  </a:solidFill>
                </a:rPr>
                <a:t>10</a:t>
              </a:r>
              <a:r>
                <a:rPr lang="zh-CN" altLang="zh-CN" sz="1600" dirty="0">
                  <a:solidFill>
                    <a:schemeClr val="bg1"/>
                  </a:solidFill>
                </a:rPr>
                <a:t>，但在实际上，指定其大小是不起任何作用的，因为</a:t>
              </a:r>
              <a:r>
                <a:rPr lang="en-US" altLang="zh-CN" sz="1600" dirty="0">
                  <a:solidFill>
                    <a:schemeClr val="bg1"/>
                  </a:solidFill>
                </a:rPr>
                <a:t>C</a:t>
              </a:r>
              <a:r>
                <a:rPr lang="zh-CN" altLang="zh-CN" sz="1600" dirty="0">
                  <a:solidFill>
                    <a:schemeClr val="bg1"/>
                  </a:solidFill>
                </a:rPr>
                <a:t>语言编译系统并不检查形参数组大小，只是将实参数组的首元素的地址传给形参数组名。</a:t>
              </a:r>
              <a:endParaRPr lang="en-US" altLang="zh-CN" sz="1600" dirty="0">
                <a:solidFill>
                  <a:schemeClr val="bg1"/>
                </a:solidFill>
              </a:endParaRPr>
            </a:p>
            <a:p>
              <a:r>
                <a:rPr lang="en-US" altLang="zh-CN" sz="1600" dirty="0">
                  <a:solidFill>
                    <a:schemeClr val="bg1"/>
                  </a:solidFill>
                </a:rPr>
                <a:t>(4) </a:t>
              </a:r>
              <a:r>
                <a:rPr lang="zh-CN" altLang="zh-CN" sz="1600" dirty="0">
                  <a:solidFill>
                    <a:schemeClr val="bg1"/>
                  </a:solidFill>
                </a:rPr>
                <a:t>形参数组可以不指定大小，在定义数组时在数组名后面跟一个空的方括号</a:t>
              </a:r>
              <a:r>
                <a:rPr lang="zh-CN" altLang="en-US" sz="1600" dirty="0">
                  <a:solidFill>
                    <a:schemeClr val="bg1"/>
                  </a:solidFill>
                </a:rPr>
                <a:t>。</a:t>
              </a:r>
              <a:endParaRPr lang="zh-CN" altLang="zh-CN" sz="1600" dirty="0">
                <a:solidFill>
                  <a:schemeClr val="bg1"/>
                </a:solidFill>
              </a:endParaRPr>
            </a:p>
          </p:txBody>
        </p:sp>
      </p:grpSp>
      <p:sp>
        <p:nvSpPr>
          <p:cNvPr id="32" name="圆角矩形 12">
            <a:extLst>
              <a:ext uri="{FF2B5EF4-FFF2-40B4-BE49-F238E27FC236}">
                <a16:creationId xmlns:a16="http://schemas.microsoft.com/office/drawing/2014/main" xmlns="" id="{0F049BFC-9696-4323-94B2-76251E60074B}"/>
              </a:ext>
            </a:extLst>
          </p:cNvPr>
          <p:cNvSpPr/>
          <p:nvPr/>
        </p:nvSpPr>
        <p:spPr>
          <a:xfrm>
            <a:off x="402050" y="1852550"/>
            <a:ext cx="11470446" cy="3014216"/>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float average(float array[10]);	</a:t>
            </a:r>
            <a:r>
              <a:rPr lang="en-US" altLang="zh-CN" sz="1400" dirty="0">
                <a:solidFill>
                  <a:srgbClr val="008000"/>
                </a:solidFill>
              </a:rPr>
              <a:t>//</a:t>
            </a:r>
            <a:r>
              <a:rPr lang="zh-CN" altLang="en-US" sz="1400" dirty="0">
                <a:solidFill>
                  <a:srgbClr val="008000"/>
                </a:solidFill>
              </a:rPr>
              <a:t>函数声明</a:t>
            </a:r>
          </a:p>
          <a:p>
            <a:pPr defTabSz="363538">
              <a:lnSpc>
                <a:spcPct val="120000"/>
              </a:lnSpc>
            </a:pPr>
            <a:r>
              <a:rPr lang="zh-CN" altLang="en-US" sz="1400" dirty="0"/>
              <a:t>	</a:t>
            </a:r>
            <a:r>
              <a:rPr lang="en-US" altLang="zh-CN" sz="1400" dirty="0"/>
              <a:t>float score[10],aver;</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i</a:t>
            </a:r>
            <a:r>
              <a:rPr lang="en-US" altLang="zh-CN" sz="1400" dirty="0"/>
              <a:t>;</a:t>
            </a:r>
          </a:p>
          <a:p>
            <a:pPr defTabSz="363538">
              <a:lnSpc>
                <a:spcPct val="120000"/>
              </a:lnSpc>
            </a:pPr>
            <a:r>
              <a:rPr lang="en-US" altLang="zh-CN" sz="1400" dirty="0"/>
              <a:t>	</a:t>
            </a:r>
            <a:r>
              <a:rPr lang="en-US" altLang="zh-CN" sz="1400" dirty="0" err="1"/>
              <a:t>printf</a:t>
            </a:r>
            <a:r>
              <a:rPr lang="en-US" altLang="zh-CN" sz="1400" dirty="0"/>
              <a:t>("input 10 scores:\n");</a:t>
            </a:r>
          </a:p>
          <a:p>
            <a:pPr defTabSz="363538">
              <a:lnSpc>
                <a:spcPct val="120000"/>
              </a:lnSpc>
            </a:pPr>
            <a:r>
              <a:rPr lang="en-US" altLang="zh-CN" sz="1400" dirty="0"/>
              <a:t>	for(</a:t>
            </a:r>
            <a:r>
              <a:rPr lang="en-US" altLang="zh-CN" sz="1400" dirty="0" err="1"/>
              <a:t>i</a:t>
            </a:r>
            <a:r>
              <a:rPr lang="en-US" altLang="zh-CN" sz="1400" dirty="0"/>
              <a:t>=0;i&lt;10;i++)</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f",&amp;score</a:t>
            </a:r>
            <a:r>
              <a:rPr lang="en-US" altLang="zh-CN" sz="1400" dirty="0"/>
              <a:t>[</a:t>
            </a:r>
            <a:r>
              <a:rPr lang="en-US" altLang="zh-CN" sz="1400" dirty="0" err="1"/>
              <a:t>i</a:t>
            </a:r>
            <a:r>
              <a:rPr lang="en-US" altLang="zh-CN" sz="1400" dirty="0"/>
              <a:t>]);</a:t>
            </a:r>
          </a:p>
          <a:p>
            <a:pPr defTabSz="363538">
              <a:lnSpc>
                <a:spcPct val="120000"/>
              </a:lnSpc>
            </a:pPr>
            <a:r>
              <a:rPr lang="en-US" altLang="zh-CN" sz="1400" dirty="0"/>
              <a:t>	</a:t>
            </a:r>
            <a:r>
              <a:rPr lang="en-US" altLang="zh-CN" sz="1400" dirty="0" err="1"/>
              <a:t>printf</a:t>
            </a:r>
            <a:r>
              <a:rPr lang="en-US" altLang="zh-CN" sz="1400" dirty="0"/>
              <a:t>("\n");</a:t>
            </a:r>
          </a:p>
          <a:p>
            <a:pPr defTabSz="363538">
              <a:lnSpc>
                <a:spcPct val="120000"/>
              </a:lnSpc>
            </a:pPr>
            <a:r>
              <a:rPr lang="en-US" altLang="zh-CN" sz="1400" dirty="0"/>
              <a:t>	aver=average(</a:t>
            </a:r>
            <a:r>
              <a:rPr lang="en-US" altLang="zh-CN" sz="1400" dirty="0">
                <a:solidFill>
                  <a:schemeClr val="accent6"/>
                </a:solidFill>
              </a:rPr>
              <a:t>score</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average</a:t>
            </a:r>
            <a:r>
              <a:rPr lang="zh-CN" altLang="en-US" sz="1400" dirty="0">
                <a:solidFill>
                  <a:srgbClr val="008000"/>
                </a:solidFill>
              </a:rPr>
              <a:t>函数</a:t>
            </a:r>
          </a:p>
          <a:p>
            <a:pPr defTabSz="363538">
              <a:lnSpc>
                <a:spcPct val="120000"/>
              </a:lnSpc>
            </a:pPr>
            <a:r>
              <a:rPr lang="zh-CN" altLang="en-US" sz="1400" dirty="0"/>
              <a:t>	</a:t>
            </a:r>
            <a:r>
              <a:rPr lang="en-US" altLang="zh-CN" sz="1400" dirty="0" err="1"/>
              <a:t>printf</a:t>
            </a:r>
            <a:r>
              <a:rPr lang="en-US" altLang="zh-CN" sz="1400" dirty="0"/>
              <a:t>("average score is %5.2f\</a:t>
            </a:r>
            <a:r>
              <a:rPr lang="en-US" altLang="zh-CN" sz="1400" dirty="0" err="1"/>
              <a:t>n",aver</a:t>
            </a:r>
            <a:r>
              <a:rPr lang="en-US" altLang="zh-CN" sz="1400" dirty="0"/>
              <a:t>);</a:t>
            </a:r>
          </a:p>
          <a:p>
            <a:pPr defTabSz="363538">
              <a:lnSpc>
                <a:spcPct val="120000"/>
              </a:lnSpc>
            </a:pPr>
            <a:r>
              <a:rPr lang="en-US" altLang="zh-CN" sz="1400" dirty="0"/>
              <a:t>	return 0;</a:t>
            </a:r>
          </a:p>
          <a:p>
            <a:pPr defTabSz="363538">
              <a:lnSpc>
                <a:spcPct val="120000"/>
              </a:lnSpc>
            </a:pPr>
            <a:r>
              <a:rPr lang="en-US" altLang="zh-CN" sz="1400" dirty="0"/>
              <a:t>} </a:t>
            </a:r>
          </a:p>
          <a:p>
            <a:pPr defTabSz="363538">
              <a:lnSpc>
                <a:spcPct val="120000"/>
              </a:lnSpc>
            </a:pPr>
            <a:endParaRPr lang="en-US" altLang="zh-CN" sz="1400" dirty="0"/>
          </a:p>
          <a:p>
            <a:pPr defTabSz="363538">
              <a:lnSpc>
                <a:spcPct val="120000"/>
              </a:lnSpc>
            </a:pPr>
            <a:r>
              <a:rPr lang="en-US" altLang="zh-CN" sz="1400" dirty="0"/>
              <a:t>float average(</a:t>
            </a:r>
            <a:r>
              <a:rPr lang="en-US" altLang="zh-CN" sz="1400" dirty="0">
                <a:solidFill>
                  <a:schemeClr val="accent6"/>
                </a:solidFill>
              </a:rPr>
              <a:t>float array[10]</a:t>
            </a:r>
            <a:r>
              <a:rPr lang="en-US" altLang="zh-CN" sz="1400" dirty="0"/>
              <a:t>)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average</a:t>
            </a:r>
            <a:r>
              <a:rPr lang="zh-CN" altLang="en-US" sz="1400" dirty="0">
                <a:solidFill>
                  <a:srgbClr val="008000"/>
                </a:solidFill>
              </a:rPr>
              <a:t>函数</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i</a:t>
            </a:r>
            <a:r>
              <a:rPr lang="en-US" altLang="zh-CN" sz="1400" dirty="0"/>
              <a:t>;</a:t>
            </a:r>
          </a:p>
          <a:p>
            <a:pPr defTabSz="363538">
              <a:lnSpc>
                <a:spcPct val="120000"/>
              </a:lnSpc>
            </a:pPr>
            <a:r>
              <a:rPr lang="en-US" altLang="zh-CN" sz="1400" dirty="0"/>
              <a:t>	float </a:t>
            </a:r>
            <a:r>
              <a:rPr lang="en-US" altLang="zh-CN" sz="1400" dirty="0" err="1"/>
              <a:t>aver,sum</a:t>
            </a:r>
            <a:r>
              <a:rPr lang="en-US" altLang="zh-CN" sz="1400" dirty="0"/>
              <a:t>=array[0];</a:t>
            </a:r>
          </a:p>
          <a:p>
            <a:pPr defTabSz="363538">
              <a:lnSpc>
                <a:spcPct val="120000"/>
              </a:lnSpc>
            </a:pPr>
            <a:r>
              <a:rPr lang="en-US" altLang="zh-CN" sz="1400" dirty="0"/>
              <a:t>	for(</a:t>
            </a:r>
            <a:r>
              <a:rPr lang="en-US" altLang="zh-CN" sz="1400" dirty="0" err="1"/>
              <a:t>i</a:t>
            </a:r>
            <a:r>
              <a:rPr lang="en-US" altLang="zh-CN" sz="1400" dirty="0"/>
              <a:t>=1;i&lt;10;i++)</a:t>
            </a:r>
          </a:p>
          <a:p>
            <a:pPr defTabSz="363538">
              <a:lnSpc>
                <a:spcPct val="120000"/>
              </a:lnSpc>
            </a:pPr>
            <a:r>
              <a:rPr lang="en-US" altLang="zh-CN" sz="1400" dirty="0"/>
              <a:t>		sum=</a:t>
            </a:r>
            <a:r>
              <a:rPr lang="en-US" altLang="zh-CN" sz="1400" dirty="0" err="1"/>
              <a:t>sum+array</a:t>
            </a:r>
            <a:r>
              <a:rPr lang="en-US" altLang="zh-CN" sz="1400" dirty="0"/>
              <a:t>[</a:t>
            </a:r>
            <a:r>
              <a:rPr lang="en-US" altLang="zh-CN" sz="1400" dirty="0" err="1"/>
              <a:t>i</a:t>
            </a:r>
            <a:r>
              <a:rPr lang="en-US" altLang="zh-CN" sz="1400" dirty="0"/>
              <a:t>];		</a:t>
            </a:r>
            <a:r>
              <a:rPr lang="en-US" altLang="zh-CN" sz="1400" dirty="0">
                <a:solidFill>
                  <a:srgbClr val="008000"/>
                </a:solidFill>
              </a:rPr>
              <a:t>//</a:t>
            </a:r>
            <a:r>
              <a:rPr lang="zh-CN" altLang="en-US" sz="1400" dirty="0">
                <a:solidFill>
                  <a:srgbClr val="008000"/>
                </a:solidFill>
              </a:rPr>
              <a:t>累加学生成绩</a:t>
            </a:r>
          </a:p>
          <a:p>
            <a:pPr defTabSz="363538">
              <a:lnSpc>
                <a:spcPct val="120000"/>
              </a:lnSpc>
            </a:pPr>
            <a:r>
              <a:rPr lang="zh-CN" altLang="en-US" sz="1400" dirty="0"/>
              <a:t>	</a:t>
            </a:r>
            <a:r>
              <a:rPr lang="en-US" altLang="zh-CN" sz="1400" dirty="0"/>
              <a:t>aver=sum/10;</a:t>
            </a:r>
          </a:p>
          <a:p>
            <a:pPr defTabSz="363538">
              <a:lnSpc>
                <a:spcPct val="120000"/>
              </a:lnSpc>
            </a:pPr>
            <a:r>
              <a:rPr lang="en-US" altLang="zh-CN" sz="1400" dirty="0"/>
              <a:t>	return(aver);</a:t>
            </a:r>
          </a:p>
          <a:p>
            <a:pPr defTabSz="363538">
              <a:lnSpc>
                <a:spcPct val="120000"/>
              </a:lnSpc>
            </a:pPr>
            <a:r>
              <a:rPr lang="en-US" altLang="zh-CN" sz="1400" dirty="0"/>
              <a:t>}</a:t>
            </a:r>
          </a:p>
        </p:txBody>
      </p:sp>
      <p:cxnSp>
        <p:nvCxnSpPr>
          <p:cNvPr id="33" name="直接连接符 32">
            <a:extLst>
              <a:ext uri="{FF2B5EF4-FFF2-40B4-BE49-F238E27FC236}">
                <a16:creationId xmlns:a16="http://schemas.microsoft.com/office/drawing/2014/main" xmlns="" id="{38E8941E-13B4-4987-9474-849FD4958D72}"/>
              </a:ext>
            </a:extLst>
          </p:cNvPr>
          <p:cNvCxnSpPr>
            <a:cxnSpLocks/>
          </p:cNvCxnSpPr>
          <p:nvPr/>
        </p:nvCxnSpPr>
        <p:spPr>
          <a:xfrm>
            <a:off x="5677785" y="1843881"/>
            <a:ext cx="0" cy="3022885"/>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xmlns="" id="{699B58EF-6F58-486F-9246-0CBE3EB7CEF9}"/>
              </a:ext>
            </a:extLst>
          </p:cNvPr>
          <p:cNvGrpSpPr/>
          <p:nvPr/>
        </p:nvGrpSpPr>
        <p:grpSpPr>
          <a:xfrm>
            <a:off x="5522106" y="2147677"/>
            <a:ext cx="325496" cy="260107"/>
            <a:chOff x="5926033" y="1926699"/>
            <a:chExt cx="325496" cy="260107"/>
          </a:xfrm>
        </p:grpSpPr>
        <p:sp>
          <p:nvSpPr>
            <p:cNvPr id="36" name="MH_Other_2">
              <a:extLst>
                <a:ext uri="{FF2B5EF4-FFF2-40B4-BE49-F238E27FC236}">
                  <a16:creationId xmlns:a16="http://schemas.microsoft.com/office/drawing/2014/main" xmlns="" id="{FE5F7560-C4E4-4C36-BA95-5580F8223E6F}"/>
                </a:ext>
              </a:extLst>
            </p:cNvPr>
            <p:cNvSpPr/>
            <p:nvPr>
              <p:custDataLst>
                <p:tags r:id="rId10"/>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xmlns="" id="{46B83F71-B940-4BCE-8115-B2EBF75E1B3A}"/>
                </a:ext>
              </a:extLst>
            </p:cNvPr>
            <p:cNvSpPr/>
            <p:nvPr>
              <p:custDataLst>
                <p:tags r:id="rId11"/>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xmlns="" id="{C952B489-3917-4E8E-8757-E1D412456E98}"/>
                </a:ext>
              </a:extLst>
            </p:cNvPr>
            <p:cNvSpPr/>
            <p:nvPr>
              <p:custDataLst>
                <p:tags r:id="rId12"/>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xmlns="" id="{5BFF3E99-4C33-456B-BC30-0FAB1982C24C}"/>
                </a:ext>
              </a:extLst>
            </p:cNvPr>
            <p:cNvSpPr/>
            <p:nvPr>
              <p:custDataLst>
                <p:tags r:id="rId13"/>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xmlns="" id="{87B688B6-AE26-4303-860F-C9C92E57E034}"/>
                </a:ext>
              </a:extLst>
            </p:cNvPr>
            <p:cNvSpPr/>
            <p:nvPr>
              <p:custDataLst>
                <p:tags r:id="rId14"/>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xmlns="" id="{B1BA3A18-13C2-4CF9-9BFE-A9F86E6D39C6}"/>
                </a:ext>
              </a:extLst>
            </p:cNvPr>
            <p:cNvSpPr/>
            <p:nvPr>
              <p:custDataLst>
                <p:tags r:id="rId15"/>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xmlns="" id="{A3C566BD-2ED9-4DBB-8D0B-C8674569A874}"/>
              </a:ext>
            </a:extLst>
          </p:cNvPr>
          <p:cNvGrpSpPr/>
          <p:nvPr/>
        </p:nvGrpSpPr>
        <p:grpSpPr>
          <a:xfrm>
            <a:off x="5522106" y="4200349"/>
            <a:ext cx="325496" cy="260106"/>
            <a:chOff x="5926033" y="5434781"/>
            <a:chExt cx="325496" cy="260106"/>
          </a:xfrm>
        </p:grpSpPr>
        <p:sp>
          <p:nvSpPr>
            <p:cNvPr id="44" name="MH_Other_8">
              <a:extLst>
                <a:ext uri="{FF2B5EF4-FFF2-40B4-BE49-F238E27FC236}">
                  <a16:creationId xmlns:a16="http://schemas.microsoft.com/office/drawing/2014/main" xmlns="" id="{2CF7A33B-C2E6-4712-A971-82C8423125A2}"/>
                </a:ext>
              </a:extLst>
            </p:cNvPr>
            <p:cNvSpPr/>
            <p:nvPr>
              <p:custDataLst>
                <p:tags r:id="rId4"/>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xmlns="" id="{BCD3122F-2E35-453B-8A20-A22CDD23CA7D}"/>
                </a:ext>
              </a:extLst>
            </p:cNvPr>
            <p:cNvSpPr/>
            <p:nvPr>
              <p:custDataLst>
                <p:tags r:id="rId5"/>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xmlns="" id="{D54C3DC2-D86B-4C3E-8CC4-35E7A2ED898D}"/>
                </a:ext>
              </a:extLst>
            </p:cNvPr>
            <p:cNvSpPr/>
            <p:nvPr>
              <p:custDataLst>
                <p:tags r:id="rId6"/>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xmlns="" id="{8193DED7-6D1E-4CBD-A5D0-9DAE3C94458D}"/>
                </a:ext>
              </a:extLst>
            </p:cNvPr>
            <p:cNvSpPr/>
            <p:nvPr>
              <p:custDataLst>
                <p:tags r:id="rId7"/>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xmlns="" id="{78B274CD-4B77-4992-9CC9-3B9F6135C104}"/>
                </a:ext>
              </a:extLst>
            </p:cNvPr>
            <p:cNvSpPr/>
            <p:nvPr>
              <p:custDataLst>
                <p:tags r:id="rId8"/>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xmlns="" id="{FC1EF25C-B3AA-458C-BCBB-2608B77E4EBE}"/>
                </a:ext>
              </a:extLst>
            </p:cNvPr>
            <p:cNvSpPr/>
            <p:nvPr>
              <p:custDataLst>
                <p:tags r:id="rId9"/>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
        <p:nvSpPr>
          <p:cNvPr id="25" name="圆角矩形 4">
            <a:extLst>
              <a:ext uri="{FF2B5EF4-FFF2-40B4-BE49-F238E27FC236}">
                <a16:creationId xmlns:a16="http://schemas.microsoft.com/office/drawing/2014/main" xmlns="" id="{D2F7F4DA-CFBD-431E-82FA-4E56981BB1F1}"/>
              </a:ext>
            </a:extLst>
          </p:cNvPr>
          <p:cNvSpPr/>
          <p:nvPr/>
        </p:nvSpPr>
        <p:spPr>
          <a:xfrm>
            <a:off x="7904799" y="6204309"/>
            <a:ext cx="2560795" cy="388328"/>
          </a:xfrm>
          <a:prstGeom prst="roundRect">
            <a:avLst>
              <a:gd name="adj" fmla="val 12179"/>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just">
              <a:lnSpc>
                <a:spcPct val="120000"/>
              </a:lnSpc>
              <a:defRPr/>
            </a:pPr>
            <a:r>
              <a:rPr lang="en-US" altLang="zh-CN" sz="1600" dirty="0">
                <a:solidFill>
                  <a:schemeClr val="bg1"/>
                </a:solidFill>
              </a:rPr>
              <a:t>float average(float array[])</a:t>
            </a:r>
          </a:p>
        </p:txBody>
      </p:sp>
      <p:grpSp>
        <p:nvGrpSpPr>
          <p:cNvPr id="26" name="组合 25">
            <a:extLst>
              <a:ext uri="{FF2B5EF4-FFF2-40B4-BE49-F238E27FC236}">
                <a16:creationId xmlns:a16="http://schemas.microsoft.com/office/drawing/2014/main" xmlns="" id="{1AA1FD9A-69A9-4087-BCCF-813E351B8518}"/>
              </a:ext>
            </a:extLst>
          </p:cNvPr>
          <p:cNvGrpSpPr/>
          <p:nvPr/>
        </p:nvGrpSpPr>
        <p:grpSpPr>
          <a:xfrm>
            <a:off x="7772069" y="471838"/>
            <a:ext cx="4100427" cy="1308661"/>
            <a:chOff x="8582294" y="4088153"/>
            <a:chExt cx="4231358" cy="1308661"/>
          </a:xfrm>
        </p:grpSpPr>
        <p:sp>
          <p:nvSpPr>
            <p:cNvPr id="27" name="MH_Other_1">
              <a:extLst>
                <a:ext uri="{FF2B5EF4-FFF2-40B4-BE49-F238E27FC236}">
                  <a16:creationId xmlns:a16="http://schemas.microsoft.com/office/drawing/2014/main" xmlns="" id="{D791730B-67A0-4BD5-A1DE-602F797C0E17}"/>
                </a:ext>
              </a:extLst>
            </p:cNvPr>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28" name="MH_SubTitle_1">
              <a:extLst>
                <a:ext uri="{FF2B5EF4-FFF2-40B4-BE49-F238E27FC236}">
                  <a16:creationId xmlns:a16="http://schemas.microsoft.com/office/drawing/2014/main" xmlns="" id="{0FD83E40-24EF-49EF-91B2-720BC63586DB}"/>
                </a:ext>
              </a:extLst>
            </p:cNvPr>
            <p:cNvSpPr/>
            <p:nvPr>
              <p:custDataLst>
                <p:tags r:id="rId2"/>
              </p:custDataLst>
            </p:nvPr>
          </p:nvSpPr>
          <p:spPr>
            <a:xfrm>
              <a:off x="9371544" y="4088153"/>
              <a:ext cx="3442108" cy="1308661"/>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400" dirty="0">
                  <a:solidFill>
                    <a:schemeClr val="tx1">
                      <a:lumMod val="75000"/>
                      <a:lumOff val="25000"/>
                    </a:schemeClr>
                  </a:solidFill>
                </a:rPr>
                <a:t>用</a:t>
              </a:r>
              <a:r>
                <a:rPr lang="zh-CN" altLang="en-US" sz="1400" b="1" dirty="0">
                  <a:solidFill>
                    <a:schemeClr val="tx1">
                      <a:lumMod val="75000"/>
                      <a:lumOff val="25000"/>
                    </a:schemeClr>
                  </a:solidFill>
                </a:rPr>
                <a:t>数组元素</a:t>
              </a:r>
              <a:r>
                <a:rPr lang="zh-CN" altLang="en-US" sz="1400" dirty="0">
                  <a:solidFill>
                    <a:schemeClr val="tx1">
                      <a:lumMod val="75000"/>
                      <a:lumOff val="25000"/>
                    </a:schemeClr>
                  </a:solidFill>
                </a:rPr>
                <a:t>作实参时，向形参变量传递的是数组元素的</a:t>
              </a:r>
              <a:r>
                <a:rPr lang="zh-CN" altLang="en-US" sz="1400" b="1" dirty="0">
                  <a:solidFill>
                    <a:schemeClr val="tx1">
                      <a:lumMod val="75000"/>
                      <a:lumOff val="25000"/>
                    </a:schemeClr>
                  </a:solidFill>
                </a:rPr>
                <a:t>值</a:t>
              </a:r>
              <a:r>
                <a:rPr lang="zh-CN" altLang="en-US" sz="1400" dirty="0">
                  <a:solidFill>
                    <a:schemeClr val="tx1">
                      <a:lumMod val="75000"/>
                      <a:lumOff val="25000"/>
                    </a:schemeClr>
                  </a:solidFill>
                </a:rPr>
                <a:t>，而用</a:t>
              </a:r>
              <a:r>
                <a:rPr lang="zh-CN" altLang="en-US" sz="1400" b="1" dirty="0">
                  <a:solidFill>
                    <a:schemeClr val="tx1">
                      <a:lumMod val="75000"/>
                      <a:lumOff val="25000"/>
                    </a:schemeClr>
                  </a:solidFill>
                </a:rPr>
                <a:t>数组名</a:t>
              </a:r>
              <a:r>
                <a:rPr lang="zh-CN" altLang="en-US" sz="1400" dirty="0">
                  <a:solidFill>
                    <a:schemeClr val="tx1">
                      <a:lumMod val="75000"/>
                      <a:lumOff val="25000"/>
                    </a:schemeClr>
                  </a:solidFill>
                </a:rPr>
                <a:t>作函数实参时，向形参</a:t>
              </a:r>
              <a:r>
                <a:rPr lang="en-US" altLang="zh-CN" sz="1400" dirty="0">
                  <a:solidFill>
                    <a:schemeClr val="tx1">
                      <a:lumMod val="75000"/>
                      <a:lumOff val="25000"/>
                    </a:schemeClr>
                  </a:solidFill>
                </a:rPr>
                <a:t>(</a:t>
              </a:r>
              <a:r>
                <a:rPr lang="zh-CN" altLang="en-US" sz="1400" dirty="0">
                  <a:solidFill>
                    <a:schemeClr val="tx1">
                      <a:lumMod val="75000"/>
                      <a:lumOff val="25000"/>
                    </a:schemeClr>
                  </a:solidFill>
                </a:rPr>
                <a:t>数组名或指针变量</a:t>
              </a:r>
              <a:r>
                <a:rPr lang="en-US" altLang="zh-CN" sz="1400" dirty="0">
                  <a:solidFill>
                    <a:schemeClr val="tx1">
                      <a:lumMod val="75000"/>
                      <a:lumOff val="25000"/>
                    </a:schemeClr>
                  </a:solidFill>
                </a:rPr>
                <a:t>) </a:t>
              </a:r>
              <a:r>
                <a:rPr lang="zh-CN" altLang="en-US" sz="1400" dirty="0">
                  <a:solidFill>
                    <a:schemeClr val="tx1">
                      <a:lumMod val="75000"/>
                      <a:lumOff val="25000"/>
                    </a:schemeClr>
                  </a:solidFill>
                </a:rPr>
                <a:t>传递的是</a:t>
              </a:r>
              <a:r>
                <a:rPr lang="zh-CN" altLang="en-US" sz="1400" b="1" dirty="0">
                  <a:solidFill>
                    <a:schemeClr val="tx1">
                      <a:lumMod val="75000"/>
                      <a:lumOff val="25000"/>
                    </a:schemeClr>
                  </a:solidFill>
                </a:rPr>
                <a:t>数组首元素的地址</a:t>
              </a:r>
              <a:r>
                <a:rPr lang="zh-CN" altLang="en-US" sz="1400" dirty="0">
                  <a:solidFill>
                    <a:schemeClr val="tx1">
                      <a:lumMod val="75000"/>
                      <a:lumOff val="25000"/>
                    </a:schemeClr>
                  </a:solidFill>
                </a:rPr>
                <a:t>。</a:t>
              </a:r>
            </a:p>
          </p:txBody>
        </p:sp>
        <p:sp>
          <p:nvSpPr>
            <p:cNvPr id="29" name="MH_Other_2">
              <a:extLst>
                <a:ext uri="{FF2B5EF4-FFF2-40B4-BE49-F238E27FC236}">
                  <a16:creationId xmlns:a16="http://schemas.microsoft.com/office/drawing/2014/main" xmlns="" id="{AB1AACF2-C221-4CC0-9D1B-960D460A8272}"/>
                </a:ext>
              </a:extLst>
            </p:cNvPr>
            <p:cNvSpPr/>
            <p:nvPr>
              <p:custDataLst>
                <p:tags r:id="rId3"/>
              </p:custDataLst>
            </p:nvPr>
          </p:nvSpPr>
          <p:spPr>
            <a:xfrm rot="16200000">
              <a:off x="12512027" y="5095188"/>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pic>
        <p:nvPicPr>
          <p:cNvPr id="4" name="图片 3"/>
          <p:cNvPicPr>
            <a:picLocks noChangeAspect="1"/>
          </p:cNvPicPr>
          <p:nvPr/>
        </p:nvPicPr>
        <p:blipFill>
          <a:blip r:embed="rId19" cstate="print"/>
          <a:stretch>
            <a:fillRect/>
          </a:stretch>
        </p:blipFill>
        <p:spPr>
          <a:xfrm>
            <a:off x="8405396" y="4004792"/>
            <a:ext cx="3467100" cy="1162050"/>
          </a:xfrm>
          <a:prstGeom prst="rect">
            <a:avLst/>
          </a:prstGeom>
        </p:spPr>
      </p:pic>
    </p:spTree>
    <p:extLst>
      <p:ext uri="{BB962C8B-B14F-4D97-AF65-F5344CB8AC3E}">
        <p14:creationId xmlns:p14="http://schemas.microsoft.com/office/powerpoint/2010/main" xmlns="" val="19899016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一维数组名作函数参数</a:t>
            </a:r>
          </a:p>
        </p:txBody>
      </p:sp>
      <p:sp>
        <p:nvSpPr>
          <p:cNvPr id="3" name="内容占位符 2"/>
          <p:cNvSpPr>
            <a:spLocks noGrp="1"/>
          </p:cNvSpPr>
          <p:nvPr>
            <p:ph idx="1"/>
          </p:nvPr>
        </p:nvSpPr>
        <p:spPr>
          <a:xfrm>
            <a:off x="178577" y="1246658"/>
            <a:ext cx="11837211"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7.11】</a:t>
            </a:r>
            <a:r>
              <a:rPr lang="zh-CN" altLang="en-US" sz="2000" dirty="0">
                <a:solidFill>
                  <a:schemeClr val="accent1"/>
                </a:solidFill>
              </a:rPr>
              <a:t>有两个班级，分别有</a:t>
            </a:r>
            <a:r>
              <a:rPr lang="en-US" altLang="zh-CN" sz="2000" dirty="0">
                <a:solidFill>
                  <a:schemeClr val="accent1"/>
                </a:solidFill>
              </a:rPr>
              <a:t>35</a:t>
            </a:r>
            <a:r>
              <a:rPr lang="zh-CN" altLang="en-US" sz="2000" dirty="0">
                <a:solidFill>
                  <a:schemeClr val="accent1"/>
                </a:solidFill>
              </a:rPr>
              <a:t>和</a:t>
            </a:r>
            <a:r>
              <a:rPr lang="en-US" altLang="zh-CN" sz="2000" dirty="0">
                <a:solidFill>
                  <a:schemeClr val="accent1"/>
                </a:solidFill>
              </a:rPr>
              <a:t>30</a:t>
            </a:r>
            <a:r>
              <a:rPr lang="zh-CN" altLang="en-US" sz="2000" dirty="0">
                <a:solidFill>
                  <a:schemeClr val="accent1"/>
                </a:solidFill>
              </a:rPr>
              <a:t>名学生，调用</a:t>
            </a:r>
            <a:r>
              <a:rPr lang="en-US" altLang="zh-CN" sz="2000" dirty="0">
                <a:solidFill>
                  <a:schemeClr val="accent1"/>
                </a:solidFill>
              </a:rPr>
              <a:t>average</a:t>
            </a:r>
            <a:r>
              <a:rPr lang="zh-CN" altLang="en-US" sz="2000" dirty="0">
                <a:solidFill>
                  <a:schemeClr val="accent1"/>
                </a:solidFill>
              </a:rPr>
              <a:t>函数，分别求这两个班的学生的平均成绩。</a:t>
            </a:r>
          </a:p>
        </p:txBody>
      </p:sp>
      <p:sp>
        <p:nvSpPr>
          <p:cNvPr id="32" name="圆角矩形 12">
            <a:extLst>
              <a:ext uri="{FF2B5EF4-FFF2-40B4-BE49-F238E27FC236}">
                <a16:creationId xmlns:a16="http://schemas.microsoft.com/office/drawing/2014/main" xmlns="" id="{0F049BFC-9696-4323-94B2-76251E60074B}"/>
              </a:ext>
            </a:extLst>
          </p:cNvPr>
          <p:cNvSpPr/>
          <p:nvPr/>
        </p:nvSpPr>
        <p:spPr>
          <a:xfrm>
            <a:off x="402050" y="1852550"/>
            <a:ext cx="11470446" cy="3014216"/>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float average(float array[],</a:t>
            </a:r>
            <a:r>
              <a:rPr lang="en-US" altLang="zh-CN" sz="1400" dirty="0" err="1"/>
              <a:t>int</a:t>
            </a:r>
            <a:r>
              <a:rPr lang="en-US" altLang="zh-CN" sz="1400" dirty="0"/>
              <a:t> n);</a:t>
            </a:r>
          </a:p>
          <a:p>
            <a:pPr defTabSz="363538">
              <a:lnSpc>
                <a:spcPct val="120000"/>
              </a:lnSpc>
            </a:pPr>
            <a:r>
              <a:rPr lang="en-US" altLang="zh-CN" sz="1400" dirty="0"/>
              <a:t>	float score1[5]={98.5,97,91.5,60,55};	</a:t>
            </a:r>
            <a:r>
              <a:rPr lang="en-US" altLang="zh-CN" sz="1400" dirty="0">
                <a:solidFill>
                  <a:srgbClr val="008000"/>
                </a:solidFill>
              </a:rPr>
              <a:t>//</a:t>
            </a:r>
            <a:r>
              <a:rPr lang="zh-CN" altLang="en-US" sz="1400" dirty="0">
                <a:solidFill>
                  <a:srgbClr val="008000"/>
                </a:solidFill>
              </a:rPr>
              <a:t>定义长度为</a:t>
            </a:r>
            <a:r>
              <a:rPr lang="en-US" altLang="zh-CN" sz="1400" dirty="0">
                <a:solidFill>
                  <a:srgbClr val="008000"/>
                </a:solidFill>
              </a:rPr>
              <a:t>5</a:t>
            </a:r>
            <a:r>
              <a:rPr lang="zh-CN" altLang="en-US" sz="1400" dirty="0">
                <a:solidFill>
                  <a:srgbClr val="008000"/>
                </a:solidFill>
              </a:rPr>
              <a:t>的数组</a:t>
            </a:r>
          </a:p>
          <a:p>
            <a:pPr defTabSz="363538">
              <a:lnSpc>
                <a:spcPct val="120000"/>
              </a:lnSpc>
            </a:pPr>
            <a:r>
              <a:rPr lang="zh-CN" altLang="en-US" sz="1400" dirty="0"/>
              <a:t>	</a:t>
            </a:r>
            <a:r>
              <a:rPr lang="en-US" altLang="zh-CN" sz="1400" dirty="0"/>
              <a:t>float score2[10]={67.5,89.5,99,69.5,77,89.5,76.5,54,60,99.5};</a:t>
            </a:r>
          </a:p>
          <a:p>
            <a:pPr defTabSz="363538">
              <a:lnSpc>
                <a:spcPct val="120000"/>
              </a:lnSpc>
            </a:pPr>
            <a:r>
              <a:rPr lang="en-US" altLang="zh-CN" sz="1400" dirty="0"/>
              <a:t>	</a:t>
            </a:r>
            <a:r>
              <a:rPr lang="en-US" altLang="zh-CN" sz="1400" dirty="0">
                <a:solidFill>
                  <a:srgbClr val="008000"/>
                </a:solidFill>
              </a:rPr>
              <a:t>//</a:t>
            </a:r>
            <a:r>
              <a:rPr lang="zh-CN" altLang="en-US" sz="1400" dirty="0">
                <a:solidFill>
                  <a:srgbClr val="008000"/>
                </a:solidFill>
              </a:rPr>
              <a:t>定义长度为</a:t>
            </a:r>
            <a:r>
              <a:rPr lang="en-US" altLang="zh-CN" sz="1400" dirty="0">
                <a:solidFill>
                  <a:srgbClr val="008000"/>
                </a:solidFill>
              </a:rPr>
              <a:t>10</a:t>
            </a:r>
            <a:r>
              <a:rPr lang="zh-CN" altLang="en-US" sz="1400" dirty="0">
                <a:solidFill>
                  <a:srgbClr val="008000"/>
                </a:solidFill>
              </a:rPr>
              <a:t>的数组</a:t>
            </a:r>
          </a:p>
          <a:p>
            <a:pPr defTabSz="363538">
              <a:lnSpc>
                <a:spcPct val="120000"/>
              </a:lnSpc>
            </a:pPr>
            <a:r>
              <a:rPr lang="zh-CN" altLang="en-US" sz="1400" dirty="0"/>
              <a:t>	</a:t>
            </a:r>
            <a:r>
              <a:rPr lang="en-US" altLang="zh-CN" sz="1400" dirty="0" err="1"/>
              <a:t>printf</a:t>
            </a:r>
            <a:r>
              <a:rPr lang="en-US" altLang="zh-CN" sz="1400" dirty="0"/>
              <a:t>("The average of class A is %6.2f\</a:t>
            </a:r>
            <a:r>
              <a:rPr lang="en-US" altLang="zh-CN" sz="1400" dirty="0" err="1"/>
              <a:t>n",average</a:t>
            </a:r>
            <a:r>
              <a:rPr lang="en-US" altLang="zh-CN" sz="1400" dirty="0"/>
              <a:t>(score1,5));</a:t>
            </a:r>
          </a:p>
          <a:p>
            <a:pPr defTabSz="363538">
              <a:lnSpc>
                <a:spcPct val="120000"/>
              </a:lnSpc>
            </a:pPr>
            <a:r>
              <a:rPr lang="en-US" altLang="zh-CN" sz="1400" dirty="0"/>
              <a:t>	</a:t>
            </a:r>
            <a:r>
              <a:rPr lang="en-US" altLang="zh-CN" sz="1400" dirty="0">
                <a:solidFill>
                  <a:srgbClr val="008000"/>
                </a:solidFill>
              </a:rPr>
              <a:t>//</a:t>
            </a:r>
            <a:r>
              <a:rPr lang="zh-CN" altLang="en-US" sz="1400" dirty="0">
                <a:solidFill>
                  <a:srgbClr val="008000"/>
                </a:solidFill>
              </a:rPr>
              <a:t>用数组名</a:t>
            </a:r>
            <a:r>
              <a:rPr lang="en-US" altLang="zh-CN" sz="1400" dirty="0">
                <a:solidFill>
                  <a:srgbClr val="008000"/>
                </a:solidFill>
              </a:rPr>
              <a:t>score1</a:t>
            </a:r>
            <a:r>
              <a:rPr lang="zh-CN" altLang="en-US" sz="1400" dirty="0">
                <a:solidFill>
                  <a:srgbClr val="008000"/>
                </a:solidFill>
              </a:rPr>
              <a:t>和</a:t>
            </a:r>
            <a:r>
              <a:rPr lang="en-US" altLang="zh-CN" sz="1400" dirty="0">
                <a:solidFill>
                  <a:srgbClr val="008000"/>
                </a:solidFill>
              </a:rPr>
              <a:t>5</a:t>
            </a:r>
            <a:r>
              <a:rPr lang="zh-CN" altLang="en-US" sz="1400" dirty="0">
                <a:solidFill>
                  <a:srgbClr val="008000"/>
                </a:solidFill>
              </a:rPr>
              <a:t>作实参</a:t>
            </a:r>
          </a:p>
          <a:p>
            <a:pPr defTabSz="363538">
              <a:lnSpc>
                <a:spcPct val="120000"/>
              </a:lnSpc>
            </a:pPr>
            <a:r>
              <a:rPr lang="zh-CN" altLang="en-US" sz="1400" dirty="0"/>
              <a:t>	</a:t>
            </a:r>
            <a:r>
              <a:rPr lang="en-US" altLang="zh-CN" sz="1400" dirty="0" err="1"/>
              <a:t>printf</a:t>
            </a:r>
            <a:r>
              <a:rPr lang="en-US" altLang="zh-CN" sz="1400" dirty="0"/>
              <a:t>("The average of class B is %6.2f\</a:t>
            </a:r>
            <a:r>
              <a:rPr lang="en-US" altLang="zh-CN" sz="1400" dirty="0" err="1"/>
              <a:t>n",average</a:t>
            </a:r>
            <a:r>
              <a:rPr lang="en-US" altLang="zh-CN" sz="1400" dirty="0"/>
              <a:t>(score2,10));</a:t>
            </a:r>
          </a:p>
          <a:p>
            <a:pPr defTabSz="363538">
              <a:lnSpc>
                <a:spcPct val="120000"/>
              </a:lnSpc>
            </a:pPr>
            <a:r>
              <a:rPr lang="en-US" altLang="zh-CN" sz="1400" dirty="0"/>
              <a:t>	</a:t>
            </a:r>
            <a:r>
              <a:rPr lang="en-US" altLang="zh-CN" sz="1400" dirty="0">
                <a:solidFill>
                  <a:srgbClr val="008000"/>
                </a:solidFill>
              </a:rPr>
              <a:t>//</a:t>
            </a:r>
            <a:r>
              <a:rPr lang="zh-CN" altLang="en-US" sz="1400" dirty="0">
                <a:solidFill>
                  <a:srgbClr val="008000"/>
                </a:solidFill>
              </a:rPr>
              <a:t>用数组名</a:t>
            </a:r>
            <a:r>
              <a:rPr lang="en-US" altLang="zh-CN" sz="1400" dirty="0">
                <a:solidFill>
                  <a:srgbClr val="008000"/>
                </a:solidFill>
              </a:rPr>
              <a:t>score2</a:t>
            </a:r>
            <a:r>
              <a:rPr lang="zh-CN" altLang="en-US" sz="1400" dirty="0">
                <a:solidFill>
                  <a:srgbClr val="008000"/>
                </a:solidFill>
              </a:rPr>
              <a:t>和</a:t>
            </a:r>
            <a:r>
              <a:rPr lang="en-US" altLang="zh-CN" sz="1400" dirty="0">
                <a:solidFill>
                  <a:srgbClr val="008000"/>
                </a:solidFill>
              </a:rPr>
              <a:t>10</a:t>
            </a:r>
            <a:r>
              <a:rPr lang="zh-CN" altLang="en-US" sz="1400" dirty="0">
                <a:solidFill>
                  <a:srgbClr val="008000"/>
                </a:solidFill>
              </a:rPr>
              <a:t>作实参</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float average(float array[],</a:t>
            </a:r>
            <a:r>
              <a:rPr lang="en-US" altLang="zh-CN" sz="1400" dirty="0" err="1"/>
              <a:t>int</a:t>
            </a:r>
            <a:r>
              <a:rPr lang="en-US" altLang="zh-CN" sz="1400" dirty="0"/>
              <a:t> n) </a:t>
            </a:r>
            <a:r>
              <a:rPr lang="en-US" altLang="zh-CN" sz="1400" dirty="0">
                <a:solidFill>
                  <a:srgbClr val="008000"/>
                </a:solidFill>
              </a:rPr>
              <a:t>//</a:t>
            </a:r>
            <a:r>
              <a:rPr lang="zh-CN" altLang="en-US" sz="1400" spc="-100" dirty="0">
                <a:solidFill>
                  <a:srgbClr val="008000"/>
                </a:solidFill>
              </a:rPr>
              <a:t>定义</a:t>
            </a:r>
            <a:r>
              <a:rPr lang="en-US" altLang="zh-CN" sz="1400" spc="-100" dirty="0">
                <a:solidFill>
                  <a:srgbClr val="008000"/>
                </a:solidFill>
              </a:rPr>
              <a:t>average</a:t>
            </a:r>
            <a:r>
              <a:rPr lang="zh-CN" altLang="en-US" sz="1400" spc="-100" dirty="0">
                <a:solidFill>
                  <a:srgbClr val="008000"/>
                </a:solidFill>
              </a:rPr>
              <a:t>函数，未指定形参数组长度</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i</a:t>
            </a:r>
            <a:r>
              <a:rPr lang="en-US" altLang="zh-CN" sz="1400" dirty="0"/>
              <a:t>;</a:t>
            </a:r>
          </a:p>
          <a:p>
            <a:pPr defTabSz="363538">
              <a:lnSpc>
                <a:spcPct val="120000"/>
              </a:lnSpc>
            </a:pPr>
            <a:r>
              <a:rPr lang="en-US" altLang="zh-CN" sz="1400" dirty="0"/>
              <a:t>	float </a:t>
            </a:r>
            <a:r>
              <a:rPr lang="en-US" altLang="zh-CN" sz="1400" dirty="0" err="1"/>
              <a:t>aver,sum</a:t>
            </a:r>
            <a:r>
              <a:rPr lang="en-US" altLang="zh-CN" sz="1400" dirty="0"/>
              <a:t>=array[0];</a:t>
            </a:r>
          </a:p>
          <a:p>
            <a:pPr defTabSz="363538">
              <a:lnSpc>
                <a:spcPct val="120000"/>
              </a:lnSpc>
            </a:pPr>
            <a:r>
              <a:rPr lang="en-US" altLang="zh-CN" sz="1400" dirty="0"/>
              <a:t>	for(</a:t>
            </a:r>
            <a:r>
              <a:rPr lang="en-US" altLang="zh-CN" sz="1400" dirty="0" err="1"/>
              <a:t>i</a:t>
            </a:r>
            <a:r>
              <a:rPr lang="en-US" altLang="zh-CN" sz="1400" dirty="0"/>
              <a:t>=1;i&lt;</a:t>
            </a:r>
            <a:r>
              <a:rPr lang="en-US" altLang="zh-CN" sz="1400" dirty="0" err="1"/>
              <a:t>n;i</a:t>
            </a:r>
            <a:r>
              <a:rPr lang="en-US" altLang="zh-CN" sz="1400" dirty="0"/>
              <a:t>++)</a:t>
            </a:r>
          </a:p>
          <a:p>
            <a:pPr defTabSz="363538">
              <a:lnSpc>
                <a:spcPct val="120000"/>
              </a:lnSpc>
            </a:pPr>
            <a:r>
              <a:rPr lang="en-US" altLang="zh-CN" sz="1400" dirty="0"/>
              <a:t>		sum=</a:t>
            </a:r>
            <a:r>
              <a:rPr lang="en-US" altLang="zh-CN" sz="1400" dirty="0" err="1"/>
              <a:t>sum+array</a:t>
            </a:r>
            <a:r>
              <a:rPr lang="en-US" altLang="zh-CN" sz="1400" dirty="0"/>
              <a:t>[</a:t>
            </a:r>
            <a:r>
              <a:rPr lang="en-US" altLang="zh-CN" sz="1400" dirty="0" err="1"/>
              <a:t>i</a:t>
            </a:r>
            <a:r>
              <a:rPr lang="en-US" altLang="zh-CN" sz="1400" dirty="0"/>
              <a:t>];	    </a:t>
            </a:r>
            <a:r>
              <a:rPr lang="en-US" altLang="zh-CN" sz="1400" dirty="0">
                <a:solidFill>
                  <a:srgbClr val="008000"/>
                </a:solidFill>
              </a:rPr>
              <a:t>//</a:t>
            </a:r>
            <a:r>
              <a:rPr lang="zh-CN" altLang="en-US" sz="1400" dirty="0">
                <a:solidFill>
                  <a:srgbClr val="008000"/>
                </a:solidFill>
              </a:rPr>
              <a:t>累加</a:t>
            </a:r>
            <a:r>
              <a:rPr lang="en-US" altLang="zh-CN" sz="1400" dirty="0">
                <a:solidFill>
                  <a:srgbClr val="008000"/>
                </a:solidFill>
              </a:rPr>
              <a:t>n</a:t>
            </a:r>
            <a:r>
              <a:rPr lang="zh-CN" altLang="en-US" sz="1400" dirty="0">
                <a:solidFill>
                  <a:srgbClr val="008000"/>
                </a:solidFill>
              </a:rPr>
              <a:t>个学生成绩</a:t>
            </a:r>
          </a:p>
          <a:p>
            <a:pPr defTabSz="363538">
              <a:lnSpc>
                <a:spcPct val="120000"/>
              </a:lnSpc>
            </a:pPr>
            <a:r>
              <a:rPr lang="zh-CN" altLang="en-US" sz="1400" dirty="0"/>
              <a:t>	</a:t>
            </a:r>
            <a:r>
              <a:rPr lang="en-US" altLang="zh-CN" sz="1400" dirty="0"/>
              <a:t>aver=sum/n;</a:t>
            </a:r>
          </a:p>
          <a:p>
            <a:pPr defTabSz="363538">
              <a:lnSpc>
                <a:spcPct val="120000"/>
              </a:lnSpc>
            </a:pPr>
            <a:r>
              <a:rPr lang="en-US" altLang="zh-CN" sz="1400" dirty="0"/>
              <a:t>	return(aver);</a:t>
            </a:r>
          </a:p>
          <a:p>
            <a:pPr defTabSz="363538">
              <a:lnSpc>
                <a:spcPct val="120000"/>
              </a:lnSpc>
            </a:pPr>
            <a:r>
              <a:rPr lang="en-US" altLang="zh-CN" sz="1400" dirty="0"/>
              <a:t>}</a:t>
            </a:r>
          </a:p>
        </p:txBody>
      </p:sp>
      <p:cxnSp>
        <p:nvCxnSpPr>
          <p:cNvPr id="33" name="直接连接符 32">
            <a:extLst>
              <a:ext uri="{FF2B5EF4-FFF2-40B4-BE49-F238E27FC236}">
                <a16:creationId xmlns:a16="http://schemas.microsoft.com/office/drawing/2014/main" xmlns="" id="{38E8941E-13B4-4987-9474-849FD4958D72}"/>
              </a:ext>
            </a:extLst>
          </p:cNvPr>
          <p:cNvCxnSpPr>
            <a:cxnSpLocks/>
          </p:cNvCxnSpPr>
          <p:nvPr/>
        </p:nvCxnSpPr>
        <p:spPr>
          <a:xfrm>
            <a:off x="5677785" y="1843881"/>
            <a:ext cx="0" cy="3022885"/>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xmlns="" id="{699B58EF-6F58-486F-9246-0CBE3EB7CEF9}"/>
              </a:ext>
            </a:extLst>
          </p:cNvPr>
          <p:cNvGrpSpPr/>
          <p:nvPr/>
        </p:nvGrpSpPr>
        <p:grpSpPr>
          <a:xfrm>
            <a:off x="5522106" y="2147677"/>
            <a:ext cx="325496" cy="260107"/>
            <a:chOff x="5926033" y="1926699"/>
            <a:chExt cx="325496" cy="260107"/>
          </a:xfrm>
        </p:grpSpPr>
        <p:sp>
          <p:nvSpPr>
            <p:cNvPr id="36" name="MH_Other_2">
              <a:extLst>
                <a:ext uri="{FF2B5EF4-FFF2-40B4-BE49-F238E27FC236}">
                  <a16:creationId xmlns:a16="http://schemas.microsoft.com/office/drawing/2014/main" xmlns="" id="{FE5F7560-C4E4-4C36-BA95-5580F8223E6F}"/>
                </a:ext>
              </a:extLst>
            </p:cNvPr>
            <p:cNvSpPr/>
            <p:nvPr>
              <p:custDataLst>
                <p:tags r:id="rId10"/>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xmlns="" id="{46B83F71-B940-4BCE-8115-B2EBF75E1B3A}"/>
                </a:ext>
              </a:extLst>
            </p:cNvPr>
            <p:cNvSpPr/>
            <p:nvPr>
              <p:custDataLst>
                <p:tags r:id="rId11"/>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xmlns="" id="{C952B489-3917-4E8E-8757-E1D412456E98}"/>
                </a:ext>
              </a:extLst>
            </p:cNvPr>
            <p:cNvSpPr/>
            <p:nvPr>
              <p:custDataLst>
                <p:tags r:id="rId12"/>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xmlns="" id="{5BFF3E99-4C33-456B-BC30-0FAB1982C24C}"/>
                </a:ext>
              </a:extLst>
            </p:cNvPr>
            <p:cNvSpPr/>
            <p:nvPr>
              <p:custDataLst>
                <p:tags r:id="rId13"/>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xmlns="" id="{87B688B6-AE26-4303-860F-C9C92E57E034}"/>
                </a:ext>
              </a:extLst>
            </p:cNvPr>
            <p:cNvSpPr/>
            <p:nvPr>
              <p:custDataLst>
                <p:tags r:id="rId14"/>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xmlns="" id="{B1BA3A18-13C2-4CF9-9BFE-A9F86E6D39C6}"/>
                </a:ext>
              </a:extLst>
            </p:cNvPr>
            <p:cNvSpPr/>
            <p:nvPr>
              <p:custDataLst>
                <p:tags r:id="rId15"/>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xmlns="" id="{A3C566BD-2ED9-4DBB-8D0B-C8674569A874}"/>
              </a:ext>
            </a:extLst>
          </p:cNvPr>
          <p:cNvGrpSpPr/>
          <p:nvPr/>
        </p:nvGrpSpPr>
        <p:grpSpPr>
          <a:xfrm>
            <a:off x="5522106" y="4200349"/>
            <a:ext cx="325496" cy="260106"/>
            <a:chOff x="5926033" y="5434781"/>
            <a:chExt cx="325496" cy="260106"/>
          </a:xfrm>
        </p:grpSpPr>
        <p:sp>
          <p:nvSpPr>
            <p:cNvPr id="44" name="MH_Other_8">
              <a:extLst>
                <a:ext uri="{FF2B5EF4-FFF2-40B4-BE49-F238E27FC236}">
                  <a16:creationId xmlns:a16="http://schemas.microsoft.com/office/drawing/2014/main" xmlns="" id="{2CF7A33B-C2E6-4712-A971-82C8423125A2}"/>
                </a:ext>
              </a:extLst>
            </p:cNvPr>
            <p:cNvSpPr/>
            <p:nvPr>
              <p:custDataLst>
                <p:tags r:id="rId4"/>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xmlns="" id="{BCD3122F-2E35-453B-8A20-A22CDD23CA7D}"/>
                </a:ext>
              </a:extLst>
            </p:cNvPr>
            <p:cNvSpPr/>
            <p:nvPr>
              <p:custDataLst>
                <p:tags r:id="rId5"/>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xmlns="" id="{D54C3DC2-D86B-4C3E-8CC4-35E7A2ED898D}"/>
                </a:ext>
              </a:extLst>
            </p:cNvPr>
            <p:cNvSpPr/>
            <p:nvPr>
              <p:custDataLst>
                <p:tags r:id="rId6"/>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xmlns="" id="{8193DED7-6D1E-4CBD-A5D0-9DAE3C94458D}"/>
                </a:ext>
              </a:extLst>
            </p:cNvPr>
            <p:cNvSpPr/>
            <p:nvPr>
              <p:custDataLst>
                <p:tags r:id="rId7"/>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xmlns="" id="{78B274CD-4B77-4992-9CC9-3B9F6135C104}"/>
                </a:ext>
              </a:extLst>
            </p:cNvPr>
            <p:cNvSpPr/>
            <p:nvPr>
              <p:custDataLst>
                <p:tags r:id="rId8"/>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xmlns="" id="{FC1EF25C-B3AA-458C-BCBB-2608B77E4EBE}"/>
                </a:ext>
              </a:extLst>
            </p:cNvPr>
            <p:cNvSpPr/>
            <p:nvPr>
              <p:custDataLst>
                <p:tags r:id="rId9"/>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
        <p:nvSpPr>
          <p:cNvPr id="25" name="圆角矩形 4">
            <a:extLst>
              <a:ext uri="{FF2B5EF4-FFF2-40B4-BE49-F238E27FC236}">
                <a16:creationId xmlns:a16="http://schemas.microsoft.com/office/drawing/2014/main" xmlns="" id="{D2F7F4DA-CFBD-431E-82FA-4E56981BB1F1}"/>
              </a:ext>
            </a:extLst>
          </p:cNvPr>
          <p:cNvSpPr/>
          <p:nvPr/>
        </p:nvSpPr>
        <p:spPr>
          <a:xfrm>
            <a:off x="7904799" y="6078090"/>
            <a:ext cx="2560795" cy="388328"/>
          </a:xfrm>
          <a:prstGeom prst="roundRect">
            <a:avLst>
              <a:gd name="adj" fmla="val 12179"/>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just">
              <a:lnSpc>
                <a:spcPct val="120000"/>
              </a:lnSpc>
              <a:defRPr/>
            </a:pPr>
            <a:r>
              <a:rPr lang="en-US" altLang="zh-CN" sz="1600" dirty="0">
                <a:solidFill>
                  <a:schemeClr val="bg1"/>
                </a:solidFill>
              </a:rPr>
              <a:t>float average(float array[])</a:t>
            </a:r>
          </a:p>
        </p:txBody>
      </p:sp>
      <p:grpSp>
        <p:nvGrpSpPr>
          <p:cNvPr id="30" name="组合 29">
            <a:extLst>
              <a:ext uri="{FF2B5EF4-FFF2-40B4-BE49-F238E27FC236}">
                <a16:creationId xmlns:a16="http://schemas.microsoft.com/office/drawing/2014/main" xmlns="" id="{4023858B-A1DC-4982-86E0-792A8D4D79CA}"/>
              </a:ext>
            </a:extLst>
          </p:cNvPr>
          <p:cNvGrpSpPr/>
          <p:nvPr/>
        </p:nvGrpSpPr>
        <p:grpSpPr>
          <a:xfrm>
            <a:off x="402050" y="5021928"/>
            <a:ext cx="11470446" cy="1564611"/>
            <a:chOff x="8582294" y="4088153"/>
            <a:chExt cx="10717315" cy="1564611"/>
          </a:xfrm>
        </p:grpSpPr>
        <p:sp>
          <p:nvSpPr>
            <p:cNvPr id="31" name="MH_Other_1">
              <a:extLst>
                <a:ext uri="{FF2B5EF4-FFF2-40B4-BE49-F238E27FC236}">
                  <a16:creationId xmlns:a16="http://schemas.microsoft.com/office/drawing/2014/main" xmlns="" id="{5AFA3B3C-C079-42E9-9E30-D9934EB52257}"/>
                </a:ext>
              </a:extLst>
            </p:cNvPr>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34" name="MH_SubTitle_1">
              <a:extLst>
                <a:ext uri="{FF2B5EF4-FFF2-40B4-BE49-F238E27FC236}">
                  <a16:creationId xmlns:a16="http://schemas.microsoft.com/office/drawing/2014/main" xmlns="" id="{096713A8-1471-425B-8E0D-0BF770AE5111}"/>
                </a:ext>
              </a:extLst>
            </p:cNvPr>
            <p:cNvSpPr/>
            <p:nvPr>
              <p:custDataLst>
                <p:tags r:id="rId2"/>
              </p:custDataLst>
            </p:nvPr>
          </p:nvSpPr>
          <p:spPr>
            <a:xfrm>
              <a:off x="9371543" y="4088153"/>
              <a:ext cx="9928066" cy="1564610"/>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400" b="1" dirty="0">
                  <a:solidFill>
                    <a:schemeClr val="tx1">
                      <a:lumMod val="75000"/>
                      <a:lumOff val="25000"/>
                    </a:schemeClr>
                  </a:solidFill>
                </a:rPr>
                <a:t>用数组名作函数实参时</a:t>
              </a:r>
              <a:r>
                <a:rPr lang="en-US" altLang="zh-CN" sz="1400" b="1" dirty="0">
                  <a:solidFill>
                    <a:schemeClr val="tx1">
                      <a:lumMod val="75000"/>
                      <a:lumOff val="25000"/>
                    </a:schemeClr>
                  </a:solidFill>
                </a:rPr>
                <a:t>,</a:t>
              </a:r>
              <a:r>
                <a:rPr lang="zh-CN" altLang="en-US" sz="1400" b="1" dirty="0">
                  <a:solidFill>
                    <a:schemeClr val="tx1">
                      <a:lumMod val="75000"/>
                      <a:lumOff val="25000"/>
                    </a:schemeClr>
                  </a:solidFill>
                </a:rPr>
                <a:t>不是把数组元素的值传递给形参，而是把实参数组的首元素的地址传递给形参数组，这样两个数组就共占同一段内存单元。</a:t>
              </a:r>
            </a:p>
          </p:txBody>
        </p:sp>
        <p:sp>
          <p:nvSpPr>
            <p:cNvPr id="37" name="MH_Other_2">
              <a:extLst>
                <a:ext uri="{FF2B5EF4-FFF2-40B4-BE49-F238E27FC236}">
                  <a16:creationId xmlns:a16="http://schemas.microsoft.com/office/drawing/2014/main" xmlns="" id="{010293E5-1351-425F-A0CD-B0A880FB4BF0}"/>
                </a:ext>
              </a:extLst>
            </p:cNvPr>
            <p:cNvSpPr/>
            <p:nvPr>
              <p:custDataLst>
                <p:tags r:id="rId3"/>
              </p:custDataLst>
            </p:nvPr>
          </p:nvSpPr>
          <p:spPr>
            <a:xfrm rot="16200000">
              <a:off x="18986796" y="5339951"/>
              <a:ext cx="324000"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aphicFrame>
        <p:nvGraphicFramePr>
          <p:cNvPr id="4" name="表格 3">
            <a:extLst>
              <a:ext uri="{FF2B5EF4-FFF2-40B4-BE49-F238E27FC236}">
                <a16:creationId xmlns:a16="http://schemas.microsoft.com/office/drawing/2014/main" xmlns="" id="{E66576CD-3CB7-4413-8466-314DF96E091B}"/>
              </a:ext>
            </a:extLst>
          </p:cNvPr>
          <p:cNvGraphicFramePr>
            <a:graphicFrameLocks noGrp="1"/>
          </p:cNvGraphicFramePr>
          <p:nvPr>
            <p:extLst>
              <p:ext uri="{D42A27DB-BD31-4B8C-83A1-F6EECF244321}">
                <p14:modId xmlns:p14="http://schemas.microsoft.com/office/powerpoint/2010/main" xmlns="" val="3807058481"/>
              </p:ext>
            </p:extLst>
          </p:nvPr>
        </p:nvGraphicFramePr>
        <p:xfrm>
          <a:off x="2324859" y="5498839"/>
          <a:ext cx="8469538" cy="914400"/>
        </p:xfrm>
        <a:graphic>
          <a:graphicData uri="http://schemas.openxmlformats.org/drawingml/2006/table">
            <a:tbl>
              <a:tblPr>
                <a:tableStyleId>{5C22544A-7EE6-4342-B048-85BDC9FD1C3A}</a:tableStyleId>
              </a:tblPr>
              <a:tblGrid>
                <a:gridCol w="1269538">
                  <a:extLst>
                    <a:ext uri="{9D8B030D-6E8A-4147-A177-3AD203B41FA5}">
                      <a16:colId xmlns:a16="http://schemas.microsoft.com/office/drawing/2014/main" xmlns="" val="651436457"/>
                    </a:ext>
                  </a:extLst>
                </a:gridCol>
                <a:gridCol w="720000">
                  <a:extLst>
                    <a:ext uri="{9D8B030D-6E8A-4147-A177-3AD203B41FA5}">
                      <a16:colId xmlns:a16="http://schemas.microsoft.com/office/drawing/2014/main" xmlns="" val="3070806124"/>
                    </a:ext>
                  </a:extLst>
                </a:gridCol>
                <a:gridCol w="720000">
                  <a:extLst>
                    <a:ext uri="{9D8B030D-6E8A-4147-A177-3AD203B41FA5}">
                      <a16:colId xmlns:a16="http://schemas.microsoft.com/office/drawing/2014/main" xmlns="" val="1875661413"/>
                    </a:ext>
                  </a:extLst>
                </a:gridCol>
                <a:gridCol w="720000">
                  <a:extLst>
                    <a:ext uri="{9D8B030D-6E8A-4147-A177-3AD203B41FA5}">
                      <a16:colId xmlns:a16="http://schemas.microsoft.com/office/drawing/2014/main" xmlns="" val="2812624939"/>
                    </a:ext>
                  </a:extLst>
                </a:gridCol>
                <a:gridCol w="720000">
                  <a:extLst>
                    <a:ext uri="{9D8B030D-6E8A-4147-A177-3AD203B41FA5}">
                      <a16:colId xmlns:a16="http://schemas.microsoft.com/office/drawing/2014/main" xmlns="" val="1298573315"/>
                    </a:ext>
                  </a:extLst>
                </a:gridCol>
                <a:gridCol w="720000">
                  <a:extLst>
                    <a:ext uri="{9D8B030D-6E8A-4147-A177-3AD203B41FA5}">
                      <a16:colId xmlns:a16="http://schemas.microsoft.com/office/drawing/2014/main" xmlns="" val="2393763993"/>
                    </a:ext>
                  </a:extLst>
                </a:gridCol>
                <a:gridCol w="720000">
                  <a:extLst>
                    <a:ext uri="{9D8B030D-6E8A-4147-A177-3AD203B41FA5}">
                      <a16:colId xmlns:a16="http://schemas.microsoft.com/office/drawing/2014/main" xmlns="" val="1894218839"/>
                    </a:ext>
                  </a:extLst>
                </a:gridCol>
                <a:gridCol w="720000">
                  <a:extLst>
                    <a:ext uri="{9D8B030D-6E8A-4147-A177-3AD203B41FA5}">
                      <a16:colId xmlns:a16="http://schemas.microsoft.com/office/drawing/2014/main" xmlns="" val="1785015020"/>
                    </a:ext>
                  </a:extLst>
                </a:gridCol>
                <a:gridCol w="720000">
                  <a:extLst>
                    <a:ext uri="{9D8B030D-6E8A-4147-A177-3AD203B41FA5}">
                      <a16:colId xmlns:a16="http://schemas.microsoft.com/office/drawing/2014/main" xmlns="" val="2698522093"/>
                    </a:ext>
                  </a:extLst>
                </a:gridCol>
                <a:gridCol w="720000">
                  <a:extLst>
                    <a:ext uri="{9D8B030D-6E8A-4147-A177-3AD203B41FA5}">
                      <a16:colId xmlns:a16="http://schemas.microsoft.com/office/drawing/2014/main" xmlns="" val="1333458723"/>
                    </a:ext>
                  </a:extLst>
                </a:gridCol>
                <a:gridCol w="720000">
                  <a:extLst>
                    <a:ext uri="{9D8B030D-6E8A-4147-A177-3AD203B41FA5}">
                      <a16:colId xmlns:a16="http://schemas.microsoft.com/office/drawing/2014/main" xmlns="" val="2762926639"/>
                    </a:ext>
                  </a:extLst>
                </a:gridCol>
              </a:tblGrid>
              <a:tr h="146628">
                <a:tc>
                  <a:txBody>
                    <a:bodyPr/>
                    <a:lstStyle/>
                    <a:p>
                      <a:pPr algn="ct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a[0]</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a[1]</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a[2]</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a[3]</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a[4]</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a[5]</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a[6]</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a[7]</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a[8]</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a[9]</a:t>
                      </a:r>
                      <a:endParaRPr lang="zh-CN" altLang="en-US" sz="1400" dirty="0">
                        <a:solidFill>
                          <a:schemeClr val="accent1"/>
                        </a:solidFill>
                      </a:endParaRPr>
                    </a:p>
                  </a:txBody>
                  <a:tcPr>
                    <a:noFill/>
                  </a:tcPr>
                </a:tc>
                <a:extLst>
                  <a:ext uri="{0D108BD9-81ED-4DB2-BD59-A6C34878D82A}">
                    <a16:rowId xmlns:a16="http://schemas.microsoft.com/office/drawing/2014/main" xmlns="" val="4271001786"/>
                  </a:ext>
                </a:extLst>
              </a:tr>
              <a:tr h="146628">
                <a:tc>
                  <a:txBody>
                    <a:bodyPr/>
                    <a:lstStyle/>
                    <a:p>
                      <a:pPr algn="ctr"/>
                      <a:r>
                        <a:rPr lang="zh-CN" altLang="en-US" sz="1400" dirty="0">
                          <a:solidFill>
                            <a:schemeClr val="accent1"/>
                          </a:solidFill>
                        </a:rPr>
                        <a:t>起始地址</a:t>
                      </a:r>
                      <a:r>
                        <a:rPr lang="en-US" altLang="zh-CN" sz="1400" dirty="0">
                          <a:solidFill>
                            <a:schemeClr val="accent1"/>
                          </a:solidFill>
                        </a:rPr>
                        <a:t>1000</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2</a:t>
                      </a:r>
                      <a:endParaRPr lang="zh-CN" altLang="en-US" sz="1400" dirty="0">
                        <a:solidFill>
                          <a:schemeClr val="accent1"/>
                        </a:solidFill>
                      </a:endParaRPr>
                    </a:p>
                  </a:txBody>
                  <a:tcPr/>
                </a:tc>
                <a:tc>
                  <a:txBody>
                    <a:bodyPr/>
                    <a:lstStyle/>
                    <a:p>
                      <a:pPr algn="ctr"/>
                      <a:r>
                        <a:rPr lang="en-US" altLang="zh-CN" sz="1400" dirty="0">
                          <a:solidFill>
                            <a:schemeClr val="accent1"/>
                          </a:solidFill>
                        </a:rPr>
                        <a:t>4</a:t>
                      </a:r>
                      <a:endParaRPr lang="zh-CN" altLang="en-US" sz="1400" dirty="0">
                        <a:solidFill>
                          <a:schemeClr val="accent1"/>
                        </a:solidFill>
                      </a:endParaRPr>
                    </a:p>
                  </a:txBody>
                  <a:tcPr/>
                </a:tc>
                <a:tc>
                  <a:txBody>
                    <a:bodyPr/>
                    <a:lstStyle/>
                    <a:p>
                      <a:pPr algn="ctr"/>
                      <a:r>
                        <a:rPr lang="en-US" altLang="zh-CN" sz="1400" dirty="0">
                          <a:solidFill>
                            <a:schemeClr val="accent1"/>
                          </a:solidFill>
                        </a:rPr>
                        <a:t>6</a:t>
                      </a:r>
                      <a:endParaRPr lang="zh-CN" altLang="en-US" sz="1400" dirty="0">
                        <a:solidFill>
                          <a:schemeClr val="accent1"/>
                        </a:solidFill>
                      </a:endParaRPr>
                    </a:p>
                  </a:txBody>
                  <a:tcPr/>
                </a:tc>
                <a:tc>
                  <a:txBody>
                    <a:bodyPr/>
                    <a:lstStyle/>
                    <a:p>
                      <a:pPr algn="ctr"/>
                      <a:r>
                        <a:rPr lang="en-US" altLang="zh-CN" sz="1400" dirty="0">
                          <a:solidFill>
                            <a:schemeClr val="accent1"/>
                          </a:solidFill>
                        </a:rPr>
                        <a:t>8</a:t>
                      </a:r>
                      <a:endParaRPr lang="zh-CN" altLang="en-US" sz="1400" dirty="0">
                        <a:solidFill>
                          <a:schemeClr val="accent1"/>
                        </a:solidFill>
                      </a:endParaRPr>
                    </a:p>
                  </a:txBody>
                  <a:tcPr/>
                </a:tc>
                <a:tc>
                  <a:txBody>
                    <a:bodyPr/>
                    <a:lstStyle/>
                    <a:p>
                      <a:pPr algn="ctr"/>
                      <a:r>
                        <a:rPr lang="en-US" altLang="zh-CN" sz="1400" dirty="0">
                          <a:solidFill>
                            <a:schemeClr val="accent1"/>
                          </a:solidFill>
                        </a:rPr>
                        <a:t>10</a:t>
                      </a:r>
                      <a:endParaRPr lang="zh-CN" altLang="en-US" sz="1400" dirty="0">
                        <a:solidFill>
                          <a:schemeClr val="accent1"/>
                        </a:solidFill>
                      </a:endParaRPr>
                    </a:p>
                  </a:txBody>
                  <a:tcPr/>
                </a:tc>
                <a:tc>
                  <a:txBody>
                    <a:bodyPr/>
                    <a:lstStyle/>
                    <a:p>
                      <a:pPr algn="ctr"/>
                      <a:r>
                        <a:rPr lang="en-US" altLang="zh-CN" sz="1400" dirty="0">
                          <a:solidFill>
                            <a:schemeClr val="accent1"/>
                          </a:solidFill>
                        </a:rPr>
                        <a:t>12</a:t>
                      </a:r>
                      <a:endParaRPr lang="zh-CN" altLang="en-US" sz="1400" dirty="0">
                        <a:solidFill>
                          <a:schemeClr val="accent1"/>
                        </a:solidFill>
                      </a:endParaRPr>
                    </a:p>
                  </a:txBody>
                  <a:tcPr/>
                </a:tc>
                <a:tc>
                  <a:txBody>
                    <a:bodyPr/>
                    <a:lstStyle/>
                    <a:p>
                      <a:pPr algn="ctr"/>
                      <a:r>
                        <a:rPr lang="en-US" altLang="zh-CN" sz="1400" dirty="0">
                          <a:solidFill>
                            <a:schemeClr val="accent1"/>
                          </a:solidFill>
                        </a:rPr>
                        <a:t>14</a:t>
                      </a:r>
                      <a:endParaRPr lang="zh-CN" altLang="en-US" sz="1400" dirty="0">
                        <a:solidFill>
                          <a:schemeClr val="accent1"/>
                        </a:solidFill>
                      </a:endParaRPr>
                    </a:p>
                  </a:txBody>
                  <a:tcPr/>
                </a:tc>
                <a:tc>
                  <a:txBody>
                    <a:bodyPr/>
                    <a:lstStyle/>
                    <a:p>
                      <a:pPr algn="ctr"/>
                      <a:r>
                        <a:rPr lang="en-US" altLang="zh-CN" sz="1400" dirty="0">
                          <a:solidFill>
                            <a:schemeClr val="accent1"/>
                          </a:solidFill>
                        </a:rPr>
                        <a:t>16</a:t>
                      </a:r>
                      <a:endParaRPr lang="zh-CN" altLang="en-US" sz="1400" dirty="0">
                        <a:solidFill>
                          <a:schemeClr val="accent1"/>
                        </a:solidFill>
                      </a:endParaRPr>
                    </a:p>
                  </a:txBody>
                  <a:tcPr/>
                </a:tc>
                <a:tc>
                  <a:txBody>
                    <a:bodyPr/>
                    <a:lstStyle/>
                    <a:p>
                      <a:pPr algn="ctr"/>
                      <a:r>
                        <a:rPr lang="en-US" altLang="zh-CN" sz="1400" dirty="0">
                          <a:solidFill>
                            <a:schemeClr val="accent1"/>
                          </a:solidFill>
                        </a:rPr>
                        <a:t>18</a:t>
                      </a:r>
                      <a:endParaRPr lang="zh-CN" altLang="en-US" sz="1400" dirty="0">
                        <a:solidFill>
                          <a:schemeClr val="accent1"/>
                        </a:solidFill>
                      </a:endParaRPr>
                    </a:p>
                  </a:txBody>
                  <a:tcPr/>
                </a:tc>
                <a:tc>
                  <a:txBody>
                    <a:bodyPr/>
                    <a:lstStyle/>
                    <a:p>
                      <a:pPr algn="ctr"/>
                      <a:r>
                        <a:rPr lang="en-US" altLang="zh-CN" sz="1400" dirty="0">
                          <a:solidFill>
                            <a:schemeClr val="accent1"/>
                          </a:solidFill>
                        </a:rPr>
                        <a:t>20</a:t>
                      </a:r>
                      <a:endParaRPr lang="zh-CN" altLang="en-US" sz="1400" dirty="0">
                        <a:solidFill>
                          <a:schemeClr val="accent1"/>
                        </a:solidFill>
                      </a:endParaRPr>
                    </a:p>
                  </a:txBody>
                  <a:tcPr/>
                </a:tc>
                <a:extLst>
                  <a:ext uri="{0D108BD9-81ED-4DB2-BD59-A6C34878D82A}">
                    <a16:rowId xmlns:a16="http://schemas.microsoft.com/office/drawing/2014/main" xmlns="" val="702591949"/>
                  </a:ext>
                </a:extLst>
              </a:tr>
              <a:tr h="146628">
                <a:tc>
                  <a:txBody>
                    <a:bodyPr/>
                    <a:lstStyle/>
                    <a:p>
                      <a:pPr algn="ct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b[0]</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b[1]</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b[2]</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b[3]</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b[4]</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b[5]</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b[6]</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b[7]</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b[8]</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b[9]</a:t>
                      </a:r>
                      <a:endParaRPr lang="zh-CN" altLang="en-US" sz="1400" dirty="0">
                        <a:solidFill>
                          <a:schemeClr val="accent1"/>
                        </a:solidFill>
                      </a:endParaRPr>
                    </a:p>
                  </a:txBody>
                  <a:tcPr>
                    <a:noFill/>
                  </a:tcPr>
                </a:tc>
                <a:extLst>
                  <a:ext uri="{0D108BD9-81ED-4DB2-BD59-A6C34878D82A}">
                    <a16:rowId xmlns:a16="http://schemas.microsoft.com/office/drawing/2014/main" xmlns="" val="3336277784"/>
                  </a:ext>
                </a:extLst>
              </a:tr>
            </a:tbl>
          </a:graphicData>
        </a:graphic>
      </p:graphicFrame>
      <p:pic>
        <p:nvPicPr>
          <p:cNvPr id="5" name="图片 4"/>
          <p:cNvPicPr>
            <a:picLocks noChangeAspect="1"/>
          </p:cNvPicPr>
          <p:nvPr/>
        </p:nvPicPr>
        <p:blipFill>
          <a:blip r:embed="rId18" cstate="print"/>
          <a:stretch>
            <a:fillRect/>
          </a:stretch>
        </p:blipFill>
        <p:spPr>
          <a:xfrm>
            <a:off x="8263035" y="3969602"/>
            <a:ext cx="3448050" cy="838200"/>
          </a:xfrm>
          <a:prstGeom prst="rect">
            <a:avLst/>
          </a:prstGeom>
        </p:spPr>
      </p:pic>
    </p:spTree>
    <p:extLst>
      <p:ext uri="{BB962C8B-B14F-4D97-AF65-F5344CB8AC3E}">
        <p14:creationId xmlns:p14="http://schemas.microsoft.com/office/powerpoint/2010/main" xmlns="" val="20687103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一维数组名作函数参数</a:t>
            </a:r>
          </a:p>
        </p:txBody>
      </p:sp>
      <p:sp>
        <p:nvSpPr>
          <p:cNvPr id="3" name="内容占位符 2"/>
          <p:cNvSpPr>
            <a:spLocks noGrp="1"/>
          </p:cNvSpPr>
          <p:nvPr>
            <p:ph idx="1"/>
          </p:nvPr>
        </p:nvSpPr>
        <p:spPr>
          <a:xfrm>
            <a:off x="535765" y="1240794"/>
            <a:ext cx="11263147" cy="516570"/>
          </a:xfrm>
        </p:spPr>
        <p:txBody>
          <a:bodyPr>
            <a:noAutofit/>
          </a:bodyPr>
          <a:lstStyle/>
          <a:p>
            <a:pPr marL="88900" indent="-88900">
              <a:lnSpc>
                <a:spcPct val="120000"/>
              </a:lnSpc>
              <a:spcBef>
                <a:spcPts val="0"/>
              </a:spcBef>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7.12】</a:t>
            </a:r>
            <a:r>
              <a:rPr lang="zh-CN" altLang="en-US" sz="2000" dirty="0">
                <a:solidFill>
                  <a:schemeClr val="accent1"/>
                </a:solidFill>
              </a:rPr>
              <a:t>用选择法对数组中</a:t>
            </a:r>
            <a:r>
              <a:rPr lang="en-US" altLang="zh-CN" sz="2000" dirty="0">
                <a:solidFill>
                  <a:schemeClr val="accent1"/>
                </a:solidFill>
              </a:rPr>
              <a:t>10</a:t>
            </a:r>
            <a:r>
              <a:rPr lang="zh-CN" altLang="en-US" sz="2000" dirty="0">
                <a:solidFill>
                  <a:schemeClr val="accent1"/>
                </a:solidFill>
              </a:rPr>
              <a:t>个整数按由小到大排序。</a:t>
            </a:r>
          </a:p>
        </p:txBody>
      </p:sp>
      <p:sp>
        <p:nvSpPr>
          <p:cNvPr id="23" name="矩形 22">
            <a:extLst>
              <a:ext uri="{FF2B5EF4-FFF2-40B4-BE49-F238E27FC236}">
                <a16:creationId xmlns:a16="http://schemas.microsoft.com/office/drawing/2014/main" xmlns="" id="{404FAC7C-A1E4-4160-9CA3-B3C91EE8B79E}"/>
              </a:ext>
            </a:extLst>
          </p:cNvPr>
          <p:cNvSpPr/>
          <p:nvPr/>
        </p:nvSpPr>
        <p:spPr>
          <a:xfrm>
            <a:off x="662172" y="1673387"/>
            <a:ext cx="10832122" cy="1089529"/>
          </a:xfrm>
          <a:prstGeom prst="rect">
            <a:avLst/>
          </a:prstGeom>
        </p:spPr>
        <p:txBody>
          <a:bodyPr wrap="square">
            <a:spAutoFit/>
          </a:bodyPr>
          <a:lstStyle/>
          <a:p>
            <a:pPr>
              <a:lnSpc>
                <a:spcPct val="120000"/>
              </a:lnSpc>
            </a:pPr>
            <a:r>
              <a:rPr lang="zh-CN" altLang="en-US" b="1" dirty="0"/>
              <a:t>解题思路</a:t>
            </a:r>
            <a:r>
              <a:rPr lang="en-US" altLang="zh-CN" b="1" dirty="0"/>
              <a:t>:</a:t>
            </a:r>
          </a:p>
          <a:p>
            <a:pPr>
              <a:lnSpc>
                <a:spcPct val="120000"/>
              </a:lnSpc>
            </a:pPr>
            <a:r>
              <a:rPr lang="zh-CN" altLang="en-US" dirty="0"/>
              <a:t>所谓选择法就是先将</a:t>
            </a:r>
            <a:r>
              <a:rPr lang="en-US" altLang="zh-CN" dirty="0"/>
              <a:t>10</a:t>
            </a:r>
            <a:r>
              <a:rPr lang="zh-CN" altLang="en-US" dirty="0"/>
              <a:t>个数中最小的数与</a:t>
            </a:r>
            <a:r>
              <a:rPr lang="en-US" altLang="zh-CN" dirty="0"/>
              <a:t>a[0]</a:t>
            </a:r>
            <a:r>
              <a:rPr lang="zh-CN" altLang="en-US" dirty="0"/>
              <a:t>对换</a:t>
            </a:r>
            <a:r>
              <a:rPr lang="en-US" altLang="zh-CN" dirty="0"/>
              <a:t>;</a:t>
            </a:r>
            <a:r>
              <a:rPr lang="zh-CN" altLang="en-US" dirty="0"/>
              <a:t>再将</a:t>
            </a:r>
            <a:r>
              <a:rPr lang="en-US" altLang="zh-CN" dirty="0"/>
              <a:t>a[1]~a[9]</a:t>
            </a:r>
            <a:r>
              <a:rPr lang="zh-CN" altLang="en-US" dirty="0"/>
              <a:t>中最小的数与</a:t>
            </a:r>
            <a:r>
              <a:rPr lang="en-US" altLang="zh-CN" dirty="0"/>
              <a:t>a[1]</a:t>
            </a:r>
            <a:r>
              <a:rPr lang="zh-CN" altLang="en-US" dirty="0"/>
              <a:t>对换</a:t>
            </a:r>
            <a:r>
              <a:rPr lang="en-US" altLang="zh-CN" dirty="0"/>
              <a:t>……</a:t>
            </a:r>
            <a:r>
              <a:rPr lang="zh-CN" altLang="en-US" dirty="0"/>
              <a:t>每比较一轮</a:t>
            </a:r>
            <a:r>
              <a:rPr lang="en-US" altLang="zh-CN" dirty="0"/>
              <a:t>,</a:t>
            </a:r>
            <a:r>
              <a:rPr lang="zh-CN" altLang="en-US" dirty="0"/>
              <a:t>找出一个未经排序的数中最小的一个。共比较</a:t>
            </a:r>
            <a:r>
              <a:rPr lang="en-US" altLang="zh-CN" dirty="0"/>
              <a:t>9</a:t>
            </a:r>
            <a:r>
              <a:rPr lang="zh-CN" altLang="en-US" dirty="0"/>
              <a:t>轮。</a:t>
            </a:r>
          </a:p>
        </p:txBody>
      </p:sp>
      <p:grpSp>
        <p:nvGrpSpPr>
          <p:cNvPr id="41" name="组合 40">
            <a:extLst>
              <a:ext uri="{FF2B5EF4-FFF2-40B4-BE49-F238E27FC236}">
                <a16:creationId xmlns:a16="http://schemas.microsoft.com/office/drawing/2014/main" xmlns="" id="{D13487FD-7A19-4995-8BF3-AD2D44FAE67C}"/>
              </a:ext>
            </a:extLst>
          </p:cNvPr>
          <p:cNvGrpSpPr/>
          <p:nvPr/>
        </p:nvGrpSpPr>
        <p:grpSpPr>
          <a:xfrm>
            <a:off x="8055958" y="227157"/>
            <a:ext cx="3824287" cy="1014414"/>
            <a:chOff x="2571751" y="2435225"/>
            <a:chExt cx="3824287" cy="1014414"/>
          </a:xfrm>
        </p:grpSpPr>
        <p:sp>
          <p:nvSpPr>
            <p:cNvPr id="42" name="MH_Other_1">
              <a:extLst>
                <a:ext uri="{FF2B5EF4-FFF2-40B4-BE49-F238E27FC236}">
                  <a16:creationId xmlns:a16="http://schemas.microsoft.com/office/drawing/2014/main" xmlns="" id="{1BBA100C-D18C-43B6-8AFD-CC14DF099BEB}"/>
                </a:ext>
              </a:extLst>
            </p:cNvPr>
            <p:cNvSpPr/>
            <p:nvPr>
              <p:custDataLst>
                <p:tags r:id="rId1"/>
              </p:custDataLst>
            </p:nvPr>
          </p:nvSpPr>
          <p:spPr>
            <a:xfrm rot="21098730">
              <a:off x="3252788" y="2625726"/>
              <a:ext cx="3143250" cy="823913"/>
            </a:xfrm>
            <a:prstGeom prst="roundRect">
              <a:avLst>
                <a:gd name="adj" fmla="val 24179"/>
              </a:avLst>
            </a:prstGeom>
            <a:solidFill>
              <a:srgbClr val="FFFFFF"/>
            </a:solidFill>
            <a:ln>
              <a:noFill/>
            </a:ln>
            <a:effectLst>
              <a:outerShdw blurRad="38100" dist="508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MH_Text_1">
              <a:extLst>
                <a:ext uri="{FF2B5EF4-FFF2-40B4-BE49-F238E27FC236}">
                  <a16:creationId xmlns:a16="http://schemas.microsoft.com/office/drawing/2014/main" xmlns="" id="{D7A512FE-A245-4DE6-8AD6-36E03BB7F12F}"/>
                </a:ext>
              </a:extLst>
            </p:cNvPr>
            <p:cNvSpPr/>
            <p:nvPr>
              <p:custDataLst>
                <p:tags r:id="rId2"/>
              </p:custDataLst>
            </p:nvPr>
          </p:nvSpPr>
          <p:spPr>
            <a:xfrm rot="21098730">
              <a:off x="3375025" y="2706689"/>
              <a:ext cx="2897188" cy="661987"/>
            </a:xfrm>
            <a:prstGeom prst="roundRect">
              <a:avLst>
                <a:gd name="adj" fmla="val 2417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sz="2400" b="1" dirty="0">
                  <a:solidFill>
                    <a:srgbClr val="FEFEFD"/>
                  </a:solidFill>
                </a:rPr>
                <a:t>选择排序法</a:t>
              </a:r>
            </a:p>
          </p:txBody>
        </p:sp>
        <p:sp>
          <p:nvSpPr>
            <p:cNvPr id="51" name="MH_Other_2">
              <a:extLst>
                <a:ext uri="{FF2B5EF4-FFF2-40B4-BE49-F238E27FC236}">
                  <a16:creationId xmlns:a16="http://schemas.microsoft.com/office/drawing/2014/main" xmlns="" id="{9E8EDF81-D28D-4745-B7A8-905C3054015E}"/>
                </a:ext>
              </a:extLst>
            </p:cNvPr>
            <p:cNvSpPr/>
            <p:nvPr>
              <p:custDataLst>
                <p:tags r:id="rId3"/>
              </p:custDataLst>
            </p:nvPr>
          </p:nvSpPr>
          <p:spPr>
            <a:xfrm rot="20641342">
              <a:off x="3300413" y="2435225"/>
              <a:ext cx="1111250" cy="660400"/>
            </a:xfrm>
            <a:prstGeom prst="roundRect">
              <a:avLst>
                <a:gd name="adj" fmla="val 24179"/>
              </a:avLst>
            </a:prstGeom>
            <a:solidFill>
              <a:schemeClr val="accent1">
                <a:lumMod val="75000"/>
              </a:schemeClr>
            </a:solidFill>
            <a:ln>
              <a:noFill/>
            </a:ln>
            <a:effectLst>
              <a:outerShdw blurRad="25400" dist="12700" dir="60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 name="MH_SubTitle_1">
              <a:extLst>
                <a:ext uri="{FF2B5EF4-FFF2-40B4-BE49-F238E27FC236}">
                  <a16:creationId xmlns:a16="http://schemas.microsoft.com/office/drawing/2014/main" xmlns="" id="{AD8E403F-7CB2-4151-BBE3-B6551C29120B}"/>
                </a:ext>
              </a:extLst>
            </p:cNvPr>
            <p:cNvSpPr/>
            <p:nvPr>
              <p:custDataLst>
                <p:tags r:id="rId4"/>
              </p:custDataLst>
            </p:nvPr>
          </p:nvSpPr>
          <p:spPr>
            <a:xfrm rot="20641342">
              <a:off x="3352800" y="2498726"/>
              <a:ext cx="1004888" cy="536575"/>
            </a:xfrm>
            <a:prstGeom prst="roundRect">
              <a:avLst>
                <a:gd name="adj" fmla="val 18193"/>
              </a:avLst>
            </a:prstGeom>
            <a:solidFill>
              <a:srgbClr val="FEFEFD"/>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0" bIns="108000" anchor="ctr"/>
            <a:lstStyle/>
            <a:p>
              <a:pPr algn="ctr">
                <a:defRPr/>
              </a:pPr>
              <a:r>
                <a:rPr lang="zh-CN" altLang="en-US" b="1">
                  <a:solidFill>
                    <a:schemeClr val="accent1">
                      <a:lumMod val="75000"/>
                    </a:schemeClr>
                  </a:solidFill>
                </a:rPr>
                <a:t>算法</a:t>
              </a:r>
            </a:p>
          </p:txBody>
        </p:sp>
        <p:sp>
          <p:nvSpPr>
            <p:cNvPr id="53" name="MH_Other_4">
              <a:extLst>
                <a:ext uri="{FF2B5EF4-FFF2-40B4-BE49-F238E27FC236}">
                  <a16:creationId xmlns:a16="http://schemas.microsoft.com/office/drawing/2014/main" xmlns="" id="{EBCB1D13-01C1-4B5F-B58B-AFA1934CF2C6}"/>
                </a:ext>
              </a:extLst>
            </p:cNvPr>
            <p:cNvSpPr/>
            <p:nvPr>
              <p:custDataLst>
                <p:tags r:id="rId5"/>
              </p:custDataLst>
            </p:nvPr>
          </p:nvSpPr>
          <p:spPr>
            <a:xfrm>
              <a:off x="3433896" y="2776031"/>
              <a:ext cx="161474" cy="161474"/>
            </a:xfrm>
            <a:prstGeom prst="ellipse">
              <a:avLst/>
            </a:prstGeom>
            <a:solidFill>
              <a:srgbClr val="FFFFFF"/>
            </a:solidFill>
            <a:ln w="3175">
              <a:noFill/>
            </a:ln>
            <a:effectLst>
              <a:innerShdw blurRad="76200">
                <a:prstClr val="black">
                  <a:alpha val="6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 name="MH_Other_5">
              <a:extLst>
                <a:ext uri="{FF2B5EF4-FFF2-40B4-BE49-F238E27FC236}">
                  <a16:creationId xmlns:a16="http://schemas.microsoft.com/office/drawing/2014/main" xmlns="" id="{49A09CE5-60F7-4337-AA55-87F202F2C0E9}"/>
                </a:ext>
              </a:extLst>
            </p:cNvPr>
            <p:cNvSpPr/>
            <p:nvPr>
              <p:custDataLst>
                <p:tags r:id="rId6"/>
              </p:custDataLst>
            </p:nvPr>
          </p:nvSpPr>
          <p:spPr>
            <a:xfrm>
              <a:off x="2571751" y="2724151"/>
              <a:ext cx="1012825" cy="398463"/>
            </a:xfrm>
            <a:custGeom>
              <a:avLst/>
              <a:gdLst>
                <a:gd name="connsiteX0" fmla="*/ 788369 w 788369"/>
                <a:gd name="connsiteY0" fmla="*/ 59760 h 293210"/>
                <a:gd name="connsiteX1" fmla="*/ 507382 w 788369"/>
                <a:gd name="connsiteY1" fmla="*/ 228 h 293210"/>
                <a:gd name="connsiteX2" fmla="*/ 78757 w 788369"/>
                <a:gd name="connsiteY2" fmla="*/ 43091 h 293210"/>
                <a:gd name="connsiteX3" fmla="*/ 4938 w 788369"/>
                <a:gd name="connsiteY3" fmla="*/ 135960 h 293210"/>
                <a:gd name="connsiteX4" fmla="*/ 145432 w 788369"/>
                <a:gd name="connsiteY4" fmla="*/ 281216 h 293210"/>
                <a:gd name="connsiteX5" fmla="*/ 290688 w 788369"/>
                <a:gd name="connsiteY5" fmla="*/ 264547 h 293210"/>
                <a:gd name="connsiteX6" fmla="*/ 759794 w 788369"/>
                <a:gd name="connsiteY6" fmla="*/ 102622 h 293210"/>
                <a:gd name="connsiteX0" fmla="*/ 788369 w 797894"/>
                <a:gd name="connsiteY0" fmla="*/ 59760 h 294208"/>
                <a:gd name="connsiteX1" fmla="*/ 507382 w 797894"/>
                <a:gd name="connsiteY1" fmla="*/ 228 h 294208"/>
                <a:gd name="connsiteX2" fmla="*/ 78757 w 797894"/>
                <a:gd name="connsiteY2" fmla="*/ 43091 h 294208"/>
                <a:gd name="connsiteX3" fmla="*/ 4938 w 797894"/>
                <a:gd name="connsiteY3" fmla="*/ 135960 h 294208"/>
                <a:gd name="connsiteX4" fmla="*/ 145432 w 797894"/>
                <a:gd name="connsiteY4" fmla="*/ 281216 h 294208"/>
                <a:gd name="connsiteX5" fmla="*/ 290688 w 797894"/>
                <a:gd name="connsiteY5" fmla="*/ 264547 h 294208"/>
                <a:gd name="connsiteX6" fmla="*/ 797894 w 797894"/>
                <a:gd name="connsiteY6" fmla="*/ 81191 h 294208"/>
                <a:gd name="connsiteX0" fmla="*/ 786197 w 795722"/>
                <a:gd name="connsiteY0" fmla="*/ 64810 h 299258"/>
                <a:gd name="connsiteX1" fmla="*/ 505210 w 795722"/>
                <a:gd name="connsiteY1" fmla="*/ 5278 h 299258"/>
                <a:gd name="connsiteX2" fmla="*/ 87773 w 795722"/>
                <a:gd name="connsiteY2" fmla="*/ 18304 h 299258"/>
                <a:gd name="connsiteX3" fmla="*/ 2766 w 795722"/>
                <a:gd name="connsiteY3" fmla="*/ 141010 h 299258"/>
                <a:gd name="connsiteX4" fmla="*/ 143260 w 795722"/>
                <a:gd name="connsiteY4" fmla="*/ 286266 h 299258"/>
                <a:gd name="connsiteX5" fmla="*/ 288516 w 795722"/>
                <a:gd name="connsiteY5" fmla="*/ 269597 h 299258"/>
                <a:gd name="connsiteX6" fmla="*/ 795722 w 795722"/>
                <a:gd name="connsiteY6" fmla="*/ 86241 h 299258"/>
                <a:gd name="connsiteX0" fmla="*/ 786145 w 795670"/>
                <a:gd name="connsiteY0" fmla="*/ 83807 h 318255"/>
                <a:gd name="connsiteX1" fmla="*/ 501428 w 795670"/>
                <a:gd name="connsiteY1" fmla="*/ 1898 h 318255"/>
                <a:gd name="connsiteX2" fmla="*/ 87721 w 795670"/>
                <a:gd name="connsiteY2" fmla="*/ 37301 h 318255"/>
                <a:gd name="connsiteX3" fmla="*/ 2714 w 795670"/>
                <a:gd name="connsiteY3" fmla="*/ 160007 h 318255"/>
                <a:gd name="connsiteX4" fmla="*/ 143208 w 795670"/>
                <a:gd name="connsiteY4" fmla="*/ 305263 h 318255"/>
                <a:gd name="connsiteX5" fmla="*/ 288464 w 795670"/>
                <a:gd name="connsiteY5" fmla="*/ 288594 h 318255"/>
                <a:gd name="connsiteX6" fmla="*/ 795670 w 795670"/>
                <a:gd name="connsiteY6" fmla="*/ 105238 h 318255"/>
                <a:gd name="connsiteX0" fmla="*/ 785693 w 795218"/>
                <a:gd name="connsiteY0" fmla="*/ 83807 h 313376"/>
                <a:gd name="connsiteX1" fmla="*/ 500976 w 795218"/>
                <a:gd name="connsiteY1" fmla="*/ 1898 h 313376"/>
                <a:gd name="connsiteX2" fmla="*/ 87269 w 795218"/>
                <a:gd name="connsiteY2" fmla="*/ 37301 h 313376"/>
                <a:gd name="connsiteX3" fmla="*/ 2262 w 795218"/>
                <a:gd name="connsiteY3" fmla="*/ 160007 h 313376"/>
                <a:gd name="connsiteX4" fmla="*/ 135297 w 795218"/>
                <a:gd name="connsiteY4" fmla="*/ 297804 h 313376"/>
                <a:gd name="connsiteX5" fmla="*/ 288012 w 795218"/>
                <a:gd name="connsiteY5" fmla="*/ 288594 h 313376"/>
                <a:gd name="connsiteX6" fmla="*/ 795218 w 795218"/>
                <a:gd name="connsiteY6" fmla="*/ 105238 h 31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5218" h="313376">
                  <a:moveTo>
                    <a:pt x="785693" y="83807"/>
                  </a:moveTo>
                  <a:cubicBezTo>
                    <a:pt x="704334" y="55430"/>
                    <a:pt x="617380" y="9649"/>
                    <a:pt x="500976" y="1898"/>
                  </a:cubicBezTo>
                  <a:cubicBezTo>
                    <a:pt x="384572" y="-5853"/>
                    <a:pt x="170388" y="10950"/>
                    <a:pt x="87269" y="37301"/>
                  </a:cubicBezTo>
                  <a:cubicBezTo>
                    <a:pt x="4150" y="63652"/>
                    <a:pt x="-5743" y="116590"/>
                    <a:pt x="2262" y="160007"/>
                  </a:cubicBezTo>
                  <a:cubicBezTo>
                    <a:pt x="10267" y="203424"/>
                    <a:pt x="87672" y="276373"/>
                    <a:pt x="135297" y="297804"/>
                  </a:cubicBezTo>
                  <a:cubicBezTo>
                    <a:pt x="182922" y="319235"/>
                    <a:pt x="178025" y="320688"/>
                    <a:pt x="288012" y="288594"/>
                  </a:cubicBezTo>
                  <a:cubicBezTo>
                    <a:pt x="397999" y="256500"/>
                    <a:pt x="611862" y="171317"/>
                    <a:pt x="795218" y="105238"/>
                  </a:cubicBezTo>
                </a:path>
              </a:pathLst>
            </a:custGeom>
            <a:noFill/>
            <a:ln w="19050">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aphicFrame>
        <p:nvGraphicFramePr>
          <p:cNvPr id="4" name="表格 3">
            <a:extLst>
              <a:ext uri="{FF2B5EF4-FFF2-40B4-BE49-F238E27FC236}">
                <a16:creationId xmlns:a16="http://schemas.microsoft.com/office/drawing/2014/main" xmlns="" id="{BDC07919-1E6C-47E6-8FCB-2725CA41BF65}"/>
              </a:ext>
            </a:extLst>
          </p:cNvPr>
          <p:cNvGraphicFramePr>
            <a:graphicFrameLocks noGrp="1"/>
          </p:cNvGraphicFramePr>
          <p:nvPr>
            <p:extLst>
              <p:ext uri="{D42A27DB-BD31-4B8C-83A1-F6EECF244321}">
                <p14:modId xmlns:p14="http://schemas.microsoft.com/office/powerpoint/2010/main" xmlns="" val="436030280"/>
              </p:ext>
            </p:extLst>
          </p:nvPr>
        </p:nvGraphicFramePr>
        <p:xfrm>
          <a:off x="1339777" y="2970750"/>
          <a:ext cx="9476912" cy="2225040"/>
        </p:xfrm>
        <a:graphic>
          <a:graphicData uri="http://schemas.openxmlformats.org/drawingml/2006/table">
            <a:tbl>
              <a:tblPr>
                <a:tableStyleId>{5C22544A-7EE6-4342-B048-85BDC9FD1C3A}</a:tableStyleId>
              </a:tblPr>
              <a:tblGrid>
                <a:gridCol w="758153">
                  <a:extLst>
                    <a:ext uri="{9D8B030D-6E8A-4147-A177-3AD203B41FA5}">
                      <a16:colId xmlns:a16="http://schemas.microsoft.com/office/drawing/2014/main" xmlns="" val="1531548174"/>
                    </a:ext>
                  </a:extLst>
                </a:gridCol>
                <a:gridCol w="758153">
                  <a:extLst>
                    <a:ext uri="{9D8B030D-6E8A-4147-A177-3AD203B41FA5}">
                      <a16:colId xmlns:a16="http://schemas.microsoft.com/office/drawing/2014/main" xmlns="" val="2646365754"/>
                    </a:ext>
                  </a:extLst>
                </a:gridCol>
                <a:gridCol w="758153">
                  <a:extLst>
                    <a:ext uri="{9D8B030D-6E8A-4147-A177-3AD203B41FA5}">
                      <a16:colId xmlns:a16="http://schemas.microsoft.com/office/drawing/2014/main" xmlns="" val="423371678"/>
                    </a:ext>
                  </a:extLst>
                </a:gridCol>
                <a:gridCol w="758153">
                  <a:extLst>
                    <a:ext uri="{9D8B030D-6E8A-4147-A177-3AD203B41FA5}">
                      <a16:colId xmlns:a16="http://schemas.microsoft.com/office/drawing/2014/main" xmlns="" val="2457439468"/>
                    </a:ext>
                  </a:extLst>
                </a:gridCol>
                <a:gridCol w="758153">
                  <a:extLst>
                    <a:ext uri="{9D8B030D-6E8A-4147-A177-3AD203B41FA5}">
                      <a16:colId xmlns:a16="http://schemas.microsoft.com/office/drawing/2014/main" xmlns="" val="1366245101"/>
                    </a:ext>
                  </a:extLst>
                </a:gridCol>
                <a:gridCol w="5686147">
                  <a:extLst>
                    <a:ext uri="{9D8B030D-6E8A-4147-A177-3AD203B41FA5}">
                      <a16:colId xmlns:a16="http://schemas.microsoft.com/office/drawing/2014/main" xmlns="" val="2590365141"/>
                    </a:ext>
                  </a:extLst>
                </a:gridCol>
              </a:tblGrid>
              <a:tr h="370840">
                <a:tc>
                  <a:txBody>
                    <a:bodyPr/>
                    <a:lstStyle/>
                    <a:p>
                      <a:pPr algn="ctr"/>
                      <a:r>
                        <a:rPr lang="en-US" altLang="zh-CN" sz="1800" dirty="0">
                          <a:solidFill>
                            <a:schemeClr val="accent1"/>
                          </a:solidFill>
                        </a:rPr>
                        <a:t>a[0]</a:t>
                      </a:r>
                      <a:endParaRPr lang="zh-CN" altLang="en-US" sz="1800" dirty="0">
                        <a:solidFill>
                          <a:schemeClr val="accent1"/>
                        </a:solidFill>
                      </a:endParaRPr>
                    </a:p>
                  </a:txBody>
                  <a:tcPr/>
                </a:tc>
                <a:tc>
                  <a:txBody>
                    <a:bodyPr/>
                    <a:lstStyle/>
                    <a:p>
                      <a:pPr algn="ctr"/>
                      <a:r>
                        <a:rPr lang="en-US" altLang="zh-CN" sz="1800" dirty="0">
                          <a:solidFill>
                            <a:schemeClr val="accent1"/>
                          </a:solidFill>
                        </a:rPr>
                        <a:t>a[1]</a:t>
                      </a:r>
                      <a:endParaRPr lang="zh-CN" altLang="en-US" sz="1800" dirty="0">
                        <a:solidFill>
                          <a:schemeClr val="accent1"/>
                        </a:solidFill>
                      </a:endParaRPr>
                    </a:p>
                  </a:txBody>
                  <a:tcPr/>
                </a:tc>
                <a:tc>
                  <a:txBody>
                    <a:bodyPr/>
                    <a:lstStyle/>
                    <a:p>
                      <a:pPr algn="ctr"/>
                      <a:r>
                        <a:rPr lang="en-US" altLang="zh-CN" sz="1800" dirty="0">
                          <a:solidFill>
                            <a:schemeClr val="accent1"/>
                          </a:solidFill>
                        </a:rPr>
                        <a:t>a[2]</a:t>
                      </a:r>
                      <a:endParaRPr lang="zh-CN" altLang="en-US" sz="1800" dirty="0">
                        <a:solidFill>
                          <a:schemeClr val="accent1"/>
                        </a:solidFill>
                      </a:endParaRPr>
                    </a:p>
                  </a:txBody>
                  <a:tcPr/>
                </a:tc>
                <a:tc>
                  <a:txBody>
                    <a:bodyPr/>
                    <a:lstStyle/>
                    <a:p>
                      <a:pPr algn="ctr"/>
                      <a:r>
                        <a:rPr lang="en-US" altLang="zh-CN" sz="1800" dirty="0">
                          <a:solidFill>
                            <a:schemeClr val="accent1"/>
                          </a:solidFill>
                        </a:rPr>
                        <a:t>a[3]</a:t>
                      </a:r>
                      <a:endParaRPr lang="zh-CN" altLang="en-US" sz="1800" dirty="0">
                        <a:solidFill>
                          <a:schemeClr val="accent1"/>
                        </a:solidFill>
                      </a:endParaRPr>
                    </a:p>
                  </a:txBody>
                  <a:tcPr/>
                </a:tc>
                <a:tc>
                  <a:txBody>
                    <a:bodyPr/>
                    <a:lstStyle/>
                    <a:p>
                      <a:pPr algn="ctr"/>
                      <a:r>
                        <a:rPr lang="en-US" altLang="zh-CN" sz="1800" dirty="0">
                          <a:solidFill>
                            <a:schemeClr val="accent1"/>
                          </a:solidFill>
                        </a:rPr>
                        <a:t>a[4]</a:t>
                      </a:r>
                      <a:endParaRPr lang="zh-CN" altLang="en-US" sz="1800" dirty="0">
                        <a:solidFill>
                          <a:schemeClr val="accent1"/>
                        </a:solidFill>
                      </a:endParaRPr>
                    </a:p>
                  </a:txBody>
                  <a:tcPr/>
                </a:tc>
                <a:tc>
                  <a:txBody>
                    <a:bodyPr/>
                    <a:lstStyle/>
                    <a:p>
                      <a:endParaRPr lang="zh-CN" altLang="en-US" sz="1800" dirty="0"/>
                    </a:p>
                  </a:txBody>
                  <a:tcPr>
                    <a:noFill/>
                  </a:tcPr>
                </a:tc>
                <a:extLst>
                  <a:ext uri="{0D108BD9-81ED-4DB2-BD59-A6C34878D82A}">
                    <a16:rowId xmlns:a16="http://schemas.microsoft.com/office/drawing/2014/main" xmlns="" val="1278638392"/>
                  </a:ext>
                </a:extLst>
              </a:tr>
              <a:tr h="370840">
                <a:tc>
                  <a:txBody>
                    <a:bodyPr/>
                    <a:lstStyle/>
                    <a:p>
                      <a:pPr algn="ctr"/>
                      <a:r>
                        <a:rPr lang="en-US" altLang="zh-CN" sz="1800" dirty="0"/>
                        <a:t>3</a:t>
                      </a:r>
                      <a:endParaRPr lang="zh-CN" altLang="en-US" sz="1800" dirty="0"/>
                    </a:p>
                  </a:txBody>
                  <a:tcPr/>
                </a:tc>
                <a:tc>
                  <a:txBody>
                    <a:bodyPr/>
                    <a:lstStyle/>
                    <a:p>
                      <a:pPr algn="ctr"/>
                      <a:r>
                        <a:rPr lang="en-US" altLang="zh-CN" sz="1800" dirty="0"/>
                        <a:t>6</a:t>
                      </a:r>
                      <a:endParaRPr lang="zh-CN" altLang="en-US" sz="1800" dirty="0"/>
                    </a:p>
                  </a:txBody>
                  <a:tcPr/>
                </a:tc>
                <a:tc>
                  <a:txBody>
                    <a:bodyPr/>
                    <a:lstStyle/>
                    <a:p>
                      <a:pPr algn="ctr"/>
                      <a:r>
                        <a:rPr lang="en-US" altLang="zh-CN" sz="1800" dirty="0"/>
                        <a:t>1</a:t>
                      </a:r>
                      <a:endParaRPr lang="zh-CN" altLang="en-US" sz="1800" dirty="0"/>
                    </a:p>
                  </a:txBody>
                  <a:tcPr/>
                </a:tc>
                <a:tc>
                  <a:txBody>
                    <a:bodyPr/>
                    <a:lstStyle/>
                    <a:p>
                      <a:pPr algn="ctr"/>
                      <a:r>
                        <a:rPr lang="en-US" altLang="zh-CN" sz="1800" dirty="0"/>
                        <a:t>9</a:t>
                      </a:r>
                      <a:endParaRPr lang="zh-CN" altLang="en-US" sz="1800" dirty="0"/>
                    </a:p>
                  </a:txBody>
                  <a:tcPr/>
                </a:tc>
                <a:tc>
                  <a:txBody>
                    <a:bodyPr/>
                    <a:lstStyle/>
                    <a:p>
                      <a:pPr algn="ctr"/>
                      <a:r>
                        <a:rPr lang="en-US" altLang="zh-CN" sz="1800" dirty="0"/>
                        <a:t>4</a:t>
                      </a:r>
                      <a:endParaRPr lang="zh-CN" altLang="en-US" sz="1800" dirty="0"/>
                    </a:p>
                  </a:txBody>
                  <a:tcPr/>
                </a:tc>
                <a:tc>
                  <a:txBody>
                    <a:bodyPr/>
                    <a:lstStyle/>
                    <a:p>
                      <a:r>
                        <a:rPr lang="zh-CN" altLang="en-US" sz="1800" dirty="0"/>
                        <a:t>未排序时的情况</a:t>
                      </a:r>
                    </a:p>
                  </a:txBody>
                  <a:tcPr>
                    <a:noFill/>
                  </a:tcPr>
                </a:tc>
                <a:extLst>
                  <a:ext uri="{0D108BD9-81ED-4DB2-BD59-A6C34878D82A}">
                    <a16:rowId xmlns:a16="http://schemas.microsoft.com/office/drawing/2014/main" xmlns="" val="1017520220"/>
                  </a:ext>
                </a:extLst>
              </a:tr>
              <a:tr h="370840">
                <a:tc>
                  <a:txBody>
                    <a:bodyPr/>
                    <a:lstStyle/>
                    <a:p>
                      <a:pPr algn="ctr"/>
                      <a:r>
                        <a:rPr lang="en-US" altLang="zh-CN" sz="1800" dirty="0"/>
                        <a:t>1</a:t>
                      </a:r>
                      <a:endParaRPr lang="zh-CN" altLang="en-US" sz="1800" dirty="0"/>
                    </a:p>
                  </a:txBody>
                  <a:tcPr/>
                </a:tc>
                <a:tc>
                  <a:txBody>
                    <a:bodyPr/>
                    <a:lstStyle/>
                    <a:p>
                      <a:pPr algn="ctr"/>
                      <a:r>
                        <a:rPr lang="en-US" altLang="zh-CN" sz="1800" dirty="0"/>
                        <a:t>6</a:t>
                      </a:r>
                      <a:endParaRPr lang="zh-CN" altLang="en-US" sz="1800" dirty="0"/>
                    </a:p>
                  </a:txBody>
                  <a:tcPr/>
                </a:tc>
                <a:tc>
                  <a:txBody>
                    <a:bodyPr/>
                    <a:lstStyle/>
                    <a:p>
                      <a:pPr algn="ctr"/>
                      <a:r>
                        <a:rPr lang="en-US" altLang="zh-CN" sz="1800" dirty="0"/>
                        <a:t>3</a:t>
                      </a:r>
                      <a:endParaRPr lang="zh-CN" altLang="en-US" sz="1800" dirty="0"/>
                    </a:p>
                  </a:txBody>
                  <a:tcPr/>
                </a:tc>
                <a:tc>
                  <a:txBody>
                    <a:bodyPr/>
                    <a:lstStyle/>
                    <a:p>
                      <a:pPr algn="ctr"/>
                      <a:r>
                        <a:rPr lang="en-US" altLang="zh-CN" sz="1800" dirty="0"/>
                        <a:t>9</a:t>
                      </a:r>
                      <a:endParaRPr lang="zh-CN" altLang="en-US" sz="1800" dirty="0"/>
                    </a:p>
                  </a:txBody>
                  <a:tcPr/>
                </a:tc>
                <a:tc>
                  <a:txBody>
                    <a:bodyPr/>
                    <a:lstStyle/>
                    <a:p>
                      <a:pPr algn="ctr"/>
                      <a:r>
                        <a:rPr lang="en-US" altLang="zh-CN" sz="1800" dirty="0"/>
                        <a:t>4</a:t>
                      </a:r>
                      <a:endParaRPr lang="zh-CN" altLang="en-US" sz="1800" dirty="0"/>
                    </a:p>
                  </a:txBody>
                  <a:tcPr/>
                </a:tc>
                <a:tc>
                  <a:txBody>
                    <a:bodyPr/>
                    <a:lstStyle/>
                    <a:p>
                      <a:r>
                        <a:rPr lang="zh-CN" altLang="en-US" sz="1800" dirty="0"/>
                        <a:t>将</a:t>
                      </a:r>
                      <a:r>
                        <a:rPr lang="en-US" altLang="zh-CN" sz="1800" dirty="0"/>
                        <a:t>5</a:t>
                      </a:r>
                      <a:r>
                        <a:rPr lang="zh-CN" altLang="en-US" sz="1800" dirty="0"/>
                        <a:t>个数中最小的数</a:t>
                      </a:r>
                      <a:r>
                        <a:rPr lang="en-US" altLang="zh-CN" sz="1800" dirty="0"/>
                        <a:t>1</a:t>
                      </a:r>
                      <a:r>
                        <a:rPr lang="zh-CN" altLang="en-US" sz="1800" dirty="0"/>
                        <a:t>与</a:t>
                      </a:r>
                      <a:r>
                        <a:rPr lang="en-US" altLang="zh-CN" sz="1800" dirty="0"/>
                        <a:t>a[0]</a:t>
                      </a:r>
                      <a:r>
                        <a:rPr lang="zh-CN" altLang="en-US" sz="1800" dirty="0"/>
                        <a:t>对换 </a:t>
                      </a:r>
                    </a:p>
                  </a:txBody>
                  <a:tcPr>
                    <a:noFill/>
                  </a:tcPr>
                </a:tc>
                <a:extLst>
                  <a:ext uri="{0D108BD9-81ED-4DB2-BD59-A6C34878D82A}">
                    <a16:rowId xmlns:a16="http://schemas.microsoft.com/office/drawing/2014/main" xmlns="" val="2090629314"/>
                  </a:ext>
                </a:extLst>
              </a:tr>
              <a:tr h="370840">
                <a:tc>
                  <a:txBody>
                    <a:bodyPr/>
                    <a:lstStyle/>
                    <a:p>
                      <a:pPr algn="ctr"/>
                      <a:r>
                        <a:rPr lang="en-US" altLang="zh-CN" sz="1800" dirty="0"/>
                        <a:t>1</a:t>
                      </a:r>
                      <a:endParaRPr lang="zh-CN" altLang="en-US" sz="1800" dirty="0"/>
                    </a:p>
                  </a:txBody>
                  <a:tcPr/>
                </a:tc>
                <a:tc>
                  <a:txBody>
                    <a:bodyPr/>
                    <a:lstStyle/>
                    <a:p>
                      <a:pPr algn="ctr"/>
                      <a:r>
                        <a:rPr lang="en-US" altLang="zh-CN" sz="1800" dirty="0"/>
                        <a:t>3</a:t>
                      </a:r>
                      <a:endParaRPr lang="zh-CN" altLang="en-US" sz="1800" dirty="0"/>
                    </a:p>
                  </a:txBody>
                  <a:tcPr/>
                </a:tc>
                <a:tc>
                  <a:txBody>
                    <a:bodyPr/>
                    <a:lstStyle/>
                    <a:p>
                      <a:pPr algn="ctr"/>
                      <a:r>
                        <a:rPr lang="en-US" altLang="zh-CN" sz="1800" dirty="0"/>
                        <a:t>6</a:t>
                      </a:r>
                      <a:endParaRPr lang="zh-CN" altLang="en-US" sz="1800" dirty="0"/>
                    </a:p>
                  </a:txBody>
                  <a:tcPr/>
                </a:tc>
                <a:tc>
                  <a:txBody>
                    <a:bodyPr/>
                    <a:lstStyle/>
                    <a:p>
                      <a:pPr algn="ctr"/>
                      <a:r>
                        <a:rPr lang="en-US" altLang="zh-CN" sz="1800" dirty="0"/>
                        <a:t>9</a:t>
                      </a:r>
                      <a:endParaRPr lang="zh-CN" altLang="en-US" sz="1800" dirty="0"/>
                    </a:p>
                  </a:txBody>
                  <a:tcPr/>
                </a:tc>
                <a:tc>
                  <a:txBody>
                    <a:bodyPr/>
                    <a:lstStyle/>
                    <a:p>
                      <a:pPr algn="ctr"/>
                      <a:r>
                        <a:rPr lang="en-US" altLang="zh-CN" sz="1800" dirty="0"/>
                        <a:t>4</a:t>
                      </a:r>
                      <a:endParaRPr lang="zh-CN" altLang="en-US" sz="1800" dirty="0"/>
                    </a:p>
                  </a:txBody>
                  <a:tcPr/>
                </a:tc>
                <a:tc>
                  <a:txBody>
                    <a:bodyPr/>
                    <a:lstStyle/>
                    <a:p>
                      <a:r>
                        <a:rPr lang="zh-CN" altLang="en-US" sz="1800" dirty="0"/>
                        <a:t>将余下的后面</a:t>
                      </a:r>
                      <a:r>
                        <a:rPr lang="en-US" altLang="zh-CN" sz="1800" dirty="0"/>
                        <a:t>4</a:t>
                      </a:r>
                      <a:r>
                        <a:rPr lang="zh-CN" altLang="en-US" sz="1800" dirty="0"/>
                        <a:t>个数中最小的数</a:t>
                      </a:r>
                      <a:r>
                        <a:rPr lang="en-US" altLang="zh-CN" sz="1800" dirty="0"/>
                        <a:t>3</a:t>
                      </a:r>
                      <a:r>
                        <a:rPr lang="zh-CN" altLang="en-US" sz="1800" dirty="0"/>
                        <a:t>与</a:t>
                      </a:r>
                      <a:r>
                        <a:rPr lang="en-US" altLang="zh-CN" sz="1800" dirty="0"/>
                        <a:t>a[1]</a:t>
                      </a:r>
                      <a:r>
                        <a:rPr lang="zh-CN" altLang="en-US" sz="1800" dirty="0"/>
                        <a:t>对换</a:t>
                      </a:r>
                    </a:p>
                  </a:txBody>
                  <a:tcPr>
                    <a:noFill/>
                  </a:tcPr>
                </a:tc>
                <a:extLst>
                  <a:ext uri="{0D108BD9-81ED-4DB2-BD59-A6C34878D82A}">
                    <a16:rowId xmlns:a16="http://schemas.microsoft.com/office/drawing/2014/main" xmlns="" val="3334329325"/>
                  </a:ext>
                </a:extLst>
              </a:tr>
              <a:tr h="370840">
                <a:tc>
                  <a:txBody>
                    <a:bodyPr/>
                    <a:lstStyle/>
                    <a:p>
                      <a:pPr algn="ctr"/>
                      <a:r>
                        <a:rPr lang="en-US" altLang="zh-CN" sz="1800" dirty="0"/>
                        <a:t>1</a:t>
                      </a:r>
                      <a:endParaRPr lang="zh-CN" altLang="en-US" sz="1800" dirty="0"/>
                    </a:p>
                  </a:txBody>
                  <a:tcPr/>
                </a:tc>
                <a:tc>
                  <a:txBody>
                    <a:bodyPr/>
                    <a:lstStyle/>
                    <a:p>
                      <a:pPr algn="ctr"/>
                      <a:r>
                        <a:rPr lang="en-US" altLang="zh-CN" sz="1800" dirty="0"/>
                        <a:t>3</a:t>
                      </a:r>
                      <a:endParaRPr lang="zh-CN" altLang="en-US" sz="1800" dirty="0"/>
                    </a:p>
                  </a:txBody>
                  <a:tcPr/>
                </a:tc>
                <a:tc>
                  <a:txBody>
                    <a:bodyPr/>
                    <a:lstStyle/>
                    <a:p>
                      <a:pPr algn="ctr"/>
                      <a:r>
                        <a:rPr lang="en-US" altLang="zh-CN" sz="1800" dirty="0"/>
                        <a:t>4</a:t>
                      </a:r>
                      <a:endParaRPr lang="zh-CN" altLang="en-US" sz="1800" dirty="0"/>
                    </a:p>
                  </a:txBody>
                  <a:tcPr/>
                </a:tc>
                <a:tc>
                  <a:txBody>
                    <a:bodyPr/>
                    <a:lstStyle/>
                    <a:p>
                      <a:pPr algn="ctr"/>
                      <a:r>
                        <a:rPr lang="en-US" altLang="zh-CN" sz="1800" dirty="0"/>
                        <a:t>9</a:t>
                      </a:r>
                      <a:endParaRPr lang="zh-CN" altLang="en-US" sz="1800" dirty="0"/>
                    </a:p>
                  </a:txBody>
                  <a:tcPr/>
                </a:tc>
                <a:tc>
                  <a:txBody>
                    <a:bodyPr/>
                    <a:lstStyle/>
                    <a:p>
                      <a:pPr algn="ctr"/>
                      <a:r>
                        <a:rPr lang="en-US" altLang="zh-CN" sz="1800" dirty="0"/>
                        <a:t>6</a:t>
                      </a:r>
                      <a:endParaRPr lang="zh-CN" altLang="en-US" sz="1800" dirty="0"/>
                    </a:p>
                  </a:txBody>
                  <a:tcPr/>
                </a:tc>
                <a:tc>
                  <a:txBody>
                    <a:bodyPr/>
                    <a:lstStyle/>
                    <a:p>
                      <a:r>
                        <a:rPr lang="zh-CN" altLang="en-US" sz="1800" dirty="0"/>
                        <a:t>将余下的</a:t>
                      </a:r>
                      <a:r>
                        <a:rPr lang="en-US" altLang="zh-CN" sz="1800" dirty="0"/>
                        <a:t>3</a:t>
                      </a:r>
                      <a:r>
                        <a:rPr lang="zh-CN" altLang="en-US" sz="1800" dirty="0"/>
                        <a:t>个数中最小的数</a:t>
                      </a:r>
                      <a:r>
                        <a:rPr lang="en-US" altLang="zh-CN" sz="1800" dirty="0"/>
                        <a:t>4</a:t>
                      </a:r>
                      <a:r>
                        <a:rPr lang="zh-CN" altLang="en-US" sz="1800" dirty="0"/>
                        <a:t>与</a:t>
                      </a:r>
                      <a:r>
                        <a:rPr lang="en-US" altLang="zh-CN" sz="1800" dirty="0"/>
                        <a:t>a[2]</a:t>
                      </a:r>
                      <a:r>
                        <a:rPr lang="zh-CN" altLang="en-US" sz="1800" dirty="0"/>
                        <a:t>对换</a:t>
                      </a:r>
                    </a:p>
                  </a:txBody>
                  <a:tcPr>
                    <a:noFill/>
                  </a:tcPr>
                </a:tc>
                <a:extLst>
                  <a:ext uri="{0D108BD9-81ED-4DB2-BD59-A6C34878D82A}">
                    <a16:rowId xmlns:a16="http://schemas.microsoft.com/office/drawing/2014/main" xmlns="" val="2349103116"/>
                  </a:ext>
                </a:extLst>
              </a:tr>
              <a:tr h="370840">
                <a:tc>
                  <a:txBody>
                    <a:bodyPr/>
                    <a:lstStyle/>
                    <a:p>
                      <a:pPr algn="ctr"/>
                      <a:r>
                        <a:rPr lang="en-US" altLang="zh-CN" sz="1800" dirty="0"/>
                        <a:t>1</a:t>
                      </a:r>
                      <a:endParaRPr lang="zh-CN" altLang="en-US" sz="1800" dirty="0"/>
                    </a:p>
                  </a:txBody>
                  <a:tcPr/>
                </a:tc>
                <a:tc>
                  <a:txBody>
                    <a:bodyPr/>
                    <a:lstStyle/>
                    <a:p>
                      <a:pPr algn="ctr"/>
                      <a:r>
                        <a:rPr lang="en-US" altLang="zh-CN" sz="1800" dirty="0"/>
                        <a:t>3</a:t>
                      </a:r>
                      <a:endParaRPr lang="zh-CN" altLang="en-US" sz="1800" dirty="0"/>
                    </a:p>
                  </a:txBody>
                  <a:tcPr/>
                </a:tc>
                <a:tc>
                  <a:txBody>
                    <a:bodyPr/>
                    <a:lstStyle/>
                    <a:p>
                      <a:pPr algn="ctr"/>
                      <a:r>
                        <a:rPr lang="en-US" altLang="zh-CN" sz="1800" dirty="0"/>
                        <a:t>4</a:t>
                      </a:r>
                      <a:endParaRPr lang="zh-CN" altLang="en-US" sz="1800" dirty="0"/>
                    </a:p>
                  </a:txBody>
                  <a:tcPr/>
                </a:tc>
                <a:tc>
                  <a:txBody>
                    <a:bodyPr/>
                    <a:lstStyle/>
                    <a:p>
                      <a:pPr algn="ctr"/>
                      <a:r>
                        <a:rPr lang="en-US" altLang="zh-CN" sz="1800" dirty="0"/>
                        <a:t>6</a:t>
                      </a:r>
                      <a:endParaRPr lang="zh-CN" altLang="en-US" sz="1800" dirty="0"/>
                    </a:p>
                  </a:txBody>
                  <a:tcPr/>
                </a:tc>
                <a:tc>
                  <a:txBody>
                    <a:bodyPr/>
                    <a:lstStyle/>
                    <a:p>
                      <a:pPr algn="ctr"/>
                      <a:r>
                        <a:rPr lang="en-US" altLang="zh-CN" sz="1800" dirty="0"/>
                        <a:t>9</a:t>
                      </a:r>
                      <a:endParaRPr lang="zh-CN" altLang="en-US" sz="1800" dirty="0"/>
                    </a:p>
                  </a:txBody>
                  <a:tcPr/>
                </a:tc>
                <a:tc>
                  <a:txBody>
                    <a:bodyPr/>
                    <a:lstStyle/>
                    <a:p>
                      <a:r>
                        <a:rPr lang="zh-CN" altLang="en-US" sz="1800" dirty="0"/>
                        <a:t>将余下的</a:t>
                      </a:r>
                      <a:r>
                        <a:rPr lang="en-US" altLang="zh-CN" sz="1800" dirty="0"/>
                        <a:t>2</a:t>
                      </a:r>
                      <a:r>
                        <a:rPr lang="zh-CN" altLang="en-US" sz="1800" dirty="0"/>
                        <a:t>个数中最小的数</a:t>
                      </a:r>
                      <a:r>
                        <a:rPr lang="en-US" altLang="zh-CN" sz="1800" dirty="0"/>
                        <a:t>6</a:t>
                      </a:r>
                      <a:r>
                        <a:rPr lang="zh-CN" altLang="en-US" sz="1800" dirty="0"/>
                        <a:t>与</a:t>
                      </a:r>
                      <a:r>
                        <a:rPr lang="en-US" altLang="zh-CN" sz="1800" dirty="0"/>
                        <a:t>a[3]</a:t>
                      </a:r>
                      <a:r>
                        <a:rPr lang="zh-CN" altLang="en-US" sz="1800" dirty="0"/>
                        <a:t>对换，至此完成排序</a:t>
                      </a:r>
                    </a:p>
                  </a:txBody>
                  <a:tcPr>
                    <a:noFill/>
                  </a:tcPr>
                </a:tc>
                <a:extLst>
                  <a:ext uri="{0D108BD9-81ED-4DB2-BD59-A6C34878D82A}">
                    <a16:rowId xmlns:a16="http://schemas.microsoft.com/office/drawing/2014/main" xmlns="" val="27423444"/>
                  </a:ext>
                </a:extLst>
              </a:tr>
            </a:tbl>
          </a:graphicData>
        </a:graphic>
      </p:graphicFrame>
    </p:spTree>
    <p:extLst>
      <p:ext uri="{BB962C8B-B14F-4D97-AF65-F5344CB8AC3E}">
        <p14:creationId xmlns:p14="http://schemas.microsoft.com/office/powerpoint/2010/main" xmlns="" val="10104917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528638" y="4782985"/>
            <a:ext cx="11094243" cy="1104224"/>
            <a:chOff x="8050697" y="5019263"/>
            <a:chExt cx="11094243" cy="1104224"/>
          </a:xfrm>
          <a:effectLst>
            <a:outerShdw blurRad="63500" sx="102000" sy="102000" algn="ctr" rotWithShape="0">
              <a:prstClr val="black">
                <a:alpha val="40000"/>
              </a:prstClr>
            </a:outerShdw>
          </a:effectLst>
        </p:grpSpPr>
        <p:sp>
          <p:nvSpPr>
            <p:cNvPr id="52" name="剪去单角的矩形 51"/>
            <p:cNvSpPr/>
            <p:nvPr/>
          </p:nvSpPr>
          <p:spPr>
            <a:xfrm>
              <a:off x="8050697" y="5019263"/>
              <a:ext cx="11094243" cy="1104224"/>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pic>
          <p:nvPicPr>
            <p:cNvPr id="53" name="图片 52"/>
            <p:cNvPicPr>
              <a:picLocks noChangeAspect="1"/>
            </p:cNvPicPr>
            <p:nvPr/>
          </p:nvPicPr>
          <p:blipFill>
            <a:blip r:embed="rId15"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10599774" cy="830997"/>
            </a:xfrm>
            <a:prstGeom prst="rect">
              <a:avLst/>
            </a:prstGeom>
            <a:noFill/>
          </p:spPr>
          <p:txBody>
            <a:bodyPr wrap="square" rtlCol="0">
              <a:spAutoFit/>
            </a:bodyPr>
            <a:lstStyle/>
            <a:p>
              <a:r>
                <a:rPr lang="zh-CN" altLang="en-US" sz="1600" dirty="0">
                  <a:solidFill>
                    <a:schemeClr val="bg1"/>
                  </a:solidFill>
                </a:rPr>
                <a:t>可以看到在执行函数调用语句“</a:t>
              </a:r>
              <a:r>
                <a:rPr lang="en-US" altLang="zh-CN" sz="1600" dirty="0">
                  <a:solidFill>
                    <a:schemeClr val="bg1"/>
                  </a:solidFill>
                </a:rPr>
                <a:t>sort(a,10)</a:t>
              </a:r>
              <a:r>
                <a:rPr lang="zh-CN" altLang="en-US" sz="1600" dirty="0">
                  <a:solidFill>
                    <a:schemeClr val="bg1"/>
                  </a:solidFill>
                </a:rPr>
                <a:t>；”之前和之后，</a:t>
              </a:r>
              <a:r>
                <a:rPr lang="en-US" altLang="zh-CN" sz="1600" dirty="0">
                  <a:solidFill>
                    <a:schemeClr val="bg1"/>
                  </a:solidFill>
                </a:rPr>
                <a:t>a</a:t>
              </a:r>
              <a:r>
                <a:rPr lang="zh-CN" altLang="en-US" sz="1600" dirty="0">
                  <a:solidFill>
                    <a:schemeClr val="bg1"/>
                  </a:solidFill>
                </a:rPr>
                <a:t>数组中各元素的值是不同的。原来是无序的，执行“</a:t>
              </a:r>
              <a:r>
                <a:rPr lang="en-US" altLang="zh-CN" sz="1600" dirty="0">
                  <a:solidFill>
                    <a:schemeClr val="bg1"/>
                  </a:solidFill>
                </a:rPr>
                <a:t>sort(a,10);</a:t>
              </a:r>
              <a:r>
                <a:rPr lang="zh-CN" altLang="en-US" sz="1600" dirty="0">
                  <a:solidFill>
                    <a:schemeClr val="bg1"/>
                  </a:solidFill>
                </a:rPr>
                <a:t>”后，</a:t>
              </a:r>
              <a:r>
                <a:rPr lang="en-US" altLang="zh-CN" sz="1600" dirty="0">
                  <a:solidFill>
                    <a:schemeClr val="bg1"/>
                  </a:solidFill>
                </a:rPr>
                <a:t>a</a:t>
              </a:r>
              <a:r>
                <a:rPr lang="zh-CN" altLang="en-US" sz="1600" dirty="0">
                  <a:solidFill>
                    <a:schemeClr val="bg1"/>
                  </a:solidFill>
                </a:rPr>
                <a:t>数组已经排好序了，这是由于形参数组</a:t>
              </a:r>
              <a:r>
                <a:rPr lang="en-US" altLang="zh-CN" sz="1600" dirty="0">
                  <a:solidFill>
                    <a:schemeClr val="bg1"/>
                  </a:solidFill>
                </a:rPr>
                <a:t>array</a:t>
              </a:r>
              <a:r>
                <a:rPr lang="zh-CN" altLang="en-US" sz="1600" dirty="0">
                  <a:solidFill>
                    <a:schemeClr val="bg1"/>
                  </a:solidFill>
                </a:rPr>
                <a:t>已用选择法进行排序了，形参数组改变也使实参数组随之改变。</a:t>
              </a:r>
            </a:p>
          </p:txBody>
        </p:sp>
      </p:grpSp>
      <p:sp>
        <p:nvSpPr>
          <p:cNvPr id="32" name="圆角矩形 12">
            <a:extLst>
              <a:ext uri="{FF2B5EF4-FFF2-40B4-BE49-F238E27FC236}">
                <a16:creationId xmlns:a16="http://schemas.microsoft.com/office/drawing/2014/main" xmlns="" id="{0F049BFC-9696-4323-94B2-76251E60074B}"/>
              </a:ext>
            </a:extLst>
          </p:cNvPr>
          <p:cNvSpPr/>
          <p:nvPr/>
        </p:nvSpPr>
        <p:spPr>
          <a:xfrm>
            <a:off x="528638" y="879570"/>
            <a:ext cx="11094243" cy="364956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smtClean="0"/>
              <a:t>#include </a:t>
            </a:r>
            <a:r>
              <a:rPr lang="en-US" altLang="zh-CN" sz="1400" dirty="0"/>
              <a:t>&lt;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void sort(</a:t>
            </a:r>
            <a:r>
              <a:rPr lang="en-US" altLang="zh-CN" sz="1400" dirty="0" err="1"/>
              <a:t>int</a:t>
            </a:r>
            <a:r>
              <a:rPr lang="en-US" altLang="zh-CN" sz="1400" dirty="0"/>
              <a:t> array[],</a:t>
            </a:r>
            <a:r>
              <a:rPr lang="en-US" altLang="zh-CN" sz="1400" dirty="0" err="1"/>
              <a:t>int</a:t>
            </a:r>
            <a:r>
              <a:rPr lang="en-US" altLang="zh-CN" sz="1400" dirty="0"/>
              <a:t> n);</a:t>
            </a:r>
          </a:p>
          <a:p>
            <a:pPr defTabSz="363538">
              <a:lnSpc>
                <a:spcPct val="120000"/>
              </a:lnSpc>
            </a:pPr>
            <a:r>
              <a:rPr lang="en-US" altLang="zh-CN" sz="1400" dirty="0"/>
              <a:t>	</a:t>
            </a:r>
            <a:r>
              <a:rPr lang="en-US" altLang="zh-CN" sz="1400" dirty="0" err="1"/>
              <a:t>int</a:t>
            </a:r>
            <a:r>
              <a:rPr lang="en-US" altLang="zh-CN" sz="1400" dirty="0"/>
              <a:t> a[10],</a:t>
            </a:r>
            <a:r>
              <a:rPr lang="en-US" altLang="zh-CN" sz="1400" dirty="0" err="1"/>
              <a:t>i</a:t>
            </a:r>
            <a:r>
              <a:rPr lang="en-US" altLang="zh-CN" sz="1400" dirty="0"/>
              <a:t>;</a:t>
            </a:r>
          </a:p>
          <a:p>
            <a:pPr defTabSz="363538">
              <a:lnSpc>
                <a:spcPct val="120000"/>
              </a:lnSpc>
            </a:pPr>
            <a:r>
              <a:rPr lang="en-US" altLang="zh-CN" sz="1400" dirty="0"/>
              <a:t>	</a:t>
            </a:r>
            <a:r>
              <a:rPr lang="en-US" altLang="zh-CN" sz="1400" dirty="0" err="1"/>
              <a:t>printf</a:t>
            </a:r>
            <a:r>
              <a:rPr lang="en-US" altLang="zh-CN" sz="1400" dirty="0"/>
              <a:t>("enter array:\n");</a:t>
            </a:r>
          </a:p>
          <a:p>
            <a:pPr defTabSz="363538">
              <a:lnSpc>
                <a:spcPct val="120000"/>
              </a:lnSpc>
            </a:pPr>
            <a:r>
              <a:rPr lang="en-US" altLang="zh-CN" sz="1400" dirty="0"/>
              <a:t>	for(</a:t>
            </a:r>
            <a:r>
              <a:rPr lang="en-US" altLang="zh-CN" sz="1400" dirty="0" err="1"/>
              <a:t>i</a:t>
            </a:r>
            <a:r>
              <a:rPr lang="en-US" altLang="zh-CN" sz="1400" dirty="0"/>
              <a:t>=0;i&lt;10;i++)</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d",&amp;a</a:t>
            </a:r>
            <a:r>
              <a:rPr lang="en-US" altLang="zh-CN" sz="1400" dirty="0"/>
              <a:t>[</a:t>
            </a:r>
            <a:r>
              <a:rPr lang="en-US" altLang="zh-CN" sz="1400" dirty="0" err="1"/>
              <a:t>i</a:t>
            </a:r>
            <a:r>
              <a:rPr lang="en-US" altLang="zh-CN" sz="1400" dirty="0"/>
              <a:t>]);</a:t>
            </a:r>
          </a:p>
          <a:p>
            <a:pPr defTabSz="363538">
              <a:lnSpc>
                <a:spcPct val="120000"/>
              </a:lnSpc>
            </a:pPr>
            <a:r>
              <a:rPr lang="en-US" altLang="zh-CN" sz="1400" dirty="0"/>
              <a:t>	</a:t>
            </a:r>
            <a:r>
              <a:rPr lang="en-US" altLang="zh-CN" sz="1400" dirty="0">
                <a:solidFill>
                  <a:schemeClr val="accent1"/>
                </a:solidFill>
              </a:rPr>
              <a:t>sort(a,10);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sort</a:t>
            </a:r>
            <a:r>
              <a:rPr lang="zh-CN" altLang="en-US" sz="1400" dirty="0">
                <a:solidFill>
                  <a:srgbClr val="008000"/>
                </a:solidFill>
              </a:rPr>
              <a:t>函数</a:t>
            </a:r>
            <a:r>
              <a:rPr lang="en-US" altLang="zh-CN" sz="1400" dirty="0">
                <a:solidFill>
                  <a:srgbClr val="008000"/>
                </a:solidFill>
              </a:rPr>
              <a:t>,a</a:t>
            </a:r>
            <a:r>
              <a:rPr lang="zh-CN" altLang="en-US" sz="1400" dirty="0">
                <a:solidFill>
                  <a:srgbClr val="008000"/>
                </a:solidFill>
              </a:rPr>
              <a:t>为数组名，大小为</a:t>
            </a:r>
            <a:r>
              <a:rPr lang="en-US" altLang="zh-CN" sz="1400" dirty="0">
                <a:solidFill>
                  <a:srgbClr val="008000"/>
                </a:solidFill>
              </a:rPr>
              <a:t>10</a:t>
            </a:r>
          </a:p>
          <a:p>
            <a:pPr defTabSz="363538">
              <a:lnSpc>
                <a:spcPct val="120000"/>
              </a:lnSpc>
            </a:pPr>
            <a:r>
              <a:rPr lang="en-US" altLang="zh-CN" sz="1400" dirty="0"/>
              <a:t>	</a:t>
            </a:r>
            <a:r>
              <a:rPr lang="en-US" altLang="zh-CN" sz="1400" dirty="0" err="1"/>
              <a:t>printf</a:t>
            </a:r>
            <a:r>
              <a:rPr lang="en-US" altLang="zh-CN" sz="1400" dirty="0"/>
              <a:t>("The sorted array:\n");</a:t>
            </a:r>
          </a:p>
          <a:p>
            <a:pPr defTabSz="363538">
              <a:lnSpc>
                <a:spcPct val="120000"/>
              </a:lnSpc>
            </a:pPr>
            <a:r>
              <a:rPr lang="en-US" altLang="zh-CN" sz="1400" dirty="0"/>
              <a:t>	for(</a:t>
            </a:r>
            <a:r>
              <a:rPr lang="en-US" altLang="zh-CN" sz="1400" dirty="0" err="1"/>
              <a:t>i</a:t>
            </a:r>
            <a:r>
              <a:rPr lang="en-US" altLang="zh-CN" sz="1400" dirty="0"/>
              <a:t>=0;i&lt;10;i++)</a:t>
            </a:r>
          </a:p>
          <a:p>
            <a:pPr defTabSz="363538">
              <a:lnSpc>
                <a:spcPct val="120000"/>
              </a:lnSpc>
            </a:pPr>
            <a:r>
              <a:rPr lang="en-US" altLang="zh-CN" sz="1400" dirty="0"/>
              <a:t>		</a:t>
            </a:r>
            <a:r>
              <a:rPr lang="en-US" altLang="zh-CN" sz="1400" dirty="0" err="1"/>
              <a:t>printf</a:t>
            </a:r>
            <a:r>
              <a:rPr lang="en-US" altLang="zh-CN" sz="1400" dirty="0"/>
              <a:t>("%d ",a[</a:t>
            </a:r>
            <a:r>
              <a:rPr lang="en-US" altLang="zh-CN" sz="1400" dirty="0" err="1"/>
              <a:t>i</a:t>
            </a:r>
            <a:r>
              <a:rPr lang="en-US" altLang="zh-CN" sz="1400" dirty="0"/>
              <a:t>]);</a:t>
            </a:r>
          </a:p>
          <a:p>
            <a:pPr defTabSz="363538">
              <a:lnSpc>
                <a:spcPct val="120000"/>
              </a:lnSpc>
            </a:pPr>
            <a:r>
              <a:rPr lang="en-US" altLang="zh-CN" sz="1400" dirty="0"/>
              <a:t>	</a:t>
            </a:r>
            <a:r>
              <a:rPr lang="en-US" altLang="zh-CN" sz="1400" dirty="0" err="1"/>
              <a:t>printf</a:t>
            </a:r>
            <a:r>
              <a:rPr lang="en-US" altLang="zh-CN" sz="1400" dirty="0"/>
              <a:t>("\n");</a:t>
            </a:r>
          </a:p>
          <a:p>
            <a:pPr defTabSz="363538">
              <a:lnSpc>
                <a:spcPct val="120000"/>
              </a:lnSpc>
            </a:pPr>
            <a:r>
              <a:rPr lang="en-US" altLang="zh-CN" sz="1400" dirty="0"/>
              <a:t>	return 0;</a:t>
            </a:r>
          </a:p>
          <a:p>
            <a:pPr defTabSz="363538">
              <a:lnSpc>
                <a:spcPct val="120000"/>
              </a:lnSpc>
            </a:pPr>
            <a:r>
              <a:rPr lang="en-US" altLang="zh-CN" sz="1400" dirty="0"/>
              <a:t>} </a:t>
            </a:r>
          </a:p>
          <a:p>
            <a:pPr defTabSz="363538">
              <a:lnSpc>
                <a:spcPct val="120000"/>
              </a:lnSpc>
            </a:pPr>
            <a:endParaRPr lang="en-US" altLang="zh-CN" sz="1400" dirty="0"/>
          </a:p>
          <a:p>
            <a:pPr defTabSz="363538">
              <a:lnSpc>
                <a:spcPct val="120000"/>
              </a:lnSpc>
            </a:pPr>
            <a:r>
              <a:rPr lang="en-US" altLang="zh-CN" sz="1400" dirty="0"/>
              <a:t>void sort(</a:t>
            </a:r>
            <a:r>
              <a:rPr lang="en-US" altLang="zh-CN" sz="1400" dirty="0" err="1">
                <a:solidFill>
                  <a:schemeClr val="accent1"/>
                </a:solidFill>
              </a:rPr>
              <a:t>int</a:t>
            </a:r>
            <a:r>
              <a:rPr lang="en-US" altLang="zh-CN" sz="1400" dirty="0">
                <a:solidFill>
                  <a:schemeClr val="accent1"/>
                </a:solidFill>
              </a:rPr>
              <a:t> array[]</a:t>
            </a:r>
            <a:r>
              <a:rPr lang="en-US" altLang="zh-CN" sz="1400" dirty="0"/>
              <a:t>,</a:t>
            </a:r>
            <a:r>
              <a:rPr lang="en-US" altLang="zh-CN" sz="1400" dirty="0" err="1"/>
              <a:t>int</a:t>
            </a:r>
            <a:r>
              <a:rPr lang="en-US" altLang="zh-CN" sz="1400" dirty="0"/>
              <a:t> n)</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i,j,k,t</a:t>
            </a:r>
            <a:r>
              <a:rPr lang="en-US" altLang="zh-CN" sz="1400" dirty="0"/>
              <a:t>;</a:t>
            </a:r>
          </a:p>
          <a:p>
            <a:pPr defTabSz="363538">
              <a:lnSpc>
                <a:spcPct val="120000"/>
              </a:lnSpc>
            </a:pPr>
            <a:r>
              <a:rPr lang="en-US" altLang="zh-CN" sz="1400" dirty="0"/>
              <a:t>	for(</a:t>
            </a:r>
            <a:r>
              <a:rPr lang="en-US" altLang="zh-CN" sz="1400" dirty="0" err="1"/>
              <a:t>i</a:t>
            </a:r>
            <a:r>
              <a:rPr lang="en-US" altLang="zh-CN" sz="1400" dirty="0"/>
              <a:t>=0;i&lt;n-1;i++)</a:t>
            </a:r>
          </a:p>
          <a:p>
            <a:pPr defTabSz="363538">
              <a:lnSpc>
                <a:spcPct val="120000"/>
              </a:lnSpc>
            </a:pPr>
            <a:r>
              <a:rPr lang="en-US" altLang="zh-CN" sz="1400" dirty="0"/>
              <a:t>	{	k=</a:t>
            </a:r>
            <a:r>
              <a:rPr lang="en-US" altLang="zh-CN" sz="1400" dirty="0" err="1"/>
              <a:t>i</a:t>
            </a:r>
            <a:r>
              <a:rPr lang="en-US" altLang="zh-CN" sz="1400" dirty="0"/>
              <a:t>;</a:t>
            </a:r>
          </a:p>
          <a:p>
            <a:pPr defTabSz="363538">
              <a:lnSpc>
                <a:spcPct val="120000"/>
              </a:lnSpc>
            </a:pPr>
            <a:r>
              <a:rPr lang="en-US" altLang="zh-CN" sz="1400" dirty="0"/>
              <a:t>		for(j=i+1;j&lt;</a:t>
            </a:r>
            <a:r>
              <a:rPr lang="en-US" altLang="zh-CN" sz="1400" dirty="0" err="1"/>
              <a:t>n;j</a:t>
            </a:r>
            <a:r>
              <a:rPr lang="en-US" altLang="zh-CN" sz="1400" dirty="0"/>
              <a:t>++)</a:t>
            </a:r>
          </a:p>
          <a:p>
            <a:pPr defTabSz="363538">
              <a:lnSpc>
                <a:spcPct val="120000"/>
              </a:lnSpc>
            </a:pPr>
            <a:r>
              <a:rPr lang="en-US" altLang="zh-CN" sz="1400" dirty="0"/>
              <a:t>			if(array[j]&lt;array[k])</a:t>
            </a:r>
          </a:p>
          <a:p>
            <a:pPr defTabSz="363538">
              <a:lnSpc>
                <a:spcPct val="120000"/>
              </a:lnSpc>
            </a:pPr>
            <a:r>
              <a:rPr lang="en-US" altLang="zh-CN" sz="1400" dirty="0"/>
              <a:t>				k=j;</a:t>
            </a:r>
          </a:p>
          <a:p>
            <a:pPr defTabSz="363538">
              <a:lnSpc>
                <a:spcPct val="120000"/>
              </a:lnSpc>
            </a:pPr>
            <a:r>
              <a:rPr lang="en-US" altLang="zh-CN" sz="1400" dirty="0"/>
              <a:t>		t=array[k]; array[k]=array[</a:t>
            </a:r>
            <a:r>
              <a:rPr lang="en-US" altLang="zh-CN" sz="1400" dirty="0" err="1"/>
              <a:t>i</a:t>
            </a:r>
            <a:r>
              <a:rPr lang="en-US" altLang="zh-CN" sz="1400" dirty="0"/>
              <a:t>]; array[</a:t>
            </a:r>
            <a:r>
              <a:rPr lang="en-US" altLang="zh-CN" sz="1400" dirty="0" err="1"/>
              <a:t>i</a:t>
            </a:r>
            <a:r>
              <a:rPr lang="en-US" altLang="zh-CN" sz="1400" dirty="0"/>
              <a:t>]=t;</a:t>
            </a:r>
          </a:p>
          <a:p>
            <a:pPr defTabSz="363538">
              <a:lnSpc>
                <a:spcPct val="120000"/>
              </a:lnSpc>
            </a:pPr>
            <a:r>
              <a:rPr lang="en-US" altLang="zh-CN" sz="1400" dirty="0"/>
              <a:t>	}</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endParaRPr lang="en-US" altLang="zh-CN" sz="1400" dirty="0"/>
          </a:p>
          <a:p>
            <a:pPr defTabSz="363538">
              <a:lnSpc>
                <a:spcPct val="120000"/>
              </a:lnSpc>
            </a:pPr>
            <a:endParaRPr lang="en-US" altLang="zh-CN" sz="1400" dirty="0"/>
          </a:p>
          <a:p>
            <a:pPr defTabSz="363538">
              <a:lnSpc>
                <a:spcPct val="120000"/>
              </a:lnSpc>
            </a:pPr>
            <a:endParaRPr lang="en-US" altLang="zh-CN" sz="1400" dirty="0"/>
          </a:p>
        </p:txBody>
      </p:sp>
      <p:cxnSp>
        <p:nvCxnSpPr>
          <p:cNvPr id="33" name="直接连接符 32">
            <a:extLst>
              <a:ext uri="{FF2B5EF4-FFF2-40B4-BE49-F238E27FC236}">
                <a16:creationId xmlns:a16="http://schemas.microsoft.com/office/drawing/2014/main" xmlns="" id="{38E8941E-13B4-4987-9474-849FD4958D72}"/>
              </a:ext>
            </a:extLst>
          </p:cNvPr>
          <p:cNvCxnSpPr>
            <a:cxnSpLocks/>
          </p:cNvCxnSpPr>
          <p:nvPr/>
        </p:nvCxnSpPr>
        <p:spPr>
          <a:xfrm>
            <a:off x="5366115" y="879569"/>
            <a:ext cx="0" cy="3649569"/>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xmlns="" id="{699B58EF-6F58-486F-9246-0CBE3EB7CEF9}"/>
              </a:ext>
            </a:extLst>
          </p:cNvPr>
          <p:cNvGrpSpPr/>
          <p:nvPr/>
        </p:nvGrpSpPr>
        <p:grpSpPr>
          <a:xfrm>
            <a:off x="5210436" y="1336165"/>
            <a:ext cx="325496" cy="260107"/>
            <a:chOff x="5926033" y="1926699"/>
            <a:chExt cx="325496" cy="260107"/>
          </a:xfrm>
        </p:grpSpPr>
        <p:sp>
          <p:nvSpPr>
            <p:cNvPr id="36" name="MH_Other_2">
              <a:extLst>
                <a:ext uri="{FF2B5EF4-FFF2-40B4-BE49-F238E27FC236}">
                  <a16:creationId xmlns:a16="http://schemas.microsoft.com/office/drawing/2014/main" xmlns=""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xmlns=""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xmlns=""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xmlns=""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xmlns=""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xmlns=""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xmlns="" id="{A3C566BD-2ED9-4DBB-8D0B-C8674569A874}"/>
              </a:ext>
            </a:extLst>
          </p:cNvPr>
          <p:cNvGrpSpPr/>
          <p:nvPr/>
        </p:nvGrpSpPr>
        <p:grpSpPr>
          <a:xfrm>
            <a:off x="5210436" y="3703162"/>
            <a:ext cx="325496" cy="260106"/>
            <a:chOff x="5926033" y="5434781"/>
            <a:chExt cx="325496" cy="260106"/>
          </a:xfrm>
        </p:grpSpPr>
        <p:sp>
          <p:nvSpPr>
            <p:cNvPr id="44" name="MH_Other_8">
              <a:extLst>
                <a:ext uri="{FF2B5EF4-FFF2-40B4-BE49-F238E27FC236}">
                  <a16:creationId xmlns:a16="http://schemas.microsoft.com/office/drawing/2014/main" xmlns=""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xmlns=""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xmlns=""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xmlns=""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xmlns=""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xmlns=""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
        <p:nvSpPr>
          <p:cNvPr id="26" name="箭头: 虚尾 25">
            <a:extLst>
              <a:ext uri="{FF2B5EF4-FFF2-40B4-BE49-F238E27FC236}">
                <a16:creationId xmlns:a16="http://schemas.microsoft.com/office/drawing/2014/main" xmlns="" id="{F2A42AD0-0FBF-4876-94E6-0B10AB372253}"/>
              </a:ext>
            </a:extLst>
          </p:cNvPr>
          <p:cNvSpPr/>
          <p:nvPr/>
        </p:nvSpPr>
        <p:spPr>
          <a:xfrm rot="5400000">
            <a:off x="742950" y="-214312"/>
            <a:ext cx="778669" cy="1207293"/>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pic>
        <p:nvPicPr>
          <p:cNvPr id="2" name="图片 1"/>
          <p:cNvPicPr>
            <a:picLocks noChangeAspect="1"/>
          </p:cNvPicPr>
          <p:nvPr/>
        </p:nvPicPr>
        <p:blipFill>
          <a:blip r:embed="rId16" cstate="print"/>
          <a:stretch>
            <a:fillRect/>
          </a:stretch>
        </p:blipFill>
        <p:spPr>
          <a:xfrm>
            <a:off x="7998619" y="3310490"/>
            <a:ext cx="3467100" cy="1162050"/>
          </a:xfrm>
          <a:prstGeom prst="rect">
            <a:avLst/>
          </a:prstGeom>
        </p:spPr>
      </p:pic>
    </p:spTree>
    <p:extLst>
      <p:ext uri="{BB962C8B-B14F-4D97-AF65-F5344CB8AC3E}">
        <p14:creationId xmlns:p14="http://schemas.microsoft.com/office/powerpoint/2010/main" xmlns="" val="19833921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dirty="0"/>
              <a:t>多维数组名作函数参数</a:t>
            </a:r>
          </a:p>
        </p:txBody>
      </p:sp>
      <p:sp>
        <p:nvSpPr>
          <p:cNvPr id="11" name="MH_Desc_1"/>
          <p:cNvSpPr/>
          <p:nvPr>
            <p:custDataLst>
              <p:tags r:id="rId1"/>
            </p:custDataLst>
          </p:nvPr>
        </p:nvSpPr>
        <p:spPr>
          <a:xfrm>
            <a:off x="643111" y="1264443"/>
            <a:ext cx="10717315" cy="443006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dirty="0">
                <a:solidFill>
                  <a:schemeClr val="tx1"/>
                </a:solidFill>
              </a:rPr>
              <a:t>可以用多维数组名作为函数的实参和形参，在被调用函数中对形参数组定义时可以指定每一维的大小，也可以省略第一维的大小说明。</a:t>
            </a:r>
            <a:endParaRPr lang="en-US" altLang="zh-CN" dirty="0">
              <a:solidFill>
                <a:schemeClr val="tx1"/>
              </a:solidFill>
            </a:endParaRPr>
          </a:p>
          <a:p>
            <a:pPr algn="just">
              <a:lnSpc>
                <a:spcPct val="150000"/>
              </a:lnSpc>
              <a:defRPr/>
            </a:pPr>
            <a:endParaRPr lang="en-US" altLang="zh-CN" dirty="0">
              <a:solidFill>
                <a:schemeClr val="tx1"/>
              </a:solidFill>
            </a:endParaRPr>
          </a:p>
          <a:p>
            <a:pPr algn="just">
              <a:lnSpc>
                <a:spcPct val="150000"/>
              </a:lnSpc>
              <a:defRPr/>
            </a:pPr>
            <a:endParaRPr lang="en-US" altLang="zh-CN" dirty="0">
              <a:solidFill>
                <a:schemeClr val="tx1"/>
              </a:solidFill>
            </a:endParaRPr>
          </a:p>
          <a:p>
            <a:pPr algn="just">
              <a:lnSpc>
                <a:spcPct val="150000"/>
              </a:lnSpc>
              <a:defRPr/>
            </a:pPr>
            <a:endParaRPr lang="en-US" altLang="zh-CN" dirty="0">
              <a:solidFill>
                <a:schemeClr val="tx1"/>
              </a:solidFill>
            </a:endParaRPr>
          </a:p>
          <a:p>
            <a:pPr algn="just">
              <a:lnSpc>
                <a:spcPct val="150000"/>
              </a:lnSpc>
              <a:defRPr/>
            </a:pPr>
            <a:r>
              <a:rPr lang="zh-CN" altLang="en-US" dirty="0">
                <a:solidFill>
                  <a:schemeClr val="tx1"/>
                </a:solidFill>
              </a:rPr>
              <a:t>在定义二维数组时，必须指定列数</a:t>
            </a:r>
            <a:r>
              <a:rPr lang="en-US" altLang="zh-CN" dirty="0">
                <a:solidFill>
                  <a:schemeClr val="tx1"/>
                </a:solidFill>
              </a:rPr>
              <a:t>(</a:t>
            </a:r>
            <a:r>
              <a:rPr lang="zh-CN" altLang="en-US" dirty="0">
                <a:solidFill>
                  <a:schemeClr val="tx1"/>
                </a:solidFill>
              </a:rPr>
              <a:t>即一行中包含几个元素</a:t>
            </a:r>
            <a:r>
              <a:rPr lang="en-US" altLang="zh-CN" dirty="0">
                <a:solidFill>
                  <a:schemeClr val="tx1"/>
                </a:solidFill>
              </a:rPr>
              <a:t>) </a:t>
            </a:r>
            <a:r>
              <a:rPr lang="zh-CN" altLang="en-US" dirty="0">
                <a:solidFill>
                  <a:schemeClr val="tx1"/>
                </a:solidFill>
              </a:rPr>
              <a:t>，由于形参数组与实参数组类型相同，所以它们是由具有相同长度的一维数组所组成的。不能只指定第</a:t>
            </a:r>
            <a:r>
              <a:rPr lang="en-US" altLang="zh-CN" dirty="0">
                <a:solidFill>
                  <a:schemeClr val="tx1"/>
                </a:solidFill>
              </a:rPr>
              <a:t>1</a:t>
            </a:r>
            <a:r>
              <a:rPr lang="zh-CN" altLang="en-US" dirty="0">
                <a:solidFill>
                  <a:schemeClr val="tx1"/>
                </a:solidFill>
              </a:rPr>
              <a:t>维</a:t>
            </a:r>
            <a:r>
              <a:rPr lang="en-US" altLang="zh-CN" dirty="0">
                <a:solidFill>
                  <a:schemeClr val="tx1"/>
                </a:solidFill>
              </a:rPr>
              <a:t>(</a:t>
            </a:r>
            <a:r>
              <a:rPr lang="zh-CN" altLang="en-US" dirty="0">
                <a:solidFill>
                  <a:schemeClr val="tx1"/>
                </a:solidFill>
              </a:rPr>
              <a:t>行数</a:t>
            </a:r>
            <a:r>
              <a:rPr lang="en-US" altLang="zh-CN" dirty="0">
                <a:solidFill>
                  <a:schemeClr val="tx1"/>
                </a:solidFill>
              </a:rPr>
              <a:t>)</a:t>
            </a:r>
            <a:r>
              <a:rPr lang="zh-CN" altLang="en-US" dirty="0">
                <a:solidFill>
                  <a:schemeClr val="tx1"/>
                </a:solidFill>
              </a:rPr>
              <a:t>而省略第</a:t>
            </a:r>
            <a:r>
              <a:rPr lang="en-US" altLang="zh-CN" dirty="0">
                <a:solidFill>
                  <a:schemeClr val="tx1"/>
                </a:solidFill>
              </a:rPr>
              <a:t>2</a:t>
            </a:r>
            <a:r>
              <a:rPr lang="zh-CN" altLang="en-US" dirty="0">
                <a:solidFill>
                  <a:schemeClr val="tx1"/>
                </a:solidFill>
              </a:rPr>
              <a:t>维</a:t>
            </a:r>
            <a:r>
              <a:rPr lang="en-US" altLang="zh-CN" dirty="0">
                <a:solidFill>
                  <a:schemeClr val="tx1"/>
                </a:solidFill>
              </a:rPr>
              <a:t>(</a:t>
            </a:r>
            <a:r>
              <a:rPr lang="zh-CN" altLang="en-US" dirty="0">
                <a:solidFill>
                  <a:schemeClr val="tx1"/>
                </a:solidFill>
              </a:rPr>
              <a:t>列数</a:t>
            </a:r>
            <a:r>
              <a:rPr lang="en-US" altLang="zh-CN" dirty="0">
                <a:solidFill>
                  <a:schemeClr val="tx1"/>
                </a:solidFill>
              </a:rPr>
              <a:t>)</a:t>
            </a:r>
            <a:r>
              <a:rPr lang="zh-CN" altLang="en-US" dirty="0">
                <a:solidFill>
                  <a:schemeClr val="tx1"/>
                </a:solidFill>
              </a:rPr>
              <a:t>。</a:t>
            </a:r>
            <a:endParaRPr lang="en-US" altLang="zh-CN" dirty="0">
              <a:solidFill>
                <a:schemeClr val="tx1"/>
              </a:solidFill>
            </a:endParaRPr>
          </a:p>
          <a:p>
            <a:pPr algn="just">
              <a:lnSpc>
                <a:spcPct val="150000"/>
              </a:lnSpc>
              <a:defRPr/>
            </a:pPr>
            <a:r>
              <a:rPr lang="zh-CN" altLang="en-US" dirty="0">
                <a:solidFill>
                  <a:schemeClr val="tx1"/>
                </a:solidFill>
              </a:rPr>
              <a:t>在第</a:t>
            </a:r>
            <a:r>
              <a:rPr lang="en-US" altLang="zh-CN" dirty="0">
                <a:solidFill>
                  <a:schemeClr val="tx1"/>
                </a:solidFill>
              </a:rPr>
              <a:t>2</a:t>
            </a:r>
            <a:r>
              <a:rPr lang="zh-CN" altLang="en-US" dirty="0">
                <a:solidFill>
                  <a:schemeClr val="tx1"/>
                </a:solidFill>
              </a:rPr>
              <a:t>维大小相同的前提下，形参数组的第</a:t>
            </a:r>
            <a:r>
              <a:rPr lang="en-US" altLang="zh-CN" dirty="0">
                <a:solidFill>
                  <a:schemeClr val="tx1"/>
                </a:solidFill>
              </a:rPr>
              <a:t>1</a:t>
            </a:r>
            <a:r>
              <a:rPr lang="zh-CN" altLang="en-US" dirty="0">
                <a:solidFill>
                  <a:schemeClr val="tx1"/>
                </a:solidFill>
              </a:rPr>
              <a:t>维可以与实参数组不同。例如，实参数组定义为</a:t>
            </a:r>
            <a:r>
              <a:rPr lang="en-US" altLang="zh-CN" dirty="0" err="1">
                <a:solidFill>
                  <a:schemeClr val="tx1"/>
                </a:solidFill>
              </a:rPr>
              <a:t>int</a:t>
            </a:r>
            <a:r>
              <a:rPr lang="en-US" altLang="zh-CN" dirty="0">
                <a:solidFill>
                  <a:schemeClr val="tx1"/>
                </a:solidFill>
              </a:rPr>
              <a:t> score[5][10];</a:t>
            </a:r>
            <a:r>
              <a:rPr lang="zh-CN" altLang="en-US" dirty="0">
                <a:solidFill>
                  <a:schemeClr val="tx1"/>
                </a:solidFill>
              </a:rPr>
              <a:t>而形参数组定义为</a:t>
            </a:r>
            <a:r>
              <a:rPr lang="en-US" altLang="zh-CN" dirty="0" err="1">
                <a:solidFill>
                  <a:schemeClr val="tx1"/>
                </a:solidFill>
              </a:rPr>
              <a:t>int</a:t>
            </a:r>
            <a:r>
              <a:rPr lang="en-US" altLang="zh-CN" dirty="0">
                <a:solidFill>
                  <a:schemeClr val="tx1"/>
                </a:solidFill>
              </a:rPr>
              <a:t> array[ ][10];</a:t>
            </a:r>
            <a:r>
              <a:rPr lang="zh-CN" altLang="en-US" dirty="0">
                <a:solidFill>
                  <a:schemeClr val="tx1"/>
                </a:solidFill>
              </a:rPr>
              <a:t>或</a:t>
            </a:r>
            <a:r>
              <a:rPr lang="en-US" altLang="zh-CN" dirty="0" err="1">
                <a:solidFill>
                  <a:schemeClr val="tx1"/>
                </a:solidFill>
              </a:rPr>
              <a:t>int</a:t>
            </a:r>
            <a:r>
              <a:rPr lang="en-US" altLang="zh-CN" dirty="0">
                <a:solidFill>
                  <a:schemeClr val="tx1"/>
                </a:solidFill>
              </a:rPr>
              <a:t> array[8][10];</a:t>
            </a:r>
            <a:r>
              <a:rPr lang="zh-CN" altLang="en-US" dirty="0">
                <a:solidFill>
                  <a:schemeClr val="tx1"/>
                </a:solidFill>
              </a:rPr>
              <a:t>均可以。这时形参数组和实参数组都是由相同类型和大小的一维数组组成的。</a:t>
            </a:r>
            <a:r>
              <a:rPr lang="en-US" altLang="zh-CN" dirty="0">
                <a:solidFill>
                  <a:schemeClr val="tx1"/>
                </a:solidFill>
              </a:rPr>
              <a:t>C</a:t>
            </a:r>
            <a:r>
              <a:rPr lang="zh-CN" altLang="en-US" dirty="0">
                <a:solidFill>
                  <a:schemeClr val="tx1"/>
                </a:solidFill>
              </a:rPr>
              <a:t>语言编译系统不检查第一维的大小。</a:t>
            </a:r>
          </a:p>
        </p:txBody>
      </p:sp>
      <p:sp>
        <p:nvSpPr>
          <p:cNvPr id="9" name="圆角矩形 14">
            <a:extLst>
              <a:ext uri="{FF2B5EF4-FFF2-40B4-BE49-F238E27FC236}">
                <a16:creationId xmlns:a16="http://schemas.microsoft.com/office/drawing/2014/main" xmlns="" id="{4DE7CEEA-2845-4EC0-941D-A40616EBBB6B}"/>
              </a:ext>
            </a:extLst>
          </p:cNvPr>
          <p:cNvSpPr/>
          <p:nvPr/>
        </p:nvSpPr>
        <p:spPr>
          <a:xfrm>
            <a:off x="4455467" y="1967648"/>
            <a:ext cx="5893869" cy="471216"/>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50000"/>
              </a:lnSpc>
              <a:defRPr/>
            </a:pPr>
            <a:r>
              <a:rPr lang="en-US" altLang="zh-CN" dirty="0" err="1">
                <a:solidFill>
                  <a:schemeClr val="tx1"/>
                </a:solidFill>
              </a:rPr>
              <a:t>int</a:t>
            </a:r>
            <a:r>
              <a:rPr lang="en-US" altLang="zh-CN" dirty="0">
                <a:solidFill>
                  <a:schemeClr val="tx1"/>
                </a:solidFill>
              </a:rPr>
              <a:t> array[3][10];</a:t>
            </a:r>
            <a:r>
              <a:rPr lang="zh-CN" altLang="en-US" dirty="0">
                <a:solidFill>
                  <a:schemeClr val="tx1"/>
                </a:solidFill>
              </a:rPr>
              <a:t> 或 </a:t>
            </a:r>
            <a:r>
              <a:rPr lang="en-US" altLang="zh-CN" dirty="0" err="1">
                <a:solidFill>
                  <a:schemeClr val="tx1"/>
                </a:solidFill>
              </a:rPr>
              <a:t>int</a:t>
            </a:r>
            <a:r>
              <a:rPr lang="en-US" altLang="zh-CN" dirty="0">
                <a:solidFill>
                  <a:schemeClr val="tx1"/>
                </a:solidFill>
              </a:rPr>
              <a:t> array[][10];</a:t>
            </a:r>
            <a:r>
              <a:rPr lang="en-US" altLang="zh-CN" dirty="0">
                <a:solidFill>
                  <a:srgbClr val="008000"/>
                </a:solidFill>
              </a:rPr>
              <a:t>	//</a:t>
            </a:r>
            <a:r>
              <a:rPr lang="zh-CN" altLang="en-US" dirty="0">
                <a:solidFill>
                  <a:srgbClr val="008000"/>
                </a:solidFill>
              </a:rPr>
              <a:t>二者等价</a:t>
            </a:r>
            <a:endParaRPr lang="en-US" altLang="zh-CN" dirty="0">
              <a:solidFill>
                <a:srgbClr val="008000"/>
              </a:solidFill>
            </a:endParaRPr>
          </a:p>
        </p:txBody>
      </p:sp>
      <p:sp>
        <p:nvSpPr>
          <p:cNvPr id="10" name="圆角矩形 15">
            <a:extLst>
              <a:ext uri="{FF2B5EF4-FFF2-40B4-BE49-F238E27FC236}">
                <a16:creationId xmlns:a16="http://schemas.microsoft.com/office/drawing/2014/main" xmlns="" id="{05305299-58EB-4BB0-8E01-6E9CF0485897}"/>
              </a:ext>
            </a:extLst>
          </p:cNvPr>
          <p:cNvSpPr/>
          <p:nvPr/>
        </p:nvSpPr>
        <p:spPr>
          <a:xfrm>
            <a:off x="4455467" y="2705303"/>
            <a:ext cx="5893868" cy="436863"/>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50000"/>
              </a:lnSpc>
              <a:defRPr/>
            </a:pPr>
            <a:r>
              <a:rPr lang="en-US" altLang="zh-CN" dirty="0" err="1">
                <a:solidFill>
                  <a:schemeClr val="tx1"/>
                </a:solidFill>
              </a:rPr>
              <a:t>int</a:t>
            </a:r>
            <a:r>
              <a:rPr lang="en-US" altLang="zh-CN" dirty="0">
                <a:solidFill>
                  <a:schemeClr val="tx1"/>
                </a:solidFill>
              </a:rPr>
              <a:t> array[][]; </a:t>
            </a:r>
            <a:r>
              <a:rPr lang="zh-CN" altLang="en-US" dirty="0">
                <a:solidFill>
                  <a:schemeClr val="tx1"/>
                </a:solidFill>
              </a:rPr>
              <a:t>或 </a:t>
            </a:r>
            <a:r>
              <a:rPr lang="en-US" altLang="zh-CN" dirty="0" err="1">
                <a:solidFill>
                  <a:schemeClr val="tx1"/>
                </a:solidFill>
              </a:rPr>
              <a:t>int</a:t>
            </a:r>
            <a:r>
              <a:rPr lang="en-US" altLang="zh-CN" dirty="0">
                <a:solidFill>
                  <a:schemeClr val="tx1"/>
                </a:solidFill>
              </a:rPr>
              <a:t> array[3][ ];	</a:t>
            </a:r>
            <a:r>
              <a:rPr lang="en-US" altLang="zh-CN" dirty="0">
                <a:solidFill>
                  <a:srgbClr val="008000"/>
                </a:solidFill>
              </a:rPr>
              <a:t>//</a:t>
            </a:r>
            <a:r>
              <a:rPr lang="zh-CN" altLang="en-US" dirty="0">
                <a:solidFill>
                  <a:srgbClr val="008000"/>
                </a:solidFill>
              </a:rPr>
              <a:t>必须指定列数</a:t>
            </a:r>
            <a:endParaRPr lang="en-US" altLang="zh-CN" dirty="0">
              <a:solidFill>
                <a:srgbClr val="008000"/>
              </a:solidFill>
            </a:endParaRPr>
          </a:p>
          <a:p>
            <a:pPr algn="just">
              <a:lnSpc>
                <a:spcPct val="150000"/>
              </a:lnSpc>
              <a:defRPr/>
            </a:pPr>
            <a:endParaRPr lang="zh-CN" altLang="en-US" dirty="0">
              <a:solidFill>
                <a:schemeClr val="tx1"/>
              </a:solidFill>
            </a:endParaRPr>
          </a:p>
        </p:txBody>
      </p:sp>
      <p:pic>
        <p:nvPicPr>
          <p:cNvPr id="12" name="图片 11">
            <a:extLst>
              <a:ext uri="{FF2B5EF4-FFF2-40B4-BE49-F238E27FC236}">
                <a16:creationId xmlns:a16="http://schemas.microsoft.com/office/drawing/2014/main" xmlns="" id="{F85C959A-118B-495F-B8CB-F9B90295EF73}"/>
              </a:ext>
            </a:extLst>
          </p:cNvPr>
          <p:cNvPicPr>
            <a:picLocks noChangeAspect="1"/>
          </p:cNvPicPr>
          <p:nvPr/>
        </p:nvPicPr>
        <p:blipFill>
          <a:blip r:embed="rId4" cstate="print"/>
          <a:stretch>
            <a:fillRect/>
          </a:stretch>
        </p:blipFill>
        <p:spPr>
          <a:xfrm>
            <a:off x="3798779" y="2647509"/>
            <a:ext cx="542925" cy="552450"/>
          </a:xfrm>
          <a:prstGeom prst="rect">
            <a:avLst/>
          </a:prstGeom>
        </p:spPr>
      </p:pic>
      <p:pic>
        <p:nvPicPr>
          <p:cNvPr id="13" name="图片 12">
            <a:extLst>
              <a:ext uri="{FF2B5EF4-FFF2-40B4-BE49-F238E27FC236}">
                <a16:creationId xmlns:a16="http://schemas.microsoft.com/office/drawing/2014/main" xmlns="" id="{EC7F420D-6316-480A-A6EA-5B56568F664C}"/>
              </a:ext>
            </a:extLst>
          </p:cNvPr>
          <p:cNvPicPr>
            <a:picLocks noChangeAspect="1"/>
          </p:cNvPicPr>
          <p:nvPr/>
        </p:nvPicPr>
        <p:blipFill>
          <a:blip r:embed="rId5" cstate="print"/>
          <a:stretch>
            <a:fillRect/>
          </a:stretch>
        </p:blipFill>
        <p:spPr>
          <a:xfrm>
            <a:off x="3789254" y="1933939"/>
            <a:ext cx="552450" cy="542925"/>
          </a:xfrm>
          <a:prstGeom prst="rect">
            <a:avLst/>
          </a:prstGeom>
        </p:spPr>
      </p:pic>
    </p:spTree>
    <p:extLst>
      <p:ext uri="{BB962C8B-B14F-4D97-AF65-F5344CB8AC3E}">
        <p14:creationId xmlns:p14="http://schemas.microsoft.com/office/powerpoint/2010/main" xmlns="" val="2457943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多维数组名作函数参数</a:t>
            </a:r>
          </a:p>
        </p:txBody>
      </p:sp>
      <p:sp>
        <p:nvSpPr>
          <p:cNvPr id="3" name="内容占位符 2"/>
          <p:cNvSpPr>
            <a:spLocks noGrp="1"/>
          </p:cNvSpPr>
          <p:nvPr>
            <p:ph idx="1"/>
          </p:nvPr>
        </p:nvSpPr>
        <p:spPr>
          <a:xfrm>
            <a:off x="178578" y="1246658"/>
            <a:ext cx="8179610"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7.13】</a:t>
            </a:r>
            <a:r>
              <a:rPr lang="zh-CN" altLang="en-US" sz="2000" dirty="0">
                <a:solidFill>
                  <a:schemeClr val="accent1"/>
                </a:solidFill>
              </a:rPr>
              <a:t>有一个</a:t>
            </a:r>
            <a:r>
              <a:rPr lang="en-US" altLang="zh-CN" sz="2000" dirty="0">
                <a:solidFill>
                  <a:schemeClr val="accent1"/>
                </a:solidFill>
              </a:rPr>
              <a:t>3×4</a:t>
            </a:r>
            <a:r>
              <a:rPr lang="zh-CN" altLang="en-US" sz="2000" dirty="0">
                <a:solidFill>
                  <a:schemeClr val="accent1"/>
                </a:solidFill>
              </a:rPr>
              <a:t>的矩阵，求所有元素中的最大值。</a:t>
            </a:r>
          </a:p>
        </p:txBody>
      </p:sp>
      <p:grpSp>
        <p:nvGrpSpPr>
          <p:cNvPr id="51" name="组合 50"/>
          <p:cNvGrpSpPr/>
          <p:nvPr/>
        </p:nvGrpSpPr>
        <p:grpSpPr>
          <a:xfrm>
            <a:off x="439269" y="4565001"/>
            <a:ext cx="11472512" cy="1211074"/>
            <a:chOff x="8050697" y="5019263"/>
            <a:chExt cx="11472512" cy="1211074"/>
          </a:xfrm>
          <a:effectLst>
            <a:outerShdw blurRad="63500" sx="102000" sy="102000" algn="ctr" rotWithShape="0">
              <a:prstClr val="black">
                <a:alpha val="40000"/>
              </a:prstClr>
            </a:outerShdw>
          </a:effectLst>
        </p:grpSpPr>
        <p:sp>
          <p:nvSpPr>
            <p:cNvPr id="52" name="剪去单角的矩形 51"/>
            <p:cNvSpPr/>
            <p:nvPr/>
          </p:nvSpPr>
          <p:spPr>
            <a:xfrm>
              <a:off x="8050697" y="5019263"/>
              <a:ext cx="11472512" cy="1211074"/>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15"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11057040" cy="1077218"/>
            </a:xfrm>
            <a:prstGeom prst="rect">
              <a:avLst/>
            </a:prstGeom>
            <a:noFill/>
          </p:spPr>
          <p:txBody>
            <a:bodyPr wrap="square" rtlCol="0">
              <a:spAutoFit/>
            </a:bodyPr>
            <a:lstStyle/>
            <a:p>
              <a:r>
                <a:rPr lang="zh-CN" altLang="zh-CN" sz="1600" dirty="0">
                  <a:solidFill>
                    <a:schemeClr val="bg1"/>
                  </a:solidFill>
                </a:rPr>
                <a:t>形参数组</a:t>
              </a:r>
              <a:r>
                <a:rPr lang="en-US" altLang="zh-CN" sz="1600" dirty="0">
                  <a:solidFill>
                    <a:schemeClr val="bg1"/>
                  </a:solidFill>
                </a:rPr>
                <a:t>array</a:t>
              </a:r>
              <a:r>
                <a:rPr lang="zh-CN" altLang="zh-CN" sz="1600" dirty="0">
                  <a:solidFill>
                    <a:schemeClr val="bg1"/>
                  </a:solidFill>
                </a:rPr>
                <a:t>第</a:t>
              </a:r>
              <a:r>
                <a:rPr lang="en-US" altLang="zh-CN" sz="1600" dirty="0">
                  <a:solidFill>
                    <a:schemeClr val="bg1"/>
                  </a:solidFill>
                </a:rPr>
                <a:t>1</a:t>
              </a:r>
              <a:r>
                <a:rPr lang="zh-CN" altLang="zh-CN" sz="1600" dirty="0">
                  <a:solidFill>
                    <a:schemeClr val="bg1"/>
                  </a:solidFill>
                </a:rPr>
                <a:t>维的大小省略，第</a:t>
              </a:r>
              <a:r>
                <a:rPr lang="en-US" altLang="zh-CN" sz="1600" dirty="0">
                  <a:solidFill>
                    <a:schemeClr val="bg1"/>
                  </a:solidFill>
                </a:rPr>
                <a:t>2</a:t>
              </a:r>
              <a:r>
                <a:rPr lang="zh-CN" altLang="zh-CN" sz="1600" dirty="0">
                  <a:solidFill>
                    <a:schemeClr val="bg1"/>
                  </a:solidFill>
                </a:rPr>
                <a:t>维大小不能省略，而且要和实参数组</a:t>
              </a:r>
              <a:r>
                <a:rPr lang="en-US" altLang="zh-CN" sz="1600" dirty="0">
                  <a:solidFill>
                    <a:schemeClr val="bg1"/>
                  </a:solidFill>
                </a:rPr>
                <a:t>a</a:t>
              </a:r>
              <a:r>
                <a:rPr lang="zh-CN" altLang="zh-CN" sz="1600" dirty="0">
                  <a:solidFill>
                    <a:schemeClr val="bg1"/>
                  </a:solidFill>
                </a:rPr>
                <a:t>的第</a:t>
              </a:r>
              <a:r>
                <a:rPr lang="en-US" altLang="zh-CN" sz="1600" dirty="0">
                  <a:solidFill>
                    <a:schemeClr val="bg1"/>
                  </a:solidFill>
                </a:rPr>
                <a:t>2</a:t>
              </a:r>
              <a:r>
                <a:rPr lang="zh-CN" altLang="zh-CN" sz="1600" dirty="0">
                  <a:solidFill>
                    <a:schemeClr val="bg1"/>
                  </a:solidFill>
                </a:rPr>
                <a:t>维的大小相同。在主函数调用</a:t>
              </a:r>
              <a:r>
                <a:rPr lang="en-US" altLang="zh-CN" sz="1600" dirty="0" err="1">
                  <a:solidFill>
                    <a:schemeClr val="bg1"/>
                  </a:solidFill>
                </a:rPr>
                <a:t>max_value</a:t>
              </a:r>
              <a:r>
                <a:rPr lang="zh-CN" altLang="zh-CN" sz="1600" dirty="0">
                  <a:solidFill>
                    <a:schemeClr val="bg1"/>
                  </a:solidFill>
                </a:rPr>
                <a:t>函数时，把实参二维数组</a:t>
              </a:r>
              <a:r>
                <a:rPr lang="en-US" altLang="zh-CN" sz="1600" dirty="0">
                  <a:solidFill>
                    <a:schemeClr val="bg1"/>
                  </a:solidFill>
                </a:rPr>
                <a:t>a</a:t>
              </a:r>
              <a:r>
                <a:rPr lang="zh-CN" altLang="zh-CN" sz="1600" dirty="0">
                  <a:solidFill>
                    <a:schemeClr val="bg1"/>
                  </a:solidFill>
                </a:rPr>
                <a:t>的第</a:t>
              </a:r>
              <a:r>
                <a:rPr lang="en-US" altLang="zh-CN" sz="1600" dirty="0">
                  <a:solidFill>
                    <a:schemeClr val="bg1"/>
                  </a:solidFill>
                </a:rPr>
                <a:t>1</a:t>
              </a:r>
              <a:r>
                <a:rPr lang="zh-CN" altLang="zh-CN" sz="1600" dirty="0">
                  <a:solidFill>
                    <a:schemeClr val="bg1"/>
                  </a:solidFill>
                </a:rPr>
                <a:t>行的起始地址传递给形参数组</a:t>
              </a:r>
              <a:r>
                <a:rPr lang="en-US" altLang="zh-CN" sz="1600" dirty="0">
                  <a:solidFill>
                    <a:schemeClr val="bg1"/>
                  </a:solidFill>
                </a:rPr>
                <a:t>array</a:t>
              </a:r>
              <a:r>
                <a:rPr lang="zh-CN" altLang="zh-CN" sz="1600" dirty="0">
                  <a:solidFill>
                    <a:schemeClr val="bg1"/>
                  </a:solidFill>
                </a:rPr>
                <a:t>，因此</a:t>
              </a:r>
              <a:r>
                <a:rPr lang="en-US" altLang="zh-CN" sz="1600" dirty="0">
                  <a:solidFill>
                    <a:schemeClr val="bg1"/>
                  </a:solidFill>
                </a:rPr>
                <a:t>array</a:t>
              </a:r>
              <a:r>
                <a:rPr lang="zh-CN" altLang="zh-CN" sz="1600" dirty="0">
                  <a:solidFill>
                    <a:schemeClr val="bg1"/>
                  </a:solidFill>
                </a:rPr>
                <a:t>数组第</a:t>
              </a:r>
              <a:r>
                <a:rPr lang="en-US" altLang="zh-CN" sz="1600" dirty="0">
                  <a:solidFill>
                    <a:schemeClr val="bg1"/>
                  </a:solidFill>
                </a:rPr>
                <a:t>1</a:t>
              </a:r>
              <a:r>
                <a:rPr lang="zh-CN" altLang="zh-CN" sz="1600" dirty="0">
                  <a:solidFill>
                    <a:schemeClr val="bg1"/>
                  </a:solidFill>
                </a:rPr>
                <a:t>行的起始地址与</a:t>
              </a:r>
              <a:r>
                <a:rPr lang="en-US" altLang="zh-CN" sz="1600" dirty="0">
                  <a:solidFill>
                    <a:schemeClr val="bg1"/>
                  </a:solidFill>
                </a:rPr>
                <a:t>a</a:t>
              </a:r>
              <a:r>
                <a:rPr lang="zh-CN" altLang="zh-CN" sz="1600" dirty="0">
                  <a:solidFill>
                    <a:schemeClr val="bg1"/>
                  </a:solidFill>
                </a:rPr>
                <a:t>数组的第</a:t>
              </a:r>
              <a:r>
                <a:rPr lang="en-US" altLang="zh-CN" sz="1600" dirty="0">
                  <a:solidFill>
                    <a:schemeClr val="bg1"/>
                  </a:solidFill>
                </a:rPr>
                <a:t>1</a:t>
              </a:r>
              <a:r>
                <a:rPr lang="zh-CN" altLang="zh-CN" sz="1600" dirty="0">
                  <a:solidFill>
                    <a:schemeClr val="bg1"/>
                  </a:solidFill>
                </a:rPr>
                <a:t>行的起始地址相同。由于两个数组的列数相同，因此</a:t>
              </a:r>
              <a:r>
                <a:rPr lang="en-US" altLang="zh-CN" sz="1600" dirty="0">
                  <a:solidFill>
                    <a:schemeClr val="bg1"/>
                  </a:solidFill>
                </a:rPr>
                <a:t>array</a:t>
              </a:r>
              <a:r>
                <a:rPr lang="zh-CN" altLang="zh-CN" sz="1600" dirty="0">
                  <a:solidFill>
                    <a:schemeClr val="bg1"/>
                  </a:solidFill>
                </a:rPr>
                <a:t>数组第</a:t>
              </a:r>
              <a:r>
                <a:rPr lang="en-US" altLang="zh-CN" sz="1600" dirty="0">
                  <a:solidFill>
                    <a:schemeClr val="bg1"/>
                  </a:solidFill>
                </a:rPr>
                <a:t>2</a:t>
              </a:r>
              <a:r>
                <a:rPr lang="zh-CN" altLang="zh-CN" sz="1600" dirty="0">
                  <a:solidFill>
                    <a:schemeClr val="bg1"/>
                  </a:solidFill>
                </a:rPr>
                <a:t>行的起始地址与</a:t>
              </a:r>
              <a:r>
                <a:rPr lang="en-US" altLang="zh-CN" sz="1600" dirty="0">
                  <a:solidFill>
                    <a:schemeClr val="bg1"/>
                  </a:solidFill>
                </a:rPr>
                <a:t>a</a:t>
              </a:r>
              <a:r>
                <a:rPr lang="zh-CN" altLang="zh-CN" sz="1600" dirty="0">
                  <a:solidFill>
                    <a:schemeClr val="bg1"/>
                  </a:solidFill>
                </a:rPr>
                <a:t>数组的第</a:t>
              </a:r>
              <a:r>
                <a:rPr lang="en-US" altLang="zh-CN" sz="1600" dirty="0">
                  <a:solidFill>
                    <a:schemeClr val="bg1"/>
                  </a:solidFill>
                </a:rPr>
                <a:t>2</a:t>
              </a:r>
              <a:r>
                <a:rPr lang="zh-CN" altLang="zh-CN" sz="1600" dirty="0">
                  <a:solidFill>
                    <a:schemeClr val="bg1"/>
                  </a:solidFill>
                </a:rPr>
                <a:t>行的起始地址相同。</a:t>
              </a:r>
              <a:r>
                <a:rPr lang="en-US" altLang="zh-CN" sz="1600" dirty="0">
                  <a:solidFill>
                    <a:schemeClr val="bg1"/>
                  </a:solidFill>
                </a:rPr>
                <a:t>a[</a:t>
              </a:r>
              <a:r>
                <a:rPr lang="en-US" altLang="zh-CN" sz="1600" dirty="0" err="1">
                  <a:solidFill>
                    <a:schemeClr val="bg1"/>
                  </a:solidFill>
                </a:rPr>
                <a:t>i</a:t>
              </a:r>
              <a:r>
                <a:rPr lang="en-US" altLang="zh-CN" sz="1600" dirty="0">
                  <a:solidFill>
                    <a:schemeClr val="bg1"/>
                  </a:solidFill>
                </a:rPr>
                <a:t>][j]</a:t>
              </a:r>
              <a:r>
                <a:rPr lang="zh-CN" altLang="zh-CN" sz="1600" dirty="0">
                  <a:solidFill>
                    <a:schemeClr val="bg1"/>
                  </a:solidFill>
                </a:rPr>
                <a:t>与</a:t>
              </a:r>
              <a:r>
                <a:rPr lang="en-US" altLang="zh-CN" sz="1600" dirty="0">
                  <a:solidFill>
                    <a:schemeClr val="bg1"/>
                  </a:solidFill>
                </a:rPr>
                <a:t>array[</a:t>
              </a:r>
              <a:r>
                <a:rPr lang="en-US" altLang="zh-CN" sz="1600" dirty="0" err="1">
                  <a:solidFill>
                    <a:schemeClr val="bg1"/>
                  </a:solidFill>
                </a:rPr>
                <a:t>i</a:t>
              </a:r>
              <a:r>
                <a:rPr lang="en-US" altLang="zh-CN" sz="1600" dirty="0">
                  <a:solidFill>
                    <a:schemeClr val="bg1"/>
                  </a:solidFill>
                </a:rPr>
                <a:t>][j]</a:t>
              </a:r>
              <a:r>
                <a:rPr lang="zh-CN" altLang="zh-CN" sz="1600" dirty="0">
                  <a:solidFill>
                    <a:schemeClr val="bg1"/>
                  </a:solidFill>
                </a:rPr>
                <a:t>同占一个存储单元，它们具有同一个值。实际上，</a:t>
              </a:r>
              <a:r>
                <a:rPr lang="en-US" altLang="zh-CN" sz="1600" dirty="0">
                  <a:solidFill>
                    <a:schemeClr val="bg1"/>
                  </a:solidFill>
                </a:rPr>
                <a:t>array[</a:t>
              </a:r>
              <a:r>
                <a:rPr lang="en-US" altLang="zh-CN" sz="1600" dirty="0" err="1">
                  <a:solidFill>
                    <a:schemeClr val="bg1"/>
                  </a:solidFill>
                </a:rPr>
                <a:t>i</a:t>
              </a:r>
              <a:r>
                <a:rPr lang="en-US" altLang="zh-CN" sz="1600" dirty="0">
                  <a:solidFill>
                    <a:schemeClr val="bg1"/>
                  </a:solidFill>
                </a:rPr>
                <a:t>][j]</a:t>
              </a:r>
              <a:r>
                <a:rPr lang="zh-CN" altLang="zh-CN" sz="1600" dirty="0">
                  <a:solidFill>
                    <a:schemeClr val="bg1"/>
                  </a:solidFill>
                </a:rPr>
                <a:t>就是</a:t>
              </a:r>
              <a:r>
                <a:rPr lang="en-US" altLang="zh-CN" sz="1600" dirty="0">
                  <a:solidFill>
                    <a:schemeClr val="bg1"/>
                  </a:solidFill>
                </a:rPr>
                <a:t>a[</a:t>
              </a:r>
              <a:r>
                <a:rPr lang="en-US" altLang="zh-CN" sz="1600" dirty="0" err="1">
                  <a:solidFill>
                    <a:schemeClr val="bg1"/>
                  </a:solidFill>
                </a:rPr>
                <a:t>i</a:t>
              </a:r>
              <a:r>
                <a:rPr lang="en-US" altLang="zh-CN" sz="1600" dirty="0">
                  <a:solidFill>
                    <a:schemeClr val="bg1"/>
                  </a:solidFill>
                </a:rPr>
                <a:t>][j]</a:t>
              </a:r>
              <a:r>
                <a:rPr lang="zh-CN" altLang="zh-CN" sz="1600" dirty="0">
                  <a:solidFill>
                    <a:schemeClr val="bg1"/>
                  </a:solidFill>
                </a:rPr>
                <a:t>，在函数中对</a:t>
              </a:r>
              <a:r>
                <a:rPr lang="en-US" altLang="zh-CN" sz="1600" dirty="0">
                  <a:solidFill>
                    <a:schemeClr val="bg1"/>
                  </a:solidFill>
                </a:rPr>
                <a:t>array[</a:t>
              </a:r>
              <a:r>
                <a:rPr lang="en-US" altLang="zh-CN" sz="1600" dirty="0" err="1">
                  <a:solidFill>
                    <a:schemeClr val="bg1"/>
                  </a:solidFill>
                </a:rPr>
                <a:t>i</a:t>
              </a:r>
              <a:r>
                <a:rPr lang="en-US" altLang="zh-CN" sz="1600" dirty="0">
                  <a:solidFill>
                    <a:schemeClr val="bg1"/>
                  </a:solidFill>
                </a:rPr>
                <a:t>][j]</a:t>
              </a:r>
              <a:r>
                <a:rPr lang="zh-CN" altLang="zh-CN" sz="1600" dirty="0">
                  <a:solidFill>
                    <a:schemeClr val="bg1"/>
                  </a:solidFill>
                </a:rPr>
                <a:t>的操作就是对</a:t>
              </a:r>
              <a:r>
                <a:rPr lang="en-US" altLang="zh-CN" sz="1600" dirty="0">
                  <a:solidFill>
                    <a:schemeClr val="bg1"/>
                  </a:solidFill>
                </a:rPr>
                <a:t>a[</a:t>
              </a:r>
              <a:r>
                <a:rPr lang="en-US" altLang="zh-CN" sz="1600" dirty="0" err="1">
                  <a:solidFill>
                    <a:schemeClr val="bg1"/>
                  </a:solidFill>
                </a:rPr>
                <a:t>i</a:t>
              </a:r>
              <a:r>
                <a:rPr lang="en-US" altLang="zh-CN" sz="1600" dirty="0">
                  <a:solidFill>
                    <a:schemeClr val="bg1"/>
                  </a:solidFill>
                </a:rPr>
                <a:t>][j]</a:t>
              </a:r>
              <a:r>
                <a:rPr lang="zh-CN" altLang="zh-CN" sz="1600" dirty="0">
                  <a:solidFill>
                    <a:schemeClr val="bg1"/>
                  </a:solidFill>
                </a:rPr>
                <a:t>的操作。</a:t>
              </a:r>
            </a:p>
          </p:txBody>
        </p:sp>
      </p:grpSp>
      <p:sp>
        <p:nvSpPr>
          <p:cNvPr id="32" name="圆角矩形 12">
            <a:extLst>
              <a:ext uri="{FF2B5EF4-FFF2-40B4-BE49-F238E27FC236}">
                <a16:creationId xmlns:a16="http://schemas.microsoft.com/office/drawing/2014/main" xmlns="" id="{0F049BFC-9696-4323-94B2-76251E60074B}"/>
              </a:ext>
            </a:extLst>
          </p:cNvPr>
          <p:cNvSpPr/>
          <p:nvPr/>
        </p:nvSpPr>
        <p:spPr>
          <a:xfrm>
            <a:off x="402050" y="1852550"/>
            <a:ext cx="11470446" cy="255039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max_value</a:t>
            </a:r>
            <a:r>
              <a:rPr lang="en-US" altLang="zh-CN" sz="1400" dirty="0"/>
              <a:t>(</a:t>
            </a:r>
            <a:r>
              <a:rPr lang="en-US" altLang="zh-CN" sz="1400" dirty="0" err="1"/>
              <a:t>int</a:t>
            </a:r>
            <a:r>
              <a:rPr lang="en-US" altLang="zh-CN" sz="1400" dirty="0"/>
              <a:t> array[][4]);		</a:t>
            </a:r>
            <a:r>
              <a:rPr lang="en-US" altLang="zh-CN" sz="1400" dirty="0">
                <a:solidFill>
                  <a:srgbClr val="008000"/>
                </a:solidFill>
              </a:rPr>
              <a:t>//</a:t>
            </a:r>
            <a:r>
              <a:rPr lang="zh-CN" altLang="en-US" sz="1400" dirty="0">
                <a:solidFill>
                  <a:srgbClr val="008000"/>
                </a:solidFill>
              </a:rPr>
              <a:t>函数声明</a:t>
            </a:r>
          </a:p>
          <a:p>
            <a:pPr defTabSz="363538">
              <a:lnSpc>
                <a:spcPct val="120000"/>
              </a:lnSpc>
            </a:pPr>
            <a:r>
              <a:rPr lang="zh-CN" altLang="en-US" sz="1400" dirty="0"/>
              <a:t>	</a:t>
            </a:r>
            <a:r>
              <a:rPr lang="en-US" altLang="zh-CN" sz="1400" dirty="0" err="1"/>
              <a:t>int</a:t>
            </a:r>
            <a:r>
              <a:rPr lang="en-US" altLang="zh-CN" sz="1400" dirty="0"/>
              <a:t> a[3][4]={{1,3,5,7},{2,4,6,8},{15,17,34,12}};	 </a:t>
            </a:r>
            <a:r>
              <a:rPr lang="en-US" altLang="zh-CN" sz="1400" dirty="0">
                <a:solidFill>
                  <a:srgbClr val="008000"/>
                </a:solidFill>
              </a:rPr>
              <a:t>//</a:t>
            </a:r>
            <a:r>
              <a:rPr lang="zh-CN" altLang="en-US" sz="1400" dirty="0">
                <a:solidFill>
                  <a:srgbClr val="008000"/>
                </a:solidFill>
              </a:rPr>
              <a:t>对数组元素赋初值</a:t>
            </a:r>
          </a:p>
          <a:p>
            <a:pPr defTabSz="363538">
              <a:lnSpc>
                <a:spcPct val="120000"/>
              </a:lnSpc>
            </a:pPr>
            <a:r>
              <a:rPr lang="zh-CN" altLang="en-US" sz="1400" dirty="0"/>
              <a:t>	</a:t>
            </a:r>
            <a:r>
              <a:rPr lang="en-US" altLang="zh-CN" sz="1400" dirty="0" err="1"/>
              <a:t>printf</a:t>
            </a:r>
            <a:r>
              <a:rPr lang="en-US" altLang="zh-CN" sz="1400" dirty="0"/>
              <a:t>("Max value is %d\n",</a:t>
            </a:r>
            <a:r>
              <a:rPr lang="en-US" altLang="zh-CN" sz="1400" dirty="0" err="1">
                <a:solidFill>
                  <a:schemeClr val="accent6"/>
                </a:solidFill>
              </a:rPr>
              <a:t>max_value</a:t>
            </a:r>
            <a:r>
              <a:rPr lang="en-US" altLang="zh-CN" sz="1400" dirty="0">
                <a:solidFill>
                  <a:schemeClr val="accent6"/>
                </a:solidFill>
              </a:rPr>
              <a:t>(a)</a:t>
            </a:r>
            <a:r>
              <a:rPr lang="en-US" altLang="zh-CN" sz="1400" dirty="0"/>
              <a:t>);</a:t>
            </a:r>
          </a:p>
          <a:p>
            <a:pPr defTabSz="363538">
              <a:lnSpc>
                <a:spcPct val="120000"/>
              </a:lnSpc>
            </a:pPr>
            <a:r>
              <a:rPr lang="en-US" altLang="zh-CN" sz="1400" dirty="0"/>
              <a:t>	</a:t>
            </a:r>
            <a:r>
              <a:rPr lang="en-US" altLang="zh-CN" sz="1400" dirty="0">
                <a:solidFill>
                  <a:srgbClr val="008000"/>
                </a:solidFill>
              </a:rPr>
              <a:t>//</a:t>
            </a:r>
            <a:r>
              <a:rPr lang="en-US" altLang="zh-CN" sz="1400" dirty="0" err="1">
                <a:solidFill>
                  <a:srgbClr val="008000"/>
                </a:solidFill>
              </a:rPr>
              <a:t>max_value</a:t>
            </a:r>
            <a:r>
              <a:rPr lang="en-US" altLang="zh-CN" sz="1400" dirty="0">
                <a:solidFill>
                  <a:srgbClr val="008000"/>
                </a:solidFill>
              </a:rPr>
              <a:t>(a)</a:t>
            </a:r>
            <a:r>
              <a:rPr lang="zh-CN" altLang="en-US" sz="1400" dirty="0">
                <a:solidFill>
                  <a:srgbClr val="008000"/>
                </a:solidFill>
              </a:rPr>
              <a:t>为函数调用</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err="1"/>
              <a:t>int</a:t>
            </a:r>
            <a:r>
              <a:rPr lang="en-US" altLang="zh-CN" sz="1400" dirty="0"/>
              <a:t> </a:t>
            </a:r>
            <a:r>
              <a:rPr lang="en-US" altLang="zh-CN" sz="1400" dirty="0" err="1"/>
              <a:t>max_value</a:t>
            </a:r>
            <a:r>
              <a:rPr lang="en-US" altLang="zh-CN" sz="1400" dirty="0"/>
              <a:t>(</a:t>
            </a:r>
            <a:r>
              <a:rPr lang="en-US" altLang="zh-CN" sz="1400" dirty="0" err="1">
                <a:solidFill>
                  <a:schemeClr val="accent6"/>
                </a:solidFill>
              </a:rPr>
              <a:t>int</a:t>
            </a:r>
            <a:r>
              <a:rPr lang="en-US" altLang="zh-CN" sz="1400" dirty="0">
                <a:solidFill>
                  <a:schemeClr val="accent6"/>
                </a:solidFill>
              </a:rPr>
              <a:t> array[][4]</a:t>
            </a:r>
            <a:r>
              <a:rPr lang="en-US" altLang="zh-CN" sz="1400" dirty="0"/>
              <a:t>)	</a:t>
            </a:r>
            <a:r>
              <a:rPr lang="en-US" altLang="zh-CN" sz="1400" dirty="0">
                <a:solidFill>
                  <a:srgbClr val="008000"/>
                </a:solidFill>
              </a:rPr>
              <a:t>//</a:t>
            </a:r>
            <a:r>
              <a:rPr lang="zh-CN" altLang="en-US" sz="1400" dirty="0">
                <a:solidFill>
                  <a:srgbClr val="008000"/>
                </a:solidFill>
              </a:rPr>
              <a:t>函数定义</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i,j,max</a:t>
            </a:r>
            <a:r>
              <a:rPr lang="en-US" altLang="zh-CN" sz="1400" dirty="0"/>
              <a:t>;</a:t>
            </a:r>
          </a:p>
          <a:p>
            <a:pPr defTabSz="363538">
              <a:lnSpc>
                <a:spcPct val="120000"/>
              </a:lnSpc>
            </a:pPr>
            <a:r>
              <a:rPr lang="en-US" altLang="zh-CN" sz="1400" dirty="0"/>
              <a:t>	max=array[0][0];</a:t>
            </a:r>
          </a:p>
          <a:p>
            <a:pPr defTabSz="363538">
              <a:lnSpc>
                <a:spcPct val="120000"/>
              </a:lnSpc>
            </a:pPr>
            <a:r>
              <a:rPr lang="en-US" altLang="zh-CN" sz="1400" dirty="0"/>
              <a:t>	for(</a:t>
            </a:r>
            <a:r>
              <a:rPr lang="en-US" altLang="zh-CN" sz="1400" dirty="0" err="1"/>
              <a:t>i</a:t>
            </a:r>
            <a:r>
              <a:rPr lang="en-US" altLang="zh-CN" sz="1400" dirty="0"/>
              <a:t>=0;i&lt;3;i++)</a:t>
            </a:r>
          </a:p>
          <a:p>
            <a:pPr defTabSz="363538">
              <a:lnSpc>
                <a:spcPct val="120000"/>
              </a:lnSpc>
            </a:pPr>
            <a:r>
              <a:rPr lang="en-US" altLang="zh-CN" sz="1400" dirty="0"/>
              <a:t>		for(j=0;j&lt;4;j++)</a:t>
            </a:r>
          </a:p>
          <a:p>
            <a:pPr defTabSz="363538">
              <a:lnSpc>
                <a:spcPct val="120000"/>
              </a:lnSpc>
            </a:pPr>
            <a:r>
              <a:rPr lang="en-US" altLang="zh-CN" sz="1400" dirty="0"/>
              <a:t>			if(array[</a:t>
            </a:r>
            <a:r>
              <a:rPr lang="en-US" altLang="zh-CN" sz="1400" dirty="0" err="1"/>
              <a:t>i</a:t>
            </a:r>
            <a:r>
              <a:rPr lang="en-US" altLang="zh-CN" sz="1400" dirty="0"/>
              <a:t>][j]&gt;max) max=array[</a:t>
            </a:r>
            <a:r>
              <a:rPr lang="en-US" altLang="zh-CN" sz="1400" dirty="0" err="1"/>
              <a:t>i</a:t>
            </a:r>
            <a:r>
              <a:rPr lang="en-US" altLang="zh-CN" sz="1400" dirty="0"/>
              <a:t>][j];	</a:t>
            </a:r>
            <a:r>
              <a:rPr lang="en-US" altLang="zh-CN" sz="1400" dirty="0">
                <a:solidFill>
                  <a:srgbClr val="008000"/>
                </a:solidFill>
              </a:rPr>
              <a:t>//</a:t>
            </a:r>
            <a:r>
              <a:rPr lang="zh-CN" altLang="en-US" sz="1400" dirty="0">
                <a:solidFill>
                  <a:srgbClr val="008000"/>
                </a:solidFill>
              </a:rPr>
              <a:t>把大者放在</a:t>
            </a:r>
            <a:r>
              <a:rPr lang="en-US" altLang="zh-CN" sz="1400" dirty="0">
                <a:solidFill>
                  <a:srgbClr val="008000"/>
                </a:solidFill>
              </a:rPr>
              <a:t>max</a:t>
            </a:r>
            <a:r>
              <a:rPr lang="zh-CN" altLang="en-US" sz="1400" dirty="0">
                <a:solidFill>
                  <a:srgbClr val="008000"/>
                </a:solidFill>
              </a:rPr>
              <a:t>中</a:t>
            </a:r>
          </a:p>
          <a:p>
            <a:pPr defTabSz="363538">
              <a:lnSpc>
                <a:spcPct val="120000"/>
              </a:lnSpc>
            </a:pPr>
            <a:r>
              <a:rPr lang="zh-CN" altLang="en-US" sz="1400" dirty="0"/>
              <a:t>	</a:t>
            </a:r>
            <a:r>
              <a:rPr lang="en-US" altLang="zh-CN" sz="1400" dirty="0"/>
              <a:t>return(max);</a:t>
            </a:r>
          </a:p>
          <a:p>
            <a:pPr defTabSz="363538">
              <a:lnSpc>
                <a:spcPct val="120000"/>
              </a:lnSpc>
            </a:pPr>
            <a:r>
              <a:rPr lang="en-US" altLang="zh-CN" sz="1400" dirty="0"/>
              <a:t>}</a:t>
            </a:r>
          </a:p>
        </p:txBody>
      </p:sp>
      <p:cxnSp>
        <p:nvCxnSpPr>
          <p:cNvPr id="33" name="直接连接符 32">
            <a:extLst>
              <a:ext uri="{FF2B5EF4-FFF2-40B4-BE49-F238E27FC236}">
                <a16:creationId xmlns:a16="http://schemas.microsoft.com/office/drawing/2014/main" xmlns="" id="{38E8941E-13B4-4987-9474-849FD4958D72}"/>
              </a:ext>
            </a:extLst>
          </p:cNvPr>
          <p:cNvCxnSpPr>
            <a:cxnSpLocks/>
          </p:cNvCxnSpPr>
          <p:nvPr/>
        </p:nvCxnSpPr>
        <p:spPr>
          <a:xfrm>
            <a:off x="6005708" y="1843881"/>
            <a:ext cx="0" cy="2559063"/>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xmlns="" id="{699B58EF-6F58-486F-9246-0CBE3EB7CEF9}"/>
              </a:ext>
            </a:extLst>
          </p:cNvPr>
          <p:cNvGrpSpPr/>
          <p:nvPr/>
        </p:nvGrpSpPr>
        <p:grpSpPr>
          <a:xfrm>
            <a:off x="5850029" y="2147677"/>
            <a:ext cx="325496" cy="260107"/>
            <a:chOff x="5926033" y="1926699"/>
            <a:chExt cx="325496" cy="260107"/>
          </a:xfrm>
        </p:grpSpPr>
        <p:sp>
          <p:nvSpPr>
            <p:cNvPr id="36" name="MH_Other_2">
              <a:extLst>
                <a:ext uri="{FF2B5EF4-FFF2-40B4-BE49-F238E27FC236}">
                  <a16:creationId xmlns:a16="http://schemas.microsoft.com/office/drawing/2014/main" xmlns=""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xmlns=""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xmlns=""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xmlns=""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xmlns=""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xmlns=""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xmlns="" id="{A3C566BD-2ED9-4DBB-8D0B-C8674569A874}"/>
              </a:ext>
            </a:extLst>
          </p:cNvPr>
          <p:cNvGrpSpPr/>
          <p:nvPr/>
        </p:nvGrpSpPr>
        <p:grpSpPr>
          <a:xfrm>
            <a:off x="5833029" y="3620178"/>
            <a:ext cx="325496" cy="260106"/>
            <a:chOff x="5926033" y="5434781"/>
            <a:chExt cx="325496" cy="260106"/>
          </a:xfrm>
        </p:grpSpPr>
        <p:sp>
          <p:nvSpPr>
            <p:cNvPr id="44" name="MH_Other_8">
              <a:extLst>
                <a:ext uri="{FF2B5EF4-FFF2-40B4-BE49-F238E27FC236}">
                  <a16:creationId xmlns:a16="http://schemas.microsoft.com/office/drawing/2014/main" xmlns=""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xmlns=""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xmlns=""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xmlns=""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xmlns=""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xmlns=""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4" name="图片 3"/>
          <p:cNvPicPr>
            <a:picLocks noChangeAspect="1"/>
          </p:cNvPicPr>
          <p:nvPr/>
        </p:nvPicPr>
        <p:blipFill>
          <a:blip r:embed="rId16" cstate="print"/>
          <a:stretch>
            <a:fillRect/>
          </a:stretch>
        </p:blipFill>
        <p:spPr>
          <a:xfrm>
            <a:off x="8274493" y="3660541"/>
            <a:ext cx="3467100" cy="714375"/>
          </a:xfrm>
          <a:prstGeom prst="rect">
            <a:avLst/>
          </a:prstGeom>
        </p:spPr>
      </p:pic>
    </p:spTree>
    <p:extLst>
      <p:ext uri="{BB962C8B-B14F-4D97-AF65-F5344CB8AC3E}">
        <p14:creationId xmlns:p14="http://schemas.microsoft.com/office/powerpoint/2010/main" xmlns="" val="2790284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a:t>为什么要用函数</a:t>
            </a:r>
          </a:p>
        </p:txBody>
      </p:sp>
      <p:sp>
        <p:nvSpPr>
          <p:cNvPr id="11" name="MH_Desc_1"/>
          <p:cNvSpPr/>
          <p:nvPr>
            <p:custDataLst>
              <p:tags r:id="rId1"/>
            </p:custDataLst>
          </p:nvPr>
        </p:nvSpPr>
        <p:spPr>
          <a:xfrm>
            <a:off x="573537" y="1138719"/>
            <a:ext cx="11134759" cy="560001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600">
                <a:solidFill>
                  <a:schemeClr val="tx1"/>
                </a:solidFill>
              </a:rPr>
              <a:t>(1) </a:t>
            </a:r>
            <a:r>
              <a:rPr lang="zh-CN" altLang="en-US" sz="1600">
                <a:solidFill>
                  <a:schemeClr val="tx1"/>
                </a:solidFill>
              </a:rPr>
              <a:t>一个</a:t>
            </a:r>
            <a:r>
              <a:rPr lang="en-US" altLang="zh-CN" sz="1600">
                <a:solidFill>
                  <a:schemeClr val="tx1"/>
                </a:solidFill>
              </a:rPr>
              <a:t>C</a:t>
            </a:r>
            <a:r>
              <a:rPr lang="zh-CN" altLang="en-US" sz="1600">
                <a:solidFill>
                  <a:schemeClr val="tx1"/>
                </a:solidFill>
              </a:rPr>
              <a:t>程序由一个或多个程序模块组成，每一个程序模块作为一个源程序文件。较大的程序，可分别放在若干个源文件中。这样便于分别编写和编译，提高调试效率。一个源程序文件可以为多个</a:t>
            </a:r>
            <a:r>
              <a:rPr lang="en-US" altLang="zh-CN" sz="1600">
                <a:solidFill>
                  <a:schemeClr val="tx1"/>
                </a:solidFill>
              </a:rPr>
              <a:t>C</a:t>
            </a:r>
            <a:r>
              <a:rPr lang="zh-CN" altLang="en-US" sz="1600">
                <a:solidFill>
                  <a:schemeClr val="tx1"/>
                </a:solidFill>
              </a:rPr>
              <a:t>程序共用。</a:t>
            </a:r>
          </a:p>
          <a:p>
            <a:pPr algn="just">
              <a:lnSpc>
                <a:spcPct val="150000"/>
              </a:lnSpc>
              <a:defRPr/>
            </a:pPr>
            <a:r>
              <a:rPr lang="en-US" altLang="zh-CN" sz="1600">
                <a:solidFill>
                  <a:schemeClr val="tx1"/>
                </a:solidFill>
              </a:rPr>
              <a:t>(2) </a:t>
            </a:r>
            <a:r>
              <a:rPr lang="zh-CN" altLang="en-US" sz="1600">
                <a:solidFill>
                  <a:schemeClr val="tx1"/>
                </a:solidFill>
              </a:rPr>
              <a:t>一个源程序文件由一个或多个函数以及其他有关内容（如指令、数据声明与定义等）组成。一个源程序文件是一个编译单位，在程序编译时是以源程序文件为单位进行编译的，而不是以函数为单位进行编译的。</a:t>
            </a:r>
          </a:p>
          <a:p>
            <a:pPr algn="just">
              <a:lnSpc>
                <a:spcPct val="150000"/>
              </a:lnSpc>
              <a:defRPr/>
            </a:pPr>
            <a:r>
              <a:rPr lang="en-US" altLang="zh-CN" sz="1600">
                <a:solidFill>
                  <a:schemeClr val="tx1"/>
                </a:solidFill>
              </a:rPr>
              <a:t>(3) C</a:t>
            </a:r>
            <a:r>
              <a:rPr lang="zh-CN" altLang="en-US" sz="1600">
                <a:solidFill>
                  <a:schemeClr val="tx1"/>
                </a:solidFill>
              </a:rPr>
              <a:t>程序的执行是从</a:t>
            </a:r>
            <a:r>
              <a:rPr lang="en-US" altLang="zh-CN" sz="1600">
                <a:solidFill>
                  <a:schemeClr val="tx1"/>
                </a:solidFill>
              </a:rPr>
              <a:t>main</a:t>
            </a:r>
            <a:r>
              <a:rPr lang="zh-CN" altLang="en-US" sz="1600">
                <a:solidFill>
                  <a:schemeClr val="tx1"/>
                </a:solidFill>
              </a:rPr>
              <a:t>函数开始的，如果在</a:t>
            </a:r>
            <a:r>
              <a:rPr lang="en-US" altLang="zh-CN" sz="1600">
                <a:solidFill>
                  <a:schemeClr val="tx1"/>
                </a:solidFill>
              </a:rPr>
              <a:t>main</a:t>
            </a:r>
            <a:r>
              <a:rPr lang="zh-CN" altLang="en-US" sz="1600">
                <a:solidFill>
                  <a:schemeClr val="tx1"/>
                </a:solidFill>
              </a:rPr>
              <a:t>函数中调用其他函数，在调用后流程返回到</a:t>
            </a:r>
            <a:r>
              <a:rPr lang="en-US" altLang="zh-CN" sz="1600">
                <a:solidFill>
                  <a:schemeClr val="tx1"/>
                </a:solidFill>
              </a:rPr>
              <a:t>main</a:t>
            </a:r>
            <a:r>
              <a:rPr lang="zh-CN" altLang="en-US" sz="1600">
                <a:solidFill>
                  <a:schemeClr val="tx1"/>
                </a:solidFill>
              </a:rPr>
              <a:t>函数，在</a:t>
            </a:r>
            <a:r>
              <a:rPr lang="en-US" altLang="zh-CN" sz="1600">
                <a:solidFill>
                  <a:schemeClr val="tx1"/>
                </a:solidFill>
              </a:rPr>
              <a:t>main</a:t>
            </a:r>
            <a:r>
              <a:rPr lang="zh-CN" altLang="en-US" sz="1600">
                <a:solidFill>
                  <a:schemeClr val="tx1"/>
                </a:solidFill>
              </a:rPr>
              <a:t>函数中结束整个程序的运行。</a:t>
            </a:r>
          </a:p>
          <a:p>
            <a:pPr algn="just">
              <a:lnSpc>
                <a:spcPct val="150000"/>
              </a:lnSpc>
              <a:defRPr/>
            </a:pPr>
            <a:r>
              <a:rPr lang="en-US" altLang="zh-CN" sz="1600">
                <a:solidFill>
                  <a:schemeClr val="tx1"/>
                </a:solidFill>
              </a:rPr>
              <a:t>(4) </a:t>
            </a:r>
            <a:r>
              <a:rPr lang="zh-CN" altLang="en-US" sz="1600">
                <a:solidFill>
                  <a:schemeClr val="tx1"/>
                </a:solidFill>
              </a:rPr>
              <a:t>所有函数都是平行的，即在定义函数时是分别进行的，是互相独立的。一个函数并不从属于另一个函数，即函数不能嵌套定义。函数间可以互相调用，但不能调用</a:t>
            </a:r>
            <a:r>
              <a:rPr lang="en-US" altLang="zh-CN" sz="1600">
                <a:solidFill>
                  <a:schemeClr val="tx1"/>
                </a:solidFill>
              </a:rPr>
              <a:t>main</a:t>
            </a:r>
            <a:r>
              <a:rPr lang="zh-CN" altLang="en-US" sz="1600">
                <a:solidFill>
                  <a:schemeClr val="tx1"/>
                </a:solidFill>
              </a:rPr>
              <a:t>函数。</a:t>
            </a:r>
            <a:r>
              <a:rPr lang="en-US" altLang="zh-CN" sz="1600">
                <a:solidFill>
                  <a:schemeClr val="tx1"/>
                </a:solidFill>
              </a:rPr>
              <a:t>main</a:t>
            </a:r>
            <a:r>
              <a:rPr lang="zh-CN" altLang="en-US" sz="1600">
                <a:solidFill>
                  <a:schemeClr val="tx1"/>
                </a:solidFill>
              </a:rPr>
              <a:t>函数是被操作系统调用的。</a:t>
            </a:r>
          </a:p>
          <a:p>
            <a:pPr algn="just">
              <a:lnSpc>
                <a:spcPct val="150000"/>
              </a:lnSpc>
              <a:defRPr/>
            </a:pPr>
            <a:r>
              <a:rPr lang="en-US" altLang="zh-CN" sz="1600">
                <a:solidFill>
                  <a:schemeClr val="tx1"/>
                </a:solidFill>
              </a:rPr>
              <a:t>(5) </a:t>
            </a:r>
            <a:r>
              <a:rPr lang="zh-CN" altLang="en-US" sz="1600">
                <a:solidFill>
                  <a:schemeClr val="tx1"/>
                </a:solidFill>
              </a:rPr>
              <a:t>从用户使用的角度看，函数有两种。</a:t>
            </a:r>
          </a:p>
          <a:p>
            <a:pPr algn="just">
              <a:lnSpc>
                <a:spcPct val="150000"/>
              </a:lnSpc>
              <a:defRPr/>
            </a:pPr>
            <a:r>
              <a:rPr lang="zh-CN" altLang="en-US" sz="1600">
                <a:solidFill>
                  <a:schemeClr val="tx1"/>
                </a:solidFill>
              </a:rPr>
              <a:t>① 库函数，它是由系统提供的，用户不必自己定义，可直接使用它们。应该说明，不同的</a:t>
            </a:r>
            <a:r>
              <a:rPr lang="en-US" altLang="zh-CN" sz="1600">
                <a:solidFill>
                  <a:schemeClr val="tx1"/>
                </a:solidFill>
              </a:rPr>
              <a:t>C</a:t>
            </a:r>
            <a:r>
              <a:rPr lang="zh-CN" altLang="en-US" sz="1600">
                <a:solidFill>
                  <a:schemeClr val="tx1"/>
                </a:solidFill>
              </a:rPr>
              <a:t>语言编译系统提供的库函数的数量和功能会有一些不同，当然许多基本的函数是共同的。</a:t>
            </a:r>
          </a:p>
          <a:p>
            <a:pPr algn="just">
              <a:lnSpc>
                <a:spcPct val="150000"/>
              </a:lnSpc>
              <a:defRPr/>
            </a:pPr>
            <a:r>
              <a:rPr lang="zh-CN" altLang="en-US" sz="1600">
                <a:solidFill>
                  <a:schemeClr val="tx1"/>
                </a:solidFill>
              </a:rPr>
              <a:t>② 用户自己定义的函数。它是用以解决用户专门需要的函数。</a:t>
            </a:r>
          </a:p>
          <a:p>
            <a:pPr algn="just">
              <a:lnSpc>
                <a:spcPct val="150000"/>
              </a:lnSpc>
              <a:defRPr/>
            </a:pPr>
            <a:r>
              <a:rPr lang="en-US" altLang="zh-CN" sz="1600">
                <a:solidFill>
                  <a:schemeClr val="tx1"/>
                </a:solidFill>
              </a:rPr>
              <a:t>(6) </a:t>
            </a:r>
            <a:r>
              <a:rPr lang="zh-CN" altLang="en-US" sz="1600">
                <a:solidFill>
                  <a:schemeClr val="tx1"/>
                </a:solidFill>
              </a:rPr>
              <a:t>从函数的形式看，函数分两类。</a:t>
            </a:r>
          </a:p>
          <a:p>
            <a:pPr algn="just">
              <a:lnSpc>
                <a:spcPct val="150000"/>
              </a:lnSpc>
              <a:defRPr/>
            </a:pPr>
            <a:r>
              <a:rPr lang="zh-CN" altLang="en-US" sz="1600">
                <a:solidFill>
                  <a:schemeClr val="tx1"/>
                </a:solidFill>
              </a:rPr>
              <a:t>① 无参函数。在调用无参函数时，主调函数不向被调用函数传递数据。</a:t>
            </a:r>
          </a:p>
          <a:p>
            <a:pPr algn="just">
              <a:lnSpc>
                <a:spcPct val="150000"/>
              </a:lnSpc>
              <a:defRPr/>
            </a:pPr>
            <a:r>
              <a:rPr lang="zh-CN" altLang="en-US" sz="1600">
                <a:solidFill>
                  <a:schemeClr val="tx1"/>
                </a:solidFill>
              </a:rPr>
              <a:t>② 有参函数。在调用函数时，主调函数在调用被调用函数时，通过参数向被调用函数传递数据。</a:t>
            </a:r>
          </a:p>
        </p:txBody>
      </p:sp>
    </p:spTree>
    <p:extLst>
      <p:ext uri="{BB962C8B-B14F-4D97-AF65-F5344CB8AC3E}">
        <p14:creationId xmlns:p14="http://schemas.microsoft.com/office/powerpoint/2010/main" xmlns="" val="30063918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局部变量和全局变量</a:t>
            </a:r>
          </a:p>
        </p:txBody>
      </p:sp>
      <p:sp>
        <p:nvSpPr>
          <p:cNvPr id="3" name="矩形 2">
            <a:extLst>
              <a:ext uri="{FF2B5EF4-FFF2-40B4-BE49-F238E27FC236}">
                <a16:creationId xmlns:a16="http://schemas.microsoft.com/office/drawing/2014/main" xmlns="" id="{FDBD27D5-56C4-4BAD-A653-04E5D9156C5E}"/>
              </a:ext>
            </a:extLst>
          </p:cNvPr>
          <p:cNvSpPr/>
          <p:nvPr/>
        </p:nvSpPr>
        <p:spPr>
          <a:xfrm>
            <a:off x="2647556" y="3925642"/>
            <a:ext cx="6896888" cy="400110"/>
          </a:xfrm>
          <a:prstGeom prst="rect">
            <a:avLst/>
          </a:prstGeom>
        </p:spPr>
        <p:txBody>
          <a:bodyPr wrap="square">
            <a:spAutoFit/>
          </a:bodyPr>
          <a:lstStyle/>
          <a:p>
            <a:r>
              <a:rPr lang="zh-CN" altLang="en-US" sz="2000" dirty="0">
                <a:solidFill>
                  <a:schemeClr val="accent1"/>
                </a:solidFill>
              </a:rPr>
              <a:t>每一个变量都有一个作用域问题，即它们在什么范围内有效。</a:t>
            </a:r>
          </a:p>
        </p:txBody>
      </p:sp>
    </p:spTree>
    <p:extLst>
      <p:ext uri="{BB962C8B-B14F-4D97-AF65-F5344CB8AC3E}">
        <p14:creationId xmlns:p14="http://schemas.microsoft.com/office/powerpoint/2010/main" xmlns="" val="31066869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247080" y="624314"/>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dirty="0">
                <a:solidFill>
                  <a:srgbClr val="FFFFFF"/>
                </a:solidFill>
                <a:latin typeface="微软雅黑" panose="020B0503020204020204" pitchFamily="34" charset="-122"/>
                <a:ea typeface="微软雅黑" panose="020B0503020204020204" pitchFamily="34" charset="-122"/>
              </a:rPr>
              <a:t>局部变量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3" name="MH_Text_1"/>
          <p:cNvSpPr/>
          <p:nvPr>
            <p:custDataLst>
              <p:tags r:id="rId2"/>
            </p:custDataLst>
          </p:nvPr>
        </p:nvSpPr>
        <p:spPr>
          <a:xfrm>
            <a:off x="1247080" y="1137479"/>
            <a:ext cx="9516998" cy="462639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50000"/>
              </a:lnSpc>
              <a:spcAft>
                <a:spcPts val="600"/>
              </a:spcAft>
              <a:defRPr/>
            </a:pPr>
            <a:r>
              <a:rPr lang="zh-CN" altLang="en-US" sz="2000" dirty="0">
                <a:solidFill>
                  <a:schemeClr val="tx1"/>
                </a:solidFill>
              </a:rPr>
              <a:t>定义变量可能有</a:t>
            </a:r>
            <a:r>
              <a:rPr lang="en-US" altLang="zh-CN" sz="2000" dirty="0">
                <a:solidFill>
                  <a:schemeClr val="tx1"/>
                </a:solidFill>
              </a:rPr>
              <a:t>3</a:t>
            </a:r>
            <a:r>
              <a:rPr lang="zh-CN" altLang="en-US" sz="2000" dirty="0">
                <a:solidFill>
                  <a:schemeClr val="tx1"/>
                </a:solidFill>
              </a:rPr>
              <a:t>种情况</a:t>
            </a:r>
            <a:r>
              <a:rPr lang="en-US" altLang="zh-CN" sz="2000" dirty="0">
                <a:solidFill>
                  <a:schemeClr val="tx1"/>
                </a:solidFill>
              </a:rPr>
              <a:t>: </a:t>
            </a:r>
          </a:p>
          <a:p>
            <a:pPr algn="just">
              <a:lnSpc>
                <a:spcPct val="150000"/>
              </a:lnSpc>
              <a:spcAft>
                <a:spcPts val="600"/>
              </a:spcAft>
              <a:defRPr/>
            </a:pPr>
            <a:r>
              <a:rPr lang="en-US" altLang="zh-CN" sz="2000" dirty="0">
                <a:solidFill>
                  <a:schemeClr val="tx1"/>
                </a:solidFill>
              </a:rPr>
              <a:t>(1) </a:t>
            </a:r>
            <a:r>
              <a:rPr lang="zh-CN" altLang="en-US" sz="2000" dirty="0">
                <a:solidFill>
                  <a:schemeClr val="tx1"/>
                </a:solidFill>
              </a:rPr>
              <a:t>在函数的开头定义；</a:t>
            </a:r>
          </a:p>
          <a:p>
            <a:pPr algn="just">
              <a:lnSpc>
                <a:spcPct val="150000"/>
              </a:lnSpc>
              <a:spcAft>
                <a:spcPts val="600"/>
              </a:spcAft>
              <a:defRPr/>
            </a:pPr>
            <a:r>
              <a:rPr lang="en-US" altLang="zh-CN" sz="2000" dirty="0">
                <a:solidFill>
                  <a:schemeClr val="tx1"/>
                </a:solidFill>
              </a:rPr>
              <a:t>(2) </a:t>
            </a:r>
            <a:r>
              <a:rPr lang="zh-CN" altLang="en-US" sz="2000" dirty="0">
                <a:solidFill>
                  <a:schemeClr val="tx1"/>
                </a:solidFill>
              </a:rPr>
              <a:t>在函数内的复合语句内定义；</a:t>
            </a:r>
          </a:p>
          <a:p>
            <a:pPr algn="just">
              <a:lnSpc>
                <a:spcPct val="150000"/>
              </a:lnSpc>
              <a:spcAft>
                <a:spcPts val="600"/>
              </a:spcAft>
              <a:defRPr/>
            </a:pPr>
            <a:r>
              <a:rPr lang="en-US" altLang="zh-CN" sz="2000" dirty="0">
                <a:solidFill>
                  <a:schemeClr val="tx1"/>
                </a:solidFill>
              </a:rPr>
              <a:t>(3) </a:t>
            </a:r>
            <a:r>
              <a:rPr lang="zh-CN" altLang="en-US" sz="2000" dirty="0">
                <a:solidFill>
                  <a:schemeClr val="tx1"/>
                </a:solidFill>
              </a:rPr>
              <a:t>在函数的外部定义。</a:t>
            </a:r>
          </a:p>
          <a:p>
            <a:pPr algn="just">
              <a:lnSpc>
                <a:spcPct val="150000"/>
              </a:lnSpc>
              <a:spcAft>
                <a:spcPts val="600"/>
              </a:spcAft>
              <a:defRPr/>
            </a:pPr>
            <a:r>
              <a:rPr lang="zh-CN" altLang="en-US" sz="2000" dirty="0">
                <a:solidFill>
                  <a:schemeClr val="tx1"/>
                </a:solidFill>
              </a:rPr>
              <a:t>在一个函数内部定义的变量只在本函数范围内有效，也就是说只有在本函数内才能引用它们，在此函数以外是不能使用这些变量的。在复合语句内定义的变量只在本复合语句范围内有效，只有在本复合语句内才能引用它们。在该复合语句以外是不能使用这些变量的，以上这些称为“</a:t>
            </a:r>
            <a:r>
              <a:rPr lang="zh-CN" altLang="en-US" sz="2000" b="1" dirty="0">
                <a:solidFill>
                  <a:schemeClr val="tx1"/>
                </a:solidFill>
              </a:rPr>
              <a:t>局部变量</a:t>
            </a:r>
            <a:r>
              <a:rPr lang="zh-CN" altLang="en-US" sz="2000" dirty="0">
                <a:solidFill>
                  <a:schemeClr val="tx1"/>
                </a:solidFill>
              </a:rPr>
              <a:t>”。</a:t>
            </a:r>
          </a:p>
        </p:txBody>
      </p:sp>
    </p:spTree>
    <p:extLst>
      <p:ext uri="{BB962C8B-B14F-4D97-AF65-F5344CB8AC3E}">
        <p14:creationId xmlns:p14="http://schemas.microsoft.com/office/powerpoint/2010/main" xmlns="" val="22995473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572316" y="372066"/>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dirty="0">
                <a:solidFill>
                  <a:srgbClr val="FFFFFF"/>
                </a:solidFill>
                <a:latin typeface="微软雅黑" panose="020B0503020204020204" pitchFamily="34" charset="-122"/>
                <a:ea typeface="微软雅黑" panose="020B0503020204020204" pitchFamily="34" charset="-122"/>
              </a:rPr>
              <a:t>局部变量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mc:AlternateContent xmlns:mc="http://schemas.openxmlformats.org/markup-compatibility/2006">
        <mc:Choice xmlns:a14="http://schemas.microsoft.com/office/drawing/2010/main" xmlns="" Requires="a14">
          <p:sp>
            <p:nvSpPr>
              <p:cNvPr id="5" name="圆角矩形 14">
                <a:extLst>
                  <a:ext uri="{FF2B5EF4-FFF2-40B4-BE49-F238E27FC236}">
                    <a16:creationId xmlns:a16="http://schemas.microsoft.com/office/drawing/2014/main" id="{101691AB-63B3-48F8-BBD8-F65326798D1B}"/>
                  </a:ext>
                </a:extLst>
              </p:cNvPr>
              <p:cNvSpPr/>
              <p:nvPr/>
            </p:nvSpPr>
            <p:spPr>
              <a:xfrm>
                <a:off x="572316" y="885231"/>
                <a:ext cx="5096964" cy="5471426"/>
              </a:xfrm>
              <a:prstGeom prst="roundRect">
                <a:avLst>
                  <a:gd name="adj" fmla="val 1496"/>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50000"/>
                  </a:lnSpc>
                  <a:defRPr/>
                </a:pPr>
                <a:r>
                  <a:rPr lang="en-US" altLang="zh-CN" dirty="0">
                    <a:solidFill>
                      <a:schemeClr val="tx1"/>
                    </a:solidFill>
                  </a:rPr>
                  <a:t>float f1(</a:t>
                </a:r>
                <a:r>
                  <a:rPr lang="en-US" altLang="zh-CN" dirty="0" err="1">
                    <a:solidFill>
                      <a:schemeClr val="tx1"/>
                    </a:solidFill>
                  </a:rPr>
                  <a:t>int</a:t>
                </a:r>
                <a:r>
                  <a:rPr lang="en-US" altLang="zh-CN" dirty="0">
                    <a:solidFill>
                      <a:schemeClr val="tx1"/>
                    </a:solidFill>
                  </a:rPr>
                  <a:t> a)		</a:t>
                </a:r>
                <a:r>
                  <a:rPr lang="en-US" altLang="zh-CN" dirty="0">
                    <a:solidFill>
                      <a:srgbClr val="008000"/>
                    </a:solidFill>
                  </a:rPr>
                  <a:t>//</a:t>
                </a:r>
                <a:r>
                  <a:rPr lang="zh-CN" altLang="en-US" dirty="0">
                    <a:solidFill>
                      <a:srgbClr val="008000"/>
                    </a:solidFill>
                  </a:rPr>
                  <a:t>定义函数</a:t>
                </a:r>
                <a:r>
                  <a:rPr lang="en-US" altLang="zh-CN" dirty="0">
                    <a:solidFill>
                      <a:srgbClr val="008000"/>
                    </a:solidFill>
                  </a:rPr>
                  <a:t>f1 </a:t>
                </a:r>
              </a:p>
              <a:p>
                <a:pPr algn="just">
                  <a:lnSpc>
                    <a:spcPct val="150000"/>
                  </a:lnSpc>
                  <a:defRPr/>
                </a:pPr>
                <a:r>
                  <a:rPr lang="en-US" altLang="zh-CN" dirty="0">
                    <a:solidFill>
                      <a:schemeClr val="tx1"/>
                    </a:solidFill>
                  </a:rPr>
                  <a:t>{</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b,c</a:t>
                </a:r>
                <a:r>
                  <a:rPr lang="en-US" altLang="zh-CN" dirty="0">
                    <a:solidFill>
                      <a:schemeClr val="tx1"/>
                    </a:solidFill>
                  </a:rPr>
                  <a:t>;			</a:t>
                </a:r>
                <a:r>
                  <a:rPr lang="en-US" altLang="zh-CN" dirty="0">
                    <a:solidFill>
                      <a:srgbClr val="008000"/>
                    </a:solidFill>
                  </a:rPr>
                  <a:t>//</a:t>
                </a:r>
                <a:r>
                  <a:rPr lang="zh-CN" altLang="en-US" dirty="0">
                    <a:solidFill>
                      <a:srgbClr val="008000"/>
                    </a:solidFill>
                  </a:rPr>
                  <a:t>在函数</a:t>
                </a:r>
                <a:r>
                  <a:rPr lang="en-US" altLang="zh-CN" dirty="0">
                    <a:solidFill>
                      <a:srgbClr val="008000"/>
                    </a:solidFill>
                  </a:rPr>
                  <a:t>f1</a:t>
                </a:r>
                <a:r>
                  <a:rPr lang="zh-CN" altLang="en-US" dirty="0">
                    <a:solidFill>
                      <a:srgbClr val="008000"/>
                    </a:solidFill>
                  </a:rPr>
                  <a:t>中定义</a:t>
                </a:r>
                <a:r>
                  <a:rPr lang="en-US" altLang="zh-CN" dirty="0" err="1">
                    <a:solidFill>
                      <a:srgbClr val="008000"/>
                    </a:solidFill>
                  </a:rPr>
                  <a:t>b,c</a:t>
                </a:r>
                <a:endParaRPr lang="en-US" altLang="zh-CN" dirty="0">
                  <a:solidFill>
                    <a:srgbClr val="008000"/>
                  </a:solidFill>
                </a:endParaRPr>
              </a:p>
              <a:p>
                <a:pPr algn="just">
                  <a:lnSpc>
                    <a:spcPct val="150000"/>
                  </a:lnSpc>
                  <a:defRPr/>
                </a:pPr>
                <a:r>
                  <a:rPr lang="en-US" altLang="zh-CN" dirty="0">
                    <a:solidFill>
                      <a:schemeClr val="tx1"/>
                    </a:solidFill>
                    <a:ea typeface="Cambria Math" panose="02040503050406030204" pitchFamily="18" charset="0"/>
                  </a:rPr>
                  <a:t>     </a:t>
                </a:r>
                <a14:m>
                  <m:oMath xmlns:m="http://schemas.openxmlformats.org/officeDocument/2006/math">
                    <m:r>
                      <a:rPr lang="en-US" altLang="zh-CN" i="1" smtClean="0">
                        <a:solidFill>
                          <a:schemeClr val="tx1"/>
                        </a:solidFill>
                        <a:latin typeface="Cambria Math" panose="02040503050406030204" pitchFamily="18" charset="0"/>
                        <a:ea typeface="Cambria Math" panose="02040503050406030204" pitchFamily="18" charset="0"/>
                      </a:rPr>
                      <m:t>⋮</m:t>
                    </m:r>
                  </m:oMath>
                </a14:m>
                <a:r>
                  <a:rPr lang="en-US" altLang="zh-CN" dirty="0">
                    <a:solidFill>
                      <a:schemeClr val="tx1"/>
                    </a:solidFill>
                  </a:rPr>
                  <a:t>	 </a:t>
                </a:r>
                <a:r>
                  <a:rPr lang="en-US" altLang="zh-CN" dirty="0">
                    <a:solidFill>
                      <a:schemeClr val="accent1"/>
                    </a:solidFill>
                  </a:rPr>
                  <a:t>a</a:t>
                </a:r>
                <a:r>
                  <a:rPr lang="zh-CN" altLang="en-US" dirty="0">
                    <a:solidFill>
                      <a:schemeClr val="accent1"/>
                    </a:solidFill>
                  </a:rPr>
                  <a:t>，</a:t>
                </a:r>
                <a:r>
                  <a:rPr lang="en-US" altLang="zh-CN" dirty="0">
                    <a:solidFill>
                      <a:schemeClr val="accent1"/>
                    </a:solidFill>
                  </a:rPr>
                  <a:t>b</a:t>
                </a:r>
                <a:r>
                  <a:rPr lang="zh-CN" altLang="en-US" dirty="0">
                    <a:solidFill>
                      <a:schemeClr val="accent1"/>
                    </a:solidFill>
                  </a:rPr>
                  <a:t>，</a:t>
                </a:r>
                <a:r>
                  <a:rPr lang="en-US" altLang="zh-CN" dirty="0">
                    <a:solidFill>
                      <a:schemeClr val="accent1"/>
                    </a:solidFill>
                  </a:rPr>
                  <a:t>c</a:t>
                </a:r>
                <a:r>
                  <a:rPr lang="zh-CN" altLang="en-US" dirty="0">
                    <a:solidFill>
                      <a:schemeClr val="accent1"/>
                    </a:solidFill>
                  </a:rPr>
                  <a:t>有效</a:t>
                </a:r>
                <a:endParaRPr lang="en-US" altLang="zh-CN" dirty="0">
                  <a:solidFill>
                    <a:schemeClr val="accent1"/>
                  </a:solidFill>
                </a:endParaRPr>
              </a:p>
              <a:p>
                <a:pPr algn="just">
                  <a:lnSpc>
                    <a:spcPct val="150000"/>
                  </a:lnSpc>
                  <a:defRPr/>
                </a:pPr>
                <a:r>
                  <a:rPr lang="en-US" altLang="zh-CN" dirty="0">
                    <a:solidFill>
                      <a:schemeClr val="tx1"/>
                    </a:solidFill>
                  </a:rPr>
                  <a:t>}</a:t>
                </a:r>
              </a:p>
              <a:p>
                <a:pPr algn="just">
                  <a:lnSpc>
                    <a:spcPct val="150000"/>
                  </a:lnSpc>
                  <a:defRPr/>
                </a:pPr>
                <a:r>
                  <a:rPr lang="en-US" altLang="zh-CN" dirty="0">
                    <a:solidFill>
                      <a:schemeClr val="tx1"/>
                    </a:solidFill>
                  </a:rPr>
                  <a:t>char f2(</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x,int</a:t>
                </a:r>
                <a:r>
                  <a:rPr lang="en-US" altLang="zh-CN" dirty="0">
                    <a:solidFill>
                      <a:schemeClr val="tx1"/>
                    </a:solidFill>
                  </a:rPr>
                  <a:t> y)		</a:t>
                </a:r>
                <a:r>
                  <a:rPr lang="en-US" altLang="zh-CN" dirty="0">
                    <a:solidFill>
                      <a:srgbClr val="008000"/>
                    </a:solidFill>
                  </a:rPr>
                  <a:t>//</a:t>
                </a:r>
                <a:r>
                  <a:rPr lang="zh-CN" altLang="en-US" dirty="0">
                    <a:solidFill>
                      <a:srgbClr val="008000"/>
                    </a:solidFill>
                  </a:rPr>
                  <a:t>定义函数</a:t>
                </a:r>
                <a:r>
                  <a:rPr lang="en-US" altLang="zh-CN" dirty="0">
                    <a:solidFill>
                      <a:srgbClr val="008000"/>
                    </a:solidFill>
                  </a:rPr>
                  <a:t>f2</a:t>
                </a:r>
              </a:p>
              <a:p>
                <a:pPr algn="just">
                  <a:lnSpc>
                    <a:spcPct val="150000"/>
                  </a:lnSpc>
                  <a:defRPr/>
                </a:pPr>
                <a:r>
                  <a:rPr lang="en-US" altLang="zh-CN" dirty="0">
                    <a:solidFill>
                      <a:schemeClr val="tx1"/>
                    </a:solidFill>
                  </a:rPr>
                  <a:t>{</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i,j</a:t>
                </a:r>
                <a:r>
                  <a:rPr lang="en-US" altLang="zh-CN" dirty="0">
                    <a:solidFill>
                      <a:schemeClr val="tx1"/>
                    </a:solidFill>
                  </a:rPr>
                  <a:t>;</a:t>
                </a:r>
              </a:p>
              <a:p>
                <a:pPr algn="just">
                  <a:lnSpc>
                    <a:spcPct val="150000"/>
                  </a:lnSpc>
                  <a:defRPr/>
                </a:pPr>
                <a:r>
                  <a:rPr lang="en-US" altLang="zh-CN" dirty="0">
                    <a:solidFill>
                      <a:schemeClr val="tx1"/>
                    </a:solidFill>
                    <a:ea typeface="Cambria Math" panose="02040503050406030204" pitchFamily="18" charset="0"/>
                  </a:rPr>
                  <a:t>     </a:t>
                </a:r>
                <a14:m>
                  <m:oMath xmlns:m="http://schemas.openxmlformats.org/officeDocument/2006/math">
                    <m:r>
                      <a:rPr lang="en-US" altLang="zh-CN" i="1">
                        <a:solidFill>
                          <a:schemeClr val="tx1"/>
                        </a:solidFill>
                        <a:latin typeface="Cambria Math" panose="02040503050406030204" pitchFamily="18" charset="0"/>
                        <a:ea typeface="Cambria Math" panose="02040503050406030204" pitchFamily="18" charset="0"/>
                      </a:rPr>
                      <m:t>⋮</m:t>
                    </m:r>
                  </m:oMath>
                </a14:m>
                <a:r>
                  <a:rPr lang="en-US" altLang="zh-CN" dirty="0">
                    <a:solidFill>
                      <a:schemeClr val="tx1"/>
                    </a:solidFill>
                  </a:rPr>
                  <a:t>	 </a:t>
                </a:r>
                <a:r>
                  <a:rPr lang="en-US" altLang="zh-CN" dirty="0">
                    <a:solidFill>
                      <a:schemeClr val="accent1"/>
                    </a:solidFill>
                  </a:rPr>
                  <a:t>x</a:t>
                </a:r>
                <a:r>
                  <a:rPr lang="zh-CN" altLang="en-US" dirty="0">
                    <a:solidFill>
                      <a:schemeClr val="accent1"/>
                    </a:solidFill>
                  </a:rPr>
                  <a:t>，</a:t>
                </a:r>
                <a:r>
                  <a:rPr lang="en-US" altLang="zh-CN" dirty="0">
                    <a:solidFill>
                      <a:schemeClr val="accent1"/>
                    </a:solidFill>
                  </a:rPr>
                  <a:t>y</a:t>
                </a:r>
                <a:r>
                  <a:rPr lang="zh-CN" altLang="en-US" dirty="0">
                    <a:solidFill>
                      <a:schemeClr val="accent1"/>
                    </a:solidFill>
                  </a:rPr>
                  <a:t>，</a:t>
                </a:r>
                <a:r>
                  <a:rPr lang="en-US" altLang="zh-CN" dirty="0" err="1">
                    <a:solidFill>
                      <a:schemeClr val="accent1"/>
                    </a:solidFill>
                  </a:rPr>
                  <a:t>i</a:t>
                </a:r>
                <a:r>
                  <a:rPr lang="zh-CN" altLang="en-US" dirty="0">
                    <a:solidFill>
                      <a:schemeClr val="accent1"/>
                    </a:solidFill>
                  </a:rPr>
                  <a:t>，</a:t>
                </a:r>
                <a:r>
                  <a:rPr lang="en-US" altLang="zh-CN" dirty="0">
                    <a:solidFill>
                      <a:schemeClr val="accent1"/>
                    </a:solidFill>
                  </a:rPr>
                  <a:t>j</a:t>
                </a:r>
                <a:r>
                  <a:rPr lang="zh-CN" altLang="en-US" dirty="0">
                    <a:solidFill>
                      <a:schemeClr val="accent1"/>
                    </a:solidFill>
                  </a:rPr>
                  <a:t>有效</a:t>
                </a:r>
                <a:endParaRPr lang="en-US" altLang="zh-CN" dirty="0">
                  <a:solidFill>
                    <a:schemeClr val="accent1"/>
                  </a:solidFill>
                </a:endParaRPr>
              </a:p>
              <a:p>
                <a:pPr algn="just">
                  <a:lnSpc>
                    <a:spcPct val="150000"/>
                  </a:lnSpc>
                  <a:defRPr/>
                </a:pPr>
                <a:r>
                  <a:rPr lang="en-US" altLang="zh-CN" dirty="0">
                    <a:solidFill>
                      <a:schemeClr val="tx1"/>
                    </a:solidFill>
                  </a:rPr>
                  <a:t>}</a:t>
                </a:r>
                <a:endParaRPr lang="zh-CN" altLang="en-US" dirty="0">
                  <a:solidFill>
                    <a:schemeClr val="tx1"/>
                  </a:solidFill>
                </a:endParaRPr>
              </a:p>
              <a:p>
                <a:pPr algn="just">
                  <a:lnSpc>
                    <a:spcPct val="150000"/>
                  </a:lnSpc>
                  <a:defRPr/>
                </a:pPr>
                <a:r>
                  <a:rPr lang="en-US" altLang="zh-CN" dirty="0" err="1">
                    <a:solidFill>
                      <a:schemeClr val="tx1"/>
                    </a:solidFill>
                  </a:rPr>
                  <a:t>int</a:t>
                </a:r>
                <a:r>
                  <a:rPr lang="en-US" altLang="zh-CN" dirty="0">
                    <a:solidFill>
                      <a:schemeClr val="tx1"/>
                    </a:solidFill>
                  </a:rPr>
                  <a:t> main()		</a:t>
                </a:r>
                <a:r>
                  <a:rPr lang="en-US" altLang="zh-CN" dirty="0">
                    <a:solidFill>
                      <a:srgbClr val="008000"/>
                    </a:solidFill>
                  </a:rPr>
                  <a:t>//</a:t>
                </a:r>
                <a:r>
                  <a:rPr lang="zh-CN" altLang="en-US" dirty="0">
                    <a:solidFill>
                      <a:srgbClr val="008000"/>
                    </a:solidFill>
                  </a:rPr>
                  <a:t>主函数</a:t>
                </a:r>
              </a:p>
              <a:p>
                <a:pPr algn="just">
                  <a:lnSpc>
                    <a:spcPct val="150000"/>
                  </a:lnSpc>
                  <a:defRPr/>
                </a:pPr>
                <a:r>
                  <a:rPr lang="en-US" altLang="zh-CN" dirty="0">
                    <a:solidFill>
                      <a:schemeClr val="tx1"/>
                    </a:solidFill>
                  </a:rPr>
                  <a:t>{</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m,n</a:t>
                </a:r>
                <a:r>
                  <a:rPr lang="en-US" altLang="zh-CN" dirty="0">
                    <a:solidFill>
                      <a:schemeClr val="tx1"/>
                    </a:solidFill>
                  </a:rPr>
                  <a:t>;</a:t>
                </a:r>
              </a:p>
              <a:p>
                <a:pPr algn="just">
                  <a:lnSpc>
                    <a:spcPct val="150000"/>
                  </a:lnSpc>
                  <a:defRPr/>
                </a:pPr>
                <a:r>
                  <a:rPr lang="en-US" altLang="zh-CN" dirty="0">
                    <a:solidFill>
                      <a:schemeClr val="tx1"/>
                    </a:solidFill>
                    <a:ea typeface="Cambria Math" panose="02040503050406030204" pitchFamily="18" charset="0"/>
                  </a:rPr>
                  <a:t>     </a:t>
                </a:r>
                <a14:m>
                  <m:oMath xmlns:m="http://schemas.openxmlformats.org/officeDocument/2006/math">
                    <m:r>
                      <a:rPr lang="en-US" altLang="zh-CN" i="1">
                        <a:solidFill>
                          <a:schemeClr val="tx1"/>
                        </a:solidFill>
                        <a:latin typeface="Cambria Math" panose="02040503050406030204" pitchFamily="18" charset="0"/>
                        <a:ea typeface="Cambria Math" panose="02040503050406030204" pitchFamily="18" charset="0"/>
                      </a:rPr>
                      <m:t>⋮</m:t>
                    </m:r>
                  </m:oMath>
                </a14:m>
                <a:r>
                  <a:rPr lang="en-US" altLang="zh-CN" dirty="0">
                    <a:solidFill>
                      <a:schemeClr val="tx1"/>
                    </a:solidFill>
                  </a:rPr>
                  <a:t>	 </a:t>
                </a:r>
                <a:r>
                  <a:rPr lang="en-US" altLang="zh-CN" dirty="0">
                    <a:solidFill>
                      <a:schemeClr val="accent1"/>
                    </a:solidFill>
                  </a:rPr>
                  <a:t>m</a:t>
                </a:r>
                <a:r>
                  <a:rPr lang="zh-CN" altLang="en-US" dirty="0">
                    <a:solidFill>
                      <a:schemeClr val="accent1"/>
                    </a:solidFill>
                  </a:rPr>
                  <a:t>，</a:t>
                </a:r>
                <a:r>
                  <a:rPr lang="en-US" altLang="zh-CN" dirty="0">
                    <a:solidFill>
                      <a:schemeClr val="accent1"/>
                    </a:solidFill>
                  </a:rPr>
                  <a:t>n</a:t>
                </a:r>
                <a:r>
                  <a:rPr lang="zh-CN" altLang="en-US" dirty="0">
                    <a:solidFill>
                      <a:schemeClr val="accent1"/>
                    </a:solidFill>
                  </a:rPr>
                  <a:t>有效</a:t>
                </a:r>
                <a:endParaRPr lang="en-US" altLang="zh-CN" dirty="0">
                  <a:solidFill>
                    <a:schemeClr val="accent1"/>
                  </a:solidFill>
                </a:endParaRPr>
              </a:p>
              <a:p>
                <a:pPr algn="just">
                  <a:lnSpc>
                    <a:spcPct val="150000"/>
                  </a:lnSpc>
                  <a:defRPr/>
                </a:pPr>
                <a:r>
                  <a:rPr lang="en-US" altLang="zh-CN" dirty="0">
                    <a:solidFill>
                      <a:schemeClr val="tx1"/>
                    </a:solidFill>
                  </a:rPr>
                  <a:t>return 0;</a:t>
                </a:r>
              </a:p>
              <a:p>
                <a:pPr algn="just">
                  <a:lnSpc>
                    <a:spcPct val="150000"/>
                  </a:lnSpc>
                  <a:defRPr/>
                </a:pPr>
                <a:r>
                  <a:rPr lang="en-US" altLang="zh-CN" dirty="0">
                    <a:solidFill>
                      <a:schemeClr val="tx1"/>
                    </a:solidFill>
                  </a:rPr>
                  <a:t>}</a:t>
                </a:r>
                <a:endParaRPr lang="en-US" altLang="zh-CN" dirty="0">
                  <a:solidFill>
                    <a:srgbClr val="008000"/>
                  </a:solidFill>
                </a:endParaRPr>
              </a:p>
            </p:txBody>
          </p:sp>
        </mc:Choice>
        <mc:Fallback>
          <p:sp>
            <p:nvSpPr>
              <p:cNvPr id="5" name="圆角矩形 14">
                <a:extLst>
                  <a:ext uri="{FF2B5EF4-FFF2-40B4-BE49-F238E27FC236}">
                    <a16:creationId xmlns:a16="http://schemas.microsoft.com/office/drawing/2014/main" xmlns="" xmlns:a14="http://schemas.microsoft.com/office/drawing/2010/main" id="{101691AB-63B3-48F8-BBD8-F65326798D1B}"/>
                  </a:ext>
                </a:extLst>
              </p:cNvPr>
              <p:cNvSpPr>
                <a:spLocks noRot="1" noChangeAspect="1" noMove="1" noResize="1" noEditPoints="1" noAdjustHandles="1" noChangeArrowheads="1" noChangeShapeType="1" noTextEdit="1"/>
              </p:cNvSpPr>
              <p:nvPr/>
            </p:nvSpPr>
            <p:spPr>
              <a:xfrm>
                <a:off x="572316" y="885231"/>
                <a:ext cx="5096964" cy="5471426"/>
              </a:xfrm>
              <a:prstGeom prst="roundRect">
                <a:avLst>
                  <a:gd name="adj" fmla="val 1496"/>
                </a:avLst>
              </a:prstGeom>
              <a:blipFill>
                <a:blip r:embed="rId4" cstate="print"/>
                <a:stretch>
                  <a:fillRect l="-477" b="-778"/>
                </a:stretch>
              </a:blipFill>
            </p:spPr>
            <p:txBody>
              <a:bodyPr/>
              <a:lstStyle/>
              <a:p>
                <a:r>
                  <a:rPr lang="zh-CN" altLang="en-US">
                    <a:noFill/>
                  </a:rPr>
                  <a:t> </a:t>
                </a:r>
              </a:p>
            </p:txBody>
          </p:sp>
        </mc:Fallback>
      </mc:AlternateContent>
      <p:sp>
        <p:nvSpPr>
          <p:cNvPr id="2" name="右大括号 1">
            <a:extLst>
              <a:ext uri="{FF2B5EF4-FFF2-40B4-BE49-F238E27FC236}">
                <a16:creationId xmlns:a16="http://schemas.microsoft.com/office/drawing/2014/main" xmlns="" id="{607A2ECD-EEE7-405A-A0DF-7DA40A8A5AA5}"/>
              </a:ext>
            </a:extLst>
          </p:cNvPr>
          <p:cNvSpPr/>
          <p:nvPr/>
        </p:nvSpPr>
        <p:spPr>
          <a:xfrm>
            <a:off x="1469346" y="1494571"/>
            <a:ext cx="138736" cy="1046830"/>
          </a:xfrm>
          <a:prstGeom prst="righ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右大括号 5">
            <a:extLst>
              <a:ext uri="{FF2B5EF4-FFF2-40B4-BE49-F238E27FC236}">
                <a16:creationId xmlns:a16="http://schemas.microsoft.com/office/drawing/2014/main" xmlns="" id="{37A2F3B2-BAA9-4A66-91E8-F51BB8C7B1DE}"/>
              </a:ext>
            </a:extLst>
          </p:cNvPr>
          <p:cNvSpPr/>
          <p:nvPr/>
        </p:nvSpPr>
        <p:spPr>
          <a:xfrm>
            <a:off x="1469346" y="3150741"/>
            <a:ext cx="138736" cy="1046830"/>
          </a:xfrm>
          <a:prstGeom prst="righ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右大括号 6">
            <a:extLst>
              <a:ext uri="{FF2B5EF4-FFF2-40B4-BE49-F238E27FC236}">
                <a16:creationId xmlns:a16="http://schemas.microsoft.com/office/drawing/2014/main" xmlns="" id="{579A087E-BBFB-403F-ADB1-08D00C66469D}"/>
              </a:ext>
            </a:extLst>
          </p:cNvPr>
          <p:cNvSpPr/>
          <p:nvPr/>
        </p:nvSpPr>
        <p:spPr>
          <a:xfrm>
            <a:off x="1469346" y="4753698"/>
            <a:ext cx="138736" cy="1161523"/>
          </a:xfrm>
          <a:prstGeom prst="righ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MH_Desc_1">
            <a:extLst>
              <a:ext uri="{FF2B5EF4-FFF2-40B4-BE49-F238E27FC236}">
                <a16:creationId xmlns:a16="http://schemas.microsoft.com/office/drawing/2014/main" xmlns="" id="{56C21AEA-AB35-4858-A196-66A4F7C3AE32}"/>
              </a:ext>
            </a:extLst>
          </p:cNvPr>
          <p:cNvSpPr/>
          <p:nvPr>
            <p:custDataLst>
              <p:tags r:id="rId2"/>
            </p:custDataLst>
          </p:nvPr>
        </p:nvSpPr>
        <p:spPr>
          <a:xfrm>
            <a:off x="5908915" y="885231"/>
            <a:ext cx="5524238" cy="547142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en-US" altLang="zh-CN" dirty="0">
                <a:solidFill>
                  <a:schemeClr val="tx1"/>
                </a:solidFill>
              </a:rPr>
              <a:t>(1) </a:t>
            </a:r>
            <a:r>
              <a:rPr lang="zh-CN" altLang="en-US" dirty="0">
                <a:solidFill>
                  <a:schemeClr val="tx1"/>
                </a:solidFill>
              </a:rPr>
              <a:t>主函数中定义的变量也只在主函数中有效。主函数也不能使用其他函数中定义的变量。</a:t>
            </a:r>
          </a:p>
          <a:p>
            <a:pPr algn="just">
              <a:lnSpc>
                <a:spcPct val="120000"/>
              </a:lnSpc>
              <a:defRPr/>
            </a:pPr>
            <a:r>
              <a:rPr lang="en-US" altLang="zh-CN" dirty="0">
                <a:solidFill>
                  <a:schemeClr val="tx1"/>
                </a:solidFill>
              </a:rPr>
              <a:t>(2) </a:t>
            </a:r>
            <a:r>
              <a:rPr lang="zh-CN" altLang="en-US" dirty="0">
                <a:solidFill>
                  <a:schemeClr val="tx1"/>
                </a:solidFill>
              </a:rPr>
              <a:t>不同函数中可以使用同名的变量，它们代表不同的对象，互不干扰。</a:t>
            </a:r>
          </a:p>
          <a:p>
            <a:pPr algn="just">
              <a:lnSpc>
                <a:spcPct val="120000"/>
              </a:lnSpc>
              <a:defRPr/>
            </a:pPr>
            <a:r>
              <a:rPr lang="en-US" altLang="zh-CN" dirty="0">
                <a:solidFill>
                  <a:schemeClr val="tx1"/>
                </a:solidFill>
              </a:rPr>
              <a:t>(3) </a:t>
            </a:r>
            <a:r>
              <a:rPr lang="zh-CN" altLang="en-US" dirty="0">
                <a:solidFill>
                  <a:schemeClr val="tx1"/>
                </a:solidFill>
              </a:rPr>
              <a:t>形式参数也是局部变量。只在定义它的函数中有效。其他函数中不能直接引用形参。</a:t>
            </a:r>
          </a:p>
          <a:p>
            <a:pPr algn="just">
              <a:lnSpc>
                <a:spcPct val="120000"/>
              </a:lnSpc>
              <a:defRPr/>
            </a:pPr>
            <a:r>
              <a:rPr lang="en-US" altLang="zh-CN" dirty="0">
                <a:solidFill>
                  <a:schemeClr val="tx1"/>
                </a:solidFill>
              </a:rPr>
              <a:t>(4) </a:t>
            </a:r>
            <a:r>
              <a:rPr lang="zh-CN" altLang="en-US" dirty="0">
                <a:solidFill>
                  <a:schemeClr val="tx1"/>
                </a:solidFill>
              </a:rPr>
              <a:t>在一个函数内部，可以在复合语句中定义变量，这些变量只在本复合语句中有效，这种复合语句也称为“</a:t>
            </a:r>
            <a:r>
              <a:rPr lang="zh-CN" altLang="en-US" b="1" dirty="0">
                <a:solidFill>
                  <a:schemeClr val="tx1"/>
                </a:solidFill>
              </a:rPr>
              <a:t>分程序</a:t>
            </a:r>
            <a:r>
              <a:rPr lang="zh-CN" altLang="en-US" dirty="0">
                <a:solidFill>
                  <a:schemeClr val="tx1"/>
                </a:solidFill>
              </a:rPr>
              <a:t>”或“</a:t>
            </a:r>
            <a:r>
              <a:rPr lang="zh-CN" altLang="en-US" b="1" dirty="0">
                <a:solidFill>
                  <a:schemeClr val="tx1"/>
                </a:solidFill>
              </a:rPr>
              <a:t>程序块</a:t>
            </a:r>
            <a:r>
              <a:rPr lang="zh-CN" altLang="en-US" dirty="0">
                <a:solidFill>
                  <a:schemeClr val="tx1"/>
                </a:solidFill>
              </a:rPr>
              <a:t>”。</a:t>
            </a:r>
          </a:p>
        </p:txBody>
      </p:sp>
      <mc:AlternateContent xmlns:mc="http://schemas.openxmlformats.org/markup-compatibility/2006">
        <mc:Choice xmlns:a14="http://schemas.microsoft.com/office/drawing/2010/main" xmlns="" Requires="a14">
          <p:sp>
            <p:nvSpPr>
              <p:cNvPr id="9" name="圆角矩形 14">
                <a:extLst>
                  <a:ext uri="{FF2B5EF4-FFF2-40B4-BE49-F238E27FC236}">
                    <a16:creationId xmlns:a16="http://schemas.microsoft.com/office/drawing/2014/main" id="{D0F44C92-EFFB-4639-900A-95317A721017}"/>
                  </a:ext>
                </a:extLst>
              </p:cNvPr>
              <p:cNvSpPr/>
              <p:nvPr/>
            </p:nvSpPr>
            <p:spPr>
              <a:xfrm>
                <a:off x="5908915" y="3955958"/>
                <a:ext cx="5524238" cy="2306105"/>
              </a:xfrm>
              <a:prstGeom prst="roundRect">
                <a:avLst>
                  <a:gd name="adj" fmla="val 1496"/>
                </a:avLst>
              </a:prstGeom>
            </p:spPr>
            <p:style>
              <a:lnRef idx="2">
                <a:schemeClr val="accent1"/>
              </a:lnRef>
              <a:fillRef idx="1">
                <a:schemeClr val="lt1"/>
              </a:fillRef>
              <a:effectRef idx="0">
                <a:schemeClr val="accent1"/>
              </a:effectRef>
              <a:fontRef idx="minor">
                <a:schemeClr val="dk1"/>
              </a:fontRef>
            </p:style>
            <p:txBody>
              <a:bodyPr rtlCol="0" anchor="t"/>
              <a:lstStyle/>
              <a:p>
                <a:pPr algn="just" defTabSz="358775">
                  <a:defRPr/>
                </a:pPr>
                <a:r>
                  <a:rPr lang="en-US" altLang="zh-CN" sz="1600" dirty="0">
                    <a:solidFill>
                      <a:schemeClr val="tx1"/>
                    </a:solidFill>
                  </a:rPr>
                  <a:t>int main ()</a:t>
                </a:r>
              </a:p>
              <a:p>
                <a:pPr algn="just" defTabSz="358775">
                  <a:defRPr/>
                </a:pPr>
                <a:r>
                  <a:rPr lang="en-US" altLang="zh-CN" sz="1600" dirty="0">
                    <a:solidFill>
                      <a:schemeClr val="tx1"/>
                    </a:solidFill>
                  </a:rPr>
                  <a:t>{	</a:t>
                </a:r>
                <a:r>
                  <a:rPr lang="en-US" altLang="zh-CN" sz="1600" dirty="0" err="1">
                    <a:solidFill>
                      <a:schemeClr val="tx1"/>
                    </a:solidFill>
                  </a:rPr>
                  <a:t>int</a:t>
                </a:r>
                <a:r>
                  <a:rPr lang="en-US" altLang="zh-CN" sz="1600" dirty="0">
                    <a:solidFill>
                      <a:schemeClr val="tx1"/>
                    </a:solidFill>
                  </a:rPr>
                  <a:t> </a:t>
                </a:r>
                <a:r>
                  <a:rPr lang="en-US" altLang="zh-CN" sz="1600" dirty="0" err="1">
                    <a:solidFill>
                      <a:schemeClr val="tx1"/>
                    </a:solidFill>
                  </a:rPr>
                  <a:t>a,b</a:t>
                </a:r>
                <a:r>
                  <a:rPr lang="en-US" altLang="zh-CN" sz="1600" dirty="0">
                    <a:solidFill>
                      <a:schemeClr val="tx1"/>
                    </a:solidFill>
                  </a:rPr>
                  <a:t>;</a:t>
                </a:r>
              </a:p>
              <a:p>
                <a:pPr algn="just" defTabSz="358775">
                  <a:defRPr/>
                </a:pPr>
                <a:r>
                  <a:rPr lang="en-US" altLang="zh-CN" sz="1600" dirty="0">
                    <a:solidFill>
                      <a:schemeClr val="tx1"/>
                    </a:solidFill>
                    <a:ea typeface="Cambria Math" panose="02040503050406030204" pitchFamily="18" charset="0"/>
                  </a:rPr>
                  <a:t>	   </a:t>
                </a:r>
                <a14:m>
                  <m:oMath xmlns:m="http://schemas.openxmlformats.org/officeDocument/2006/math">
                    <m:r>
                      <a:rPr lang="en-US" altLang="zh-CN" sz="1600" i="1">
                        <a:solidFill>
                          <a:schemeClr val="tx1"/>
                        </a:solidFill>
                        <a:latin typeface="Cambria Math" panose="02040503050406030204" pitchFamily="18" charset="0"/>
                        <a:ea typeface="Cambria Math" panose="02040503050406030204" pitchFamily="18" charset="0"/>
                      </a:rPr>
                      <m:t>⋮</m:t>
                    </m:r>
                  </m:oMath>
                </a14:m>
                <a:endParaRPr lang="en-US" altLang="zh-CN" sz="1600" dirty="0">
                  <a:solidFill>
                    <a:schemeClr val="tx1"/>
                  </a:solidFill>
                </a:endParaRPr>
              </a:p>
              <a:p>
                <a:pPr algn="just" defTabSz="358775">
                  <a:defRPr/>
                </a:pPr>
                <a:r>
                  <a:rPr lang="en-US" altLang="zh-CN" sz="1600" dirty="0">
                    <a:solidFill>
                      <a:schemeClr val="tx1"/>
                    </a:solidFill>
                  </a:rPr>
                  <a:t>	{	</a:t>
                </a:r>
                <a:r>
                  <a:rPr lang="en-US" altLang="zh-CN" sz="1600" dirty="0" err="1">
                    <a:solidFill>
                      <a:schemeClr val="tx1"/>
                    </a:solidFill>
                  </a:rPr>
                  <a:t>int</a:t>
                </a:r>
                <a:r>
                  <a:rPr lang="en-US" altLang="zh-CN" sz="1600" dirty="0">
                    <a:solidFill>
                      <a:schemeClr val="tx1"/>
                    </a:solidFill>
                  </a:rPr>
                  <a:t> c;</a:t>
                </a:r>
              </a:p>
              <a:p>
                <a:pPr algn="just" defTabSz="358775">
                  <a:defRPr/>
                </a:pPr>
                <a:r>
                  <a:rPr lang="en-US" altLang="zh-CN" sz="1600" dirty="0">
                    <a:solidFill>
                      <a:schemeClr val="tx1"/>
                    </a:solidFill>
                  </a:rPr>
                  <a:t>		c=</a:t>
                </a:r>
                <a:r>
                  <a:rPr lang="en-US" altLang="zh-CN" sz="1600" dirty="0" err="1">
                    <a:solidFill>
                      <a:schemeClr val="tx1"/>
                    </a:solidFill>
                  </a:rPr>
                  <a:t>a+b</a:t>
                </a:r>
                <a:r>
                  <a:rPr lang="en-US" altLang="zh-CN" sz="1600" dirty="0">
                    <a:solidFill>
                      <a:schemeClr val="tx1"/>
                    </a:solidFill>
                  </a:rPr>
                  <a:t>;	</a:t>
                </a:r>
                <a:r>
                  <a:rPr lang="en-US" altLang="zh-CN" sz="1600" dirty="0">
                    <a:solidFill>
                      <a:schemeClr val="accent1"/>
                    </a:solidFill>
                  </a:rPr>
                  <a:t>c</a:t>
                </a:r>
                <a:r>
                  <a:rPr lang="zh-CN" altLang="en-US" sz="1600" dirty="0">
                    <a:solidFill>
                      <a:schemeClr val="accent1"/>
                    </a:solidFill>
                  </a:rPr>
                  <a:t>在此复合语句内有效</a:t>
                </a:r>
                <a:r>
                  <a:rPr lang="en-US" altLang="zh-CN" sz="1600" dirty="0">
                    <a:solidFill>
                      <a:schemeClr val="accent1"/>
                    </a:solidFill>
                  </a:rPr>
                  <a:t>   </a:t>
                </a:r>
                <a:r>
                  <a:rPr lang="en-US" altLang="zh-CN" sz="1600" dirty="0" err="1">
                    <a:solidFill>
                      <a:schemeClr val="accent1"/>
                    </a:solidFill>
                  </a:rPr>
                  <a:t>a,b</a:t>
                </a:r>
                <a:r>
                  <a:rPr lang="zh-CN" altLang="en-US" sz="1600" dirty="0">
                    <a:solidFill>
                      <a:schemeClr val="accent1"/>
                    </a:solidFill>
                  </a:rPr>
                  <a:t>在此范围内有效</a:t>
                </a:r>
                <a:endParaRPr lang="en-US" altLang="zh-CN" sz="1600" dirty="0">
                  <a:solidFill>
                    <a:schemeClr val="accent1"/>
                  </a:solidFill>
                </a:endParaRPr>
              </a:p>
              <a:p>
                <a:pPr algn="just" defTabSz="358775">
                  <a:defRPr/>
                </a:pPr>
                <a:r>
                  <a:rPr lang="en-US" altLang="zh-CN" sz="1600" dirty="0">
                    <a:solidFill>
                      <a:schemeClr val="tx1"/>
                    </a:solidFill>
                  </a:rPr>
                  <a:t>		</a:t>
                </a:r>
                <a:r>
                  <a:rPr lang="en-US" altLang="zh-CN" sz="1600" dirty="0">
                    <a:solidFill>
                      <a:schemeClr val="tx1"/>
                    </a:solidFill>
                    <a:ea typeface="Cambria Math" panose="02040503050406030204" pitchFamily="18" charset="0"/>
                  </a:rPr>
                  <a:t>   </a:t>
                </a:r>
                <a14:m>
                  <m:oMath xmlns:m="http://schemas.openxmlformats.org/officeDocument/2006/math">
                    <m:r>
                      <a:rPr lang="en-US" altLang="zh-CN" sz="1600" i="1">
                        <a:solidFill>
                          <a:schemeClr val="tx1"/>
                        </a:solidFill>
                        <a:latin typeface="Cambria Math" panose="02040503050406030204" pitchFamily="18" charset="0"/>
                        <a:ea typeface="Cambria Math" panose="02040503050406030204" pitchFamily="18" charset="0"/>
                      </a:rPr>
                      <m:t>⋮</m:t>
                    </m:r>
                  </m:oMath>
                </a14:m>
                <a:endParaRPr lang="zh-CN" altLang="en-US" sz="1600" dirty="0">
                  <a:solidFill>
                    <a:schemeClr val="tx1"/>
                  </a:solidFill>
                </a:endParaRPr>
              </a:p>
              <a:p>
                <a:pPr algn="just" defTabSz="358775">
                  <a:defRPr/>
                </a:pPr>
                <a:r>
                  <a:rPr lang="en-US" altLang="zh-CN" sz="1600" dirty="0">
                    <a:solidFill>
                      <a:schemeClr val="tx1"/>
                    </a:solidFill>
                  </a:rPr>
                  <a:t>	}</a:t>
                </a:r>
              </a:p>
              <a:p>
                <a:pPr algn="just" defTabSz="358775">
                  <a:defRPr/>
                </a:pPr>
                <a:r>
                  <a:rPr lang="en-US" altLang="zh-CN" sz="1600" dirty="0">
                    <a:solidFill>
                      <a:schemeClr val="tx1"/>
                    </a:solidFill>
                  </a:rPr>
                  <a:t>	  </a:t>
                </a:r>
                <a:r>
                  <a:rPr lang="en-US" altLang="zh-CN" sz="1600" dirty="0">
                    <a:solidFill>
                      <a:schemeClr val="tx1"/>
                    </a:solidFill>
                    <a:ea typeface="Cambria Math" panose="02040503050406030204" pitchFamily="18" charset="0"/>
                  </a:rPr>
                  <a:t> </a:t>
                </a:r>
                <a14:m>
                  <m:oMath xmlns:m="http://schemas.openxmlformats.org/officeDocument/2006/math">
                    <m:r>
                      <a:rPr lang="en-US" altLang="zh-CN" sz="1600" i="1">
                        <a:solidFill>
                          <a:schemeClr val="tx1"/>
                        </a:solidFill>
                        <a:latin typeface="Cambria Math" panose="02040503050406030204" pitchFamily="18" charset="0"/>
                        <a:ea typeface="Cambria Math" panose="02040503050406030204" pitchFamily="18" charset="0"/>
                      </a:rPr>
                      <m:t>⋮</m:t>
                    </m:r>
                  </m:oMath>
                </a14:m>
                <a:endParaRPr lang="en-US" altLang="zh-CN" sz="1600" dirty="0">
                  <a:solidFill>
                    <a:schemeClr val="tx1"/>
                  </a:solidFill>
                </a:endParaRPr>
              </a:p>
              <a:p>
                <a:pPr algn="just" defTabSz="358775">
                  <a:defRPr/>
                </a:pPr>
                <a:r>
                  <a:rPr lang="en-US" altLang="zh-CN" sz="1600" dirty="0">
                    <a:solidFill>
                      <a:schemeClr val="tx1"/>
                    </a:solidFill>
                  </a:rPr>
                  <a:t>}</a:t>
                </a:r>
                <a:endParaRPr lang="zh-CN" altLang="en-US" sz="1600" dirty="0">
                  <a:solidFill>
                    <a:schemeClr val="tx1"/>
                  </a:solidFill>
                </a:endParaRPr>
              </a:p>
            </p:txBody>
          </p:sp>
        </mc:Choice>
        <mc:Fallback>
          <p:sp>
            <p:nvSpPr>
              <p:cNvPr id="9" name="圆角矩形 14">
                <a:extLst>
                  <a:ext uri="{FF2B5EF4-FFF2-40B4-BE49-F238E27FC236}">
                    <a16:creationId xmlns:a16="http://schemas.microsoft.com/office/drawing/2014/main" xmlns="" xmlns:a14="http://schemas.microsoft.com/office/drawing/2010/main" id="{D0F44C92-EFFB-4639-900A-95317A721017}"/>
                  </a:ext>
                </a:extLst>
              </p:cNvPr>
              <p:cNvSpPr>
                <a:spLocks noRot="1" noChangeAspect="1" noMove="1" noResize="1" noEditPoints="1" noAdjustHandles="1" noChangeArrowheads="1" noChangeShapeType="1" noTextEdit="1"/>
              </p:cNvSpPr>
              <p:nvPr/>
            </p:nvSpPr>
            <p:spPr>
              <a:xfrm>
                <a:off x="5908915" y="3955958"/>
                <a:ext cx="5524238" cy="2306105"/>
              </a:xfrm>
              <a:prstGeom prst="roundRect">
                <a:avLst>
                  <a:gd name="adj" fmla="val 1496"/>
                </a:avLst>
              </a:prstGeom>
              <a:blipFill>
                <a:blip r:embed="rId5" cstate="print"/>
                <a:stretch>
                  <a:fillRect l="-330" b="-2895"/>
                </a:stretch>
              </a:blipFill>
            </p:spPr>
            <p:txBody>
              <a:bodyPr/>
              <a:lstStyle/>
              <a:p>
                <a:r>
                  <a:rPr lang="zh-CN" altLang="en-US">
                    <a:noFill/>
                  </a:rPr>
                  <a:t> </a:t>
                </a:r>
              </a:p>
            </p:txBody>
          </p:sp>
        </mc:Fallback>
      </mc:AlternateContent>
      <p:sp>
        <p:nvSpPr>
          <p:cNvPr id="10" name="右大括号 9">
            <a:extLst>
              <a:ext uri="{FF2B5EF4-FFF2-40B4-BE49-F238E27FC236}">
                <a16:creationId xmlns:a16="http://schemas.microsoft.com/office/drawing/2014/main" xmlns="" id="{0B3D87AF-0B90-4D26-8D2B-130BA33A60F1}"/>
              </a:ext>
            </a:extLst>
          </p:cNvPr>
          <p:cNvSpPr/>
          <p:nvPr/>
        </p:nvSpPr>
        <p:spPr>
          <a:xfrm>
            <a:off x="7327812" y="4769457"/>
            <a:ext cx="88287" cy="679106"/>
          </a:xfrm>
          <a:prstGeom prst="righ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右大括号 10">
            <a:extLst>
              <a:ext uri="{FF2B5EF4-FFF2-40B4-BE49-F238E27FC236}">
                <a16:creationId xmlns:a16="http://schemas.microsoft.com/office/drawing/2014/main" xmlns="" id="{ED4D062B-5FED-46A5-B2BF-2931AF225D5E}"/>
              </a:ext>
            </a:extLst>
          </p:cNvPr>
          <p:cNvSpPr/>
          <p:nvPr/>
        </p:nvSpPr>
        <p:spPr>
          <a:xfrm>
            <a:off x="9380482" y="4208204"/>
            <a:ext cx="88288" cy="1801612"/>
          </a:xfrm>
          <a:prstGeom prst="righ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xmlns="" val="8038707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247080" y="624314"/>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dirty="0">
                <a:solidFill>
                  <a:srgbClr val="FFFFFF"/>
                </a:solidFill>
                <a:latin typeface="微软雅黑" panose="020B0503020204020204" pitchFamily="34" charset="-122"/>
                <a:ea typeface="微软雅黑" panose="020B0503020204020204" pitchFamily="34" charset="-122"/>
              </a:rPr>
              <a:t>全局变量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3" name="MH_Text_1"/>
          <p:cNvSpPr/>
          <p:nvPr>
            <p:custDataLst>
              <p:tags r:id="rId2"/>
            </p:custDataLst>
          </p:nvPr>
        </p:nvSpPr>
        <p:spPr>
          <a:xfrm>
            <a:off x="1247080" y="1137479"/>
            <a:ext cx="9516998" cy="462639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50000"/>
              </a:lnSpc>
              <a:spcAft>
                <a:spcPts val="600"/>
              </a:spcAft>
              <a:defRPr/>
            </a:pPr>
            <a:r>
              <a:rPr lang="zh-CN" altLang="en-US" sz="2000" dirty="0">
                <a:solidFill>
                  <a:schemeClr val="tx1"/>
                </a:solidFill>
              </a:rPr>
              <a:t>程序的编译单位是源程序文件</a:t>
            </a:r>
            <a:r>
              <a:rPr lang="en-US" altLang="zh-CN" sz="2000" dirty="0">
                <a:solidFill>
                  <a:schemeClr val="tx1"/>
                </a:solidFill>
              </a:rPr>
              <a:t>,</a:t>
            </a:r>
            <a:r>
              <a:rPr lang="zh-CN" altLang="en-US" sz="2000" dirty="0">
                <a:solidFill>
                  <a:schemeClr val="tx1"/>
                </a:solidFill>
              </a:rPr>
              <a:t>一个源文件可以包含一个或若干个函数。在函数内定义的变量是局部变量</a:t>
            </a:r>
            <a:r>
              <a:rPr lang="en-US" altLang="zh-CN" sz="2000" dirty="0">
                <a:solidFill>
                  <a:schemeClr val="tx1"/>
                </a:solidFill>
              </a:rPr>
              <a:t>,</a:t>
            </a:r>
            <a:r>
              <a:rPr lang="zh-CN" altLang="en-US" sz="2000" dirty="0">
                <a:solidFill>
                  <a:schemeClr val="tx1"/>
                </a:solidFill>
              </a:rPr>
              <a:t>而在函数之外定义的变量称为</a:t>
            </a:r>
            <a:r>
              <a:rPr lang="zh-CN" altLang="en-US" sz="2000" b="1" dirty="0">
                <a:solidFill>
                  <a:schemeClr val="tx1"/>
                </a:solidFill>
              </a:rPr>
              <a:t>外部变量</a:t>
            </a:r>
            <a:r>
              <a:rPr lang="en-US" altLang="zh-CN" sz="2000" dirty="0">
                <a:solidFill>
                  <a:schemeClr val="tx1"/>
                </a:solidFill>
              </a:rPr>
              <a:t>,</a:t>
            </a:r>
            <a:r>
              <a:rPr lang="zh-CN" altLang="en-US" sz="2000" dirty="0">
                <a:solidFill>
                  <a:schemeClr val="tx1"/>
                </a:solidFill>
              </a:rPr>
              <a:t>外部变量是</a:t>
            </a:r>
            <a:r>
              <a:rPr lang="zh-CN" altLang="en-US" sz="2000" b="1" dirty="0">
                <a:solidFill>
                  <a:schemeClr val="tx1"/>
                </a:solidFill>
              </a:rPr>
              <a:t>全局变量</a:t>
            </a:r>
            <a:r>
              <a:rPr lang="en-US" altLang="zh-CN" sz="2000" dirty="0">
                <a:solidFill>
                  <a:schemeClr val="tx1"/>
                </a:solidFill>
              </a:rPr>
              <a:t>(</a:t>
            </a:r>
            <a:r>
              <a:rPr lang="zh-CN" altLang="en-US" sz="2000" dirty="0">
                <a:solidFill>
                  <a:schemeClr val="tx1"/>
                </a:solidFill>
              </a:rPr>
              <a:t>也称全程变量</a:t>
            </a:r>
            <a:r>
              <a:rPr lang="en-US" altLang="zh-CN" sz="2000" dirty="0">
                <a:solidFill>
                  <a:schemeClr val="tx1"/>
                </a:solidFill>
              </a:rPr>
              <a:t>)</a:t>
            </a:r>
            <a:r>
              <a:rPr lang="zh-CN" altLang="en-US" sz="2000" dirty="0">
                <a:solidFill>
                  <a:schemeClr val="tx1"/>
                </a:solidFill>
              </a:rPr>
              <a:t>。全局变量可以为本文件中其他函数所共用。它的有效范围为从定义变量的位置开始到本源文件结束。</a:t>
            </a:r>
          </a:p>
        </p:txBody>
      </p:sp>
      <p:grpSp>
        <p:nvGrpSpPr>
          <p:cNvPr id="5" name="组合 4">
            <a:extLst>
              <a:ext uri="{FF2B5EF4-FFF2-40B4-BE49-F238E27FC236}">
                <a16:creationId xmlns:a16="http://schemas.microsoft.com/office/drawing/2014/main" xmlns="" id="{90DCFD8E-ADC7-44B2-ABB5-5F6C327FA0FD}"/>
              </a:ext>
            </a:extLst>
          </p:cNvPr>
          <p:cNvGrpSpPr/>
          <p:nvPr/>
        </p:nvGrpSpPr>
        <p:grpSpPr>
          <a:xfrm>
            <a:off x="1247080" y="3331865"/>
            <a:ext cx="9516999" cy="522288"/>
            <a:chOff x="8582294" y="4088153"/>
            <a:chExt cx="8892128" cy="522288"/>
          </a:xfrm>
        </p:grpSpPr>
        <p:sp>
          <p:nvSpPr>
            <p:cNvPr id="6" name="MH_Other_1">
              <a:extLst>
                <a:ext uri="{FF2B5EF4-FFF2-40B4-BE49-F238E27FC236}">
                  <a16:creationId xmlns:a16="http://schemas.microsoft.com/office/drawing/2014/main" xmlns="" id="{2FCC92BB-A488-44B1-A981-D0F9F058FEC5}"/>
                </a:ext>
              </a:extLst>
            </p:cNvPr>
            <p:cNvSpPr/>
            <p:nvPr>
              <p:custDataLst>
                <p:tags r:id="rId3"/>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7" name="MH_SubTitle_1">
              <a:extLst>
                <a:ext uri="{FF2B5EF4-FFF2-40B4-BE49-F238E27FC236}">
                  <a16:creationId xmlns:a16="http://schemas.microsoft.com/office/drawing/2014/main" xmlns="" id="{32EC84D7-6433-44B7-BEF3-8FFFF66E224B}"/>
                </a:ext>
              </a:extLst>
            </p:cNvPr>
            <p:cNvSpPr/>
            <p:nvPr>
              <p:custDataLst>
                <p:tags r:id="rId4"/>
              </p:custDataLst>
            </p:nvPr>
          </p:nvSpPr>
          <p:spPr>
            <a:xfrm>
              <a:off x="9371543" y="4088153"/>
              <a:ext cx="8102879" cy="52228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b="1" dirty="0">
                  <a:solidFill>
                    <a:schemeClr val="tx1">
                      <a:lumMod val="75000"/>
                      <a:lumOff val="25000"/>
                    </a:schemeClr>
                  </a:solidFill>
                </a:rPr>
                <a:t>在函数内定义的变量是局部变量，在函数外定义的变量是全局变量。</a:t>
              </a:r>
            </a:p>
          </p:txBody>
        </p:sp>
        <p:sp>
          <p:nvSpPr>
            <p:cNvPr id="8" name="MH_Other_2">
              <a:extLst>
                <a:ext uri="{FF2B5EF4-FFF2-40B4-BE49-F238E27FC236}">
                  <a16:creationId xmlns:a16="http://schemas.microsoft.com/office/drawing/2014/main" xmlns="" id="{443C97F6-7ED1-43B6-B434-D11339513E1F}"/>
                </a:ext>
              </a:extLst>
            </p:cNvPr>
            <p:cNvSpPr/>
            <p:nvPr>
              <p:custDataLst>
                <p:tags r:id="rId5"/>
              </p:custDataLst>
            </p:nvPr>
          </p:nvSpPr>
          <p:spPr>
            <a:xfrm rot="16200000">
              <a:off x="17161609" y="4297628"/>
              <a:ext cx="324000"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xmlns="" val="19093318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572316" y="372066"/>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dirty="0">
                <a:solidFill>
                  <a:srgbClr val="FFFFFF"/>
                </a:solidFill>
                <a:latin typeface="微软雅黑" panose="020B0503020204020204" pitchFamily="34" charset="-122"/>
                <a:ea typeface="微软雅黑" panose="020B0503020204020204" pitchFamily="34" charset="-122"/>
              </a:rPr>
              <a:t>全局变量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mc:AlternateContent xmlns:mc="http://schemas.openxmlformats.org/markup-compatibility/2006">
        <mc:Choice xmlns:a14="http://schemas.microsoft.com/office/drawing/2010/main" xmlns="" Requires="a14">
          <p:sp>
            <p:nvSpPr>
              <p:cNvPr id="5" name="圆角矩形 14">
                <a:extLst>
                  <a:ext uri="{FF2B5EF4-FFF2-40B4-BE49-F238E27FC236}">
                    <a16:creationId xmlns:a16="http://schemas.microsoft.com/office/drawing/2014/main" id="{101691AB-63B3-48F8-BBD8-F65326798D1B}"/>
                  </a:ext>
                </a:extLst>
              </p:cNvPr>
              <p:cNvSpPr/>
              <p:nvPr/>
            </p:nvSpPr>
            <p:spPr>
              <a:xfrm>
                <a:off x="572315" y="885231"/>
                <a:ext cx="5298761" cy="5471426"/>
              </a:xfrm>
              <a:prstGeom prst="roundRect">
                <a:avLst>
                  <a:gd name="adj" fmla="val 1496"/>
                </a:avLst>
              </a:prstGeom>
            </p:spPr>
            <p:style>
              <a:lnRef idx="2">
                <a:schemeClr val="accent1"/>
              </a:lnRef>
              <a:fillRef idx="1">
                <a:schemeClr val="lt1"/>
              </a:fillRef>
              <a:effectRef idx="0">
                <a:schemeClr val="accent1"/>
              </a:effectRef>
              <a:fontRef idx="minor">
                <a:schemeClr val="dk1"/>
              </a:fontRef>
            </p:style>
            <p:txBody>
              <a:bodyPr rtlCol="0" anchor="t"/>
              <a:lstStyle/>
              <a:p>
                <a:pPr algn="just" defTabSz="358775">
                  <a:lnSpc>
                    <a:spcPct val="120000"/>
                  </a:lnSpc>
                  <a:defRPr/>
                </a:pPr>
                <a:r>
                  <a:rPr lang="en-US" altLang="zh-CN" sz="1600" dirty="0" err="1">
                    <a:solidFill>
                      <a:schemeClr val="tx1"/>
                    </a:solidFill>
                  </a:rPr>
                  <a:t>int</a:t>
                </a:r>
                <a:r>
                  <a:rPr lang="en-US" altLang="zh-CN" sz="1600" dirty="0">
                    <a:solidFill>
                      <a:schemeClr val="tx1"/>
                    </a:solidFill>
                  </a:rPr>
                  <a:t> p=1,q=5;		</a:t>
                </a:r>
                <a:r>
                  <a:rPr lang="en-US" altLang="zh-CN" sz="1600" dirty="0">
                    <a:solidFill>
                      <a:srgbClr val="008000"/>
                    </a:solidFill>
                  </a:rPr>
                  <a:t>//</a:t>
                </a:r>
                <a:r>
                  <a:rPr lang="zh-CN" altLang="en-US" sz="1600" dirty="0">
                    <a:solidFill>
                      <a:srgbClr val="008000"/>
                    </a:solidFill>
                  </a:rPr>
                  <a:t>定义外部变量</a:t>
                </a:r>
              </a:p>
              <a:p>
                <a:pPr algn="just" defTabSz="358775">
                  <a:lnSpc>
                    <a:spcPct val="120000"/>
                  </a:lnSpc>
                  <a:defRPr/>
                </a:pPr>
                <a:r>
                  <a:rPr lang="en-US" altLang="zh-CN" sz="1600" dirty="0">
                    <a:solidFill>
                      <a:schemeClr val="tx1"/>
                    </a:solidFill>
                  </a:rPr>
                  <a:t>float f1(</a:t>
                </a:r>
                <a:r>
                  <a:rPr lang="en-US" altLang="zh-CN" sz="1600" dirty="0" err="1">
                    <a:solidFill>
                      <a:schemeClr val="tx1"/>
                    </a:solidFill>
                  </a:rPr>
                  <a:t>int</a:t>
                </a:r>
                <a:r>
                  <a:rPr lang="en-US" altLang="zh-CN" sz="1600" dirty="0">
                    <a:solidFill>
                      <a:schemeClr val="tx1"/>
                    </a:solidFill>
                  </a:rPr>
                  <a:t> a)		</a:t>
                </a:r>
                <a:r>
                  <a:rPr lang="en-US" altLang="zh-CN" sz="1600" dirty="0">
                    <a:solidFill>
                      <a:srgbClr val="008000"/>
                    </a:solidFill>
                  </a:rPr>
                  <a:t>//</a:t>
                </a:r>
                <a:r>
                  <a:rPr lang="zh-CN" altLang="en-US" sz="1600" dirty="0">
                    <a:solidFill>
                      <a:srgbClr val="008000"/>
                    </a:solidFill>
                  </a:rPr>
                  <a:t>定义函数</a:t>
                </a:r>
                <a:r>
                  <a:rPr lang="en-US" altLang="zh-CN" sz="1600" dirty="0">
                    <a:solidFill>
                      <a:srgbClr val="008000"/>
                    </a:solidFill>
                  </a:rPr>
                  <a:t>f1</a:t>
                </a:r>
              </a:p>
              <a:p>
                <a:pPr algn="just" defTabSz="358775">
                  <a:lnSpc>
                    <a:spcPct val="120000"/>
                  </a:lnSpc>
                  <a:defRPr/>
                </a:pPr>
                <a:r>
                  <a:rPr lang="en-US" altLang="zh-CN" sz="1600" dirty="0">
                    <a:solidFill>
                      <a:schemeClr val="tx1"/>
                    </a:solidFill>
                  </a:rPr>
                  <a:t>{</a:t>
                </a:r>
              </a:p>
              <a:p>
                <a:pPr algn="just" defTabSz="358775">
                  <a:lnSpc>
                    <a:spcPct val="120000"/>
                  </a:lnSpc>
                  <a:defRPr/>
                </a:pPr>
                <a:r>
                  <a:rPr lang="en-US" altLang="zh-CN" sz="1600" dirty="0">
                    <a:solidFill>
                      <a:schemeClr val="tx1"/>
                    </a:solidFill>
                  </a:rPr>
                  <a:t>	</a:t>
                </a:r>
                <a:r>
                  <a:rPr lang="en-US" altLang="zh-CN" sz="1600" dirty="0" err="1">
                    <a:solidFill>
                      <a:schemeClr val="tx1"/>
                    </a:solidFill>
                  </a:rPr>
                  <a:t>int</a:t>
                </a:r>
                <a:r>
                  <a:rPr lang="en-US" altLang="zh-CN" sz="1600" dirty="0">
                    <a:solidFill>
                      <a:schemeClr val="tx1"/>
                    </a:solidFill>
                  </a:rPr>
                  <a:t> </a:t>
                </a:r>
                <a:r>
                  <a:rPr lang="en-US" altLang="zh-CN" sz="1600" dirty="0" err="1">
                    <a:solidFill>
                      <a:schemeClr val="tx1"/>
                    </a:solidFill>
                  </a:rPr>
                  <a:t>b,c</a:t>
                </a:r>
                <a:r>
                  <a:rPr lang="en-US" altLang="zh-CN" sz="1600" dirty="0">
                    <a:solidFill>
                      <a:schemeClr val="tx1"/>
                    </a:solidFill>
                  </a:rPr>
                  <a:t>;			</a:t>
                </a:r>
                <a:r>
                  <a:rPr lang="en-US" altLang="zh-CN" sz="1600" dirty="0">
                    <a:solidFill>
                      <a:srgbClr val="008000"/>
                    </a:solidFill>
                  </a:rPr>
                  <a:t>//</a:t>
                </a:r>
                <a:r>
                  <a:rPr lang="zh-CN" altLang="en-US" sz="1600" dirty="0">
                    <a:solidFill>
                      <a:srgbClr val="008000"/>
                    </a:solidFill>
                  </a:rPr>
                  <a:t>定义局部变量</a:t>
                </a:r>
                <a:endParaRPr lang="en-US" altLang="zh-CN" sz="1600" dirty="0">
                  <a:solidFill>
                    <a:srgbClr val="008000"/>
                  </a:solidFill>
                </a:endParaRPr>
              </a:p>
              <a:p>
                <a:pPr algn="just" defTabSz="358775">
                  <a:lnSpc>
                    <a:spcPct val="120000"/>
                  </a:lnSpc>
                  <a:defRPr/>
                </a:pPr>
                <a:r>
                  <a:rPr lang="en-US" altLang="zh-CN" sz="1600" dirty="0">
                    <a:solidFill>
                      <a:schemeClr val="tx1"/>
                    </a:solidFill>
                    <a:ea typeface="Cambria Math" panose="02040503050406030204" pitchFamily="18" charset="0"/>
                  </a:rPr>
                  <a:t>	   </a:t>
                </a:r>
                <a14:m>
                  <m:oMath xmlns:m="http://schemas.openxmlformats.org/officeDocument/2006/math">
                    <m:r>
                      <a:rPr lang="en-US" altLang="zh-CN" sz="1600" i="1">
                        <a:solidFill>
                          <a:schemeClr val="tx1"/>
                        </a:solidFill>
                        <a:latin typeface="Cambria Math" panose="02040503050406030204" pitchFamily="18" charset="0"/>
                        <a:ea typeface="Cambria Math" panose="02040503050406030204" pitchFamily="18" charset="0"/>
                      </a:rPr>
                      <m:t>⋮</m:t>
                    </m:r>
                  </m:oMath>
                </a14:m>
                <a:endParaRPr lang="zh-CN" altLang="en-US" sz="1600" dirty="0">
                  <a:solidFill>
                    <a:schemeClr val="tx1"/>
                  </a:solidFill>
                </a:endParaRPr>
              </a:p>
              <a:p>
                <a:pPr algn="just" defTabSz="358775">
                  <a:lnSpc>
                    <a:spcPct val="120000"/>
                  </a:lnSpc>
                  <a:defRPr/>
                </a:pPr>
                <a:r>
                  <a:rPr lang="en-US" altLang="zh-CN" sz="1600" dirty="0">
                    <a:solidFill>
                      <a:schemeClr val="tx1"/>
                    </a:solidFill>
                  </a:rPr>
                  <a:t>}</a:t>
                </a:r>
              </a:p>
              <a:p>
                <a:pPr algn="just" defTabSz="358775">
                  <a:lnSpc>
                    <a:spcPct val="120000"/>
                  </a:lnSpc>
                  <a:defRPr/>
                </a:pPr>
                <a:r>
                  <a:rPr lang="en-US" altLang="zh-CN" sz="1600" dirty="0">
                    <a:solidFill>
                      <a:schemeClr val="tx1"/>
                    </a:solidFill>
                  </a:rPr>
                  <a:t>char c1,c2;			</a:t>
                </a:r>
                <a:r>
                  <a:rPr lang="en-US" altLang="zh-CN" sz="1600" dirty="0">
                    <a:solidFill>
                      <a:srgbClr val="008000"/>
                    </a:solidFill>
                  </a:rPr>
                  <a:t>//</a:t>
                </a:r>
                <a:r>
                  <a:rPr lang="zh-CN" altLang="en-US" sz="1600" dirty="0">
                    <a:solidFill>
                      <a:srgbClr val="008000"/>
                    </a:solidFill>
                  </a:rPr>
                  <a:t>定义外部变量</a:t>
                </a:r>
              </a:p>
              <a:p>
                <a:pPr algn="just" defTabSz="358775">
                  <a:lnSpc>
                    <a:spcPct val="120000"/>
                  </a:lnSpc>
                  <a:defRPr/>
                </a:pPr>
                <a:r>
                  <a:rPr lang="en-US" altLang="zh-CN" sz="1600" dirty="0">
                    <a:solidFill>
                      <a:schemeClr val="tx1"/>
                    </a:solidFill>
                  </a:rPr>
                  <a:t>char f2 (</a:t>
                </a:r>
                <a:r>
                  <a:rPr lang="en-US" altLang="zh-CN" sz="1600" dirty="0" err="1">
                    <a:solidFill>
                      <a:schemeClr val="tx1"/>
                    </a:solidFill>
                  </a:rPr>
                  <a:t>int</a:t>
                </a:r>
                <a:r>
                  <a:rPr lang="en-US" altLang="zh-CN" sz="1600" dirty="0">
                    <a:solidFill>
                      <a:schemeClr val="tx1"/>
                    </a:solidFill>
                  </a:rPr>
                  <a:t> x, </a:t>
                </a:r>
                <a:r>
                  <a:rPr lang="en-US" altLang="zh-CN" sz="1600" dirty="0" err="1">
                    <a:solidFill>
                      <a:schemeClr val="tx1"/>
                    </a:solidFill>
                  </a:rPr>
                  <a:t>int</a:t>
                </a:r>
                <a:r>
                  <a:rPr lang="en-US" altLang="zh-CN" sz="1600" dirty="0">
                    <a:solidFill>
                      <a:schemeClr val="tx1"/>
                    </a:solidFill>
                  </a:rPr>
                  <a:t> y)	</a:t>
                </a:r>
                <a:r>
                  <a:rPr lang="en-US" altLang="zh-CN" sz="1600" dirty="0">
                    <a:solidFill>
                      <a:srgbClr val="008000"/>
                    </a:solidFill>
                  </a:rPr>
                  <a:t>//</a:t>
                </a:r>
                <a:r>
                  <a:rPr lang="zh-CN" altLang="en-US" sz="1600" dirty="0">
                    <a:solidFill>
                      <a:srgbClr val="008000"/>
                    </a:solidFill>
                  </a:rPr>
                  <a:t>定义函数</a:t>
                </a:r>
                <a:r>
                  <a:rPr lang="en-US" altLang="zh-CN" sz="1600" dirty="0">
                    <a:solidFill>
                      <a:srgbClr val="008000"/>
                    </a:solidFill>
                  </a:rPr>
                  <a:t>f2</a:t>
                </a:r>
              </a:p>
              <a:p>
                <a:pPr algn="just" defTabSz="358775">
                  <a:lnSpc>
                    <a:spcPct val="120000"/>
                  </a:lnSpc>
                  <a:defRPr/>
                </a:pPr>
                <a:r>
                  <a:rPr lang="en-US" altLang="zh-CN" sz="1600" dirty="0">
                    <a:solidFill>
                      <a:schemeClr val="tx1"/>
                    </a:solidFill>
                  </a:rPr>
                  <a:t>{</a:t>
                </a:r>
              </a:p>
              <a:p>
                <a:pPr algn="just" defTabSz="358775">
                  <a:lnSpc>
                    <a:spcPct val="120000"/>
                  </a:lnSpc>
                  <a:defRPr/>
                </a:pPr>
                <a:r>
                  <a:rPr lang="en-US" altLang="zh-CN" sz="1600" dirty="0">
                    <a:solidFill>
                      <a:schemeClr val="tx1"/>
                    </a:solidFill>
                  </a:rPr>
                  <a:t>	</a:t>
                </a:r>
                <a:r>
                  <a:rPr lang="en-US" altLang="zh-CN" sz="1600" dirty="0" err="1">
                    <a:solidFill>
                      <a:schemeClr val="tx1"/>
                    </a:solidFill>
                  </a:rPr>
                  <a:t>int</a:t>
                </a:r>
                <a:r>
                  <a:rPr lang="en-US" altLang="zh-CN" sz="1600" dirty="0">
                    <a:solidFill>
                      <a:schemeClr val="tx1"/>
                    </a:solidFill>
                  </a:rPr>
                  <a:t> </a:t>
                </a:r>
                <a:r>
                  <a:rPr lang="en-US" altLang="zh-CN" sz="1600" dirty="0" err="1">
                    <a:solidFill>
                      <a:schemeClr val="tx1"/>
                    </a:solidFill>
                  </a:rPr>
                  <a:t>i,j</a:t>
                </a:r>
                <a:r>
                  <a:rPr lang="en-US" altLang="zh-CN" sz="1600" dirty="0">
                    <a:solidFill>
                      <a:schemeClr val="tx1"/>
                    </a:solidFill>
                  </a:rPr>
                  <a:t>;</a:t>
                </a:r>
              </a:p>
              <a:p>
                <a:pPr algn="just" defTabSz="358775">
                  <a:lnSpc>
                    <a:spcPct val="120000"/>
                  </a:lnSpc>
                  <a:defRPr/>
                </a:pPr>
                <a:r>
                  <a:rPr lang="en-US" altLang="zh-CN" sz="1600" dirty="0">
                    <a:solidFill>
                      <a:schemeClr val="tx1"/>
                    </a:solidFill>
                    <a:ea typeface="Cambria Math" panose="02040503050406030204" pitchFamily="18" charset="0"/>
                  </a:rPr>
                  <a:t>	   </a:t>
                </a:r>
                <a14:m>
                  <m:oMath xmlns:m="http://schemas.openxmlformats.org/officeDocument/2006/math">
                    <m:r>
                      <a:rPr lang="en-US" altLang="zh-CN" sz="1600" i="1">
                        <a:solidFill>
                          <a:schemeClr val="tx1"/>
                        </a:solidFill>
                        <a:latin typeface="Cambria Math" panose="02040503050406030204" pitchFamily="18" charset="0"/>
                        <a:ea typeface="Cambria Math" panose="02040503050406030204" pitchFamily="18" charset="0"/>
                      </a:rPr>
                      <m:t>⋮</m:t>
                    </m:r>
                  </m:oMath>
                </a14:m>
                <a:endParaRPr lang="en-US" altLang="zh-CN" sz="1600" dirty="0">
                  <a:solidFill>
                    <a:schemeClr val="tx1"/>
                  </a:solidFill>
                </a:endParaRPr>
              </a:p>
              <a:p>
                <a:pPr algn="just" defTabSz="358775">
                  <a:lnSpc>
                    <a:spcPct val="120000"/>
                  </a:lnSpc>
                  <a:defRPr/>
                </a:pPr>
                <a:r>
                  <a:rPr lang="en-US" altLang="zh-CN" sz="1600" dirty="0">
                    <a:solidFill>
                      <a:schemeClr val="tx1"/>
                    </a:solidFill>
                  </a:rPr>
                  <a:t>}</a:t>
                </a:r>
              </a:p>
              <a:p>
                <a:pPr algn="just" defTabSz="358775">
                  <a:lnSpc>
                    <a:spcPct val="120000"/>
                  </a:lnSpc>
                  <a:defRPr/>
                </a:pPr>
                <a:r>
                  <a:rPr lang="en-US" altLang="zh-CN" sz="1600" dirty="0" err="1">
                    <a:solidFill>
                      <a:schemeClr val="tx1"/>
                    </a:solidFill>
                  </a:rPr>
                  <a:t>int</a:t>
                </a:r>
                <a:r>
                  <a:rPr lang="en-US" altLang="zh-CN" sz="1600" dirty="0">
                    <a:solidFill>
                      <a:schemeClr val="tx1"/>
                    </a:solidFill>
                  </a:rPr>
                  <a:t> main() 			</a:t>
                </a:r>
                <a:r>
                  <a:rPr lang="en-US" altLang="zh-CN" sz="1600" dirty="0">
                    <a:solidFill>
                      <a:srgbClr val="008000"/>
                    </a:solidFill>
                  </a:rPr>
                  <a:t>//</a:t>
                </a:r>
                <a:r>
                  <a:rPr lang="zh-CN" altLang="en-US" sz="1600" dirty="0">
                    <a:solidFill>
                      <a:srgbClr val="008000"/>
                    </a:solidFill>
                  </a:rPr>
                  <a:t>主函数</a:t>
                </a:r>
              </a:p>
              <a:p>
                <a:pPr algn="just" defTabSz="358775">
                  <a:lnSpc>
                    <a:spcPct val="120000"/>
                  </a:lnSpc>
                  <a:defRPr/>
                </a:pPr>
                <a:r>
                  <a:rPr lang="en-US" altLang="zh-CN" sz="1600" dirty="0">
                    <a:solidFill>
                      <a:schemeClr val="tx1"/>
                    </a:solidFill>
                  </a:rPr>
                  <a:t>{</a:t>
                </a:r>
              </a:p>
              <a:p>
                <a:pPr algn="just" defTabSz="358775">
                  <a:lnSpc>
                    <a:spcPct val="120000"/>
                  </a:lnSpc>
                  <a:defRPr/>
                </a:pPr>
                <a:r>
                  <a:rPr lang="en-US" altLang="zh-CN" sz="1600" dirty="0">
                    <a:solidFill>
                      <a:schemeClr val="tx1"/>
                    </a:solidFill>
                  </a:rPr>
                  <a:t>	</a:t>
                </a:r>
                <a:r>
                  <a:rPr lang="en-US" altLang="zh-CN" sz="1600" dirty="0" err="1">
                    <a:solidFill>
                      <a:schemeClr val="tx1"/>
                    </a:solidFill>
                  </a:rPr>
                  <a:t>int</a:t>
                </a:r>
                <a:r>
                  <a:rPr lang="en-US" altLang="zh-CN" sz="1600" dirty="0">
                    <a:solidFill>
                      <a:schemeClr val="tx1"/>
                    </a:solidFill>
                  </a:rPr>
                  <a:t> </a:t>
                </a:r>
                <a:r>
                  <a:rPr lang="en-US" altLang="zh-CN" sz="1600" dirty="0" err="1">
                    <a:solidFill>
                      <a:schemeClr val="tx1"/>
                    </a:solidFill>
                  </a:rPr>
                  <a:t>m,n</a:t>
                </a:r>
                <a:r>
                  <a:rPr lang="en-US" altLang="zh-CN" sz="1600" dirty="0">
                    <a:solidFill>
                      <a:schemeClr val="tx1"/>
                    </a:solidFill>
                  </a:rPr>
                  <a:t>;</a:t>
                </a:r>
              </a:p>
              <a:p>
                <a:pPr algn="just" defTabSz="358775">
                  <a:lnSpc>
                    <a:spcPct val="120000"/>
                  </a:lnSpc>
                  <a:defRPr/>
                </a:pPr>
                <a:r>
                  <a:rPr lang="en-US" altLang="zh-CN" sz="1600" dirty="0">
                    <a:solidFill>
                      <a:schemeClr val="tx1"/>
                    </a:solidFill>
                    <a:ea typeface="Cambria Math" panose="02040503050406030204" pitchFamily="18" charset="0"/>
                  </a:rPr>
                  <a:t>	   </a:t>
                </a:r>
                <a14:m>
                  <m:oMath xmlns:m="http://schemas.openxmlformats.org/officeDocument/2006/math">
                    <m:r>
                      <a:rPr lang="en-US" altLang="zh-CN" sz="1600" i="1">
                        <a:solidFill>
                          <a:schemeClr val="tx1"/>
                        </a:solidFill>
                        <a:latin typeface="Cambria Math" panose="02040503050406030204" pitchFamily="18" charset="0"/>
                        <a:ea typeface="Cambria Math" panose="02040503050406030204" pitchFamily="18" charset="0"/>
                      </a:rPr>
                      <m:t>⋮</m:t>
                    </m:r>
                  </m:oMath>
                </a14:m>
                <a:endParaRPr lang="en-US" altLang="zh-CN" sz="1600" dirty="0">
                  <a:solidFill>
                    <a:schemeClr val="tx1"/>
                  </a:solidFill>
                </a:endParaRPr>
              </a:p>
              <a:p>
                <a:pPr algn="just" defTabSz="358775">
                  <a:lnSpc>
                    <a:spcPct val="120000"/>
                  </a:lnSpc>
                  <a:defRPr/>
                </a:pPr>
                <a:r>
                  <a:rPr lang="en-US" altLang="zh-CN" sz="1600" dirty="0">
                    <a:solidFill>
                      <a:schemeClr val="tx1"/>
                    </a:solidFill>
                  </a:rPr>
                  <a:t>	return 0;</a:t>
                </a:r>
              </a:p>
              <a:p>
                <a:pPr algn="just" defTabSz="358775">
                  <a:lnSpc>
                    <a:spcPct val="120000"/>
                  </a:lnSpc>
                  <a:defRPr/>
                </a:pPr>
                <a:r>
                  <a:rPr lang="en-US" altLang="zh-CN" sz="1600" dirty="0">
                    <a:solidFill>
                      <a:schemeClr val="tx1"/>
                    </a:solidFill>
                  </a:rPr>
                  <a:t>}</a:t>
                </a:r>
                <a:endParaRPr lang="en-US" altLang="zh-CN" sz="1600" dirty="0">
                  <a:solidFill>
                    <a:srgbClr val="008000"/>
                  </a:solidFill>
                </a:endParaRPr>
              </a:p>
            </p:txBody>
          </p:sp>
        </mc:Choice>
        <mc:Fallback>
          <p:sp>
            <p:nvSpPr>
              <p:cNvPr id="5" name="圆角矩形 14">
                <a:extLst>
                  <a:ext uri="{FF2B5EF4-FFF2-40B4-BE49-F238E27FC236}">
                    <a16:creationId xmlns:a16="http://schemas.microsoft.com/office/drawing/2014/main" xmlns="" xmlns:a14="http://schemas.microsoft.com/office/drawing/2010/main" id="{101691AB-63B3-48F8-BBD8-F65326798D1B}"/>
                  </a:ext>
                </a:extLst>
              </p:cNvPr>
              <p:cNvSpPr>
                <a:spLocks noRot="1" noChangeAspect="1" noMove="1" noResize="1" noEditPoints="1" noAdjustHandles="1" noChangeArrowheads="1" noChangeShapeType="1" noTextEdit="1"/>
              </p:cNvSpPr>
              <p:nvPr/>
            </p:nvSpPr>
            <p:spPr>
              <a:xfrm>
                <a:off x="572315" y="885231"/>
                <a:ext cx="5298761" cy="5471426"/>
              </a:xfrm>
              <a:prstGeom prst="roundRect">
                <a:avLst>
                  <a:gd name="adj" fmla="val 1496"/>
                </a:avLst>
              </a:prstGeom>
              <a:blipFill>
                <a:blip r:embed="rId4" cstate="print"/>
                <a:stretch>
                  <a:fillRect l="-115"/>
                </a:stretch>
              </a:blipFill>
            </p:spPr>
            <p:txBody>
              <a:bodyPr/>
              <a:lstStyle/>
              <a:p>
                <a:r>
                  <a:rPr lang="zh-CN" altLang="en-US">
                    <a:noFill/>
                  </a:rPr>
                  <a:t> </a:t>
                </a:r>
              </a:p>
            </p:txBody>
          </p:sp>
        </mc:Fallback>
      </mc:AlternateContent>
      <p:sp>
        <p:nvSpPr>
          <p:cNvPr id="2" name="右大括号 1">
            <a:extLst>
              <a:ext uri="{FF2B5EF4-FFF2-40B4-BE49-F238E27FC236}">
                <a16:creationId xmlns:a16="http://schemas.microsoft.com/office/drawing/2014/main" xmlns="" id="{607A2ECD-EEE7-405A-A0DF-7DA40A8A5AA5}"/>
              </a:ext>
            </a:extLst>
          </p:cNvPr>
          <p:cNvSpPr/>
          <p:nvPr/>
        </p:nvSpPr>
        <p:spPr>
          <a:xfrm>
            <a:off x="4830554" y="1002686"/>
            <a:ext cx="176574" cy="5152171"/>
          </a:xfrm>
          <a:prstGeom prst="righ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6" name="右大括号 5">
            <a:extLst>
              <a:ext uri="{FF2B5EF4-FFF2-40B4-BE49-F238E27FC236}">
                <a16:creationId xmlns:a16="http://schemas.microsoft.com/office/drawing/2014/main" xmlns="" id="{37A2F3B2-BAA9-4A66-91E8-F51BB8C7B1DE}"/>
              </a:ext>
            </a:extLst>
          </p:cNvPr>
          <p:cNvSpPr/>
          <p:nvPr/>
        </p:nvSpPr>
        <p:spPr>
          <a:xfrm>
            <a:off x="3947685" y="2753449"/>
            <a:ext cx="145043" cy="3401409"/>
          </a:xfrm>
          <a:prstGeom prst="righ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8" name="MH_Desc_1">
            <a:extLst>
              <a:ext uri="{FF2B5EF4-FFF2-40B4-BE49-F238E27FC236}">
                <a16:creationId xmlns:a16="http://schemas.microsoft.com/office/drawing/2014/main" xmlns="" id="{56C21AEA-AB35-4858-A196-66A4F7C3AE32}"/>
              </a:ext>
            </a:extLst>
          </p:cNvPr>
          <p:cNvSpPr/>
          <p:nvPr>
            <p:custDataLst>
              <p:tags r:id="rId2"/>
            </p:custDataLst>
          </p:nvPr>
        </p:nvSpPr>
        <p:spPr>
          <a:xfrm>
            <a:off x="6180083" y="885231"/>
            <a:ext cx="5095415" cy="547142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zh-CN" altLang="en-US" dirty="0">
                <a:solidFill>
                  <a:schemeClr val="tx1"/>
                </a:solidFill>
              </a:rPr>
              <a:t>设置全局变量的作用是增加了函数间数据联系的渠道。由于同一文件中的所有函数都能引用全局变量的值，因此如果在一个函数中改变了全局变量的值，就能影响到其他函数中全局变量的值。相当于各个函数间有直接的传递通道。由于函数的调用只能带回一个函数返回值，因此有时可以利用全局变量来增加函数间的联系渠道，通过函数调用能得到一个以上的值。</a:t>
            </a:r>
            <a:endParaRPr lang="en-US" altLang="zh-CN" dirty="0">
              <a:solidFill>
                <a:schemeClr val="tx1"/>
              </a:solidFill>
            </a:endParaRPr>
          </a:p>
          <a:p>
            <a:pPr algn="just">
              <a:lnSpc>
                <a:spcPct val="120000"/>
              </a:lnSpc>
              <a:defRPr/>
            </a:pPr>
            <a:endParaRPr lang="en-US" altLang="zh-CN" dirty="0">
              <a:solidFill>
                <a:schemeClr val="tx1"/>
              </a:solidFill>
            </a:endParaRPr>
          </a:p>
          <a:p>
            <a:pPr algn="just">
              <a:lnSpc>
                <a:spcPct val="120000"/>
              </a:lnSpc>
              <a:defRPr/>
            </a:pPr>
            <a:r>
              <a:rPr lang="zh-CN" altLang="en-US" dirty="0">
                <a:solidFill>
                  <a:schemeClr val="tx1"/>
                </a:solidFill>
              </a:rPr>
              <a:t>*为了便于区别全局变量和局部变量，在</a:t>
            </a:r>
            <a:r>
              <a:rPr lang="en-US" altLang="zh-CN" dirty="0">
                <a:solidFill>
                  <a:schemeClr val="tx1"/>
                </a:solidFill>
              </a:rPr>
              <a:t>C</a:t>
            </a:r>
            <a:r>
              <a:rPr lang="zh-CN" altLang="en-US" dirty="0">
                <a:solidFill>
                  <a:schemeClr val="tx1"/>
                </a:solidFill>
              </a:rPr>
              <a:t>程序设计人员中有一个习惯（但非规定），将全局变量名的第</a:t>
            </a:r>
            <a:r>
              <a:rPr lang="en-US" altLang="zh-CN" dirty="0">
                <a:solidFill>
                  <a:schemeClr val="tx1"/>
                </a:solidFill>
              </a:rPr>
              <a:t>1</a:t>
            </a:r>
            <a:r>
              <a:rPr lang="zh-CN" altLang="en-US" dirty="0">
                <a:solidFill>
                  <a:schemeClr val="tx1"/>
                </a:solidFill>
              </a:rPr>
              <a:t>个字母用大写表示。</a:t>
            </a:r>
          </a:p>
        </p:txBody>
      </p:sp>
      <p:sp>
        <p:nvSpPr>
          <p:cNvPr id="3" name="文本框 2">
            <a:extLst>
              <a:ext uri="{FF2B5EF4-FFF2-40B4-BE49-F238E27FC236}">
                <a16:creationId xmlns:a16="http://schemas.microsoft.com/office/drawing/2014/main" xmlns="" id="{D3A1BAEE-15E4-44B7-88FC-C1D54BFABFB2}"/>
              </a:ext>
            </a:extLst>
          </p:cNvPr>
          <p:cNvSpPr txBox="1"/>
          <p:nvPr/>
        </p:nvSpPr>
        <p:spPr>
          <a:xfrm>
            <a:off x="4045431" y="3915544"/>
            <a:ext cx="920707" cy="1077218"/>
          </a:xfrm>
          <a:prstGeom prst="rect">
            <a:avLst/>
          </a:prstGeom>
          <a:noFill/>
        </p:spPr>
        <p:txBody>
          <a:bodyPr wrap="square" rtlCol="0">
            <a:spAutoFit/>
          </a:bodyPr>
          <a:lstStyle/>
          <a:p>
            <a:r>
              <a:rPr lang="zh-CN" altLang="en-US" sz="1600" dirty="0"/>
              <a:t>全局变量</a:t>
            </a:r>
            <a:r>
              <a:rPr lang="en-US" altLang="zh-CN" sz="1600" dirty="0"/>
              <a:t>c1,c2</a:t>
            </a:r>
            <a:r>
              <a:rPr lang="zh-CN" altLang="en-US" sz="1600" dirty="0"/>
              <a:t>的作用范围</a:t>
            </a:r>
          </a:p>
        </p:txBody>
      </p:sp>
      <p:sp>
        <p:nvSpPr>
          <p:cNvPr id="12" name="文本框 11">
            <a:extLst>
              <a:ext uri="{FF2B5EF4-FFF2-40B4-BE49-F238E27FC236}">
                <a16:creationId xmlns:a16="http://schemas.microsoft.com/office/drawing/2014/main" xmlns="" id="{50C8C42A-86F5-4614-BA04-A22A6525424B}"/>
              </a:ext>
            </a:extLst>
          </p:cNvPr>
          <p:cNvSpPr txBox="1"/>
          <p:nvPr/>
        </p:nvSpPr>
        <p:spPr>
          <a:xfrm>
            <a:off x="4950370" y="3040162"/>
            <a:ext cx="920707" cy="1077218"/>
          </a:xfrm>
          <a:prstGeom prst="rect">
            <a:avLst/>
          </a:prstGeom>
          <a:noFill/>
        </p:spPr>
        <p:txBody>
          <a:bodyPr wrap="square" rtlCol="0">
            <a:spAutoFit/>
          </a:bodyPr>
          <a:lstStyle/>
          <a:p>
            <a:r>
              <a:rPr lang="zh-CN" altLang="en-US" sz="1600" dirty="0"/>
              <a:t>全局变量</a:t>
            </a:r>
            <a:r>
              <a:rPr lang="en-US" altLang="zh-CN" sz="1600" dirty="0" err="1"/>
              <a:t>p,q</a:t>
            </a:r>
            <a:r>
              <a:rPr lang="zh-CN" altLang="en-US" sz="1600" dirty="0"/>
              <a:t>的作用范围</a:t>
            </a:r>
          </a:p>
        </p:txBody>
      </p:sp>
    </p:spTree>
    <p:extLst>
      <p:ext uri="{BB962C8B-B14F-4D97-AF65-F5344CB8AC3E}">
        <p14:creationId xmlns:p14="http://schemas.microsoft.com/office/powerpoint/2010/main" xmlns="" val="104357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904" y="17581"/>
            <a:ext cx="10515600" cy="1325563"/>
          </a:xfrm>
        </p:spPr>
        <p:txBody>
          <a:bodyPr/>
          <a:lstStyle/>
          <a:p>
            <a:r>
              <a:rPr lang="zh-CN" altLang="en-US" dirty="0"/>
              <a:t>全局变量</a:t>
            </a:r>
          </a:p>
        </p:txBody>
      </p:sp>
      <p:sp>
        <p:nvSpPr>
          <p:cNvPr id="3" name="内容占位符 2"/>
          <p:cNvSpPr>
            <a:spLocks noGrp="1"/>
          </p:cNvSpPr>
          <p:nvPr>
            <p:ph idx="1"/>
          </p:nvPr>
        </p:nvSpPr>
        <p:spPr>
          <a:xfrm>
            <a:off x="381349" y="833136"/>
            <a:ext cx="7261843"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7.14】</a:t>
            </a:r>
            <a:r>
              <a:rPr lang="zh-CN" altLang="en-US" sz="2000" dirty="0">
                <a:solidFill>
                  <a:schemeClr val="accent1"/>
                </a:solidFill>
              </a:rPr>
              <a:t>有一个一维数组，内放</a:t>
            </a:r>
            <a:r>
              <a:rPr lang="en-US" altLang="zh-CN" sz="2000" dirty="0">
                <a:solidFill>
                  <a:schemeClr val="accent1"/>
                </a:solidFill>
              </a:rPr>
              <a:t>10</a:t>
            </a:r>
            <a:r>
              <a:rPr lang="zh-CN" altLang="en-US" sz="2000" dirty="0">
                <a:solidFill>
                  <a:schemeClr val="accent1"/>
                </a:solidFill>
              </a:rPr>
              <a:t>个学生成绩，写一个函数，当主函数调用此函数后，能求出平均分、最高分和最低分。</a:t>
            </a:r>
          </a:p>
        </p:txBody>
      </p:sp>
      <p:sp>
        <p:nvSpPr>
          <p:cNvPr id="32" name="圆角矩形 12">
            <a:extLst>
              <a:ext uri="{FF2B5EF4-FFF2-40B4-BE49-F238E27FC236}">
                <a16:creationId xmlns:a16="http://schemas.microsoft.com/office/drawing/2014/main" xmlns="" id="{0F049BFC-9696-4323-94B2-76251E60074B}"/>
              </a:ext>
            </a:extLst>
          </p:cNvPr>
          <p:cNvSpPr/>
          <p:nvPr/>
        </p:nvSpPr>
        <p:spPr>
          <a:xfrm>
            <a:off x="567296" y="1635658"/>
            <a:ext cx="10989320" cy="344466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solidFill>
                  <a:schemeClr val="accent1"/>
                </a:solidFill>
              </a:rPr>
              <a:t>float Max=0,Min=0;</a:t>
            </a:r>
            <a:r>
              <a:rPr lang="en-US" altLang="zh-CN" sz="1400" dirty="0"/>
              <a:t>	</a:t>
            </a:r>
            <a:r>
              <a:rPr lang="en-US" altLang="zh-CN" sz="1400" dirty="0">
                <a:solidFill>
                  <a:srgbClr val="008000"/>
                </a:solidFill>
              </a:rPr>
              <a:t>//</a:t>
            </a:r>
            <a:r>
              <a:rPr lang="zh-CN" altLang="en-US" sz="1400" dirty="0">
                <a:solidFill>
                  <a:srgbClr val="008000"/>
                </a:solidFill>
              </a:rPr>
              <a:t>定义全局变量</a:t>
            </a:r>
            <a:r>
              <a:rPr lang="en-US" altLang="zh-CN" sz="1400" dirty="0" err="1">
                <a:solidFill>
                  <a:srgbClr val="008000"/>
                </a:solidFill>
              </a:rPr>
              <a:t>Max,Min</a:t>
            </a:r>
            <a:endParaRPr lang="en-US" altLang="zh-CN" sz="1400" dirty="0">
              <a:solidFill>
                <a:srgbClr val="008000"/>
              </a:solidFill>
            </a:endParaRP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float average(float array[],</a:t>
            </a:r>
            <a:r>
              <a:rPr lang="en-US" altLang="zh-CN" sz="1400" dirty="0" err="1"/>
              <a:t>int</a:t>
            </a:r>
            <a:r>
              <a:rPr lang="en-US" altLang="zh-CN" sz="1400" dirty="0"/>
              <a:t> n);</a:t>
            </a:r>
          </a:p>
          <a:p>
            <a:pPr defTabSz="363538">
              <a:lnSpc>
                <a:spcPct val="120000"/>
              </a:lnSpc>
            </a:pPr>
            <a:r>
              <a:rPr lang="en-US" altLang="zh-CN" sz="1400" dirty="0"/>
              <a:t>	float </a:t>
            </a:r>
            <a:r>
              <a:rPr lang="en-US" altLang="zh-CN" sz="1400" dirty="0" err="1"/>
              <a:t>ave,score</a:t>
            </a:r>
            <a:r>
              <a:rPr lang="en-US" altLang="zh-CN" sz="1400" dirty="0"/>
              <a:t>[10];</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i</a:t>
            </a:r>
            <a:r>
              <a:rPr lang="en-US" altLang="zh-CN" sz="1400" dirty="0"/>
              <a:t>;</a:t>
            </a:r>
          </a:p>
          <a:p>
            <a:pPr defTabSz="363538">
              <a:lnSpc>
                <a:spcPct val="120000"/>
              </a:lnSpc>
            </a:pPr>
            <a:r>
              <a:rPr lang="en-US" altLang="zh-CN" sz="1400" dirty="0"/>
              <a:t>	</a:t>
            </a:r>
            <a:r>
              <a:rPr lang="en-US" altLang="zh-CN" sz="1400" dirty="0" err="1"/>
              <a:t>printf</a:t>
            </a:r>
            <a:r>
              <a:rPr lang="en-US" altLang="zh-CN" sz="1400" dirty="0"/>
              <a:t>("Please enter 10 scores:");</a:t>
            </a:r>
          </a:p>
          <a:p>
            <a:pPr defTabSz="363538">
              <a:lnSpc>
                <a:spcPct val="120000"/>
              </a:lnSpc>
            </a:pPr>
            <a:r>
              <a:rPr lang="en-US" altLang="zh-CN" sz="1400" dirty="0"/>
              <a:t>	for(</a:t>
            </a:r>
            <a:r>
              <a:rPr lang="en-US" altLang="zh-CN" sz="1400" dirty="0" err="1"/>
              <a:t>i</a:t>
            </a:r>
            <a:r>
              <a:rPr lang="en-US" altLang="zh-CN" sz="1400" dirty="0"/>
              <a:t>=0;i&lt;10;i++)</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f",&amp;score</a:t>
            </a:r>
            <a:r>
              <a:rPr lang="en-US" altLang="zh-CN" sz="1400" dirty="0"/>
              <a:t>[</a:t>
            </a:r>
            <a:r>
              <a:rPr lang="en-US" altLang="zh-CN" sz="1400" dirty="0" err="1"/>
              <a:t>i</a:t>
            </a:r>
            <a:r>
              <a:rPr lang="en-US" altLang="zh-CN" sz="1400" dirty="0"/>
              <a:t>]);</a:t>
            </a:r>
          </a:p>
          <a:p>
            <a:pPr defTabSz="363538">
              <a:lnSpc>
                <a:spcPct val="120000"/>
              </a:lnSpc>
            </a:pPr>
            <a:r>
              <a:rPr lang="en-US" altLang="zh-CN" sz="1400" dirty="0"/>
              <a:t>	</a:t>
            </a:r>
            <a:r>
              <a:rPr lang="en-US" altLang="zh-CN" sz="1400" dirty="0" err="1"/>
              <a:t>ave</a:t>
            </a:r>
            <a:r>
              <a:rPr lang="en-US" altLang="zh-CN" sz="1400" dirty="0"/>
              <a:t>=average(score,10);</a:t>
            </a:r>
          </a:p>
          <a:p>
            <a:pPr defTabSz="363538">
              <a:lnSpc>
                <a:spcPct val="120000"/>
              </a:lnSpc>
            </a:pPr>
            <a:r>
              <a:rPr lang="en-US" altLang="zh-CN" sz="1400" dirty="0"/>
              <a:t>	</a:t>
            </a:r>
            <a:r>
              <a:rPr lang="en-US" altLang="zh-CN" sz="1400" dirty="0" err="1"/>
              <a:t>printf</a:t>
            </a:r>
            <a:r>
              <a:rPr lang="en-US" altLang="zh-CN" sz="1400" dirty="0"/>
              <a:t>("max=%6.2f\</a:t>
            </a:r>
            <a:r>
              <a:rPr lang="en-US" altLang="zh-CN" sz="1400" dirty="0" err="1"/>
              <a:t>nmin</a:t>
            </a:r>
            <a:r>
              <a:rPr lang="en-US" altLang="zh-CN" sz="1400" dirty="0"/>
              <a:t>=%6.2f\</a:t>
            </a:r>
            <a:r>
              <a:rPr lang="en-US" altLang="zh-CN" sz="1400" dirty="0" err="1"/>
              <a:t>naverage</a:t>
            </a:r>
            <a:r>
              <a:rPr lang="en-US" altLang="zh-CN" sz="1400" dirty="0"/>
              <a:t>=%6.2f\n",</a:t>
            </a:r>
            <a:r>
              <a:rPr lang="en-US" altLang="zh-CN" sz="1400" dirty="0" err="1"/>
              <a:t>Max,Min,ave</a:t>
            </a:r>
            <a:r>
              <a:rPr lang="en-US" altLang="zh-CN" sz="1400" dirty="0"/>
              <a:t>);</a:t>
            </a:r>
          </a:p>
          <a:p>
            <a:pPr defTabSz="363538">
              <a:lnSpc>
                <a:spcPct val="120000"/>
              </a:lnSpc>
            </a:pPr>
            <a:r>
              <a:rPr lang="en-US" altLang="zh-CN" sz="1400" dirty="0"/>
              <a:t>	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float average(float array[],</a:t>
            </a:r>
            <a:r>
              <a:rPr lang="en-US" altLang="zh-CN" sz="1400" dirty="0" err="1"/>
              <a:t>int</a:t>
            </a:r>
            <a:r>
              <a:rPr lang="en-US" altLang="zh-CN" sz="1400" dirty="0"/>
              <a:t> n)	</a:t>
            </a:r>
            <a:r>
              <a:rPr lang="en-US" altLang="zh-CN" sz="1400" dirty="0">
                <a:solidFill>
                  <a:srgbClr val="008000"/>
                </a:solidFill>
              </a:rPr>
              <a:t>//</a:t>
            </a:r>
            <a:r>
              <a:rPr lang="zh-CN" altLang="en-US" sz="1400" dirty="0">
                <a:solidFill>
                  <a:srgbClr val="008000"/>
                </a:solidFill>
              </a:rPr>
              <a:t>定义函数，有一形参是数组</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i</a:t>
            </a:r>
            <a:r>
              <a:rPr lang="en-US" altLang="zh-CN" sz="1400" dirty="0"/>
              <a:t>;</a:t>
            </a:r>
          </a:p>
          <a:p>
            <a:pPr defTabSz="363538">
              <a:lnSpc>
                <a:spcPct val="120000"/>
              </a:lnSpc>
            </a:pPr>
            <a:r>
              <a:rPr lang="en-US" altLang="zh-CN" sz="1400" dirty="0"/>
              <a:t>	float </a:t>
            </a:r>
            <a:r>
              <a:rPr lang="en-US" altLang="zh-CN" sz="1400" dirty="0" err="1"/>
              <a:t>aver,sum</a:t>
            </a:r>
            <a:r>
              <a:rPr lang="en-US" altLang="zh-CN" sz="1400" dirty="0"/>
              <a:t>=array[0];</a:t>
            </a:r>
          </a:p>
          <a:p>
            <a:pPr defTabSz="363538">
              <a:lnSpc>
                <a:spcPct val="120000"/>
              </a:lnSpc>
            </a:pPr>
            <a:r>
              <a:rPr lang="en-US" altLang="zh-CN" sz="1400" dirty="0"/>
              <a:t>	Max=Min=array[0];</a:t>
            </a:r>
          </a:p>
          <a:p>
            <a:pPr defTabSz="363538">
              <a:lnSpc>
                <a:spcPct val="120000"/>
              </a:lnSpc>
            </a:pPr>
            <a:r>
              <a:rPr lang="en-US" altLang="zh-CN" sz="1400" dirty="0"/>
              <a:t>	for(</a:t>
            </a:r>
            <a:r>
              <a:rPr lang="en-US" altLang="zh-CN" sz="1400" dirty="0" err="1"/>
              <a:t>i</a:t>
            </a:r>
            <a:r>
              <a:rPr lang="en-US" altLang="zh-CN" sz="1400" dirty="0"/>
              <a:t>=1;i&lt;</a:t>
            </a:r>
            <a:r>
              <a:rPr lang="en-US" altLang="zh-CN" sz="1400" dirty="0" err="1"/>
              <a:t>n;i</a:t>
            </a:r>
            <a:r>
              <a:rPr lang="en-US" altLang="zh-CN" sz="1400" dirty="0"/>
              <a:t>++)</a:t>
            </a:r>
          </a:p>
          <a:p>
            <a:pPr defTabSz="363538">
              <a:lnSpc>
                <a:spcPct val="120000"/>
              </a:lnSpc>
            </a:pPr>
            <a:r>
              <a:rPr lang="en-US" altLang="zh-CN" sz="1400" dirty="0"/>
              <a:t>	{	if(array[</a:t>
            </a:r>
            <a:r>
              <a:rPr lang="en-US" altLang="zh-CN" sz="1400" dirty="0" err="1"/>
              <a:t>i</a:t>
            </a:r>
            <a:r>
              <a:rPr lang="en-US" altLang="zh-CN" sz="1400" dirty="0"/>
              <a:t>]&gt;Max) Max=array[</a:t>
            </a:r>
            <a:r>
              <a:rPr lang="en-US" altLang="zh-CN" sz="1400" dirty="0" err="1"/>
              <a:t>i</a:t>
            </a:r>
            <a:r>
              <a:rPr lang="en-US" altLang="zh-CN" sz="1400" dirty="0"/>
              <a:t>];</a:t>
            </a:r>
          </a:p>
          <a:p>
            <a:pPr defTabSz="363538">
              <a:lnSpc>
                <a:spcPct val="120000"/>
              </a:lnSpc>
            </a:pPr>
            <a:r>
              <a:rPr lang="en-US" altLang="zh-CN" sz="1400" dirty="0"/>
              <a:t>		else if(array[</a:t>
            </a:r>
            <a:r>
              <a:rPr lang="en-US" altLang="zh-CN" sz="1400" dirty="0" err="1"/>
              <a:t>i</a:t>
            </a:r>
            <a:r>
              <a:rPr lang="en-US" altLang="zh-CN" sz="1400" dirty="0"/>
              <a:t>]&lt;Min) Min=array[</a:t>
            </a:r>
            <a:r>
              <a:rPr lang="en-US" altLang="zh-CN" sz="1400" dirty="0" err="1"/>
              <a:t>i</a:t>
            </a:r>
            <a:r>
              <a:rPr lang="en-US" altLang="zh-CN" sz="1400" dirty="0"/>
              <a:t>];</a:t>
            </a:r>
          </a:p>
          <a:p>
            <a:pPr defTabSz="363538">
              <a:lnSpc>
                <a:spcPct val="120000"/>
              </a:lnSpc>
            </a:pPr>
            <a:r>
              <a:rPr lang="en-US" altLang="zh-CN" sz="1400" dirty="0"/>
              <a:t>		sum=</a:t>
            </a:r>
            <a:r>
              <a:rPr lang="en-US" altLang="zh-CN" sz="1400" dirty="0" err="1"/>
              <a:t>sum+array</a:t>
            </a:r>
            <a:r>
              <a:rPr lang="en-US" altLang="zh-CN" sz="1400" dirty="0"/>
              <a:t>[</a:t>
            </a:r>
            <a:r>
              <a:rPr lang="en-US" altLang="zh-CN" sz="1400" dirty="0" err="1"/>
              <a:t>i</a:t>
            </a:r>
            <a:r>
              <a:rPr lang="en-US" altLang="zh-CN" sz="1400" dirty="0"/>
              <a:t>]; </a:t>
            </a:r>
          </a:p>
          <a:p>
            <a:pPr defTabSz="363538">
              <a:lnSpc>
                <a:spcPct val="120000"/>
              </a:lnSpc>
            </a:pPr>
            <a:r>
              <a:rPr lang="en-US" altLang="zh-CN" sz="1400" dirty="0"/>
              <a:t>	}</a:t>
            </a:r>
          </a:p>
          <a:p>
            <a:pPr defTabSz="363538">
              <a:lnSpc>
                <a:spcPct val="120000"/>
              </a:lnSpc>
            </a:pPr>
            <a:r>
              <a:rPr lang="en-US" altLang="zh-CN" sz="1400" dirty="0"/>
              <a:t>	aver=sum/n;</a:t>
            </a:r>
          </a:p>
          <a:p>
            <a:pPr defTabSz="363538">
              <a:lnSpc>
                <a:spcPct val="120000"/>
              </a:lnSpc>
            </a:pPr>
            <a:r>
              <a:rPr lang="en-US" altLang="zh-CN" sz="1400" dirty="0"/>
              <a:t>	return(aver);</a:t>
            </a:r>
          </a:p>
          <a:p>
            <a:pPr defTabSz="363538">
              <a:lnSpc>
                <a:spcPct val="120000"/>
              </a:lnSpc>
            </a:pPr>
            <a:r>
              <a:rPr lang="en-US" altLang="zh-CN" sz="1400" dirty="0"/>
              <a:t>}</a:t>
            </a:r>
          </a:p>
        </p:txBody>
      </p:sp>
      <p:cxnSp>
        <p:nvCxnSpPr>
          <p:cNvPr id="33" name="直接连接符 32">
            <a:extLst>
              <a:ext uri="{FF2B5EF4-FFF2-40B4-BE49-F238E27FC236}">
                <a16:creationId xmlns:a16="http://schemas.microsoft.com/office/drawing/2014/main" xmlns="" id="{38E8941E-13B4-4987-9474-849FD4958D72}"/>
              </a:ext>
            </a:extLst>
          </p:cNvPr>
          <p:cNvCxnSpPr>
            <a:cxnSpLocks/>
            <a:endCxn id="32" idx="2"/>
          </p:cNvCxnSpPr>
          <p:nvPr/>
        </p:nvCxnSpPr>
        <p:spPr>
          <a:xfrm>
            <a:off x="6047421" y="1635658"/>
            <a:ext cx="14535" cy="3444664"/>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xmlns="" id="{699B58EF-6F58-486F-9246-0CBE3EB7CEF9}"/>
              </a:ext>
            </a:extLst>
          </p:cNvPr>
          <p:cNvGrpSpPr/>
          <p:nvPr/>
        </p:nvGrpSpPr>
        <p:grpSpPr>
          <a:xfrm>
            <a:off x="5899208" y="2596818"/>
            <a:ext cx="325496" cy="260107"/>
            <a:chOff x="5926033" y="1926699"/>
            <a:chExt cx="325496" cy="260107"/>
          </a:xfrm>
        </p:grpSpPr>
        <p:sp>
          <p:nvSpPr>
            <p:cNvPr id="36" name="MH_Other_2">
              <a:extLst>
                <a:ext uri="{FF2B5EF4-FFF2-40B4-BE49-F238E27FC236}">
                  <a16:creationId xmlns:a16="http://schemas.microsoft.com/office/drawing/2014/main" xmlns=""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xmlns=""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xmlns=""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xmlns=""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xmlns=""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xmlns=""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xmlns="" id="{A3C566BD-2ED9-4DBB-8D0B-C8674569A874}"/>
              </a:ext>
            </a:extLst>
          </p:cNvPr>
          <p:cNvGrpSpPr/>
          <p:nvPr/>
        </p:nvGrpSpPr>
        <p:grpSpPr>
          <a:xfrm>
            <a:off x="5899208" y="4003633"/>
            <a:ext cx="325496" cy="260106"/>
            <a:chOff x="5926033" y="5434781"/>
            <a:chExt cx="325496" cy="260106"/>
          </a:xfrm>
        </p:grpSpPr>
        <p:sp>
          <p:nvSpPr>
            <p:cNvPr id="44" name="MH_Other_8">
              <a:extLst>
                <a:ext uri="{FF2B5EF4-FFF2-40B4-BE49-F238E27FC236}">
                  <a16:creationId xmlns:a16="http://schemas.microsoft.com/office/drawing/2014/main" xmlns=""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xmlns=""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xmlns=""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xmlns=""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xmlns=""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xmlns=""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aphicFrame>
        <p:nvGraphicFramePr>
          <p:cNvPr id="6" name="表格 5">
            <a:extLst>
              <a:ext uri="{FF2B5EF4-FFF2-40B4-BE49-F238E27FC236}">
                <a16:creationId xmlns:a16="http://schemas.microsoft.com/office/drawing/2014/main" xmlns="" id="{12554F07-65D9-4D5F-8772-15902C155E12}"/>
              </a:ext>
            </a:extLst>
          </p:cNvPr>
          <p:cNvGraphicFramePr>
            <a:graphicFrameLocks noGrp="1"/>
          </p:cNvGraphicFramePr>
          <p:nvPr>
            <p:extLst>
              <p:ext uri="{D42A27DB-BD31-4B8C-83A1-F6EECF244321}">
                <p14:modId xmlns:p14="http://schemas.microsoft.com/office/powerpoint/2010/main" xmlns="" val="3980533481"/>
              </p:ext>
            </p:extLst>
          </p:nvPr>
        </p:nvGraphicFramePr>
        <p:xfrm>
          <a:off x="2681539" y="5181524"/>
          <a:ext cx="8128002" cy="1463040"/>
        </p:xfrm>
        <a:graphic>
          <a:graphicData uri="http://schemas.openxmlformats.org/drawingml/2006/table">
            <a:tbl>
              <a:tblPr>
                <a:tableStyleId>{5C22544A-7EE6-4342-B048-85BDC9FD1C3A}</a:tableStyleId>
              </a:tblPr>
              <a:tblGrid>
                <a:gridCol w="1354667">
                  <a:extLst>
                    <a:ext uri="{9D8B030D-6E8A-4147-A177-3AD203B41FA5}">
                      <a16:colId xmlns:a16="http://schemas.microsoft.com/office/drawing/2014/main" xmlns="" val="2893189547"/>
                    </a:ext>
                  </a:extLst>
                </a:gridCol>
                <a:gridCol w="1354667">
                  <a:extLst>
                    <a:ext uri="{9D8B030D-6E8A-4147-A177-3AD203B41FA5}">
                      <a16:colId xmlns:a16="http://schemas.microsoft.com/office/drawing/2014/main" xmlns="" val="3980275582"/>
                    </a:ext>
                  </a:extLst>
                </a:gridCol>
                <a:gridCol w="1354667">
                  <a:extLst>
                    <a:ext uri="{9D8B030D-6E8A-4147-A177-3AD203B41FA5}">
                      <a16:colId xmlns:a16="http://schemas.microsoft.com/office/drawing/2014/main" xmlns="" val="1345451165"/>
                    </a:ext>
                  </a:extLst>
                </a:gridCol>
                <a:gridCol w="1354667">
                  <a:extLst>
                    <a:ext uri="{9D8B030D-6E8A-4147-A177-3AD203B41FA5}">
                      <a16:colId xmlns:a16="http://schemas.microsoft.com/office/drawing/2014/main" xmlns="" val="3755551808"/>
                    </a:ext>
                  </a:extLst>
                </a:gridCol>
                <a:gridCol w="1354667">
                  <a:extLst>
                    <a:ext uri="{9D8B030D-6E8A-4147-A177-3AD203B41FA5}">
                      <a16:colId xmlns:a16="http://schemas.microsoft.com/office/drawing/2014/main" xmlns="" val="2100454449"/>
                    </a:ext>
                  </a:extLst>
                </a:gridCol>
                <a:gridCol w="1354667">
                  <a:extLst>
                    <a:ext uri="{9D8B030D-6E8A-4147-A177-3AD203B41FA5}">
                      <a16:colId xmlns:a16="http://schemas.microsoft.com/office/drawing/2014/main" xmlns="" val="2366929106"/>
                    </a:ext>
                  </a:extLst>
                </a:gridCol>
              </a:tblGrid>
              <a:tr h="0">
                <a:tc>
                  <a:txBody>
                    <a:bodyPr/>
                    <a:lstStyle/>
                    <a:p>
                      <a:pPr algn="ctr">
                        <a:lnSpc>
                          <a:spcPts val="1200"/>
                        </a:lnSpc>
                      </a:pPr>
                      <a:endParaRPr lang="zh-CN" altLang="en-US" sz="1400" dirty="0"/>
                    </a:p>
                  </a:txBody>
                  <a:tcPr>
                    <a:noFill/>
                  </a:tcPr>
                </a:tc>
                <a:tc>
                  <a:txBody>
                    <a:bodyPr/>
                    <a:lstStyle/>
                    <a:p>
                      <a:pPr algn="ctr">
                        <a:lnSpc>
                          <a:spcPts val="1200"/>
                        </a:lnSpc>
                      </a:pPr>
                      <a:endParaRPr lang="zh-CN" altLang="en-US" sz="1400" dirty="0"/>
                    </a:p>
                  </a:txBody>
                  <a:tcPr>
                    <a:noFill/>
                  </a:tcPr>
                </a:tc>
                <a:tc>
                  <a:txBody>
                    <a:bodyPr/>
                    <a:lstStyle/>
                    <a:p>
                      <a:pPr algn="ctr">
                        <a:lnSpc>
                          <a:spcPts val="1200"/>
                        </a:lnSpc>
                      </a:pPr>
                      <a:endParaRPr lang="zh-CN" altLang="en-US" sz="1400"/>
                    </a:p>
                  </a:txBody>
                  <a:tcPr>
                    <a:noFill/>
                  </a:tcPr>
                </a:tc>
                <a:tc gridSpan="2">
                  <a:txBody>
                    <a:bodyPr/>
                    <a:lstStyle/>
                    <a:p>
                      <a:pPr algn="ctr">
                        <a:lnSpc>
                          <a:spcPts val="1200"/>
                        </a:lnSpc>
                      </a:pPr>
                      <a:r>
                        <a:rPr lang="zh-CN" altLang="en-US" sz="1400" dirty="0"/>
                        <a:t>全局变量</a:t>
                      </a:r>
                    </a:p>
                  </a:txBody>
                  <a:tcPr>
                    <a:noFill/>
                  </a:tcPr>
                </a:tc>
                <a:tc hMerge="1">
                  <a:txBody>
                    <a:bodyPr/>
                    <a:lstStyle/>
                    <a:p>
                      <a:pPr algn="ctr">
                        <a:lnSpc>
                          <a:spcPts val="1200"/>
                        </a:lnSpc>
                      </a:pPr>
                      <a:endParaRPr lang="zh-CN" altLang="en-US" sz="1400" dirty="0"/>
                    </a:p>
                  </a:txBody>
                  <a:tcPr/>
                </a:tc>
                <a:tc>
                  <a:txBody>
                    <a:bodyPr/>
                    <a:lstStyle/>
                    <a:p>
                      <a:pPr algn="ctr">
                        <a:lnSpc>
                          <a:spcPts val="1200"/>
                        </a:lnSpc>
                      </a:pPr>
                      <a:endParaRPr lang="zh-CN" altLang="en-US" sz="1400" dirty="0"/>
                    </a:p>
                  </a:txBody>
                  <a:tcPr>
                    <a:noFill/>
                  </a:tcPr>
                </a:tc>
                <a:extLst>
                  <a:ext uri="{0D108BD9-81ED-4DB2-BD59-A6C34878D82A}">
                    <a16:rowId xmlns:a16="http://schemas.microsoft.com/office/drawing/2014/main" xmlns="" val="3012277578"/>
                  </a:ext>
                </a:extLst>
              </a:tr>
              <a:tr h="0">
                <a:tc>
                  <a:txBody>
                    <a:bodyPr/>
                    <a:lstStyle/>
                    <a:p>
                      <a:pPr algn="ctr">
                        <a:lnSpc>
                          <a:spcPts val="1200"/>
                        </a:lnSpc>
                      </a:pPr>
                      <a:endParaRPr lang="zh-CN" altLang="en-US" sz="1400"/>
                    </a:p>
                  </a:txBody>
                  <a:tcPr>
                    <a:noFill/>
                  </a:tcPr>
                </a:tc>
                <a:tc>
                  <a:txBody>
                    <a:bodyPr/>
                    <a:lstStyle/>
                    <a:p>
                      <a:pPr algn="ctr">
                        <a:lnSpc>
                          <a:spcPts val="1200"/>
                        </a:lnSpc>
                      </a:pPr>
                      <a:endParaRPr lang="zh-CN" altLang="en-US" sz="1400" dirty="0"/>
                    </a:p>
                  </a:txBody>
                  <a:tcPr>
                    <a:noFill/>
                  </a:tcPr>
                </a:tc>
                <a:tc>
                  <a:txBody>
                    <a:bodyPr/>
                    <a:lstStyle/>
                    <a:p>
                      <a:pPr algn="ctr">
                        <a:lnSpc>
                          <a:spcPts val="1200"/>
                        </a:lnSpc>
                      </a:pPr>
                      <a:endParaRPr lang="zh-CN" altLang="en-US" sz="1400" dirty="0"/>
                    </a:p>
                  </a:txBody>
                  <a:tcPr>
                    <a:noFill/>
                  </a:tcPr>
                </a:tc>
                <a:tc>
                  <a:txBody>
                    <a:bodyPr/>
                    <a:lstStyle/>
                    <a:p>
                      <a:pPr algn="ctr">
                        <a:lnSpc>
                          <a:spcPts val="1200"/>
                        </a:lnSpc>
                      </a:pPr>
                      <a:r>
                        <a:rPr lang="en-US" altLang="zh-CN" sz="1400" dirty="0"/>
                        <a:t>Max</a:t>
                      </a:r>
                      <a:endParaRPr lang="zh-CN" altLang="en-US" sz="1400" dirty="0"/>
                    </a:p>
                  </a:txBody>
                  <a:tcPr>
                    <a:noFill/>
                  </a:tcPr>
                </a:tc>
                <a:tc>
                  <a:txBody>
                    <a:bodyPr/>
                    <a:lstStyle/>
                    <a:p>
                      <a:pPr algn="ctr">
                        <a:lnSpc>
                          <a:spcPts val="1200"/>
                        </a:lnSpc>
                      </a:pPr>
                      <a:r>
                        <a:rPr lang="en-US" altLang="zh-CN" sz="1400" dirty="0"/>
                        <a:t>Min</a:t>
                      </a:r>
                      <a:endParaRPr lang="zh-CN" altLang="en-US" sz="1400" dirty="0"/>
                    </a:p>
                  </a:txBody>
                  <a:tcPr>
                    <a:noFill/>
                  </a:tcPr>
                </a:tc>
                <a:tc>
                  <a:txBody>
                    <a:bodyPr/>
                    <a:lstStyle/>
                    <a:p>
                      <a:pPr algn="ctr">
                        <a:lnSpc>
                          <a:spcPts val="1200"/>
                        </a:lnSpc>
                      </a:pPr>
                      <a:endParaRPr lang="zh-CN" altLang="en-US" sz="1400" dirty="0"/>
                    </a:p>
                  </a:txBody>
                  <a:tcPr>
                    <a:noFill/>
                  </a:tcPr>
                </a:tc>
                <a:extLst>
                  <a:ext uri="{0D108BD9-81ED-4DB2-BD59-A6C34878D82A}">
                    <a16:rowId xmlns:a16="http://schemas.microsoft.com/office/drawing/2014/main" xmlns="" val="3344621967"/>
                  </a:ext>
                </a:extLst>
              </a:tr>
              <a:tr h="0">
                <a:tc>
                  <a:txBody>
                    <a:bodyPr/>
                    <a:lstStyle/>
                    <a:p>
                      <a:pPr algn="ctr">
                        <a:lnSpc>
                          <a:spcPts val="1200"/>
                        </a:lnSpc>
                      </a:pPr>
                      <a:endParaRPr lang="zh-CN" altLang="en-US" sz="1400"/>
                    </a:p>
                  </a:txBody>
                  <a:tcPr>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a:p>
                  </a:txBody>
                  <a:tcPr>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dirty="0"/>
                    </a:p>
                  </a:txBody>
                  <a:tcPr>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dirty="0"/>
                    </a:p>
                  </a:txBody>
                  <a:tcPr>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dirty="0"/>
                    </a:p>
                  </a:txBody>
                  <a:tcPr>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a:p>
                  </a:txBody>
                  <a:tcPr>
                    <a:noFill/>
                  </a:tcPr>
                </a:tc>
                <a:extLst>
                  <a:ext uri="{0D108BD9-81ED-4DB2-BD59-A6C34878D82A}">
                    <a16:rowId xmlns:a16="http://schemas.microsoft.com/office/drawing/2014/main" xmlns="" val="225524533"/>
                  </a:ext>
                </a:extLst>
              </a:tr>
              <a:tr h="0">
                <a:tc>
                  <a:txBody>
                    <a:bodyPr/>
                    <a:lstStyle/>
                    <a:p>
                      <a:pPr algn="ctr">
                        <a:lnSpc>
                          <a:spcPts val="1200"/>
                        </a:lnSpc>
                      </a:pPr>
                      <a:r>
                        <a:rPr lang="en-US" altLang="zh-CN" sz="1400" dirty="0" err="1"/>
                        <a:t>ave</a:t>
                      </a:r>
                      <a:endParaRPr lang="zh-CN" alt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score</a:t>
                      </a: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10</a:t>
                      </a: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Max</a:t>
                      </a: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Min</a:t>
                      </a:r>
                      <a:endParaRPr lang="zh-CN" alt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ts val="1200"/>
                        </a:lnSpc>
                        <a:spcBef>
                          <a:spcPts val="0"/>
                        </a:spcBef>
                        <a:spcAft>
                          <a:spcPts val="0"/>
                        </a:spcAft>
                        <a:buClrTx/>
                        <a:buSzTx/>
                        <a:buFontTx/>
                        <a:buNone/>
                        <a:tabLst/>
                        <a:defRPr/>
                      </a:pPr>
                      <a:r>
                        <a:rPr lang="en-US" altLang="zh-CN" sz="1400" dirty="0"/>
                        <a:t>main</a:t>
                      </a:r>
                      <a:r>
                        <a:rPr lang="zh-CN" altLang="en-US" sz="1400" dirty="0"/>
                        <a:t>函数</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xmlns="" val="2979535983"/>
                  </a:ext>
                </a:extLst>
              </a:tr>
              <a:tr h="0">
                <a:tc>
                  <a:txBody>
                    <a:bodyPr/>
                    <a:lstStyle/>
                    <a:p>
                      <a:pPr algn="ctr">
                        <a:lnSpc>
                          <a:spcPts val="1200"/>
                        </a:lnSpc>
                      </a:pPr>
                      <a:endParaRPr lang="zh-CN" altLang="en-US" sz="14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dirty="0"/>
                    </a:p>
                  </a:txBody>
                  <a:tcPr>
                    <a:noFill/>
                  </a:tcPr>
                </a:tc>
                <a:extLst>
                  <a:ext uri="{0D108BD9-81ED-4DB2-BD59-A6C34878D82A}">
                    <a16:rowId xmlns:a16="http://schemas.microsoft.com/office/drawing/2014/main" xmlns="" val="2787301349"/>
                  </a:ext>
                </a:extLst>
              </a:tr>
              <a:tr h="0">
                <a:tc>
                  <a:txBody>
                    <a:bodyPr/>
                    <a:lstStyle/>
                    <a:p>
                      <a:pPr algn="ctr">
                        <a:lnSpc>
                          <a:spcPts val="1200"/>
                        </a:lnSpc>
                      </a:pPr>
                      <a:r>
                        <a:rPr lang="en-US" altLang="zh-CN" sz="1400" dirty="0"/>
                        <a:t>aver</a:t>
                      </a:r>
                      <a:endParaRPr lang="zh-CN" alt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array</a:t>
                      </a: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n</a:t>
                      </a: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Max</a:t>
                      </a: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Min</a:t>
                      </a:r>
                      <a:endParaRPr lang="zh-CN" alt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average</a:t>
                      </a:r>
                      <a:r>
                        <a:rPr lang="zh-CN" altLang="en-US" sz="1400" dirty="0"/>
                        <a:t>函数</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xmlns="" val="3365559222"/>
                  </a:ext>
                </a:extLst>
              </a:tr>
            </a:tbl>
          </a:graphicData>
        </a:graphic>
      </p:graphicFrame>
      <p:sp>
        <p:nvSpPr>
          <p:cNvPr id="7" name="文本框 6">
            <a:extLst>
              <a:ext uri="{FF2B5EF4-FFF2-40B4-BE49-F238E27FC236}">
                <a16:creationId xmlns:a16="http://schemas.microsoft.com/office/drawing/2014/main" xmlns="" id="{53E8EA32-F10C-44A3-8381-74C6DEA678F3}"/>
              </a:ext>
            </a:extLst>
          </p:cNvPr>
          <p:cNvSpPr txBox="1"/>
          <p:nvPr/>
        </p:nvSpPr>
        <p:spPr>
          <a:xfrm>
            <a:off x="567296" y="5262386"/>
            <a:ext cx="1879512" cy="369332"/>
          </a:xfrm>
          <a:prstGeom prst="rect">
            <a:avLst/>
          </a:prstGeom>
          <a:noFill/>
        </p:spPr>
        <p:txBody>
          <a:bodyPr wrap="square" rtlCol="0">
            <a:spAutoFit/>
          </a:bodyPr>
          <a:lstStyle/>
          <a:p>
            <a:r>
              <a:rPr lang="zh-CN" altLang="en-US" dirty="0"/>
              <a:t>变量的关系：</a:t>
            </a:r>
          </a:p>
        </p:txBody>
      </p:sp>
      <p:cxnSp>
        <p:nvCxnSpPr>
          <p:cNvPr id="9" name="直接箭头连接符 8">
            <a:extLst>
              <a:ext uri="{FF2B5EF4-FFF2-40B4-BE49-F238E27FC236}">
                <a16:creationId xmlns:a16="http://schemas.microsoft.com/office/drawing/2014/main" xmlns="" id="{DC81B15D-7B78-4EC5-BAD1-53CB42C2D3AF}"/>
              </a:ext>
            </a:extLst>
          </p:cNvPr>
          <p:cNvCxnSpPr/>
          <p:nvPr/>
        </p:nvCxnSpPr>
        <p:spPr>
          <a:xfrm>
            <a:off x="7409793" y="5631718"/>
            <a:ext cx="0" cy="29072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xmlns="" id="{BF3B9986-3D6B-4EB0-8F38-6B57C305616D}"/>
              </a:ext>
            </a:extLst>
          </p:cNvPr>
          <p:cNvCxnSpPr/>
          <p:nvPr/>
        </p:nvCxnSpPr>
        <p:spPr>
          <a:xfrm>
            <a:off x="8771933" y="5631718"/>
            <a:ext cx="0" cy="29072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xmlns="" id="{87CE55D2-B603-4355-A287-6E23E3ED6ADA}"/>
              </a:ext>
            </a:extLst>
          </p:cNvPr>
          <p:cNvCxnSpPr/>
          <p:nvPr/>
        </p:nvCxnSpPr>
        <p:spPr>
          <a:xfrm>
            <a:off x="8778239" y="6136215"/>
            <a:ext cx="0" cy="29072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xmlns="" id="{47D924F4-F536-4328-9EC4-16F5BF8DD179}"/>
              </a:ext>
            </a:extLst>
          </p:cNvPr>
          <p:cNvCxnSpPr/>
          <p:nvPr/>
        </p:nvCxnSpPr>
        <p:spPr>
          <a:xfrm>
            <a:off x="7409793" y="6142521"/>
            <a:ext cx="0" cy="29072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xmlns="" id="{F75F011B-E3ED-4FBC-A751-C51AB63C6570}"/>
              </a:ext>
            </a:extLst>
          </p:cNvPr>
          <p:cNvCxnSpPr/>
          <p:nvPr/>
        </p:nvCxnSpPr>
        <p:spPr>
          <a:xfrm>
            <a:off x="6069176" y="6130503"/>
            <a:ext cx="0" cy="290724"/>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xmlns="" id="{747E3CA7-E3ED-415A-8577-426ECD7D0DD4}"/>
              </a:ext>
            </a:extLst>
          </p:cNvPr>
          <p:cNvCxnSpPr/>
          <p:nvPr/>
        </p:nvCxnSpPr>
        <p:spPr>
          <a:xfrm>
            <a:off x="4688117" y="6136215"/>
            <a:ext cx="0" cy="290724"/>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xmlns="" id="{45FBA4E7-27FE-4881-BA74-338765B90438}"/>
              </a:ext>
            </a:extLst>
          </p:cNvPr>
          <p:cNvCxnSpPr/>
          <p:nvPr/>
        </p:nvCxnSpPr>
        <p:spPr>
          <a:xfrm>
            <a:off x="3357507" y="6130503"/>
            <a:ext cx="0" cy="290724"/>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15" cstate="print"/>
          <a:stretch>
            <a:fillRect/>
          </a:stretch>
        </p:blipFill>
        <p:spPr>
          <a:xfrm>
            <a:off x="7751167" y="680363"/>
            <a:ext cx="3805449" cy="923957"/>
          </a:xfrm>
          <a:prstGeom prst="rect">
            <a:avLst/>
          </a:prstGeom>
        </p:spPr>
      </p:pic>
    </p:spTree>
    <p:extLst>
      <p:ext uri="{BB962C8B-B14F-4D97-AF65-F5344CB8AC3E}">
        <p14:creationId xmlns:p14="http://schemas.microsoft.com/office/powerpoint/2010/main" xmlns="" val="2705945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247080" y="624314"/>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dirty="0">
                <a:solidFill>
                  <a:srgbClr val="FFFFFF"/>
                </a:solidFill>
                <a:latin typeface="微软雅黑" panose="020B0503020204020204" pitchFamily="34" charset="-122"/>
                <a:ea typeface="微软雅黑" panose="020B0503020204020204" pitchFamily="34" charset="-122"/>
              </a:rPr>
              <a:t>全局变量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3" name="MH_Text_1"/>
          <p:cNvSpPr/>
          <p:nvPr>
            <p:custDataLst>
              <p:tags r:id="rId2"/>
            </p:custDataLst>
          </p:nvPr>
        </p:nvSpPr>
        <p:spPr>
          <a:xfrm>
            <a:off x="1247080" y="1137479"/>
            <a:ext cx="9516998" cy="462639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20000"/>
              </a:lnSpc>
              <a:spcAft>
                <a:spcPts val="600"/>
              </a:spcAft>
              <a:defRPr/>
            </a:pPr>
            <a:r>
              <a:rPr lang="zh-CN" altLang="en-US" dirty="0">
                <a:solidFill>
                  <a:schemeClr val="tx1"/>
                </a:solidFill>
              </a:rPr>
              <a:t>但是，建议不在必要时不要使用全局变量，原因如下</a:t>
            </a:r>
            <a:r>
              <a:rPr lang="en-US" altLang="zh-CN" dirty="0">
                <a:solidFill>
                  <a:schemeClr val="tx1"/>
                </a:solidFill>
              </a:rPr>
              <a:t>:</a:t>
            </a:r>
          </a:p>
          <a:p>
            <a:pPr algn="just">
              <a:lnSpc>
                <a:spcPct val="120000"/>
              </a:lnSpc>
              <a:spcAft>
                <a:spcPts val="600"/>
              </a:spcAft>
              <a:defRPr/>
            </a:pPr>
            <a:r>
              <a:rPr lang="en-US" altLang="zh-CN" dirty="0">
                <a:solidFill>
                  <a:schemeClr val="tx1"/>
                </a:solidFill>
              </a:rPr>
              <a:t>① </a:t>
            </a:r>
            <a:r>
              <a:rPr lang="zh-CN" altLang="en-US" dirty="0">
                <a:solidFill>
                  <a:schemeClr val="tx1"/>
                </a:solidFill>
              </a:rPr>
              <a:t>全局变量在程序的全部执行过程中都占用存储单元，而不是仅在需要时才开辟单元。</a:t>
            </a:r>
          </a:p>
          <a:p>
            <a:pPr algn="just">
              <a:lnSpc>
                <a:spcPct val="120000"/>
              </a:lnSpc>
              <a:spcAft>
                <a:spcPts val="600"/>
              </a:spcAft>
              <a:defRPr/>
            </a:pPr>
            <a:r>
              <a:rPr lang="zh-CN" altLang="en-US" dirty="0">
                <a:solidFill>
                  <a:schemeClr val="tx1"/>
                </a:solidFill>
              </a:rPr>
              <a:t>② 它使函数的通用性降低了，因为如果在函数中引用了全局变量，那么执行情况会受到有关的外部变量的影响，如果将一个函数移到另一个文件中，还要考虑把有关的外部变量及其值一起移过去。但是若该外部变量与其他文件的变量同名时，就会出现问题。这就降低了程序的可靠性和通用性。在程序设计中，在划分模块时要求模块的“内聚性”强、与其他模块的“耦合性”弱。即模块的功能要单一（不要把许多互不相干的功能放到一个模块中），与其他模块的相互影响要尽量少，而用全局变量是不符合这个原则的。一般要求把</a:t>
            </a:r>
            <a:r>
              <a:rPr lang="en-US" altLang="zh-CN" dirty="0">
                <a:solidFill>
                  <a:schemeClr val="tx1"/>
                </a:solidFill>
              </a:rPr>
              <a:t>C</a:t>
            </a:r>
            <a:r>
              <a:rPr lang="zh-CN" altLang="en-US" dirty="0">
                <a:solidFill>
                  <a:schemeClr val="tx1"/>
                </a:solidFill>
              </a:rPr>
              <a:t>程序中的函数做成一个相对的封闭体，除了可以通过“实参</a:t>
            </a:r>
            <a:r>
              <a:rPr lang="en-US" altLang="zh-CN" dirty="0">
                <a:solidFill>
                  <a:schemeClr val="tx1"/>
                </a:solidFill>
              </a:rPr>
              <a:t>—</a:t>
            </a:r>
            <a:r>
              <a:rPr lang="zh-CN" altLang="en-US" dirty="0">
                <a:solidFill>
                  <a:schemeClr val="tx1"/>
                </a:solidFill>
              </a:rPr>
              <a:t>形参”的渠道与外界发生联系外，没有其他渠道。这样的程序移植性好，可读性强。</a:t>
            </a:r>
          </a:p>
          <a:p>
            <a:pPr algn="just">
              <a:lnSpc>
                <a:spcPct val="120000"/>
              </a:lnSpc>
              <a:spcAft>
                <a:spcPts val="600"/>
              </a:spcAft>
              <a:defRPr/>
            </a:pPr>
            <a:r>
              <a:rPr lang="zh-CN" altLang="en-US" dirty="0">
                <a:solidFill>
                  <a:schemeClr val="tx1"/>
                </a:solidFill>
              </a:rPr>
              <a:t>③ 使用全局变量过多，会降低程序的清晰性，人们往往难以清楚地判断出每个瞬时各个外部变量的值。由于在各个函数执行时都可能改变外部变量的值，程序容易出错。因此，要限制使用全局变量。</a:t>
            </a:r>
          </a:p>
        </p:txBody>
      </p:sp>
    </p:spTree>
    <p:extLst>
      <p:ext uri="{BB962C8B-B14F-4D97-AF65-F5344CB8AC3E}">
        <p14:creationId xmlns:p14="http://schemas.microsoft.com/office/powerpoint/2010/main" xmlns="" val="26286076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dirty="0"/>
              <a:t>全局变量</a:t>
            </a:r>
          </a:p>
        </p:txBody>
      </p:sp>
      <p:sp>
        <p:nvSpPr>
          <p:cNvPr id="3" name="内容占位符 2"/>
          <p:cNvSpPr>
            <a:spLocks noGrp="1"/>
          </p:cNvSpPr>
          <p:nvPr>
            <p:ph idx="1"/>
          </p:nvPr>
        </p:nvSpPr>
        <p:spPr>
          <a:xfrm>
            <a:off x="413649" y="1025180"/>
            <a:ext cx="10970796"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7.15】</a:t>
            </a:r>
            <a:r>
              <a:rPr lang="zh-CN" altLang="en-US" sz="2000" dirty="0">
                <a:solidFill>
                  <a:schemeClr val="accent1"/>
                </a:solidFill>
              </a:rPr>
              <a:t>若外部变量与局部变量同名，分析结果。</a:t>
            </a:r>
          </a:p>
        </p:txBody>
      </p:sp>
      <p:sp>
        <p:nvSpPr>
          <p:cNvPr id="32" name="圆角矩形 12">
            <a:extLst>
              <a:ext uri="{FF2B5EF4-FFF2-40B4-BE49-F238E27FC236}">
                <a16:creationId xmlns:a16="http://schemas.microsoft.com/office/drawing/2014/main" xmlns="" id="{0F049BFC-9696-4323-94B2-76251E60074B}"/>
              </a:ext>
            </a:extLst>
          </p:cNvPr>
          <p:cNvSpPr/>
          <p:nvPr/>
        </p:nvSpPr>
        <p:spPr>
          <a:xfrm>
            <a:off x="645877" y="1628085"/>
            <a:ext cx="5683485" cy="4044052"/>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a=3,b=5;			</a:t>
            </a:r>
            <a:r>
              <a:rPr lang="en-US" altLang="zh-CN" sz="1400" dirty="0">
                <a:solidFill>
                  <a:srgbClr val="008000"/>
                </a:solidFill>
              </a:rPr>
              <a:t>//</a:t>
            </a:r>
            <a:r>
              <a:rPr lang="en-US" altLang="zh-CN" sz="1400" dirty="0" err="1">
                <a:solidFill>
                  <a:srgbClr val="008000"/>
                </a:solidFill>
              </a:rPr>
              <a:t>a,b</a:t>
            </a:r>
            <a:r>
              <a:rPr lang="zh-CN" altLang="en-US" sz="1400" dirty="0">
                <a:solidFill>
                  <a:srgbClr val="008000"/>
                </a:solidFill>
              </a:rPr>
              <a:t>是全局变量</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a:t>
            </a:r>
          </a:p>
          <a:p>
            <a:pPr defTabSz="363538">
              <a:lnSpc>
                <a:spcPct val="120000"/>
              </a:lnSpc>
            </a:pPr>
            <a:r>
              <a:rPr lang="en-US" altLang="zh-CN" sz="1400" dirty="0"/>
              <a:t>	</a:t>
            </a:r>
            <a:r>
              <a:rPr lang="en-US" altLang="zh-CN" sz="1400" dirty="0" err="1"/>
              <a:t>int</a:t>
            </a:r>
            <a:r>
              <a:rPr lang="en-US" altLang="zh-CN" sz="1400" dirty="0"/>
              <a:t> max(</a:t>
            </a:r>
            <a:r>
              <a:rPr lang="en-US" altLang="zh-CN" sz="1400" dirty="0" err="1"/>
              <a:t>int</a:t>
            </a:r>
            <a:r>
              <a:rPr lang="en-US" altLang="zh-CN" sz="1400" dirty="0"/>
              <a:t> </a:t>
            </a:r>
            <a:r>
              <a:rPr lang="en-US" altLang="zh-CN" sz="1400" dirty="0" err="1"/>
              <a:t>a,int</a:t>
            </a:r>
            <a:r>
              <a:rPr lang="en-US" altLang="zh-CN" sz="1400" dirty="0"/>
              <a:t> b);	</a:t>
            </a:r>
            <a:r>
              <a:rPr lang="en-US" altLang="zh-CN" sz="1400" dirty="0">
                <a:solidFill>
                  <a:srgbClr val="008000"/>
                </a:solidFill>
              </a:rPr>
              <a:t>//</a:t>
            </a:r>
            <a:r>
              <a:rPr lang="zh-CN" altLang="en-US" sz="1400" dirty="0">
                <a:solidFill>
                  <a:srgbClr val="008000"/>
                </a:solidFill>
              </a:rPr>
              <a:t>函数声明。</a:t>
            </a:r>
            <a:r>
              <a:rPr lang="en-US" altLang="zh-CN" sz="1400" dirty="0" err="1">
                <a:solidFill>
                  <a:srgbClr val="008000"/>
                </a:solidFill>
              </a:rPr>
              <a:t>a,b</a:t>
            </a:r>
            <a:r>
              <a:rPr lang="zh-CN" altLang="en-US" sz="1400" dirty="0">
                <a:solidFill>
                  <a:srgbClr val="008000"/>
                </a:solidFill>
              </a:rPr>
              <a:t>是形参</a:t>
            </a:r>
          </a:p>
          <a:p>
            <a:pPr defTabSz="363538">
              <a:lnSpc>
                <a:spcPct val="120000"/>
              </a:lnSpc>
            </a:pPr>
            <a:r>
              <a:rPr lang="zh-CN" altLang="en-US" sz="1400" dirty="0"/>
              <a:t>	</a:t>
            </a:r>
            <a:r>
              <a:rPr lang="en-US" altLang="zh-CN" sz="1400" dirty="0" err="1"/>
              <a:t>int</a:t>
            </a:r>
            <a:r>
              <a:rPr lang="en-US" altLang="zh-CN" sz="1400" dirty="0"/>
              <a:t> a=8;			</a:t>
            </a:r>
            <a:r>
              <a:rPr lang="en-US" altLang="zh-CN" sz="1400" dirty="0">
                <a:solidFill>
                  <a:srgbClr val="008000"/>
                </a:solidFill>
              </a:rPr>
              <a:t>//a</a:t>
            </a:r>
            <a:r>
              <a:rPr lang="zh-CN" altLang="en-US" sz="1400" dirty="0">
                <a:solidFill>
                  <a:srgbClr val="008000"/>
                </a:solidFill>
              </a:rPr>
              <a:t>是局部变量</a:t>
            </a:r>
          </a:p>
          <a:p>
            <a:pPr defTabSz="363538">
              <a:lnSpc>
                <a:spcPct val="120000"/>
              </a:lnSpc>
            </a:pPr>
            <a:r>
              <a:rPr lang="zh-CN" altLang="en-US" sz="1400" dirty="0"/>
              <a:t>	</a:t>
            </a:r>
            <a:r>
              <a:rPr lang="en-US" altLang="zh-CN" sz="1400" dirty="0" err="1"/>
              <a:t>printf</a:t>
            </a:r>
            <a:r>
              <a:rPr lang="en-US" altLang="zh-CN" sz="1400" dirty="0"/>
              <a:t>("max=%d\</a:t>
            </a:r>
            <a:r>
              <a:rPr lang="en-US" altLang="zh-CN" sz="1400" dirty="0" err="1"/>
              <a:t>n",max</a:t>
            </a:r>
            <a:r>
              <a:rPr lang="en-US" altLang="zh-CN" sz="1400" dirty="0"/>
              <a:t>(</a:t>
            </a:r>
            <a:r>
              <a:rPr lang="en-US" altLang="zh-CN" sz="1400" dirty="0" err="1"/>
              <a:t>a,b</a:t>
            </a:r>
            <a:r>
              <a:rPr lang="en-US" altLang="zh-CN" sz="1400" dirty="0"/>
              <a:t>));</a:t>
            </a:r>
          </a:p>
          <a:p>
            <a:pPr defTabSz="363538">
              <a:lnSpc>
                <a:spcPct val="120000"/>
              </a:lnSpc>
            </a:pPr>
            <a:r>
              <a:rPr lang="en-US" altLang="zh-CN" sz="1400" dirty="0"/>
              <a:t>	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err="1"/>
              <a:t>int</a:t>
            </a:r>
            <a:r>
              <a:rPr lang="en-US" altLang="zh-CN" sz="1400" dirty="0"/>
              <a:t> max(</a:t>
            </a:r>
            <a:r>
              <a:rPr lang="en-US" altLang="zh-CN" sz="1400" dirty="0" err="1"/>
              <a:t>int</a:t>
            </a:r>
            <a:r>
              <a:rPr lang="en-US" altLang="zh-CN" sz="1400" dirty="0"/>
              <a:t> </a:t>
            </a:r>
            <a:r>
              <a:rPr lang="en-US" altLang="zh-CN" sz="1400" dirty="0" err="1"/>
              <a:t>a,int</a:t>
            </a:r>
            <a:r>
              <a:rPr lang="en-US" altLang="zh-CN" sz="1400" dirty="0"/>
              <a:t> b)		</a:t>
            </a:r>
            <a:r>
              <a:rPr lang="en-US" altLang="zh-CN" sz="1400" dirty="0">
                <a:solidFill>
                  <a:srgbClr val="008000"/>
                </a:solidFill>
              </a:rPr>
              <a:t>//</a:t>
            </a:r>
            <a:r>
              <a:rPr lang="en-US" altLang="zh-CN" sz="1400" dirty="0" err="1">
                <a:solidFill>
                  <a:srgbClr val="008000"/>
                </a:solidFill>
              </a:rPr>
              <a:t>a,b</a:t>
            </a:r>
            <a:r>
              <a:rPr lang="zh-CN" altLang="en-US" sz="1400" dirty="0">
                <a:solidFill>
                  <a:srgbClr val="008000"/>
                </a:solidFill>
              </a:rPr>
              <a:t>是函数形参</a:t>
            </a:r>
          </a:p>
          <a:p>
            <a:pPr defTabSz="363538">
              <a:lnSpc>
                <a:spcPct val="120000"/>
              </a:lnSpc>
            </a:pPr>
            <a:r>
              <a:rPr lang="en-US" altLang="zh-CN" sz="1400" dirty="0"/>
              <a:t>{	</a:t>
            </a:r>
            <a:r>
              <a:rPr lang="en-US" altLang="zh-CN" sz="1400" dirty="0" err="1"/>
              <a:t>int</a:t>
            </a:r>
            <a:r>
              <a:rPr lang="en-US" altLang="zh-CN" sz="1400" dirty="0"/>
              <a:t> c;</a:t>
            </a:r>
          </a:p>
          <a:p>
            <a:pPr defTabSz="363538">
              <a:lnSpc>
                <a:spcPct val="120000"/>
              </a:lnSpc>
            </a:pPr>
            <a:r>
              <a:rPr lang="en-US" altLang="zh-CN" sz="1400" dirty="0"/>
              <a:t>	c=a&gt;</a:t>
            </a:r>
            <a:r>
              <a:rPr lang="en-US" altLang="zh-CN" sz="1400" dirty="0" err="1"/>
              <a:t>b?a:b</a:t>
            </a:r>
            <a:r>
              <a:rPr lang="en-US" altLang="zh-CN" sz="1400" dirty="0"/>
              <a:t>;		</a:t>
            </a:r>
            <a:r>
              <a:rPr lang="en-US" altLang="zh-CN" sz="1400" dirty="0">
                <a:solidFill>
                  <a:srgbClr val="008000"/>
                </a:solidFill>
              </a:rPr>
              <a:t>//</a:t>
            </a:r>
            <a:r>
              <a:rPr lang="zh-CN" altLang="en-US" sz="1400" dirty="0">
                <a:solidFill>
                  <a:srgbClr val="008000"/>
                </a:solidFill>
              </a:rPr>
              <a:t>把</a:t>
            </a:r>
            <a:r>
              <a:rPr lang="en-US" altLang="zh-CN" sz="1400" dirty="0">
                <a:solidFill>
                  <a:srgbClr val="008000"/>
                </a:solidFill>
              </a:rPr>
              <a:t>a</a:t>
            </a:r>
            <a:r>
              <a:rPr lang="zh-CN" altLang="en-US" sz="1400" dirty="0">
                <a:solidFill>
                  <a:srgbClr val="008000"/>
                </a:solidFill>
              </a:rPr>
              <a:t>和</a:t>
            </a:r>
            <a:r>
              <a:rPr lang="en-US" altLang="zh-CN" sz="1400" dirty="0">
                <a:solidFill>
                  <a:srgbClr val="008000"/>
                </a:solidFill>
              </a:rPr>
              <a:t>b</a:t>
            </a:r>
            <a:r>
              <a:rPr lang="zh-CN" altLang="en-US" sz="1400" dirty="0">
                <a:solidFill>
                  <a:srgbClr val="008000"/>
                </a:solidFill>
              </a:rPr>
              <a:t>中的大者存放在</a:t>
            </a:r>
            <a:r>
              <a:rPr lang="en-US" altLang="zh-CN" sz="1400" dirty="0">
                <a:solidFill>
                  <a:srgbClr val="008000"/>
                </a:solidFill>
              </a:rPr>
              <a:t>c</a:t>
            </a:r>
            <a:r>
              <a:rPr lang="zh-CN" altLang="en-US" sz="1400" dirty="0">
                <a:solidFill>
                  <a:srgbClr val="008000"/>
                </a:solidFill>
              </a:rPr>
              <a:t>中</a:t>
            </a:r>
          </a:p>
          <a:p>
            <a:pPr defTabSz="363538">
              <a:lnSpc>
                <a:spcPct val="120000"/>
              </a:lnSpc>
            </a:pPr>
            <a:r>
              <a:rPr lang="zh-CN" altLang="en-US" sz="1400" dirty="0"/>
              <a:t>	</a:t>
            </a:r>
            <a:r>
              <a:rPr lang="en-US" altLang="zh-CN" sz="1400" dirty="0"/>
              <a:t>return(c);</a:t>
            </a:r>
          </a:p>
          <a:p>
            <a:pPr defTabSz="363538">
              <a:lnSpc>
                <a:spcPct val="120000"/>
              </a:lnSpc>
            </a:pPr>
            <a:r>
              <a:rPr lang="en-US" altLang="zh-CN" sz="1400" dirty="0"/>
              <a:t>}</a:t>
            </a:r>
          </a:p>
        </p:txBody>
      </p:sp>
      <p:grpSp>
        <p:nvGrpSpPr>
          <p:cNvPr id="29" name="组合 28">
            <a:extLst>
              <a:ext uri="{FF2B5EF4-FFF2-40B4-BE49-F238E27FC236}">
                <a16:creationId xmlns:a16="http://schemas.microsoft.com/office/drawing/2014/main" xmlns="" id="{72FED9F1-F22B-43A2-AA08-BCBCFA721ADB}"/>
              </a:ext>
            </a:extLst>
          </p:cNvPr>
          <p:cNvGrpSpPr/>
          <p:nvPr/>
        </p:nvGrpSpPr>
        <p:grpSpPr>
          <a:xfrm>
            <a:off x="6618613" y="1628085"/>
            <a:ext cx="5082850" cy="4044052"/>
            <a:chOff x="8050698" y="5019263"/>
            <a:chExt cx="5082850" cy="4044052"/>
          </a:xfrm>
          <a:effectLst>
            <a:outerShdw blurRad="63500" sx="102000" sy="102000" algn="ctr" rotWithShape="0">
              <a:prstClr val="black">
                <a:alpha val="40000"/>
              </a:prstClr>
            </a:outerShdw>
          </a:effectLst>
        </p:grpSpPr>
        <p:sp>
          <p:nvSpPr>
            <p:cNvPr id="51" name="剪去单角的矩形 51">
              <a:extLst>
                <a:ext uri="{FF2B5EF4-FFF2-40B4-BE49-F238E27FC236}">
                  <a16:creationId xmlns:a16="http://schemas.microsoft.com/office/drawing/2014/main" xmlns="" id="{D2D4F8D5-CA85-40B7-A512-998B7515EC3A}"/>
                </a:ext>
              </a:extLst>
            </p:cNvPr>
            <p:cNvSpPr/>
            <p:nvPr/>
          </p:nvSpPr>
          <p:spPr>
            <a:xfrm>
              <a:off x="8050698" y="5019263"/>
              <a:ext cx="5082850" cy="4044052"/>
            </a:xfrm>
            <a:prstGeom prst="snip1Rect">
              <a:avLst>
                <a:gd name="adj" fmla="val 59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2" name="图片 51">
              <a:extLst>
                <a:ext uri="{FF2B5EF4-FFF2-40B4-BE49-F238E27FC236}">
                  <a16:creationId xmlns:a16="http://schemas.microsoft.com/office/drawing/2014/main" xmlns="" id="{F1CAE784-5A64-43D1-8C9C-3122E370A562}"/>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53" name="文本框 52">
              <a:extLst>
                <a:ext uri="{FF2B5EF4-FFF2-40B4-BE49-F238E27FC236}">
                  <a16:creationId xmlns:a16="http://schemas.microsoft.com/office/drawing/2014/main" xmlns="" id="{7BCB9DE4-B001-4FF9-881A-2C96E083D71F}"/>
                </a:ext>
              </a:extLst>
            </p:cNvPr>
            <p:cNvSpPr txBox="1"/>
            <p:nvPr/>
          </p:nvSpPr>
          <p:spPr>
            <a:xfrm>
              <a:off x="8388005" y="5054496"/>
              <a:ext cx="4660754" cy="3539430"/>
            </a:xfrm>
            <a:prstGeom prst="rect">
              <a:avLst/>
            </a:prstGeom>
            <a:noFill/>
          </p:spPr>
          <p:txBody>
            <a:bodyPr wrap="square" rtlCol="0">
              <a:spAutoFit/>
            </a:bodyPr>
            <a:lstStyle/>
            <a:p>
              <a:r>
                <a:rPr lang="zh-CN" altLang="en-US" sz="1600" dirty="0">
                  <a:solidFill>
                    <a:schemeClr val="bg1"/>
                  </a:solidFill>
                </a:rPr>
                <a:t>程序第</a:t>
              </a:r>
              <a:r>
                <a:rPr lang="en-US" altLang="zh-CN" sz="1600" dirty="0">
                  <a:solidFill>
                    <a:schemeClr val="bg1"/>
                  </a:solidFill>
                </a:rPr>
                <a:t>2</a:t>
              </a:r>
              <a:r>
                <a:rPr lang="zh-CN" altLang="en-US" sz="1600" dirty="0">
                  <a:solidFill>
                    <a:schemeClr val="bg1"/>
                  </a:solidFill>
                </a:rPr>
                <a:t>行定义了全局变量</a:t>
              </a:r>
              <a:r>
                <a:rPr lang="en-US" altLang="zh-CN" sz="1600" dirty="0">
                  <a:solidFill>
                    <a:schemeClr val="bg1"/>
                  </a:solidFill>
                </a:rPr>
                <a:t>a</a:t>
              </a:r>
              <a:r>
                <a:rPr lang="zh-CN" altLang="en-US" sz="1600" dirty="0">
                  <a:solidFill>
                    <a:schemeClr val="bg1"/>
                  </a:solidFill>
                </a:rPr>
                <a:t>和</a:t>
              </a:r>
              <a:r>
                <a:rPr lang="en-US" altLang="zh-CN" sz="1600" dirty="0">
                  <a:solidFill>
                    <a:schemeClr val="bg1"/>
                  </a:solidFill>
                </a:rPr>
                <a:t>b</a:t>
              </a:r>
              <a:r>
                <a:rPr lang="zh-CN" altLang="en-US" sz="1600" dirty="0">
                  <a:solidFill>
                    <a:schemeClr val="bg1"/>
                  </a:solidFill>
                </a:rPr>
                <a:t>，并对其初始化。</a:t>
              </a:r>
              <a:endParaRPr lang="en-US" altLang="zh-CN" sz="1600" dirty="0">
                <a:solidFill>
                  <a:schemeClr val="bg1"/>
                </a:solidFill>
              </a:endParaRPr>
            </a:p>
            <a:p>
              <a:endParaRPr lang="en-US" altLang="zh-CN" sz="1600" dirty="0">
                <a:solidFill>
                  <a:schemeClr val="bg1"/>
                </a:solidFill>
              </a:endParaRPr>
            </a:p>
            <a:p>
              <a:r>
                <a:rPr lang="zh-CN" altLang="en-US" sz="1600" dirty="0">
                  <a:solidFill>
                    <a:schemeClr val="bg1"/>
                  </a:solidFill>
                </a:rPr>
                <a:t>第</a:t>
              </a:r>
              <a:r>
                <a:rPr lang="en-US" altLang="zh-CN" sz="1600" dirty="0">
                  <a:solidFill>
                    <a:schemeClr val="bg1"/>
                  </a:solidFill>
                </a:rPr>
                <a:t>3</a:t>
              </a:r>
              <a:r>
                <a:rPr lang="zh-CN" altLang="en-US" sz="1600" dirty="0">
                  <a:solidFill>
                    <a:schemeClr val="bg1"/>
                  </a:solidFill>
                </a:rPr>
                <a:t>行是</a:t>
              </a:r>
              <a:r>
                <a:rPr lang="en-US" altLang="zh-CN" sz="1600" dirty="0">
                  <a:solidFill>
                    <a:schemeClr val="bg1"/>
                  </a:solidFill>
                </a:rPr>
                <a:t>main</a:t>
              </a:r>
              <a:r>
                <a:rPr lang="zh-CN" altLang="en-US" sz="1600" dirty="0">
                  <a:solidFill>
                    <a:schemeClr val="bg1"/>
                  </a:solidFill>
                </a:rPr>
                <a:t>函数，在</a:t>
              </a:r>
              <a:r>
                <a:rPr lang="en-US" altLang="zh-CN" sz="1600" dirty="0">
                  <a:solidFill>
                    <a:schemeClr val="bg1"/>
                  </a:solidFill>
                </a:rPr>
                <a:t>main</a:t>
              </a:r>
              <a:r>
                <a:rPr lang="zh-CN" altLang="en-US" sz="1600" dirty="0">
                  <a:solidFill>
                    <a:schemeClr val="bg1"/>
                  </a:solidFill>
                </a:rPr>
                <a:t>函数中</a:t>
              </a:r>
              <a:r>
                <a:rPr lang="en-US" altLang="zh-CN" sz="1600" dirty="0">
                  <a:solidFill>
                    <a:schemeClr val="bg1"/>
                  </a:solidFill>
                </a:rPr>
                <a:t>(</a:t>
              </a:r>
              <a:r>
                <a:rPr lang="zh-CN" altLang="en-US" sz="1600" dirty="0">
                  <a:solidFill>
                    <a:schemeClr val="bg1"/>
                  </a:solidFill>
                </a:rPr>
                <a:t>第</a:t>
              </a:r>
              <a:r>
                <a:rPr lang="en-US" altLang="zh-CN" sz="1600" dirty="0">
                  <a:solidFill>
                    <a:schemeClr val="bg1"/>
                  </a:solidFill>
                </a:rPr>
                <a:t>6</a:t>
              </a:r>
              <a:r>
                <a:rPr lang="zh-CN" altLang="en-US" sz="1600" dirty="0">
                  <a:solidFill>
                    <a:schemeClr val="bg1"/>
                  </a:solidFill>
                </a:rPr>
                <a:t>行</a:t>
              </a:r>
              <a:r>
                <a:rPr lang="en-US" altLang="zh-CN" sz="1600" dirty="0">
                  <a:solidFill>
                    <a:schemeClr val="bg1"/>
                  </a:solidFill>
                </a:rPr>
                <a:t>)</a:t>
              </a:r>
              <a:r>
                <a:rPr lang="zh-CN" altLang="en-US" sz="1600" dirty="0">
                  <a:solidFill>
                    <a:schemeClr val="bg1"/>
                  </a:solidFill>
                </a:rPr>
                <a:t>定义了一个局部变量</a:t>
              </a:r>
              <a:r>
                <a:rPr lang="en-US" altLang="zh-CN" sz="1600" dirty="0">
                  <a:solidFill>
                    <a:schemeClr val="bg1"/>
                  </a:solidFill>
                </a:rPr>
                <a:t>a</a:t>
              </a:r>
              <a:r>
                <a:rPr lang="zh-CN" altLang="en-US" sz="1600" dirty="0">
                  <a:solidFill>
                    <a:schemeClr val="bg1"/>
                  </a:solidFill>
                </a:rPr>
                <a:t>。局部变量</a:t>
              </a:r>
              <a:r>
                <a:rPr lang="en-US" altLang="zh-CN" sz="1600" dirty="0">
                  <a:solidFill>
                    <a:schemeClr val="bg1"/>
                  </a:solidFill>
                </a:rPr>
                <a:t>a</a:t>
              </a:r>
              <a:r>
                <a:rPr lang="zh-CN" altLang="en-US" sz="1600" dirty="0">
                  <a:solidFill>
                    <a:schemeClr val="bg1"/>
                  </a:solidFill>
                </a:rPr>
                <a:t>的作用范围为第</a:t>
              </a:r>
              <a:r>
                <a:rPr lang="en-US" altLang="zh-CN" sz="1600" dirty="0">
                  <a:solidFill>
                    <a:schemeClr val="bg1"/>
                  </a:solidFill>
                </a:rPr>
                <a:t>6~8</a:t>
              </a:r>
              <a:r>
                <a:rPr lang="zh-CN" altLang="en-US" sz="1600" dirty="0">
                  <a:solidFill>
                    <a:schemeClr val="bg1"/>
                  </a:solidFill>
                </a:rPr>
                <a:t>行。在此范围内全局变量</a:t>
              </a:r>
              <a:r>
                <a:rPr lang="en-US" altLang="zh-CN" sz="1600" dirty="0">
                  <a:solidFill>
                    <a:schemeClr val="bg1"/>
                  </a:solidFill>
                </a:rPr>
                <a:t>a</a:t>
              </a:r>
              <a:r>
                <a:rPr lang="zh-CN" altLang="en-US" sz="1600" dirty="0">
                  <a:solidFill>
                    <a:schemeClr val="bg1"/>
                  </a:solidFill>
                </a:rPr>
                <a:t>被局部变量</a:t>
              </a:r>
              <a:r>
                <a:rPr lang="en-US" altLang="zh-CN" sz="1600" dirty="0">
                  <a:solidFill>
                    <a:schemeClr val="bg1"/>
                  </a:solidFill>
                </a:rPr>
                <a:t>a</a:t>
              </a:r>
              <a:r>
                <a:rPr lang="zh-CN" altLang="en-US" sz="1600" dirty="0">
                  <a:solidFill>
                    <a:schemeClr val="bg1"/>
                  </a:solidFill>
                </a:rPr>
                <a:t>屏蔽，相当于全局变量</a:t>
              </a:r>
              <a:r>
                <a:rPr lang="en-US" altLang="zh-CN" sz="1600" dirty="0">
                  <a:solidFill>
                    <a:schemeClr val="bg1"/>
                  </a:solidFill>
                </a:rPr>
                <a:t>a</a:t>
              </a:r>
              <a:r>
                <a:rPr lang="zh-CN" altLang="en-US" sz="1600" dirty="0">
                  <a:solidFill>
                    <a:schemeClr val="bg1"/>
                  </a:solidFill>
                </a:rPr>
                <a:t>在此范围内不存在</a:t>
              </a:r>
              <a:r>
                <a:rPr lang="en-US" altLang="zh-CN" sz="1600" dirty="0">
                  <a:solidFill>
                    <a:schemeClr val="bg1"/>
                  </a:solidFill>
                </a:rPr>
                <a:t>(</a:t>
              </a:r>
              <a:r>
                <a:rPr lang="zh-CN" altLang="en-US" sz="1600" dirty="0">
                  <a:solidFill>
                    <a:schemeClr val="bg1"/>
                  </a:solidFill>
                </a:rPr>
                <a:t>即它不起作用</a:t>
              </a:r>
              <a:r>
                <a:rPr lang="en-US" altLang="zh-CN" sz="1600" dirty="0">
                  <a:solidFill>
                    <a:schemeClr val="bg1"/>
                  </a:solidFill>
                </a:rPr>
                <a:t>)</a:t>
              </a:r>
              <a:r>
                <a:rPr lang="zh-CN" altLang="en-US" sz="1600" dirty="0">
                  <a:solidFill>
                    <a:schemeClr val="bg1"/>
                  </a:solidFill>
                </a:rPr>
                <a:t>，而全局变量</a:t>
              </a:r>
              <a:r>
                <a:rPr lang="en-US" altLang="zh-CN" sz="1600" dirty="0">
                  <a:solidFill>
                    <a:schemeClr val="bg1"/>
                  </a:solidFill>
                </a:rPr>
                <a:t>b</a:t>
              </a:r>
              <a:r>
                <a:rPr lang="zh-CN" altLang="en-US" sz="1600" dirty="0">
                  <a:solidFill>
                    <a:schemeClr val="bg1"/>
                  </a:solidFill>
                </a:rPr>
                <a:t>在此范围内有效。因此第</a:t>
              </a:r>
              <a:r>
                <a:rPr lang="en-US" altLang="zh-CN" sz="1600" dirty="0">
                  <a:solidFill>
                    <a:schemeClr val="bg1"/>
                  </a:solidFill>
                </a:rPr>
                <a:t>6</a:t>
              </a:r>
              <a:r>
                <a:rPr lang="zh-CN" altLang="en-US" sz="1600" dirty="0">
                  <a:solidFill>
                    <a:schemeClr val="bg1"/>
                  </a:solidFill>
                </a:rPr>
                <a:t>行中</a:t>
              </a:r>
              <a:r>
                <a:rPr lang="en-US" altLang="zh-CN" sz="1600" dirty="0">
                  <a:solidFill>
                    <a:schemeClr val="bg1"/>
                  </a:solidFill>
                </a:rPr>
                <a:t>max(</a:t>
              </a:r>
              <a:r>
                <a:rPr lang="en-US" altLang="zh-CN" sz="1600" dirty="0" err="1">
                  <a:solidFill>
                    <a:schemeClr val="bg1"/>
                  </a:solidFill>
                </a:rPr>
                <a:t>a,b</a:t>
              </a:r>
              <a:r>
                <a:rPr lang="en-US" altLang="zh-CN" sz="1600" dirty="0">
                  <a:solidFill>
                    <a:schemeClr val="bg1"/>
                  </a:solidFill>
                </a:rPr>
                <a:t>)</a:t>
              </a:r>
              <a:r>
                <a:rPr lang="zh-CN" altLang="en-US" sz="1600" dirty="0">
                  <a:solidFill>
                    <a:schemeClr val="bg1"/>
                  </a:solidFill>
                </a:rPr>
                <a:t>的实参</a:t>
              </a:r>
              <a:r>
                <a:rPr lang="en-US" altLang="zh-CN" sz="1600" dirty="0">
                  <a:solidFill>
                    <a:schemeClr val="bg1"/>
                  </a:solidFill>
                </a:rPr>
                <a:t>a</a:t>
              </a:r>
              <a:r>
                <a:rPr lang="zh-CN" altLang="en-US" sz="1600" dirty="0">
                  <a:solidFill>
                    <a:schemeClr val="bg1"/>
                  </a:solidFill>
                </a:rPr>
                <a:t>应是局部变量</a:t>
              </a:r>
              <a:r>
                <a:rPr lang="en-US" altLang="zh-CN" sz="1600" dirty="0">
                  <a:solidFill>
                    <a:schemeClr val="bg1"/>
                  </a:solidFill>
                </a:rPr>
                <a:t>a</a:t>
              </a:r>
              <a:r>
                <a:rPr lang="zh-CN" altLang="en-US" sz="1600" dirty="0">
                  <a:solidFill>
                    <a:schemeClr val="bg1"/>
                  </a:solidFill>
                </a:rPr>
                <a:t>，所以</a:t>
              </a:r>
              <a:r>
                <a:rPr lang="en-US" altLang="zh-CN" sz="1600" dirty="0">
                  <a:solidFill>
                    <a:schemeClr val="bg1"/>
                  </a:solidFill>
                </a:rPr>
                <a:t>max(</a:t>
              </a:r>
              <a:r>
                <a:rPr lang="en-US" altLang="zh-CN" sz="1600" dirty="0" err="1">
                  <a:solidFill>
                    <a:schemeClr val="bg1"/>
                  </a:solidFill>
                </a:rPr>
                <a:t>a,b</a:t>
              </a:r>
              <a:r>
                <a:rPr lang="en-US" altLang="zh-CN" sz="1600" dirty="0">
                  <a:solidFill>
                    <a:schemeClr val="bg1"/>
                  </a:solidFill>
                </a:rPr>
                <a:t>)</a:t>
              </a:r>
              <a:r>
                <a:rPr lang="zh-CN" altLang="en-US" sz="1600" dirty="0">
                  <a:solidFill>
                    <a:schemeClr val="bg1"/>
                  </a:solidFill>
                </a:rPr>
                <a:t>相当于</a:t>
              </a:r>
              <a:r>
                <a:rPr lang="en-US" altLang="zh-CN" sz="1600" dirty="0">
                  <a:solidFill>
                    <a:schemeClr val="bg1"/>
                  </a:solidFill>
                </a:rPr>
                <a:t>max(8,5)</a:t>
              </a:r>
              <a:r>
                <a:rPr lang="zh-CN" altLang="en-US" sz="1600" dirty="0">
                  <a:solidFill>
                    <a:schemeClr val="bg1"/>
                  </a:solidFill>
                </a:rPr>
                <a:t>。它的值为</a:t>
              </a:r>
              <a:r>
                <a:rPr lang="en-US" altLang="zh-CN" sz="1600" dirty="0">
                  <a:solidFill>
                    <a:schemeClr val="bg1"/>
                  </a:solidFill>
                </a:rPr>
                <a:t>8</a:t>
              </a:r>
              <a:r>
                <a:rPr lang="zh-CN" altLang="en-US" sz="1600" dirty="0">
                  <a:solidFill>
                    <a:schemeClr val="bg1"/>
                  </a:solidFill>
                </a:rPr>
                <a:t>。</a:t>
              </a:r>
            </a:p>
            <a:p>
              <a:endParaRPr lang="zh-CN" altLang="en-US" sz="1600" dirty="0">
                <a:solidFill>
                  <a:schemeClr val="bg1"/>
                </a:solidFill>
              </a:endParaRPr>
            </a:p>
            <a:p>
              <a:r>
                <a:rPr lang="zh-CN" altLang="en-US" sz="1600" dirty="0">
                  <a:solidFill>
                    <a:schemeClr val="bg1"/>
                  </a:solidFill>
                </a:rPr>
                <a:t>第</a:t>
              </a:r>
              <a:r>
                <a:rPr lang="en-US" altLang="zh-CN" sz="1600" dirty="0">
                  <a:solidFill>
                    <a:schemeClr val="bg1"/>
                  </a:solidFill>
                </a:rPr>
                <a:t>10</a:t>
              </a:r>
              <a:r>
                <a:rPr lang="zh-CN" altLang="en-US" sz="1600" dirty="0">
                  <a:solidFill>
                    <a:schemeClr val="bg1"/>
                  </a:solidFill>
                </a:rPr>
                <a:t>行起定义</a:t>
              </a:r>
              <a:r>
                <a:rPr lang="en-US" altLang="zh-CN" sz="1600" dirty="0">
                  <a:solidFill>
                    <a:schemeClr val="bg1"/>
                  </a:solidFill>
                </a:rPr>
                <a:t>max</a:t>
              </a:r>
              <a:r>
                <a:rPr lang="zh-CN" altLang="en-US" sz="1600" dirty="0">
                  <a:solidFill>
                    <a:schemeClr val="bg1"/>
                  </a:solidFill>
                </a:rPr>
                <a:t>函数，形参</a:t>
              </a:r>
              <a:r>
                <a:rPr lang="en-US" altLang="zh-CN" sz="1600" dirty="0">
                  <a:solidFill>
                    <a:schemeClr val="bg1"/>
                  </a:solidFill>
                </a:rPr>
                <a:t>a</a:t>
              </a:r>
              <a:r>
                <a:rPr lang="zh-CN" altLang="en-US" sz="1600" dirty="0">
                  <a:solidFill>
                    <a:schemeClr val="bg1"/>
                  </a:solidFill>
                </a:rPr>
                <a:t>和</a:t>
              </a:r>
              <a:r>
                <a:rPr lang="en-US" altLang="zh-CN" sz="1600" dirty="0">
                  <a:solidFill>
                    <a:schemeClr val="bg1"/>
                  </a:solidFill>
                </a:rPr>
                <a:t>b</a:t>
              </a:r>
              <a:r>
                <a:rPr lang="zh-CN" altLang="en-US" sz="1600" dirty="0">
                  <a:solidFill>
                    <a:schemeClr val="bg1"/>
                  </a:solidFill>
                </a:rPr>
                <a:t>是局部变量。全局变量</a:t>
              </a:r>
              <a:r>
                <a:rPr lang="en-US" altLang="zh-CN" sz="1600" dirty="0">
                  <a:solidFill>
                    <a:schemeClr val="bg1"/>
                  </a:solidFill>
                </a:rPr>
                <a:t>a</a:t>
              </a:r>
              <a:r>
                <a:rPr lang="zh-CN" altLang="en-US" sz="1600" dirty="0">
                  <a:solidFill>
                    <a:schemeClr val="bg1"/>
                  </a:solidFill>
                </a:rPr>
                <a:t>和</a:t>
              </a:r>
              <a:r>
                <a:rPr lang="en-US" altLang="zh-CN" sz="1600" dirty="0">
                  <a:solidFill>
                    <a:schemeClr val="bg1"/>
                  </a:solidFill>
                </a:rPr>
                <a:t>b</a:t>
              </a:r>
              <a:r>
                <a:rPr lang="zh-CN" altLang="en-US" sz="1600" dirty="0">
                  <a:solidFill>
                    <a:schemeClr val="bg1"/>
                  </a:solidFill>
                </a:rPr>
                <a:t>在</a:t>
              </a:r>
              <a:r>
                <a:rPr lang="en-US" altLang="zh-CN" sz="1600" dirty="0">
                  <a:solidFill>
                    <a:schemeClr val="bg1"/>
                  </a:solidFill>
                </a:rPr>
                <a:t>max</a:t>
              </a:r>
              <a:r>
                <a:rPr lang="zh-CN" altLang="en-US" sz="1600" dirty="0">
                  <a:solidFill>
                    <a:schemeClr val="bg1"/>
                  </a:solidFill>
                </a:rPr>
                <a:t>函数范围内不起作用，所以函数</a:t>
              </a:r>
              <a:r>
                <a:rPr lang="en-US" altLang="zh-CN" sz="1600" dirty="0">
                  <a:solidFill>
                    <a:schemeClr val="bg1"/>
                  </a:solidFill>
                </a:rPr>
                <a:t>max</a:t>
              </a:r>
              <a:r>
                <a:rPr lang="zh-CN" altLang="en-US" sz="1600" dirty="0">
                  <a:solidFill>
                    <a:schemeClr val="bg1"/>
                  </a:solidFill>
                </a:rPr>
                <a:t>中的</a:t>
              </a:r>
              <a:r>
                <a:rPr lang="en-US" altLang="zh-CN" sz="1600" dirty="0">
                  <a:solidFill>
                    <a:schemeClr val="bg1"/>
                  </a:solidFill>
                </a:rPr>
                <a:t>a</a:t>
              </a:r>
              <a:r>
                <a:rPr lang="zh-CN" altLang="en-US" sz="1600" dirty="0">
                  <a:solidFill>
                    <a:schemeClr val="bg1"/>
                  </a:solidFill>
                </a:rPr>
                <a:t>和</a:t>
              </a:r>
              <a:r>
                <a:rPr lang="en-US" altLang="zh-CN" sz="1600" dirty="0">
                  <a:solidFill>
                    <a:schemeClr val="bg1"/>
                  </a:solidFill>
                </a:rPr>
                <a:t>b</a:t>
              </a:r>
              <a:r>
                <a:rPr lang="zh-CN" altLang="en-US" sz="1600" dirty="0">
                  <a:solidFill>
                    <a:schemeClr val="bg1"/>
                  </a:solidFill>
                </a:rPr>
                <a:t>不是全局变量</a:t>
              </a:r>
              <a:r>
                <a:rPr lang="en-US" altLang="zh-CN" sz="1600" dirty="0">
                  <a:solidFill>
                    <a:schemeClr val="bg1"/>
                  </a:solidFill>
                </a:rPr>
                <a:t>a</a:t>
              </a:r>
              <a:r>
                <a:rPr lang="zh-CN" altLang="en-US" sz="1600" dirty="0">
                  <a:solidFill>
                    <a:schemeClr val="bg1"/>
                  </a:solidFill>
                </a:rPr>
                <a:t>和</a:t>
              </a:r>
              <a:r>
                <a:rPr lang="en-US" altLang="zh-CN" sz="1600" dirty="0">
                  <a:solidFill>
                    <a:schemeClr val="bg1"/>
                  </a:solidFill>
                </a:rPr>
                <a:t>b</a:t>
              </a:r>
              <a:r>
                <a:rPr lang="zh-CN" altLang="en-US" sz="1600" dirty="0">
                  <a:solidFill>
                    <a:schemeClr val="bg1"/>
                  </a:solidFill>
                </a:rPr>
                <a:t>，而是形参</a:t>
              </a:r>
              <a:r>
                <a:rPr lang="en-US" altLang="zh-CN" sz="1600" dirty="0">
                  <a:solidFill>
                    <a:schemeClr val="bg1"/>
                  </a:solidFill>
                </a:rPr>
                <a:t>a</a:t>
              </a:r>
              <a:r>
                <a:rPr lang="zh-CN" altLang="en-US" sz="1600" dirty="0">
                  <a:solidFill>
                    <a:schemeClr val="bg1"/>
                  </a:solidFill>
                </a:rPr>
                <a:t>和</a:t>
              </a:r>
              <a:r>
                <a:rPr lang="en-US" altLang="zh-CN" sz="1600" dirty="0">
                  <a:solidFill>
                    <a:schemeClr val="bg1"/>
                  </a:solidFill>
                </a:rPr>
                <a:t>b</a:t>
              </a:r>
              <a:r>
                <a:rPr lang="zh-CN" altLang="en-US" sz="1600" dirty="0">
                  <a:solidFill>
                    <a:schemeClr val="bg1"/>
                  </a:solidFill>
                </a:rPr>
                <a:t>，它们的值是由实参传给形参的，即</a:t>
              </a:r>
              <a:r>
                <a:rPr lang="en-US" altLang="zh-CN" sz="1600" dirty="0">
                  <a:solidFill>
                    <a:schemeClr val="bg1"/>
                  </a:solidFill>
                </a:rPr>
                <a:t>8</a:t>
              </a:r>
              <a:r>
                <a:rPr lang="zh-CN" altLang="en-US" sz="1600" dirty="0">
                  <a:solidFill>
                    <a:schemeClr val="bg1"/>
                  </a:solidFill>
                </a:rPr>
                <a:t>和</a:t>
              </a:r>
              <a:r>
                <a:rPr lang="en-US" altLang="zh-CN" sz="1600" dirty="0">
                  <a:solidFill>
                    <a:schemeClr val="bg1"/>
                  </a:solidFill>
                </a:rPr>
                <a:t>5</a:t>
              </a:r>
              <a:r>
                <a:rPr lang="zh-CN" altLang="en-US" sz="1600" dirty="0">
                  <a:solidFill>
                    <a:schemeClr val="bg1"/>
                  </a:solidFill>
                </a:rPr>
                <a:t>。</a:t>
              </a:r>
              <a:endParaRPr lang="zh-CN" altLang="zh-CN" sz="1600" dirty="0">
                <a:solidFill>
                  <a:schemeClr val="bg1"/>
                </a:solidFill>
              </a:endParaRPr>
            </a:p>
          </p:txBody>
        </p:sp>
      </p:grpSp>
      <p:pic>
        <p:nvPicPr>
          <p:cNvPr id="4" name="图片 3"/>
          <p:cNvPicPr>
            <a:picLocks noChangeAspect="1"/>
          </p:cNvPicPr>
          <p:nvPr/>
        </p:nvPicPr>
        <p:blipFill>
          <a:blip r:embed="rId4" cstate="print"/>
          <a:stretch>
            <a:fillRect/>
          </a:stretch>
        </p:blipFill>
        <p:spPr>
          <a:xfrm>
            <a:off x="3006888" y="5333999"/>
            <a:ext cx="3467100" cy="676275"/>
          </a:xfrm>
          <a:prstGeom prst="rect">
            <a:avLst/>
          </a:prstGeom>
        </p:spPr>
      </p:pic>
    </p:spTree>
    <p:extLst>
      <p:ext uri="{BB962C8B-B14F-4D97-AF65-F5344CB8AC3E}">
        <p14:creationId xmlns:p14="http://schemas.microsoft.com/office/powerpoint/2010/main" xmlns="" val="34655587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变量的存储方式和生存期</a:t>
            </a:r>
          </a:p>
        </p:txBody>
      </p:sp>
    </p:spTree>
    <p:extLst>
      <p:ext uri="{BB962C8B-B14F-4D97-AF65-F5344CB8AC3E}">
        <p14:creationId xmlns:p14="http://schemas.microsoft.com/office/powerpoint/2010/main" xmlns="" val="10760754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xmlns="" id="{8277B323-093F-4271-99FA-C25A8CC269F5}"/>
              </a:ext>
            </a:extLst>
          </p:cNvPr>
          <p:cNvSpPr>
            <a:spLocks noGrp="1"/>
          </p:cNvSpPr>
          <p:nvPr>
            <p:ph type="title"/>
          </p:nvPr>
        </p:nvSpPr>
        <p:spPr>
          <a:xfrm>
            <a:off x="1913318" y="938689"/>
            <a:ext cx="6880638" cy="712788"/>
          </a:xfrm>
        </p:spPr>
        <p:txBody>
          <a:bodyPr>
            <a:noAutofit/>
          </a:bodyPr>
          <a:lstStyle/>
          <a:p>
            <a:r>
              <a:rPr lang="zh-CN" altLang="en-US" sz="3600" dirty="0"/>
              <a:t>动态存储方式与静态存储方式</a:t>
            </a:r>
          </a:p>
        </p:txBody>
      </p:sp>
      <p:sp>
        <p:nvSpPr>
          <p:cNvPr id="9" name="内容占位符 2">
            <a:extLst>
              <a:ext uri="{FF2B5EF4-FFF2-40B4-BE49-F238E27FC236}">
                <a16:creationId xmlns:a16="http://schemas.microsoft.com/office/drawing/2014/main" xmlns="" id="{8B543A1F-BCA2-49FE-A583-FBF95EE4C835}"/>
              </a:ext>
            </a:extLst>
          </p:cNvPr>
          <p:cNvSpPr>
            <a:spLocks noGrp="1"/>
          </p:cNvSpPr>
          <p:nvPr>
            <p:ph idx="1"/>
          </p:nvPr>
        </p:nvSpPr>
        <p:spPr>
          <a:xfrm>
            <a:off x="859632" y="1826896"/>
            <a:ext cx="10247247" cy="3161350"/>
          </a:xfrm>
        </p:spPr>
        <p:txBody>
          <a:bodyPr anchor="ctr">
            <a:noAutofit/>
          </a:bodyPr>
          <a:lstStyle/>
          <a:p>
            <a:pPr marL="0" indent="0">
              <a:lnSpc>
                <a:spcPct val="150000"/>
              </a:lnSpc>
              <a:buNone/>
            </a:pPr>
            <a:r>
              <a:rPr lang="zh-CN" altLang="en-US" sz="2400" dirty="0">
                <a:solidFill>
                  <a:schemeClr val="tx1">
                    <a:lumMod val="65000"/>
                    <a:lumOff val="35000"/>
                  </a:schemeClr>
                </a:solidFill>
                <a:latin typeface="+mn-ea"/>
                <a:ea typeface="+mn-ea"/>
              </a:rPr>
              <a:t>从变量值</a:t>
            </a:r>
            <a:r>
              <a:rPr lang="zh-CN" altLang="en-US" sz="2400" b="1" dirty="0">
                <a:solidFill>
                  <a:schemeClr val="tx1">
                    <a:lumMod val="65000"/>
                    <a:lumOff val="35000"/>
                  </a:schemeClr>
                </a:solidFill>
                <a:latin typeface="+mn-ea"/>
                <a:ea typeface="+mn-ea"/>
              </a:rPr>
              <a:t>存在的时间</a:t>
            </a:r>
            <a:r>
              <a:rPr lang="zh-CN" altLang="en-US" sz="2400" dirty="0">
                <a:solidFill>
                  <a:schemeClr val="tx1">
                    <a:lumMod val="65000"/>
                    <a:lumOff val="35000"/>
                  </a:schemeClr>
                </a:solidFill>
                <a:latin typeface="+mn-ea"/>
                <a:ea typeface="+mn-ea"/>
              </a:rPr>
              <a:t>（即</a:t>
            </a:r>
            <a:r>
              <a:rPr lang="zh-CN" altLang="en-US" sz="2400" b="1" dirty="0">
                <a:solidFill>
                  <a:schemeClr val="tx1">
                    <a:lumMod val="65000"/>
                    <a:lumOff val="35000"/>
                  </a:schemeClr>
                </a:solidFill>
                <a:latin typeface="+mn-ea"/>
                <a:ea typeface="+mn-ea"/>
              </a:rPr>
              <a:t>生存期</a:t>
            </a:r>
            <a:r>
              <a:rPr lang="zh-CN" altLang="en-US" sz="2400" dirty="0">
                <a:solidFill>
                  <a:schemeClr val="tx1">
                    <a:lumMod val="65000"/>
                    <a:lumOff val="35000"/>
                  </a:schemeClr>
                </a:solidFill>
                <a:latin typeface="+mn-ea"/>
                <a:ea typeface="+mn-ea"/>
              </a:rPr>
              <a:t>）来观察，有的变量在程序运行的整个过程都是存在的，而有的变量则是在调用其所在的函数时才临时分配存储单元，而在函数调用结束后该存储单元就马上释放了，变量不存在了。</a:t>
            </a:r>
            <a:endParaRPr lang="en-US" altLang="zh-CN" sz="2400" dirty="0">
              <a:solidFill>
                <a:schemeClr val="tx1">
                  <a:lumMod val="65000"/>
                  <a:lumOff val="35000"/>
                </a:schemeClr>
              </a:solidFill>
              <a:latin typeface="+mn-ea"/>
              <a:ea typeface="+mn-ea"/>
            </a:endParaRPr>
          </a:p>
          <a:p>
            <a:pPr marL="0" indent="0">
              <a:lnSpc>
                <a:spcPct val="150000"/>
              </a:lnSpc>
              <a:buNone/>
            </a:pPr>
            <a:r>
              <a:rPr lang="zh-CN" altLang="en-US" sz="2400" dirty="0">
                <a:solidFill>
                  <a:schemeClr val="tx1">
                    <a:lumMod val="65000"/>
                    <a:lumOff val="35000"/>
                  </a:schemeClr>
                </a:solidFill>
                <a:latin typeface="+mn-ea"/>
                <a:ea typeface="+mn-ea"/>
              </a:rPr>
              <a:t>也就是说，变量的存储有两种不同的方式</a:t>
            </a:r>
            <a:r>
              <a:rPr lang="en-US" altLang="zh-CN" sz="2400" dirty="0">
                <a:solidFill>
                  <a:schemeClr val="tx1">
                    <a:lumMod val="65000"/>
                    <a:lumOff val="35000"/>
                  </a:schemeClr>
                </a:solidFill>
                <a:latin typeface="+mn-ea"/>
                <a:ea typeface="+mn-ea"/>
              </a:rPr>
              <a:t>: </a:t>
            </a:r>
            <a:r>
              <a:rPr lang="zh-CN" altLang="en-US" sz="2400" b="1" dirty="0">
                <a:solidFill>
                  <a:schemeClr val="tx1">
                    <a:lumMod val="65000"/>
                    <a:lumOff val="35000"/>
                  </a:schemeClr>
                </a:solidFill>
                <a:latin typeface="+mn-ea"/>
                <a:ea typeface="+mn-ea"/>
              </a:rPr>
              <a:t>静态存储方式</a:t>
            </a:r>
            <a:r>
              <a:rPr lang="zh-CN" altLang="en-US" sz="2400" dirty="0">
                <a:solidFill>
                  <a:schemeClr val="tx1">
                    <a:lumMod val="65000"/>
                    <a:lumOff val="35000"/>
                  </a:schemeClr>
                </a:solidFill>
                <a:latin typeface="+mn-ea"/>
                <a:ea typeface="+mn-ea"/>
              </a:rPr>
              <a:t>和</a:t>
            </a:r>
            <a:r>
              <a:rPr lang="zh-CN" altLang="en-US" sz="2400" b="1" dirty="0">
                <a:solidFill>
                  <a:schemeClr val="tx1">
                    <a:lumMod val="65000"/>
                    <a:lumOff val="35000"/>
                  </a:schemeClr>
                </a:solidFill>
                <a:latin typeface="+mn-ea"/>
                <a:ea typeface="+mn-ea"/>
              </a:rPr>
              <a:t>动态存储方式</a:t>
            </a:r>
            <a:r>
              <a:rPr lang="zh-CN" altLang="en-US" sz="2400" dirty="0">
                <a:solidFill>
                  <a:schemeClr val="tx1">
                    <a:lumMod val="65000"/>
                    <a:lumOff val="35000"/>
                  </a:schemeClr>
                </a:solidFill>
                <a:latin typeface="+mn-ea"/>
                <a:ea typeface="+mn-ea"/>
              </a:rPr>
              <a:t>。</a:t>
            </a:r>
            <a:endParaRPr lang="en-US" altLang="zh-CN" sz="2400" dirty="0">
              <a:solidFill>
                <a:schemeClr val="tx1">
                  <a:lumMod val="65000"/>
                  <a:lumOff val="35000"/>
                </a:schemeClr>
              </a:solidFill>
              <a:latin typeface="+mn-ea"/>
              <a:ea typeface="+mn-ea"/>
            </a:endParaRPr>
          </a:p>
          <a:p>
            <a:pPr marL="0" indent="0">
              <a:lnSpc>
                <a:spcPct val="150000"/>
              </a:lnSpc>
              <a:buNone/>
            </a:pPr>
            <a:r>
              <a:rPr lang="zh-CN" altLang="en-US" sz="2400" dirty="0">
                <a:solidFill>
                  <a:schemeClr val="tx1">
                    <a:lumMod val="65000"/>
                    <a:lumOff val="35000"/>
                  </a:schemeClr>
                </a:solidFill>
                <a:latin typeface="+mn-ea"/>
                <a:ea typeface="+mn-ea"/>
              </a:rPr>
              <a:t>静态存储方式是指在程序运行期间由系统分配固定的存储空间的方式。</a:t>
            </a:r>
            <a:endParaRPr lang="en-US" altLang="zh-CN" sz="2400" dirty="0">
              <a:solidFill>
                <a:schemeClr val="tx1">
                  <a:lumMod val="65000"/>
                  <a:lumOff val="35000"/>
                </a:schemeClr>
              </a:solidFill>
              <a:latin typeface="+mn-ea"/>
              <a:ea typeface="+mn-ea"/>
            </a:endParaRPr>
          </a:p>
          <a:p>
            <a:pPr marL="0" indent="0">
              <a:lnSpc>
                <a:spcPct val="150000"/>
              </a:lnSpc>
              <a:buNone/>
            </a:pPr>
            <a:r>
              <a:rPr lang="zh-CN" altLang="en-US" sz="2400" dirty="0">
                <a:solidFill>
                  <a:schemeClr val="tx1">
                    <a:lumMod val="65000"/>
                    <a:lumOff val="35000"/>
                  </a:schemeClr>
                </a:solidFill>
                <a:latin typeface="+mn-ea"/>
                <a:ea typeface="+mn-ea"/>
              </a:rPr>
              <a:t>动态存储方式则是在程序运行期间根据需要进行动态的分配存储空间的方式。</a:t>
            </a:r>
          </a:p>
        </p:txBody>
      </p:sp>
      <p:grpSp>
        <p:nvGrpSpPr>
          <p:cNvPr id="10" name="组合 9">
            <a:extLst>
              <a:ext uri="{FF2B5EF4-FFF2-40B4-BE49-F238E27FC236}">
                <a16:creationId xmlns:a16="http://schemas.microsoft.com/office/drawing/2014/main" xmlns="" id="{39EFD697-E95C-493D-8876-D6208C34D104}"/>
              </a:ext>
            </a:extLst>
          </p:cNvPr>
          <p:cNvGrpSpPr/>
          <p:nvPr/>
        </p:nvGrpSpPr>
        <p:grpSpPr>
          <a:xfrm>
            <a:off x="859632" y="970714"/>
            <a:ext cx="7200000" cy="657226"/>
            <a:chOff x="3275013" y="1898650"/>
            <a:chExt cx="7200000" cy="657226"/>
          </a:xfrm>
        </p:grpSpPr>
        <p:sp>
          <p:nvSpPr>
            <p:cNvPr id="11" name="MH_Other_1">
              <a:extLst>
                <a:ext uri="{FF2B5EF4-FFF2-40B4-BE49-F238E27FC236}">
                  <a16:creationId xmlns:a16="http://schemas.microsoft.com/office/drawing/2014/main" xmlns=""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xmlns=""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xmlns="" id="{28587E05-71B5-44B5-8B52-502BD05BEE53}"/>
                </a:ext>
              </a:extLst>
            </p:cNvPr>
            <p:cNvSpPr/>
            <p:nvPr>
              <p:custDataLst>
                <p:tags r:id="rId6"/>
              </p:custDataLst>
            </p:nvPr>
          </p:nvSpPr>
          <p:spPr>
            <a:xfrm>
              <a:off x="3275013" y="2509839"/>
              <a:ext cx="72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xmlns="" id="{6CE9D855-8ED4-42B5-9A71-08F61C17410A}"/>
              </a:ext>
            </a:extLst>
          </p:cNvPr>
          <p:cNvGrpSpPr/>
          <p:nvPr/>
        </p:nvGrpSpPr>
        <p:grpSpPr>
          <a:xfrm>
            <a:off x="3992604" y="5291079"/>
            <a:ext cx="7200000" cy="611187"/>
            <a:chOff x="1643964" y="5414964"/>
            <a:chExt cx="7200000" cy="611187"/>
          </a:xfrm>
        </p:grpSpPr>
        <p:sp>
          <p:nvSpPr>
            <p:cNvPr id="15" name="MH_Other_3">
              <a:extLst>
                <a:ext uri="{FF2B5EF4-FFF2-40B4-BE49-F238E27FC236}">
                  <a16:creationId xmlns:a16="http://schemas.microsoft.com/office/drawing/2014/main" xmlns=""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xmlns=""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xmlns="" id="{D44C8EDE-CE88-4D19-B2F5-321B73B3252D}"/>
                </a:ext>
              </a:extLst>
            </p:cNvPr>
            <p:cNvSpPr/>
            <p:nvPr>
              <p:custDataLst>
                <p:tags r:id="rId3"/>
              </p:custDataLst>
            </p:nvPr>
          </p:nvSpPr>
          <p:spPr>
            <a:xfrm>
              <a:off x="1643964" y="5414964"/>
              <a:ext cx="72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xmlns="" val="1660291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定义函数</a:t>
            </a:r>
          </a:p>
        </p:txBody>
      </p:sp>
    </p:spTree>
    <p:extLst>
      <p:ext uri="{BB962C8B-B14F-4D97-AF65-F5344CB8AC3E}">
        <p14:creationId xmlns:p14="http://schemas.microsoft.com/office/powerpoint/2010/main" xmlns="" val="20321889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dirty="0"/>
              <a:t>动态存储方式与静态存储方式</a:t>
            </a:r>
          </a:p>
        </p:txBody>
      </p:sp>
      <p:sp>
        <p:nvSpPr>
          <p:cNvPr id="11" name="MH_Desc_1"/>
          <p:cNvSpPr/>
          <p:nvPr>
            <p:custDataLst>
              <p:tags r:id="rId1"/>
            </p:custDataLst>
          </p:nvPr>
        </p:nvSpPr>
        <p:spPr>
          <a:xfrm>
            <a:off x="643111" y="1264443"/>
            <a:ext cx="10717315" cy="51006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dirty="0">
                <a:solidFill>
                  <a:schemeClr val="tx1"/>
                </a:solidFill>
              </a:rPr>
              <a:t>数据分别存放在静态存储区和动态存储区中。全局变量全部存放在静态存储区中，在程序开始执行时给全局变量分配存储区，程序执行完毕就释放。在程序执行过程中它们占据固定的存储单元，而不是动态地进行分配和释放。</a:t>
            </a:r>
          </a:p>
          <a:p>
            <a:pPr algn="just">
              <a:lnSpc>
                <a:spcPct val="150000"/>
              </a:lnSpc>
              <a:defRPr/>
            </a:pPr>
            <a:r>
              <a:rPr lang="zh-CN" altLang="en-US" dirty="0">
                <a:solidFill>
                  <a:schemeClr val="tx1"/>
                </a:solidFill>
              </a:rPr>
              <a:t>在动态存储区中存放以下数据</a:t>
            </a:r>
            <a:r>
              <a:rPr lang="en-US" altLang="zh-CN" dirty="0">
                <a:solidFill>
                  <a:schemeClr val="tx1"/>
                </a:solidFill>
              </a:rPr>
              <a:t>: </a:t>
            </a:r>
          </a:p>
          <a:p>
            <a:pPr algn="just">
              <a:lnSpc>
                <a:spcPct val="150000"/>
              </a:lnSpc>
              <a:defRPr/>
            </a:pPr>
            <a:r>
              <a:rPr lang="en-US" altLang="zh-CN" dirty="0">
                <a:solidFill>
                  <a:schemeClr val="tx1"/>
                </a:solidFill>
              </a:rPr>
              <a:t>① </a:t>
            </a:r>
            <a:r>
              <a:rPr lang="zh-CN" altLang="en-US" dirty="0">
                <a:solidFill>
                  <a:schemeClr val="tx1"/>
                </a:solidFill>
              </a:rPr>
              <a:t>函数形式参数。在调用函数时给形参分配存储空间。</a:t>
            </a:r>
          </a:p>
          <a:p>
            <a:pPr algn="just">
              <a:lnSpc>
                <a:spcPct val="150000"/>
              </a:lnSpc>
              <a:defRPr/>
            </a:pPr>
            <a:r>
              <a:rPr lang="zh-CN" altLang="en-US" dirty="0">
                <a:solidFill>
                  <a:schemeClr val="tx1"/>
                </a:solidFill>
              </a:rPr>
              <a:t>② 函数中定义的没有用关键字</a:t>
            </a:r>
            <a:r>
              <a:rPr lang="en-US" altLang="zh-CN" dirty="0">
                <a:solidFill>
                  <a:schemeClr val="tx1"/>
                </a:solidFill>
              </a:rPr>
              <a:t>static</a:t>
            </a:r>
            <a:r>
              <a:rPr lang="zh-CN" altLang="en-US" dirty="0">
                <a:solidFill>
                  <a:schemeClr val="tx1"/>
                </a:solidFill>
              </a:rPr>
              <a:t>声明的变量，即自动变量。</a:t>
            </a:r>
          </a:p>
          <a:p>
            <a:pPr algn="just">
              <a:lnSpc>
                <a:spcPct val="150000"/>
              </a:lnSpc>
              <a:defRPr/>
            </a:pPr>
            <a:r>
              <a:rPr lang="zh-CN" altLang="en-US" dirty="0">
                <a:solidFill>
                  <a:schemeClr val="tx1"/>
                </a:solidFill>
              </a:rPr>
              <a:t>③ 函数调用时的现场保护和返回地址等。</a:t>
            </a:r>
          </a:p>
          <a:p>
            <a:pPr algn="just">
              <a:lnSpc>
                <a:spcPct val="150000"/>
              </a:lnSpc>
              <a:defRPr/>
            </a:pPr>
            <a:r>
              <a:rPr lang="zh-CN" altLang="en-US" dirty="0">
                <a:solidFill>
                  <a:schemeClr val="tx1"/>
                </a:solidFill>
              </a:rPr>
              <a:t>对以上这些数据，在函数调用开始时分配动态存储空间，函数结束时释放这些空间。在程序执行过程中，这种分配和释放是动态的，如果在一个程序中两次调用同一函数，而在此函数中定义了局部变量，在两次调用时分配给这些局部变量的存储空间的地址可能是不相同的。</a:t>
            </a:r>
          </a:p>
          <a:p>
            <a:pPr algn="just">
              <a:lnSpc>
                <a:spcPct val="150000"/>
              </a:lnSpc>
              <a:defRPr/>
            </a:pPr>
            <a:r>
              <a:rPr lang="zh-CN" altLang="en-US" dirty="0">
                <a:solidFill>
                  <a:schemeClr val="tx1"/>
                </a:solidFill>
              </a:rPr>
              <a:t>如果一个程序中包含若干个函数，每个函数中的局部变量的生存期并不等于整个程序的执行周期，它只是程序执行周期的一部分。在程序执行过程中，先后调用各个函数，此时会动态地分配和释放存储空间。</a:t>
            </a:r>
          </a:p>
        </p:txBody>
      </p:sp>
      <p:graphicFrame>
        <p:nvGraphicFramePr>
          <p:cNvPr id="3" name="表格 2">
            <a:extLst>
              <a:ext uri="{FF2B5EF4-FFF2-40B4-BE49-F238E27FC236}">
                <a16:creationId xmlns:a16="http://schemas.microsoft.com/office/drawing/2014/main" xmlns="" id="{1275EECD-7643-4FD2-AA24-4A8BBD3F6C62}"/>
              </a:ext>
            </a:extLst>
          </p:cNvPr>
          <p:cNvGraphicFramePr>
            <a:graphicFrameLocks noGrp="1"/>
          </p:cNvGraphicFramePr>
          <p:nvPr>
            <p:extLst>
              <p:ext uri="{D42A27DB-BD31-4B8C-83A1-F6EECF244321}">
                <p14:modId xmlns:p14="http://schemas.microsoft.com/office/powerpoint/2010/main" xmlns="" val="1452419994"/>
              </p:ext>
            </p:extLst>
          </p:nvPr>
        </p:nvGraphicFramePr>
        <p:xfrm>
          <a:off x="7836693" y="2384160"/>
          <a:ext cx="2694781" cy="1483360"/>
        </p:xfrm>
        <a:graphic>
          <a:graphicData uri="http://schemas.openxmlformats.org/drawingml/2006/table">
            <a:tbl>
              <a:tblPr>
                <a:tableStyleId>{5C22544A-7EE6-4342-B048-85BDC9FD1C3A}</a:tableStyleId>
              </a:tblPr>
              <a:tblGrid>
                <a:gridCol w="2694781">
                  <a:extLst>
                    <a:ext uri="{9D8B030D-6E8A-4147-A177-3AD203B41FA5}">
                      <a16:colId xmlns:a16="http://schemas.microsoft.com/office/drawing/2014/main" xmlns="" val="4263479346"/>
                    </a:ext>
                  </a:extLst>
                </a:gridCol>
              </a:tblGrid>
              <a:tr h="370840">
                <a:tc>
                  <a:txBody>
                    <a:bodyPr/>
                    <a:lstStyle/>
                    <a:p>
                      <a:pPr algn="ctr"/>
                      <a:r>
                        <a:rPr lang="zh-CN" altLang="en-US" b="1" dirty="0">
                          <a:solidFill>
                            <a:schemeClr val="accent1"/>
                          </a:solidFill>
                        </a:rPr>
                        <a:t>用户区</a:t>
                      </a:r>
                    </a:p>
                  </a:txBody>
                  <a:tcPr anchor="ctr">
                    <a:noFill/>
                  </a:tcPr>
                </a:tc>
                <a:extLst>
                  <a:ext uri="{0D108BD9-81ED-4DB2-BD59-A6C34878D82A}">
                    <a16:rowId xmlns:a16="http://schemas.microsoft.com/office/drawing/2014/main" xmlns="" val="3180336922"/>
                  </a:ext>
                </a:extLst>
              </a:tr>
              <a:tr h="370840">
                <a:tc>
                  <a:txBody>
                    <a:bodyPr/>
                    <a:lstStyle/>
                    <a:p>
                      <a:pPr algn="ctr"/>
                      <a:r>
                        <a:rPr lang="zh-CN" altLang="en-US" b="1" dirty="0">
                          <a:solidFill>
                            <a:schemeClr val="accent1"/>
                          </a:solidFill>
                        </a:rPr>
                        <a:t>程序区</a:t>
                      </a:r>
                    </a:p>
                  </a:txBody>
                  <a:tcPr anchor="ctr"/>
                </a:tc>
                <a:extLst>
                  <a:ext uri="{0D108BD9-81ED-4DB2-BD59-A6C34878D82A}">
                    <a16:rowId xmlns:a16="http://schemas.microsoft.com/office/drawing/2014/main" xmlns="" val="1621041895"/>
                  </a:ext>
                </a:extLst>
              </a:tr>
              <a:tr h="370840">
                <a:tc>
                  <a:txBody>
                    <a:bodyPr/>
                    <a:lstStyle/>
                    <a:p>
                      <a:pPr algn="ctr"/>
                      <a:r>
                        <a:rPr lang="zh-CN" altLang="en-US" b="1" dirty="0">
                          <a:solidFill>
                            <a:schemeClr val="accent1"/>
                          </a:solidFill>
                        </a:rPr>
                        <a:t>静态存储区</a:t>
                      </a:r>
                    </a:p>
                  </a:txBody>
                  <a:tcPr anchor="ctr"/>
                </a:tc>
                <a:extLst>
                  <a:ext uri="{0D108BD9-81ED-4DB2-BD59-A6C34878D82A}">
                    <a16:rowId xmlns:a16="http://schemas.microsoft.com/office/drawing/2014/main" xmlns="" val="2309316307"/>
                  </a:ext>
                </a:extLst>
              </a:tr>
              <a:tr h="370840">
                <a:tc>
                  <a:txBody>
                    <a:bodyPr/>
                    <a:lstStyle/>
                    <a:p>
                      <a:pPr algn="ctr"/>
                      <a:r>
                        <a:rPr lang="zh-CN" altLang="en-US" b="1" dirty="0">
                          <a:solidFill>
                            <a:schemeClr val="accent1"/>
                          </a:solidFill>
                        </a:rPr>
                        <a:t>动态存储区</a:t>
                      </a:r>
                    </a:p>
                  </a:txBody>
                  <a:tcPr anchor="ctr"/>
                </a:tc>
                <a:extLst>
                  <a:ext uri="{0D108BD9-81ED-4DB2-BD59-A6C34878D82A}">
                    <a16:rowId xmlns:a16="http://schemas.microsoft.com/office/drawing/2014/main" xmlns="" val="2475419817"/>
                  </a:ext>
                </a:extLst>
              </a:tr>
            </a:tbl>
          </a:graphicData>
        </a:graphic>
      </p:graphicFrame>
    </p:spTree>
    <p:extLst>
      <p:ext uri="{BB962C8B-B14F-4D97-AF65-F5344CB8AC3E}">
        <p14:creationId xmlns:p14="http://schemas.microsoft.com/office/powerpoint/2010/main" xmlns="" val="9276473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xmlns="" id="{8277B323-093F-4271-99FA-C25A8CC269F5}"/>
              </a:ext>
            </a:extLst>
          </p:cNvPr>
          <p:cNvSpPr>
            <a:spLocks noGrp="1"/>
          </p:cNvSpPr>
          <p:nvPr>
            <p:ph type="title"/>
          </p:nvPr>
        </p:nvSpPr>
        <p:spPr>
          <a:xfrm>
            <a:off x="1913318" y="938689"/>
            <a:ext cx="6880638" cy="712788"/>
          </a:xfrm>
        </p:spPr>
        <p:txBody>
          <a:bodyPr>
            <a:noAutofit/>
          </a:bodyPr>
          <a:lstStyle/>
          <a:p>
            <a:r>
              <a:rPr lang="zh-CN" altLang="en-US" sz="3600" dirty="0"/>
              <a:t>存储类别</a:t>
            </a:r>
          </a:p>
        </p:txBody>
      </p:sp>
      <p:sp>
        <p:nvSpPr>
          <p:cNvPr id="9" name="内容占位符 2">
            <a:extLst>
              <a:ext uri="{FF2B5EF4-FFF2-40B4-BE49-F238E27FC236}">
                <a16:creationId xmlns:a16="http://schemas.microsoft.com/office/drawing/2014/main" xmlns="" id="{8B543A1F-BCA2-49FE-A583-FBF95EE4C835}"/>
              </a:ext>
            </a:extLst>
          </p:cNvPr>
          <p:cNvSpPr>
            <a:spLocks noGrp="1"/>
          </p:cNvSpPr>
          <p:nvPr>
            <p:ph idx="1"/>
          </p:nvPr>
        </p:nvSpPr>
        <p:spPr>
          <a:xfrm>
            <a:off x="859632" y="1919768"/>
            <a:ext cx="10247247" cy="3161350"/>
          </a:xfrm>
        </p:spPr>
        <p:txBody>
          <a:bodyPr anchor="ctr">
            <a:noAutofit/>
          </a:bodyPr>
          <a:lstStyle/>
          <a:p>
            <a:pPr marL="0" indent="0">
              <a:lnSpc>
                <a:spcPct val="120000"/>
              </a:lnSpc>
              <a:spcBef>
                <a:spcPts val="600"/>
              </a:spcBef>
              <a:buNone/>
            </a:pPr>
            <a:r>
              <a:rPr lang="zh-CN" altLang="en-US" sz="2400" dirty="0">
                <a:solidFill>
                  <a:schemeClr val="tx1">
                    <a:lumMod val="65000"/>
                    <a:lumOff val="35000"/>
                  </a:schemeClr>
                </a:solidFill>
                <a:latin typeface="+mn-ea"/>
                <a:ea typeface="+mn-ea"/>
              </a:rPr>
              <a:t>在</a:t>
            </a:r>
            <a:r>
              <a:rPr lang="en-US" altLang="zh-CN" sz="2400" dirty="0">
                <a:solidFill>
                  <a:schemeClr val="tx1">
                    <a:lumMod val="65000"/>
                    <a:lumOff val="35000"/>
                  </a:schemeClr>
                </a:solidFill>
                <a:latin typeface="+mn-ea"/>
                <a:ea typeface="+mn-ea"/>
              </a:rPr>
              <a:t>C</a:t>
            </a:r>
            <a:r>
              <a:rPr lang="zh-CN" altLang="en-US" sz="2400" dirty="0">
                <a:solidFill>
                  <a:schemeClr val="tx1">
                    <a:lumMod val="65000"/>
                    <a:lumOff val="35000"/>
                  </a:schemeClr>
                </a:solidFill>
                <a:latin typeface="+mn-ea"/>
                <a:ea typeface="+mn-ea"/>
              </a:rPr>
              <a:t>语言中，每一个变量和函数都有两个属性</a:t>
            </a:r>
            <a:r>
              <a:rPr lang="en-US" altLang="zh-CN" sz="2400" dirty="0">
                <a:solidFill>
                  <a:schemeClr val="tx1">
                    <a:lumMod val="65000"/>
                    <a:lumOff val="35000"/>
                  </a:schemeClr>
                </a:solidFill>
                <a:latin typeface="+mn-ea"/>
                <a:ea typeface="+mn-ea"/>
              </a:rPr>
              <a:t>: </a:t>
            </a:r>
            <a:r>
              <a:rPr lang="zh-CN" altLang="en-US" sz="2400" b="1" dirty="0">
                <a:solidFill>
                  <a:schemeClr val="tx1">
                    <a:lumMod val="65000"/>
                    <a:lumOff val="35000"/>
                  </a:schemeClr>
                </a:solidFill>
                <a:latin typeface="+mn-ea"/>
                <a:ea typeface="+mn-ea"/>
              </a:rPr>
              <a:t>数据类型</a:t>
            </a:r>
            <a:r>
              <a:rPr lang="zh-CN" altLang="en-US" sz="2400" dirty="0">
                <a:solidFill>
                  <a:schemeClr val="tx1">
                    <a:lumMod val="65000"/>
                    <a:lumOff val="35000"/>
                  </a:schemeClr>
                </a:solidFill>
                <a:latin typeface="+mn-ea"/>
                <a:ea typeface="+mn-ea"/>
              </a:rPr>
              <a:t>和</a:t>
            </a:r>
            <a:r>
              <a:rPr lang="zh-CN" altLang="en-US" sz="2400" b="1" dirty="0">
                <a:solidFill>
                  <a:schemeClr val="tx1">
                    <a:lumMod val="65000"/>
                    <a:lumOff val="35000"/>
                  </a:schemeClr>
                </a:solidFill>
                <a:latin typeface="+mn-ea"/>
                <a:ea typeface="+mn-ea"/>
              </a:rPr>
              <a:t>数据的存储类别</a:t>
            </a:r>
            <a:r>
              <a:rPr lang="zh-CN" altLang="en-US" sz="2400" dirty="0">
                <a:solidFill>
                  <a:schemeClr val="tx1">
                    <a:lumMod val="65000"/>
                    <a:lumOff val="35000"/>
                  </a:schemeClr>
                </a:solidFill>
                <a:latin typeface="+mn-ea"/>
                <a:ea typeface="+mn-ea"/>
              </a:rPr>
              <a:t>。</a:t>
            </a:r>
            <a:endParaRPr lang="en-US" altLang="zh-CN" sz="2400" dirty="0">
              <a:solidFill>
                <a:schemeClr val="tx1">
                  <a:lumMod val="65000"/>
                  <a:lumOff val="35000"/>
                </a:schemeClr>
              </a:solidFill>
              <a:latin typeface="+mn-ea"/>
              <a:ea typeface="+mn-ea"/>
            </a:endParaRPr>
          </a:p>
          <a:p>
            <a:pPr marL="0" indent="0">
              <a:lnSpc>
                <a:spcPct val="120000"/>
              </a:lnSpc>
              <a:spcBef>
                <a:spcPts val="600"/>
              </a:spcBef>
              <a:buNone/>
            </a:pPr>
            <a:r>
              <a:rPr lang="zh-CN" altLang="en-US" sz="2400" dirty="0">
                <a:solidFill>
                  <a:schemeClr val="tx1">
                    <a:lumMod val="65000"/>
                    <a:lumOff val="35000"/>
                  </a:schemeClr>
                </a:solidFill>
                <a:latin typeface="+mn-ea"/>
                <a:ea typeface="+mn-ea"/>
              </a:rPr>
              <a:t>存储类别指的是数据在内存中存储的方式</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如静态存储和动态存储</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 </a:t>
            </a:r>
          </a:p>
          <a:p>
            <a:pPr marL="0" indent="0">
              <a:lnSpc>
                <a:spcPct val="120000"/>
              </a:lnSpc>
              <a:spcBef>
                <a:spcPts val="600"/>
              </a:spcBef>
              <a:buNone/>
            </a:pPr>
            <a:r>
              <a:rPr lang="zh-CN" altLang="en-US" sz="2400" dirty="0">
                <a:solidFill>
                  <a:schemeClr val="tx1">
                    <a:lumMod val="65000"/>
                    <a:lumOff val="35000"/>
                  </a:schemeClr>
                </a:solidFill>
                <a:latin typeface="+mn-ea"/>
                <a:ea typeface="+mn-ea"/>
              </a:rPr>
              <a:t>在定义和声明变量和函数时，一般应同时指定其数据类型和存储类别，也可以采用默认方式指定（即如果用户不指定，系统会隐含地指定为某一种存储类别）。</a:t>
            </a:r>
          </a:p>
          <a:p>
            <a:pPr marL="0" indent="0">
              <a:lnSpc>
                <a:spcPct val="120000"/>
              </a:lnSpc>
              <a:spcBef>
                <a:spcPts val="600"/>
              </a:spcBef>
              <a:buNone/>
            </a:pPr>
            <a:r>
              <a:rPr lang="en-US" altLang="zh-CN" sz="2400" dirty="0">
                <a:solidFill>
                  <a:schemeClr val="tx1">
                    <a:lumMod val="65000"/>
                    <a:lumOff val="35000"/>
                  </a:schemeClr>
                </a:solidFill>
                <a:latin typeface="+mn-ea"/>
                <a:ea typeface="+mn-ea"/>
              </a:rPr>
              <a:t>C</a:t>
            </a:r>
            <a:r>
              <a:rPr lang="zh-CN" altLang="en-US" sz="2400" dirty="0">
                <a:solidFill>
                  <a:schemeClr val="tx1">
                    <a:lumMod val="65000"/>
                    <a:lumOff val="35000"/>
                  </a:schemeClr>
                </a:solidFill>
                <a:latin typeface="+mn-ea"/>
                <a:ea typeface="+mn-ea"/>
              </a:rPr>
              <a:t>的存储类别包括</a:t>
            </a:r>
            <a:r>
              <a:rPr lang="en-US" altLang="zh-CN" sz="2400" dirty="0">
                <a:solidFill>
                  <a:schemeClr val="tx1">
                    <a:lumMod val="65000"/>
                    <a:lumOff val="35000"/>
                  </a:schemeClr>
                </a:solidFill>
                <a:latin typeface="+mn-ea"/>
                <a:ea typeface="+mn-ea"/>
              </a:rPr>
              <a:t>4</a:t>
            </a:r>
            <a:r>
              <a:rPr lang="zh-CN" altLang="en-US" sz="2400" dirty="0">
                <a:solidFill>
                  <a:schemeClr val="tx1">
                    <a:lumMod val="65000"/>
                    <a:lumOff val="35000"/>
                  </a:schemeClr>
                </a:solidFill>
                <a:latin typeface="+mn-ea"/>
                <a:ea typeface="+mn-ea"/>
              </a:rPr>
              <a:t>种</a:t>
            </a:r>
            <a:r>
              <a:rPr lang="en-US" altLang="zh-CN" sz="2400" dirty="0">
                <a:solidFill>
                  <a:schemeClr val="tx1">
                    <a:lumMod val="65000"/>
                    <a:lumOff val="35000"/>
                  </a:schemeClr>
                </a:solidFill>
                <a:latin typeface="+mn-ea"/>
                <a:ea typeface="+mn-ea"/>
              </a:rPr>
              <a:t>: </a:t>
            </a:r>
            <a:r>
              <a:rPr lang="zh-CN" altLang="en-US" sz="2400" b="1" dirty="0">
                <a:solidFill>
                  <a:schemeClr val="tx1">
                    <a:lumMod val="65000"/>
                    <a:lumOff val="35000"/>
                  </a:schemeClr>
                </a:solidFill>
                <a:latin typeface="+mn-ea"/>
                <a:ea typeface="+mn-ea"/>
              </a:rPr>
              <a:t>自动的（</a:t>
            </a:r>
            <a:r>
              <a:rPr lang="en-US" altLang="zh-CN" sz="2400" b="1" dirty="0">
                <a:solidFill>
                  <a:schemeClr val="tx1">
                    <a:lumMod val="65000"/>
                    <a:lumOff val="35000"/>
                  </a:schemeClr>
                </a:solidFill>
                <a:latin typeface="+mn-ea"/>
                <a:ea typeface="+mn-ea"/>
              </a:rPr>
              <a:t>auto</a:t>
            </a:r>
            <a:r>
              <a:rPr lang="zh-CN" altLang="en-US" sz="2400" b="1" dirty="0">
                <a:solidFill>
                  <a:schemeClr val="tx1">
                    <a:lumMod val="65000"/>
                    <a:lumOff val="35000"/>
                  </a:schemeClr>
                </a:solidFill>
                <a:latin typeface="+mn-ea"/>
                <a:ea typeface="+mn-ea"/>
              </a:rPr>
              <a:t>）、静态的（</a:t>
            </a:r>
            <a:r>
              <a:rPr lang="en-US" altLang="zh-CN" sz="2400" b="1" dirty="0" err="1">
                <a:solidFill>
                  <a:schemeClr val="tx1">
                    <a:lumMod val="65000"/>
                    <a:lumOff val="35000"/>
                  </a:schemeClr>
                </a:solidFill>
                <a:latin typeface="+mn-ea"/>
                <a:ea typeface="+mn-ea"/>
              </a:rPr>
              <a:t>statis</a:t>
            </a:r>
            <a:r>
              <a:rPr lang="zh-CN" altLang="en-US" sz="2400" b="1" dirty="0">
                <a:solidFill>
                  <a:schemeClr val="tx1">
                    <a:lumMod val="65000"/>
                    <a:lumOff val="35000"/>
                  </a:schemeClr>
                </a:solidFill>
                <a:latin typeface="+mn-ea"/>
                <a:ea typeface="+mn-ea"/>
              </a:rPr>
              <a:t>）、寄存器的（</a:t>
            </a:r>
            <a:r>
              <a:rPr lang="en-US" altLang="zh-CN" sz="2400" b="1" dirty="0">
                <a:solidFill>
                  <a:schemeClr val="tx1">
                    <a:lumMod val="65000"/>
                    <a:lumOff val="35000"/>
                  </a:schemeClr>
                </a:solidFill>
                <a:latin typeface="+mn-ea"/>
                <a:ea typeface="+mn-ea"/>
              </a:rPr>
              <a:t>register</a:t>
            </a:r>
            <a:r>
              <a:rPr lang="zh-CN" altLang="en-US" sz="2400" b="1" dirty="0">
                <a:solidFill>
                  <a:schemeClr val="tx1">
                    <a:lumMod val="65000"/>
                    <a:lumOff val="35000"/>
                  </a:schemeClr>
                </a:solidFill>
                <a:latin typeface="+mn-ea"/>
                <a:ea typeface="+mn-ea"/>
              </a:rPr>
              <a:t>）、外部的（</a:t>
            </a:r>
            <a:r>
              <a:rPr lang="en-US" altLang="zh-CN" sz="2400" b="1" dirty="0">
                <a:solidFill>
                  <a:schemeClr val="tx1">
                    <a:lumMod val="65000"/>
                    <a:lumOff val="35000"/>
                  </a:schemeClr>
                </a:solidFill>
                <a:latin typeface="+mn-ea"/>
                <a:ea typeface="+mn-ea"/>
              </a:rPr>
              <a:t>extern</a:t>
            </a:r>
            <a:r>
              <a:rPr lang="zh-CN" altLang="en-US" sz="2400" b="1"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。根据变量的存储类别，可以知道变量的作用域和生存期。</a:t>
            </a:r>
          </a:p>
        </p:txBody>
      </p:sp>
      <p:grpSp>
        <p:nvGrpSpPr>
          <p:cNvPr id="10" name="组合 9">
            <a:extLst>
              <a:ext uri="{FF2B5EF4-FFF2-40B4-BE49-F238E27FC236}">
                <a16:creationId xmlns:a16="http://schemas.microsoft.com/office/drawing/2014/main" xmlns="" id="{39EFD697-E95C-493D-8876-D6208C34D104}"/>
              </a:ext>
            </a:extLst>
          </p:cNvPr>
          <p:cNvGrpSpPr/>
          <p:nvPr/>
        </p:nvGrpSpPr>
        <p:grpSpPr>
          <a:xfrm>
            <a:off x="859632" y="970714"/>
            <a:ext cx="3600000" cy="657226"/>
            <a:chOff x="3275013" y="1898650"/>
            <a:chExt cx="3600000" cy="657226"/>
          </a:xfrm>
        </p:grpSpPr>
        <p:sp>
          <p:nvSpPr>
            <p:cNvPr id="11" name="MH_Other_1">
              <a:extLst>
                <a:ext uri="{FF2B5EF4-FFF2-40B4-BE49-F238E27FC236}">
                  <a16:creationId xmlns:a16="http://schemas.microsoft.com/office/drawing/2014/main" xmlns=""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xmlns=""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xmlns="" id="{28587E05-71B5-44B5-8B52-502BD05BEE53}"/>
                </a:ext>
              </a:extLst>
            </p:cNvPr>
            <p:cNvSpPr/>
            <p:nvPr>
              <p:custDataLst>
                <p:tags r:id="rId6"/>
              </p:custDataLst>
            </p:nvPr>
          </p:nvSpPr>
          <p:spPr>
            <a:xfrm>
              <a:off x="3275013" y="2509839"/>
              <a:ext cx="36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xmlns="" id="{6CE9D855-8ED4-42B5-9A71-08F61C17410A}"/>
              </a:ext>
            </a:extLst>
          </p:cNvPr>
          <p:cNvGrpSpPr/>
          <p:nvPr/>
        </p:nvGrpSpPr>
        <p:grpSpPr>
          <a:xfrm>
            <a:off x="7506879" y="5533080"/>
            <a:ext cx="3600000" cy="644997"/>
            <a:chOff x="5243964" y="5381154"/>
            <a:chExt cx="3600000" cy="644997"/>
          </a:xfrm>
        </p:grpSpPr>
        <p:sp>
          <p:nvSpPr>
            <p:cNvPr id="15" name="MH_Other_3">
              <a:extLst>
                <a:ext uri="{FF2B5EF4-FFF2-40B4-BE49-F238E27FC236}">
                  <a16:creationId xmlns:a16="http://schemas.microsoft.com/office/drawing/2014/main" xmlns=""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xmlns=""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xmlns="" id="{D44C8EDE-CE88-4D19-B2F5-321B73B3252D}"/>
                </a:ext>
              </a:extLst>
            </p:cNvPr>
            <p:cNvSpPr/>
            <p:nvPr>
              <p:custDataLst>
                <p:tags r:id="rId3"/>
              </p:custDataLst>
            </p:nvPr>
          </p:nvSpPr>
          <p:spPr>
            <a:xfrm>
              <a:off x="5243964" y="5381154"/>
              <a:ext cx="36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xmlns="" val="31574336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dirty="0"/>
              <a:t>局部变量的存储类别</a:t>
            </a:r>
          </a:p>
        </p:txBody>
      </p:sp>
      <p:sp>
        <p:nvSpPr>
          <p:cNvPr id="9" name="标题 1">
            <a:extLst>
              <a:ext uri="{FF2B5EF4-FFF2-40B4-BE49-F238E27FC236}">
                <a16:creationId xmlns:a16="http://schemas.microsoft.com/office/drawing/2014/main" xmlns="" id="{F694C8CC-833E-48C3-8388-7834C145160E}"/>
              </a:ext>
            </a:extLst>
          </p:cNvPr>
          <p:cNvSpPr txBox="1">
            <a:spLocks/>
          </p:cNvSpPr>
          <p:nvPr/>
        </p:nvSpPr>
        <p:spPr>
          <a:xfrm>
            <a:off x="645877" y="1025180"/>
            <a:ext cx="3062290"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dirty="0"/>
              <a:t>自动变量</a:t>
            </a:r>
            <a:r>
              <a:rPr lang="en-US" altLang="zh-CN" sz="2400" dirty="0"/>
              <a:t>(auto</a:t>
            </a:r>
            <a:r>
              <a:rPr lang="zh-CN" altLang="en-US" sz="2400" dirty="0"/>
              <a:t>变量</a:t>
            </a:r>
            <a:r>
              <a:rPr lang="en-US" altLang="zh-CN" sz="2400" dirty="0"/>
              <a:t>)</a:t>
            </a:r>
            <a:endParaRPr lang="zh-CN" altLang="en-US" sz="2400" dirty="0"/>
          </a:p>
        </p:txBody>
      </p:sp>
      <p:sp>
        <p:nvSpPr>
          <p:cNvPr id="12" name="MH_Text_1">
            <a:extLst>
              <a:ext uri="{FF2B5EF4-FFF2-40B4-BE49-F238E27FC236}">
                <a16:creationId xmlns:a16="http://schemas.microsoft.com/office/drawing/2014/main" xmlns="" id="{E5139ED0-A07A-4672-A1AD-7C198D0DFAA2}"/>
              </a:ext>
            </a:extLst>
          </p:cNvPr>
          <p:cNvSpPr/>
          <p:nvPr>
            <p:custDataLst>
              <p:tags r:id="rId1"/>
            </p:custDataLst>
          </p:nvPr>
        </p:nvSpPr>
        <p:spPr>
          <a:xfrm>
            <a:off x="645877" y="1555536"/>
            <a:ext cx="10698398" cy="462639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50000"/>
              </a:lnSpc>
              <a:spcAft>
                <a:spcPts val="600"/>
              </a:spcAft>
              <a:defRPr/>
            </a:pPr>
            <a:r>
              <a:rPr lang="zh-CN" altLang="en-US" sz="2000" dirty="0">
                <a:solidFill>
                  <a:schemeClr val="tx1"/>
                </a:solidFill>
              </a:rPr>
              <a:t>函数中的局部变量，如果不专门声明为</a:t>
            </a:r>
            <a:r>
              <a:rPr lang="en-US" altLang="zh-CN" sz="2000" dirty="0">
                <a:solidFill>
                  <a:schemeClr val="tx1"/>
                </a:solidFill>
              </a:rPr>
              <a:t>static</a:t>
            </a:r>
            <a:r>
              <a:rPr lang="zh-CN" altLang="en-US" sz="2000" dirty="0">
                <a:solidFill>
                  <a:schemeClr val="tx1"/>
                </a:solidFill>
              </a:rPr>
              <a:t>（静态）存储类别，都是动态地分配存储空间的，数据存储在动态存储区中。函数中的形参和在函数中定义的局部变量（包括在复合语句中定义的局部变量），都属于此类。在调用该函数时，系统会给这些变量分配存储空间，在函数调用结束时就自动释放这些存储空间。因此这类局部变量称为</a:t>
            </a:r>
            <a:r>
              <a:rPr lang="zh-CN" altLang="en-US" sz="2000" b="1" dirty="0">
                <a:solidFill>
                  <a:schemeClr val="tx1"/>
                </a:solidFill>
              </a:rPr>
              <a:t>自动变量</a:t>
            </a:r>
            <a:r>
              <a:rPr lang="zh-CN" altLang="en-US" sz="2000" dirty="0">
                <a:solidFill>
                  <a:schemeClr val="tx1"/>
                </a:solidFill>
              </a:rPr>
              <a:t>。自动变量用关键字</a:t>
            </a:r>
            <a:r>
              <a:rPr lang="en-US" altLang="zh-CN" sz="2000" dirty="0">
                <a:solidFill>
                  <a:schemeClr val="tx1"/>
                </a:solidFill>
              </a:rPr>
              <a:t>auto</a:t>
            </a:r>
            <a:r>
              <a:rPr lang="zh-CN" altLang="en-US" sz="2000" dirty="0">
                <a:solidFill>
                  <a:schemeClr val="tx1"/>
                </a:solidFill>
              </a:rPr>
              <a:t>作存储类别的声明。</a:t>
            </a:r>
            <a:endParaRPr lang="en-US" altLang="zh-CN" sz="2000" dirty="0">
              <a:solidFill>
                <a:schemeClr val="tx1"/>
              </a:solidFill>
            </a:endParaRPr>
          </a:p>
          <a:p>
            <a:pPr algn="just">
              <a:lnSpc>
                <a:spcPct val="150000"/>
              </a:lnSpc>
              <a:spcAft>
                <a:spcPts val="600"/>
              </a:spcAft>
              <a:defRPr/>
            </a:pPr>
            <a:endParaRPr lang="en-US" altLang="zh-CN" sz="2000" dirty="0">
              <a:solidFill>
                <a:schemeClr val="tx1"/>
              </a:solidFill>
            </a:endParaRPr>
          </a:p>
          <a:p>
            <a:pPr algn="just">
              <a:lnSpc>
                <a:spcPct val="150000"/>
              </a:lnSpc>
              <a:spcAft>
                <a:spcPts val="600"/>
              </a:spcAft>
              <a:defRPr/>
            </a:pPr>
            <a:endParaRPr lang="en-US" altLang="zh-CN" sz="2000" dirty="0">
              <a:solidFill>
                <a:schemeClr val="tx1"/>
              </a:solidFill>
            </a:endParaRPr>
          </a:p>
          <a:p>
            <a:pPr algn="just">
              <a:lnSpc>
                <a:spcPct val="150000"/>
              </a:lnSpc>
              <a:spcAft>
                <a:spcPts val="600"/>
              </a:spcAft>
              <a:defRPr/>
            </a:pPr>
            <a:r>
              <a:rPr lang="zh-CN" altLang="en-US" sz="2000" dirty="0">
                <a:solidFill>
                  <a:schemeClr val="tx1"/>
                </a:solidFill>
              </a:rPr>
              <a:t>实际上，关键字</a:t>
            </a:r>
            <a:r>
              <a:rPr lang="en-US" altLang="zh-CN" sz="2000" dirty="0">
                <a:solidFill>
                  <a:schemeClr val="tx1"/>
                </a:solidFill>
              </a:rPr>
              <a:t>auto</a:t>
            </a:r>
            <a:r>
              <a:rPr lang="zh-CN" altLang="en-US" sz="2000" dirty="0">
                <a:solidFill>
                  <a:schemeClr val="tx1"/>
                </a:solidFill>
              </a:rPr>
              <a:t>可以省略，</a:t>
            </a:r>
            <a:r>
              <a:rPr lang="zh-CN" altLang="en-US" sz="2000" b="1" dirty="0">
                <a:solidFill>
                  <a:schemeClr val="tx1"/>
                </a:solidFill>
              </a:rPr>
              <a:t>不写</a:t>
            </a:r>
            <a:r>
              <a:rPr lang="en-US" altLang="zh-CN" sz="2000" b="1" dirty="0">
                <a:solidFill>
                  <a:schemeClr val="tx1"/>
                </a:solidFill>
              </a:rPr>
              <a:t>auto</a:t>
            </a:r>
            <a:r>
              <a:rPr lang="zh-CN" altLang="en-US" sz="2000" b="1" dirty="0">
                <a:solidFill>
                  <a:schemeClr val="tx1"/>
                </a:solidFill>
              </a:rPr>
              <a:t>则隐含指定为“自动存储类别”</a:t>
            </a:r>
            <a:r>
              <a:rPr lang="zh-CN" altLang="en-US" sz="2000" dirty="0">
                <a:solidFill>
                  <a:schemeClr val="tx1"/>
                </a:solidFill>
              </a:rPr>
              <a:t>，它属于动态存储方式。程序中大多数变量属于自动变量。</a:t>
            </a:r>
          </a:p>
        </p:txBody>
      </p:sp>
      <mc:AlternateContent xmlns:mc="http://schemas.openxmlformats.org/markup-compatibility/2006">
        <mc:Choice xmlns:a14="http://schemas.microsoft.com/office/drawing/2010/main" xmlns="" Requires="a14">
          <p:sp>
            <p:nvSpPr>
              <p:cNvPr id="13" name="圆角矩形 12">
                <a:extLst>
                  <a:ext uri="{FF2B5EF4-FFF2-40B4-BE49-F238E27FC236}">
                    <a16:creationId xmlns:a16="http://schemas.microsoft.com/office/drawing/2014/main" id="{81B73C8E-79CB-4F4E-829B-E13EEDDD322F}"/>
                  </a:ext>
                </a:extLst>
              </p:cNvPr>
              <p:cNvSpPr/>
              <p:nvPr/>
            </p:nvSpPr>
            <p:spPr>
              <a:xfrm>
                <a:off x="2581835" y="3571185"/>
                <a:ext cx="3911836" cy="1408009"/>
              </a:xfrm>
              <a:prstGeom prst="roundRect">
                <a:avLst>
                  <a:gd name="adj" fmla="val 387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err="1"/>
                  <a:t>int</a:t>
                </a:r>
                <a:r>
                  <a:rPr lang="en-US" altLang="zh-CN" sz="1400" dirty="0"/>
                  <a:t> f(</a:t>
                </a:r>
                <a:r>
                  <a:rPr lang="en-US" altLang="zh-CN" sz="1400" dirty="0" err="1"/>
                  <a:t>int</a:t>
                </a:r>
                <a:r>
                  <a:rPr lang="en-US" altLang="zh-CN" sz="1400" dirty="0"/>
                  <a:t> a)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f</a:t>
                </a:r>
                <a:r>
                  <a:rPr lang="zh-CN" altLang="en-US" sz="1400" dirty="0">
                    <a:solidFill>
                      <a:srgbClr val="008000"/>
                    </a:solidFill>
                  </a:rPr>
                  <a:t>函数，</a:t>
                </a:r>
                <a:r>
                  <a:rPr lang="en-US" altLang="zh-CN" sz="1400" dirty="0">
                    <a:solidFill>
                      <a:srgbClr val="008000"/>
                    </a:solidFill>
                  </a:rPr>
                  <a:t>a</a:t>
                </a:r>
                <a:r>
                  <a:rPr lang="zh-CN" altLang="en-US" sz="1400" dirty="0">
                    <a:solidFill>
                      <a:srgbClr val="008000"/>
                    </a:solidFill>
                  </a:rPr>
                  <a:t>为形参</a:t>
                </a:r>
              </a:p>
              <a:p>
                <a:pPr defTabSz="363538">
                  <a:lnSpc>
                    <a:spcPct val="120000"/>
                  </a:lnSpc>
                </a:pPr>
                <a:r>
                  <a:rPr lang="en-US" altLang="zh-CN" sz="1400" dirty="0"/>
                  <a:t>{</a:t>
                </a:r>
              </a:p>
              <a:p>
                <a:pPr defTabSz="363538">
                  <a:lnSpc>
                    <a:spcPct val="120000"/>
                  </a:lnSpc>
                </a:pPr>
                <a:r>
                  <a:rPr lang="en-US" altLang="zh-CN" sz="1400" dirty="0"/>
                  <a:t>	auto </a:t>
                </a:r>
                <a:r>
                  <a:rPr lang="en-US" altLang="zh-CN" sz="1400" dirty="0" err="1"/>
                  <a:t>int</a:t>
                </a:r>
                <a:r>
                  <a:rPr lang="en-US" altLang="zh-CN" sz="1400" dirty="0"/>
                  <a:t> </a:t>
                </a:r>
                <a:r>
                  <a:rPr lang="en-US" altLang="zh-CN" sz="1400" dirty="0" err="1"/>
                  <a:t>b,c</a:t>
                </a:r>
                <a:r>
                  <a:rPr lang="en-US" altLang="zh-CN" sz="1400" dirty="0"/>
                  <a:t>=3;	</a:t>
                </a:r>
                <a:r>
                  <a:rPr lang="en-US" altLang="zh-CN" sz="1400" dirty="0">
                    <a:solidFill>
                      <a:srgbClr val="008000"/>
                    </a:solidFill>
                  </a:rPr>
                  <a:t>//</a:t>
                </a:r>
                <a:r>
                  <a:rPr lang="zh-CN" altLang="en-US" sz="1400" dirty="0">
                    <a:solidFill>
                      <a:srgbClr val="008000"/>
                    </a:solidFill>
                  </a:rPr>
                  <a:t>定义</a:t>
                </a:r>
                <a:r>
                  <a:rPr lang="en-US" altLang="zh-CN" sz="1400" dirty="0" err="1">
                    <a:solidFill>
                      <a:srgbClr val="008000"/>
                    </a:solidFill>
                  </a:rPr>
                  <a:t>b,c</a:t>
                </a:r>
                <a:r>
                  <a:rPr lang="zh-CN" altLang="en-US" sz="1400" dirty="0">
                    <a:solidFill>
                      <a:srgbClr val="008000"/>
                    </a:solidFill>
                  </a:rPr>
                  <a:t>为自动变量 </a:t>
                </a:r>
              </a:p>
              <a:p>
                <a:pPr algn="just" defTabSz="358775">
                  <a:lnSpc>
                    <a:spcPct val="120000"/>
                  </a:lnSpc>
                  <a:defRPr/>
                </a:pPr>
                <a:r>
                  <a:rPr lang="en-US" altLang="zh-CN" sz="1400" dirty="0">
                    <a:solidFill>
                      <a:schemeClr val="tx1"/>
                    </a:solidFill>
                    <a:ea typeface="Cambria Math" panose="02040503050406030204" pitchFamily="18" charset="0"/>
                  </a:rPr>
                  <a:t>	   </a:t>
                </a:r>
                <a14:m>
                  <m:oMath xmlns:m="http://schemas.openxmlformats.org/officeDocument/2006/math">
                    <m:r>
                      <a:rPr lang="en-US" altLang="zh-CN" sz="1400" i="1">
                        <a:solidFill>
                          <a:schemeClr val="tx1"/>
                        </a:solidFill>
                        <a:latin typeface="Cambria Math" panose="02040503050406030204" pitchFamily="18" charset="0"/>
                        <a:ea typeface="Cambria Math" panose="02040503050406030204" pitchFamily="18" charset="0"/>
                      </a:rPr>
                      <m:t>⋮</m:t>
                    </m:r>
                  </m:oMath>
                </a14:m>
                <a:endParaRPr lang="zh-CN" altLang="en-US" sz="1400" dirty="0"/>
              </a:p>
              <a:p>
                <a:pPr defTabSz="363538">
                  <a:lnSpc>
                    <a:spcPct val="120000"/>
                  </a:lnSpc>
                </a:pPr>
                <a:r>
                  <a:rPr lang="en-US" altLang="zh-CN" sz="1400" dirty="0"/>
                  <a:t>}</a:t>
                </a:r>
              </a:p>
            </p:txBody>
          </p:sp>
        </mc:Choice>
        <mc:Fallback>
          <p:sp>
            <p:nvSpPr>
              <p:cNvPr id="13" name="圆角矩形 12">
                <a:extLst>
                  <a:ext uri="{FF2B5EF4-FFF2-40B4-BE49-F238E27FC236}">
                    <a16:creationId xmlns:a16="http://schemas.microsoft.com/office/drawing/2014/main" xmlns="" xmlns:a14="http://schemas.microsoft.com/office/drawing/2010/main" id="{81B73C8E-79CB-4F4E-829B-E13EEDDD322F}"/>
                  </a:ext>
                </a:extLst>
              </p:cNvPr>
              <p:cNvSpPr>
                <a:spLocks noRot="1" noChangeAspect="1" noMove="1" noResize="1" noEditPoints="1" noAdjustHandles="1" noChangeArrowheads="1" noChangeShapeType="1" noTextEdit="1"/>
              </p:cNvSpPr>
              <p:nvPr/>
            </p:nvSpPr>
            <p:spPr>
              <a:xfrm>
                <a:off x="2581835" y="3571185"/>
                <a:ext cx="3911836" cy="1408009"/>
              </a:xfrm>
              <a:prstGeom prst="roundRect">
                <a:avLst>
                  <a:gd name="adj" fmla="val 3878"/>
                </a:avLst>
              </a:prstGeom>
              <a:blipFill>
                <a:blip r:embed="rId4" cstate="print"/>
                <a:stretch>
                  <a:fillRect b="-1717"/>
                </a:stretch>
              </a:blipFill>
            </p:spPr>
            <p:txBody>
              <a:bodyPr/>
              <a:lstStyle/>
              <a:p>
                <a:r>
                  <a:rPr lang="zh-CN" altLang="en-US">
                    <a:noFill/>
                  </a:rPr>
                  <a:t> </a:t>
                </a:r>
              </a:p>
            </p:txBody>
          </p:sp>
        </mc:Fallback>
      </mc:AlternateContent>
      <p:sp>
        <p:nvSpPr>
          <p:cNvPr id="14" name="圆角矩形 12">
            <a:extLst>
              <a:ext uri="{FF2B5EF4-FFF2-40B4-BE49-F238E27FC236}">
                <a16:creationId xmlns:a16="http://schemas.microsoft.com/office/drawing/2014/main" xmlns="" id="{5382CD89-35B6-4BD4-B332-B011068CC402}"/>
              </a:ext>
            </a:extLst>
          </p:cNvPr>
          <p:cNvSpPr/>
          <p:nvPr/>
        </p:nvSpPr>
        <p:spPr>
          <a:xfrm>
            <a:off x="4424922" y="5586835"/>
            <a:ext cx="3911836" cy="371054"/>
          </a:xfrm>
          <a:prstGeom prst="roundRect">
            <a:avLst>
              <a:gd name="adj" fmla="val 1543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auto </a:t>
            </a:r>
            <a:r>
              <a:rPr lang="en-US" altLang="zh-CN" sz="1400" dirty="0" err="1"/>
              <a:t>int</a:t>
            </a:r>
            <a:r>
              <a:rPr lang="en-US" altLang="zh-CN" sz="1400" dirty="0"/>
              <a:t> </a:t>
            </a:r>
            <a:r>
              <a:rPr lang="en-US" altLang="zh-CN" sz="1400" dirty="0" err="1"/>
              <a:t>b,c</a:t>
            </a:r>
            <a:r>
              <a:rPr lang="en-US" altLang="zh-CN" sz="1400" dirty="0"/>
              <a:t>=3;	</a:t>
            </a:r>
            <a:r>
              <a:rPr lang="en-US" altLang="zh-CN" sz="1400" dirty="0">
                <a:solidFill>
                  <a:srgbClr val="008000"/>
                </a:solidFill>
              </a:rPr>
              <a:t>//</a:t>
            </a:r>
            <a:r>
              <a:rPr lang="zh-CN" altLang="en-US" sz="1400" dirty="0">
                <a:solidFill>
                  <a:srgbClr val="008000"/>
                </a:solidFill>
              </a:rPr>
              <a:t>等价于</a:t>
            </a:r>
            <a:r>
              <a:rPr lang="en-US" altLang="zh-CN" sz="1400" dirty="0" err="1">
                <a:solidFill>
                  <a:srgbClr val="008000"/>
                </a:solidFill>
              </a:rPr>
              <a:t>int</a:t>
            </a:r>
            <a:r>
              <a:rPr lang="en-US" altLang="zh-CN" sz="1400" dirty="0">
                <a:solidFill>
                  <a:srgbClr val="008000"/>
                </a:solidFill>
              </a:rPr>
              <a:t> </a:t>
            </a:r>
            <a:r>
              <a:rPr lang="en-US" altLang="zh-CN" sz="1400" dirty="0" err="1">
                <a:solidFill>
                  <a:srgbClr val="008000"/>
                </a:solidFill>
              </a:rPr>
              <a:t>b,c</a:t>
            </a:r>
            <a:r>
              <a:rPr lang="en-US" altLang="zh-CN" sz="1400" dirty="0">
                <a:solidFill>
                  <a:srgbClr val="008000"/>
                </a:solidFill>
              </a:rPr>
              <a:t>=3;</a:t>
            </a:r>
            <a:endParaRPr lang="zh-CN" altLang="en-US" sz="1400" dirty="0">
              <a:solidFill>
                <a:srgbClr val="008000"/>
              </a:solidFill>
            </a:endParaRPr>
          </a:p>
        </p:txBody>
      </p:sp>
    </p:spTree>
    <p:extLst>
      <p:ext uri="{BB962C8B-B14F-4D97-AF65-F5344CB8AC3E}">
        <p14:creationId xmlns:p14="http://schemas.microsoft.com/office/powerpoint/2010/main" xmlns="" val="15798926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538B1A74-D0FB-442C-9C4B-2CB519BCEE4E}"/>
              </a:ext>
            </a:extLst>
          </p:cNvPr>
          <p:cNvSpPr/>
          <p:nvPr/>
        </p:nvSpPr>
        <p:spPr>
          <a:xfrm>
            <a:off x="0" y="2218848"/>
            <a:ext cx="12192000" cy="507127"/>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nSpc>
                <a:spcPct val="150000"/>
              </a:lnSpc>
            </a:pPr>
            <a:endParaRPr lang="zh-CN" altLang="en-US" sz="2000" dirty="0"/>
          </a:p>
        </p:txBody>
      </p:sp>
      <p:sp>
        <p:nvSpPr>
          <p:cNvPr id="3" name="圆角矩形 2"/>
          <p:cNvSpPr/>
          <p:nvPr>
            <p:custDataLst>
              <p:tags r:id="rId1"/>
            </p:custDataLst>
          </p:nvPr>
        </p:nvSpPr>
        <p:spPr>
          <a:xfrm>
            <a:off x="2343978" y="2939983"/>
            <a:ext cx="7504044" cy="2168730"/>
          </a:xfrm>
          <a:prstGeom prst="roundRect">
            <a:avLst>
              <a:gd name="adj" fmla="val 6212"/>
            </a:avLst>
          </a:prstGeom>
          <a:solidFill>
            <a:sysClr val="window" lastClr="C7EDCC">
              <a:lumMod val="95000"/>
            </a:sysClr>
          </a:solidFill>
          <a:ln w="12700" cap="flat" cmpd="sng" algn="ctr">
            <a:solidFill>
              <a:sysClr val="window" lastClr="C7EDCC"/>
            </a:solidFill>
            <a:prstDash val="solid"/>
            <a:miter lim="800000"/>
          </a:ln>
          <a:effectLst>
            <a:outerShdw blurRad="38100" sx="101000" sy="101000" algn="ctr" rotWithShape="0">
              <a:prstClr val="black">
                <a:alpha val="14000"/>
              </a:prstClr>
            </a:outerShdw>
          </a:effectLst>
        </p:spPr>
        <p:txBody>
          <a:bodyPr anchor="ctr"/>
          <a:lstStyle/>
          <a:p>
            <a:pPr>
              <a:lnSpc>
                <a:spcPct val="150000"/>
              </a:lnSpc>
            </a:pPr>
            <a:r>
              <a:rPr lang="zh-CN" altLang="en-US"/>
              <a:t>有时希望函数中的局部变量的值在函数调用结束后不消失而继续保留原值，即其占用的存储单元不释放，在下一次再调用该函数时，该变量已有值（就是上一次函数调用结束时的值）。这时就应该指定该局部变量为“</a:t>
            </a:r>
            <a:r>
              <a:rPr lang="zh-CN" altLang="en-US" b="1"/>
              <a:t>静态局部变量</a:t>
            </a:r>
            <a:r>
              <a:rPr lang="zh-CN" altLang="en-US"/>
              <a:t>”，用关键字</a:t>
            </a:r>
            <a:r>
              <a:rPr lang="zh-CN" altLang="en-US" b="1"/>
              <a:t>static</a:t>
            </a:r>
            <a:r>
              <a:rPr lang="zh-CN" altLang="en-US"/>
              <a:t>进行声明。</a:t>
            </a:r>
            <a:endParaRPr lang="zh-CN" altLang="en-US" dirty="0"/>
          </a:p>
        </p:txBody>
      </p:sp>
    </p:spTree>
    <p:extLst>
      <p:ext uri="{BB962C8B-B14F-4D97-AF65-F5344CB8AC3E}">
        <p14:creationId xmlns:p14="http://schemas.microsoft.com/office/powerpoint/2010/main" xmlns="" val="19662091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2" y="0"/>
            <a:ext cx="10515600" cy="1325563"/>
          </a:xfrm>
        </p:spPr>
        <p:txBody>
          <a:bodyPr/>
          <a:lstStyle/>
          <a:p>
            <a:r>
              <a:rPr lang="zh-CN" altLang="en-US" dirty="0"/>
              <a:t>局部变量的存储类别</a:t>
            </a:r>
          </a:p>
        </p:txBody>
      </p:sp>
      <p:sp>
        <p:nvSpPr>
          <p:cNvPr id="9" name="标题 1">
            <a:extLst>
              <a:ext uri="{FF2B5EF4-FFF2-40B4-BE49-F238E27FC236}">
                <a16:creationId xmlns:a16="http://schemas.microsoft.com/office/drawing/2014/main" xmlns="" id="{F694C8CC-833E-48C3-8388-7834C145160E}"/>
              </a:ext>
            </a:extLst>
          </p:cNvPr>
          <p:cNvSpPr txBox="1">
            <a:spLocks/>
          </p:cNvSpPr>
          <p:nvPr/>
        </p:nvSpPr>
        <p:spPr>
          <a:xfrm>
            <a:off x="924482" y="1007598"/>
            <a:ext cx="4440474"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dirty="0"/>
              <a:t>静态局部变量</a:t>
            </a:r>
            <a:r>
              <a:rPr lang="en-US" altLang="zh-CN" sz="2400" dirty="0"/>
              <a:t>(static</a:t>
            </a:r>
            <a:r>
              <a:rPr lang="zh-CN" altLang="en-US" sz="2400" dirty="0"/>
              <a:t>局部变量</a:t>
            </a:r>
            <a:r>
              <a:rPr lang="en-US" altLang="zh-CN" sz="2400" dirty="0"/>
              <a:t>) </a:t>
            </a:r>
          </a:p>
        </p:txBody>
      </p:sp>
      <p:sp>
        <p:nvSpPr>
          <p:cNvPr id="7" name="内容占位符 2">
            <a:extLst>
              <a:ext uri="{FF2B5EF4-FFF2-40B4-BE49-F238E27FC236}">
                <a16:creationId xmlns:a16="http://schemas.microsoft.com/office/drawing/2014/main" xmlns="" id="{DEE98492-60FF-49E2-8724-1EAAB782A764}"/>
              </a:ext>
            </a:extLst>
          </p:cNvPr>
          <p:cNvSpPr>
            <a:spLocks noGrp="1"/>
          </p:cNvSpPr>
          <p:nvPr>
            <p:ph idx="1"/>
          </p:nvPr>
        </p:nvSpPr>
        <p:spPr>
          <a:xfrm>
            <a:off x="692255" y="1621961"/>
            <a:ext cx="10970796"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7.16】</a:t>
            </a:r>
            <a:r>
              <a:rPr lang="zh-CN" altLang="en-US" sz="2000" dirty="0">
                <a:solidFill>
                  <a:schemeClr val="accent1"/>
                </a:solidFill>
              </a:rPr>
              <a:t>考察静态局部变量的值。</a:t>
            </a:r>
          </a:p>
        </p:txBody>
      </p:sp>
      <p:sp>
        <p:nvSpPr>
          <p:cNvPr id="8" name="圆角矩形 12">
            <a:extLst>
              <a:ext uri="{FF2B5EF4-FFF2-40B4-BE49-F238E27FC236}">
                <a16:creationId xmlns:a16="http://schemas.microsoft.com/office/drawing/2014/main" xmlns="" id="{063F0C42-A814-4358-AE0D-79EC638A445B}"/>
              </a:ext>
            </a:extLst>
          </p:cNvPr>
          <p:cNvSpPr/>
          <p:nvPr/>
        </p:nvSpPr>
        <p:spPr>
          <a:xfrm>
            <a:off x="924483" y="2224865"/>
            <a:ext cx="3926123" cy="423693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a:t>
            </a:r>
            <a:r>
              <a:rPr lang="en-US" altLang="zh-CN" sz="1400" dirty="0" err="1"/>
              <a:t>int</a:t>
            </a:r>
            <a:r>
              <a:rPr lang="en-US" altLang="zh-CN" sz="1400" dirty="0"/>
              <a:t> f(</a:t>
            </a:r>
            <a:r>
              <a:rPr lang="en-US" altLang="zh-CN" sz="1400" dirty="0" err="1"/>
              <a:t>int</a:t>
            </a:r>
            <a:r>
              <a:rPr lang="en-US" altLang="zh-CN" sz="1400" dirty="0"/>
              <a:t>);				</a:t>
            </a:r>
            <a:r>
              <a:rPr lang="en-US" altLang="zh-CN" sz="1400" dirty="0">
                <a:solidFill>
                  <a:srgbClr val="008000"/>
                </a:solidFill>
              </a:rPr>
              <a:t>//</a:t>
            </a:r>
            <a:r>
              <a:rPr lang="zh-CN" altLang="en-US" sz="1400" dirty="0">
                <a:solidFill>
                  <a:srgbClr val="008000"/>
                </a:solidFill>
              </a:rPr>
              <a:t>函数声明</a:t>
            </a:r>
          </a:p>
          <a:p>
            <a:pPr defTabSz="363538">
              <a:lnSpc>
                <a:spcPct val="120000"/>
              </a:lnSpc>
            </a:pPr>
            <a:r>
              <a:rPr lang="zh-CN" altLang="en-US" sz="1400" dirty="0"/>
              <a:t>	</a:t>
            </a:r>
            <a:r>
              <a:rPr lang="en-US" altLang="zh-CN" sz="1400" dirty="0" err="1"/>
              <a:t>int</a:t>
            </a:r>
            <a:r>
              <a:rPr lang="en-US" altLang="zh-CN" sz="1400" dirty="0"/>
              <a:t> a=2,i;				</a:t>
            </a:r>
            <a:r>
              <a:rPr lang="en-US" altLang="zh-CN" sz="1400" dirty="0">
                <a:solidFill>
                  <a:srgbClr val="008000"/>
                </a:solidFill>
              </a:rPr>
              <a:t>//</a:t>
            </a:r>
            <a:r>
              <a:rPr lang="zh-CN" altLang="en-US" sz="1400" dirty="0">
                <a:solidFill>
                  <a:srgbClr val="008000"/>
                </a:solidFill>
              </a:rPr>
              <a:t>自动局部变量</a:t>
            </a:r>
          </a:p>
          <a:p>
            <a:pPr defTabSz="363538">
              <a:lnSpc>
                <a:spcPct val="120000"/>
              </a:lnSpc>
            </a:pPr>
            <a:r>
              <a:rPr lang="zh-CN" altLang="en-US" sz="1400" dirty="0"/>
              <a:t>	</a:t>
            </a:r>
            <a:r>
              <a:rPr lang="en-US" altLang="zh-CN" sz="1400" dirty="0"/>
              <a:t>for(</a:t>
            </a:r>
            <a:r>
              <a:rPr lang="en-US" altLang="zh-CN" sz="1400" dirty="0" err="1"/>
              <a:t>i</a:t>
            </a:r>
            <a:r>
              <a:rPr lang="en-US" altLang="zh-CN" sz="1400" dirty="0"/>
              <a:t>=0;i&lt;3;i++)</a:t>
            </a:r>
          </a:p>
          <a:p>
            <a:pPr defTabSz="363538">
              <a:lnSpc>
                <a:spcPct val="120000"/>
              </a:lnSpc>
            </a:pPr>
            <a:r>
              <a:rPr lang="en-US" altLang="zh-CN" sz="1400" dirty="0"/>
              <a:t>		</a:t>
            </a:r>
            <a:r>
              <a:rPr lang="en-US" altLang="zh-CN" sz="1400" dirty="0" err="1"/>
              <a:t>printf</a:t>
            </a:r>
            <a:r>
              <a:rPr lang="en-US" altLang="zh-CN" sz="1400" dirty="0"/>
              <a:t>("%d\</a:t>
            </a:r>
            <a:r>
              <a:rPr lang="en-US" altLang="zh-CN" sz="1400" dirty="0" err="1"/>
              <a:t>n",f</a:t>
            </a:r>
            <a:r>
              <a:rPr lang="en-US" altLang="zh-CN" sz="1400" dirty="0"/>
              <a:t>(a));	</a:t>
            </a:r>
            <a:r>
              <a:rPr lang="en-US" altLang="zh-CN" sz="1400" dirty="0">
                <a:solidFill>
                  <a:srgbClr val="008000"/>
                </a:solidFill>
              </a:rPr>
              <a:t>//</a:t>
            </a:r>
            <a:r>
              <a:rPr lang="zh-CN" altLang="en-US" sz="1400" dirty="0">
                <a:solidFill>
                  <a:srgbClr val="008000"/>
                </a:solidFill>
              </a:rPr>
              <a:t>输出</a:t>
            </a:r>
            <a:r>
              <a:rPr lang="en-US" altLang="zh-CN" sz="1400" dirty="0">
                <a:solidFill>
                  <a:srgbClr val="008000"/>
                </a:solidFill>
              </a:rPr>
              <a:t>f(a)</a:t>
            </a:r>
            <a:r>
              <a:rPr lang="zh-CN" altLang="en-US" sz="1400" dirty="0">
                <a:solidFill>
                  <a:srgbClr val="008000"/>
                </a:solidFill>
              </a:rPr>
              <a:t>的值</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err="1"/>
              <a:t>int</a:t>
            </a:r>
            <a:r>
              <a:rPr lang="en-US" altLang="zh-CN" sz="1400" dirty="0"/>
              <a:t> f(</a:t>
            </a:r>
            <a:r>
              <a:rPr lang="en-US" altLang="zh-CN" sz="1400" dirty="0" err="1"/>
              <a:t>int</a:t>
            </a:r>
            <a:r>
              <a:rPr lang="en-US" altLang="zh-CN" sz="1400" dirty="0"/>
              <a:t> a)</a:t>
            </a:r>
          </a:p>
          <a:p>
            <a:pPr defTabSz="363538">
              <a:lnSpc>
                <a:spcPct val="120000"/>
              </a:lnSpc>
            </a:pPr>
            <a:r>
              <a:rPr lang="en-US" altLang="zh-CN" sz="1400" dirty="0"/>
              <a:t>{	</a:t>
            </a:r>
            <a:r>
              <a:rPr lang="en-US" altLang="zh-CN" sz="1400" dirty="0">
                <a:solidFill>
                  <a:schemeClr val="accent6"/>
                </a:solidFill>
              </a:rPr>
              <a:t>auto</a:t>
            </a:r>
            <a:r>
              <a:rPr lang="en-US" altLang="zh-CN" sz="1400" dirty="0"/>
              <a:t> </a:t>
            </a:r>
            <a:r>
              <a:rPr lang="en-US" altLang="zh-CN" sz="1400" dirty="0" err="1"/>
              <a:t>int</a:t>
            </a:r>
            <a:r>
              <a:rPr lang="en-US" altLang="zh-CN" sz="1400" dirty="0"/>
              <a:t> b=0;			</a:t>
            </a:r>
            <a:r>
              <a:rPr lang="en-US" altLang="zh-CN" sz="1400" dirty="0">
                <a:solidFill>
                  <a:srgbClr val="008000"/>
                </a:solidFill>
              </a:rPr>
              <a:t>//</a:t>
            </a:r>
            <a:r>
              <a:rPr lang="zh-CN" altLang="en-US" sz="1400" dirty="0">
                <a:solidFill>
                  <a:srgbClr val="008000"/>
                </a:solidFill>
              </a:rPr>
              <a:t>自动局部变量</a:t>
            </a:r>
          </a:p>
          <a:p>
            <a:pPr defTabSz="363538">
              <a:lnSpc>
                <a:spcPct val="120000"/>
              </a:lnSpc>
            </a:pPr>
            <a:r>
              <a:rPr lang="zh-CN" altLang="en-US" sz="1400" dirty="0"/>
              <a:t>	</a:t>
            </a:r>
            <a:r>
              <a:rPr lang="en-US" altLang="zh-CN" sz="1400" dirty="0">
                <a:solidFill>
                  <a:schemeClr val="accent6"/>
                </a:solidFill>
              </a:rPr>
              <a:t>static</a:t>
            </a:r>
            <a:r>
              <a:rPr lang="en-US" altLang="zh-CN" sz="1400" dirty="0"/>
              <a:t> </a:t>
            </a:r>
            <a:r>
              <a:rPr lang="en-US" altLang="zh-CN" sz="1400" dirty="0" err="1"/>
              <a:t>int</a:t>
            </a:r>
            <a:r>
              <a:rPr lang="en-US" altLang="zh-CN" sz="1400" dirty="0"/>
              <a:t> c=3;			</a:t>
            </a:r>
            <a:r>
              <a:rPr lang="en-US" altLang="zh-CN" sz="1400" dirty="0">
                <a:solidFill>
                  <a:srgbClr val="008000"/>
                </a:solidFill>
              </a:rPr>
              <a:t>//</a:t>
            </a:r>
            <a:r>
              <a:rPr lang="zh-CN" altLang="en-US" sz="1400" dirty="0">
                <a:solidFill>
                  <a:srgbClr val="008000"/>
                </a:solidFill>
              </a:rPr>
              <a:t>静态局部变量</a:t>
            </a:r>
          </a:p>
          <a:p>
            <a:pPr defTabSz="363538">
              <a:lnSpc>
                <a:spcPct val="120000"/>
              </a:lnSpc>
            </a:pPr>
            <a:r>
              <a:rPr lang="zh-CN" altLang="en-US" sz="1400" dirty="0"/>
              <a:t>	</a:t>
            </a:r>
            <a:r>
              <a:rPr lang="en-US" altLang="zh-CN" sz="1400" dirty="0"/>
              <a:t>b=b+1;</a:t>
            </a:r>
          </a:p>
          <a:p>
            <a:pPr defTabSz="363538">
              <a:lnSpc>
                <a:spcPct val="120000"/>
              </a:lnSpc>
            </a:pPr>
            <a:r>
              <a:rPr lang="en-US" altLang="zh-CN" sz="1400" dirty="0"/>
              <a:t>	c=c+1;</a:t>
            </a:r>
          </a:p>
          <a:p>
            <a:pPr defTabSz="363538">
              <a:lnSpc>
                <a:spcPct val="120000"/>
              </a:lnSpc>
            </a:pPr>
            <a:r>
              <a:rPr lang="en-US" altLang="zh-CN" sz="1400" dirty="0"/>
              <a:t>	return(</a:t>
            </a:r>
            <a:r>
              <a:rPr lang="en-US" altLang="zh-CN" sz="1400" dirty="0" err="1"/>
              <a:t>a+b+c</a:t>
            </a:r>
            <a:r>
              <a:rPr lang="en-US" altLang="zh-CN" sz="1400" dirty="0"/>
              <a:t>);</a:t>
            </a:r>
          </a:p>
          <a:p>
            <a:pPr defTabSz="363538">
              <a:lnSpc>
                <a:spcPct val="120000"/>
              </a:lnSpc>
            </a:pPr>
            <a:r>
              <a:rPr lang="en-US" altLang="zh-CN" sz="1400" dirty="0"/>
              <a:t>}</a:t>
            </a:r>
          </a:p>
        </p:txBody>
      </p:sp>
      <p:grpSp>
        <p:nvGrpSpPr>
          <p:cNvPr id="10" name="组合 9">
            <a:extLst>
              <a:ext uri="{FF2B5EF4-FFF2-40B4-BE49-F238E27FC236}">
                <a16:creationId xmlns:a16="http://schemas.microsoft.com/office/drawing/2014/main" xmlns="" id="{D70550B2-F8CE-4459-AD5F-A5FC24B92E42}"/>
              </a:ext>
            </a:extLst>
          </p:cNvPr>
          <p:cNvGrpSpPr/>
          <p:nvPr/>
        </p:nvGrpSpPr>
        <p:grpSpPr>
          <a:xfrm>
            <a:off x="5492075" y="2227393"/>
            <a:ext cx="5582912" cy="2758178"/>
            <a:chOff x="8050698" y="5019263"/>
            <a:chExt cx="5582912" cy="2758178"/>
          </a:xfrm>
          <a:effectLst>
            <a:outerShdw blurRad="63500" sx="102000" sy="102000" algn="ctr" rotWithShape="0">
              <a:prstClr val="black">
                <a:alpha val="40000"/>
              </a:prstClr>
            </a:outerShdw>
          </a:effectLst>
        </p:grpSpPr>
        <p:sp>
          <p:nvSpPr>
            <p:cNvPr id="11" name="剪去单角的矩形 51">
              <a:extLst>
                <a:ext uri="{FF2B5EF4-FFF2-40B4-BE49-F238E27FC236}">
                  <a16:creationId xmlns:a16="http://schemas.microsoft.com/office/drawing/2014/main" xmlns="" id="{79305157-4071-4637-8390-DD7B52FA875B}"/>
                </a:ext>
              </a:extLst>
            </p:cNvPr>
            <p:cNvSpPr/>
            <p:nvPr/>
          </p:nvSpPr>
          <p:spPr>
            <a:xfrm>
              <a:off x="8050698" y="5019263"/>
              <a:ext cx="5582912" cy="2758178"/>
            </a:xfrm>
            <a:prstGeom prst="snip1Rect">
              <a:avLst>
                <a:gd name="adj" fmla="val 59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xmlns="" id="{BA673DA0-2A55-4237-9B95-2A571CA5A53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16" name="文本框 15">
              <a:extLst>
                <a:ext uri="{FF2B5EF4-FFF2-40B4-BE49-F238E27FC236}">
                  <a16:creationId xmlns:a16="http://schemas.microsoft.com/office/drawing/2014/main" xmlns="" id="{A7AB3081-2D95-4750-BACD-8DAEED0B97DD}"/>
                </a:ext>
              </a:extLst>
            </p:cNvPr>
            <p:cNvSpPr txBox="1"/>
            <p:nvPr/>
          </p:nvSpPr>
          <p:spPr>
            <a:xfrm>
              <a:off x="8388005" y="5054496"/>
              <a:ext cx="4660754" cy="338554"/>
            </a:xfrm>
            <a:prstGeom prst="rect">
              <a:avLst/>
            </a:prstGeom>
            <a:noFill/>
          </p:spPr>
          <p:txBody>
            <a:bodyPr wrap="square" rtlCol="0">
              <a:spAutoFit/>
            </a:bodyPr>
            <a:lstStyle/>
            <a:p>
              <a:r>
                <a:rPr lang="zh-CN" altLang="en-US" sz="1600" dirty="0">
                  <a:solidFill>
                    <a:schemeClr val="bg1"/>
                  </a:solidFill>
                </a:rPr>
                <a:t>静态变量与自动变量的值的比较分析</a:t>
              </a:r>
              <a:endParaRPr lang="zh-CN" altLang="zh-CN" sz="1600" dirty="0">
                <a:solidFill>
                  <a:schemeClr val="bg1"/>
                </a:solidFill>
              </a:endParaRPr>
            </a:p>
          </p:txBody>
        </p:sp>
      </p:grpSp>
      <p:graphicFrame>
        <p:nvGraphicFramePr>
          <p:cNvPr id="3" name="表格 2">
            <a:extLst>
              <a:ext uri="{FF2B5EF4-FFF2-40B4-BE49-F238E27FC236}">
                <a16:creationId xmlns:a16="http://schemas.microsoft.com/office/drawing/2014/main" xmlns="" id="{A5C85DA2-B22D-4FD2-9CD6-8EF2CF4FCBC0}"/>
              </a:ext>
            </a:extLst>
          </p:cNvPr>
          <p:cNvGraphicFramePr>
            <a:graphicFrameLocks noGrp="1"/>
          </p:cNvGraphicFramePr>
          <p:nvPr>
            <p:extLst>
              <p:ext uri="{D42A27DB-BD31-4B8C-83A1-F6EECF244321}">
                <p14:modId xmlns:p14="http://schemas.microsoft.com/office/powerpoint/2010/main" xmlns="" val="2451652424"/>
              </p:ext>
            </p:extLst>
          </p:nvPr>
        </p:nvGraphicFramePr>
        <p:xfrm>
          <a:off x="5938425" y="2679382"/>
          <a:ext cx="4690212" cy="1854200"/>
        </p:xfrm>
        <a:graphic>
          <a:graphicData uri="http://schemas.openxmlformats.org/drawingml/2006/table">
            <a:tbl>
              <a:tblPr>
                <a:tableStyleId>{5C22544A-7EE6-4342-B048-85BDC9FD1C3A}</a:tableStyleId>
              </a:tblPr>
              <a:tblGrid>
                <a:gridCol w="781702">
                  <a:extLst>
                    <a:ext uri="{9D8B030D-6E8A-4147-A177-3AD203B41FA5}">
                      <a16:colId xmlns:a16="http://schemas.microsoft.com/office/drawing/2014/main" xmlns="" val="464541393"/>
                    </a:ext>
                  </a:extLst>
                </a:gridCol>
                <a:gridCol w="781702">
                  <a:extLst>
                    <a:ext uri="{9D8B030D-6E8A-4147-A177-3AD203B41FA5}">
                      <a16:colId xmlns:a16="http://schemas.microsoft.com/office/drawing/2014/main" xmlns="" val="3739033778"/>
                    </a:ext>
                  </a:extLst>
                </a:gridCol>
                <a:gridCol w="781702">
                  <a:extLst>
                    <a:ext uri="{9D8B030D-6E8A-4147-A177-3AD203B41FA5}">
                      <a16:colId xmlns:a16="http://schemas.microsoft.com/office/drawing/2014/main" xmlns="" val="2224826163"/>
                    </a:ext>
                  </a:extLst>
                </a:gridCol>
                <a:gridCol w="781702">
                  <a:extLst>
                    <a:ext uri="{9D8B030D-6E8A-4147-A177-3AD203B41FA5}">
                      <a16:colId xmlns:a16="http://schemas.microsoft.com/office/drawing/2014/main" xmlns="" val="3477587243"/>
                    </a:ext>
                  </a:extLst>
                </a:gridCol>
                <a:gridCol w="781702">
                  <a:extLst>
                    <a:ext uri="{9D8B030D-6E8A-4147-A177-3AD203B41FA5}">
                      <a16:colId xmlns:a16="http://schemas.microsoft.com/office/drawing/2014/main" xmlns="" val="2366959069"/>
                    </a:ext>
                  </a:extLst>
                </a:gridCol>
                <a:gridCol w="781702">
                  <a:extLst>
                    <a:ext uri="{9D8B030D-6E8A-4147-A177-3AD203B41FA5}">
                      <a16:colId xmlns:a16="http://schemas.microsoft.com/office/drawing/2014/main" xmlns="" val="2012038182"/>
                    </a:ext>
                  </a:extLst>
                </a:gridCol>
              </a:tblGrid>
              <a:tr h="370840">
                <a:tc rowSpan="2">
                  <a:txBody>
                    <a:bodyPr/>
                    <a:lstStyle/>
                    <a:p>
                      <a:pPr algn="ctr"/>
                      <a:r>
                        <a:rPr lang="zh-CN" altLang="en-US" sz="1600" dirty="0"/>
                        <a:t>第几次调用</a:t>
                      </a:r>
                    </a:p>
                  </a:txBody>
                  <a:tcPr marL="36000" marR="36000" anchor="ctr">
                    <a:solidFill>
                      <a:schemeClr val="accent1">
                        <a:lumMod val="60000"/>
                        <a:lumOff val="40000"/>
                      </a:schemeClr>
                    </a:solidFill>
                  </a:tcPr>
                </a:tc>
                <a:tc gridSpan="2">
                  <a:txBody>
                    <a:bodyPr/>
                    <a:lstStyle/>
                    <a:p>
                      <a:pPr algn="ctr"/>
                      <a:r>
                        <a:rPr lang="zh-CN" altLang="en-US" sz="1600" dirty="0"/>
                        <a:t>调用时初值</a:t>
                      </a:r>
                    </a:p>
                  </a:txBody>
                  <a:tcPr marL="36000" marR="36000" anchor="ctr">
                    <a:solidFill>
                      <a:schemeClr val="accent1">
                        <a:lumMod val="60000"/>
                        <a:lumOff val="40000"/>
                      </a:schemeClr>
                    </a:solidFill>
                  </a:tcPr>
                </a:tc>
                <a:tc hMerge="1">
                  <a:txBody>
                    <a:bodyPr/>
                    <a:lstStyle/>
                    <a:p>
                      <a:endParaRPr lang="zh-CN" altLang="en-US" dirty="0"/>
                    </a:p>
                  </a:txBody>
                  <a:tcPr/>
                </a:tc>
                <a:tc gridSpan="3">
                  <a:txBody>
                    <a:bodyPr/>
                    <a:lstStyle/>
                    <a:p>
                      <a:pPr algn="ctr"/>
                      <a:r>
                        <a:rPr lang="zh-CN" altLang="en-US" sz="1600" dirty="0"/>
                        <a:t>调用结束时的值</a:t>
                      </a:r>
                    </a:p>
                  </a:txBody>
                  <a:tcPr marL="36000" marR="36000" anchor="ctr">
                    <a:solidFill>
                      <a:schemeClr val="accent1">
                        <a:lumMod val="60000"/>
                        <a:lumOff val="40000"/>
                      </a:schemeClr>
                    </a:solidFil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xmlns="" val="944833173"/>
                  </a:ext>
                </a:extLst>
              </a:tr>
              <a:tr h="370840">
                <a:tc vMerge="1">
                  <a:txBody>
                    <a:bodyPr/>
                    <a:lstStyle/>
                    <a:p>
                      <a:endParaRPr lang="zh-CN" altLang="en-US" dirty="0"/>
                    </a:p>
                  </a:txBody>
                  <a:tcPr/>
                </a:tc>
                <a:tc>
                  <a:txBody>
                    <a:bodyPr/>
                    <a:lstStyle/>
                    <a:p>
                      <a:pPr algn="ctr"/>
                      <a:r>
                        <a:rPr lang="en-US" altLang="zh-CN" sz="1600" dirty="0"/>
                        <a:t>b</a:t>
                      </a:r>
                      <a:endParaRPr lang="zh-CN" altLang="en-US" sz="1600" dirty="0"/>
                    </a:p>
                  </a:txBody>
                  <a:tcPr marL="36000" marR="36000" anchor="ctr">
                    <a:solidFill>
                      <a:schemeClr val="accent1">
                        <a:lumMod val="60000"/>
                        <a:lumOff val="40000"/>
                      </a:schemeClr>
                    </a:solidFill>
                  </a:tcPr>
                </a:tc>
                <a:tc>
                  <a:txBody>
                    <a:bodyPr/>
                    <a:lstStyle/>
                    <a:p>
                      <a:pPr algn="ctr"/>
                      <a:r>
                        <a:rPr lang="en-US" altLang="zh-CN" sz="1600" dirty="0"/>
                        <a:t>c</a:t>
                      </a:r>
                      <a:endParaRPr lang="zh-CN" altLang="en-US" sz="1600" dirty="0"/>
                    </a:p>
                  </a:txBody>
                  <a:tcPr marL="36000" marR="36000" anchor="ctr">
                    <a:solidFill>
                      <a:schemeClr val="accent1">
                        <a:lumMod val="60000"/>
                        <a:lumOff val="40000"/>
                      </a:schemeClr>
                    </a:solidFill>
                  </a:tcPr>
                </a:tc>
                <a:tc>
                  <a:txBody>
                    <a:bodyPr/>
                    <a:lstStyle/>
                    <a:p>
                      <a:pPr algn="ctr"/>
                      <a:r>
                        <a:rPr lang="en-US" altLang="zh-CN" sz="1600" dirty="0"/>
                        <a:t>b</a:t>
                      </a:r>
                      <a:endParaRPr lang="zh-CN" altLang="en-US" sz="1600" dirty="0"/>
                    </a:p>
                  </a:txBody>
                  <a:tcPr marL="36000" marR="36000" anchor="ctr">
                    <a:solidFill>
                      <a:schemeClr val="accent1">
                        <a:lumMod val="60000"/>
                        <a:lumOff val="40000"/>
                      </a:schemeClr>
                    </a:solidFill>
                  </a:tcPr>
                </a:tc>
                <a:tc>
                  <a:txBody>
                    <a:bodyPr/>
                    <a:lstStyle/>
                    <a:p>
                      <a:pPr algn="ctr"/>
                      <a:r>
                        <a:rPr lang="en-US" altLang="zh-CN" sz="1600" dirty="0"/>
                        <a:t>c</a:t>
                      </a:r>
                      <a:endParaRPr lang="zh-CN" altLang="en-US" sz="1600" dirty="0"/>
                    </a:p>
                  </a:txBody>
                  <a:tcPr marL="36000" marR="36000" anchor="ctr">
                    <a:solidFill>
                      <a:schemeClr val="accent1">
                        <a:lumMod val="60000"/>
                        <a:lumOff val="40000"/>
                      </a:schemeClr>
                    </a:solidFill>
                  </a:tcPr>
                </a:tc>
                <a:tc>
                  <a:txBody>
                    <a:bodyPr/>
                    <a:lstStyle/>
                    <a:p>
                      <a:pPr algn="ctr"/>
                      <a:r>
                        <a:rPr lang="en-US" altLang="zh-CN" sz="1600" dirty="0" err="1"/>
                        <a:t>a+b+c</a:t>
                      </a:r>
                      <a:endParaRPr lang="zh-CN" altLang="en-US" sz="1600" dirty="0"/>
                    </a:p>
                  </a:txBody>
                  <a:tcPr marL="36000" marR="36000" anchor="ctr">
                    <a:solidFill>
                      <a:schemeClr val="accent1">
                        <a:lumMod val="60000"/>
                        <a:lumOff val="40000"/>
                      </a:schemeClr>
                    </a:solidFill>
                  </a:tcPr>
                </a:tc>
                <a:extLst>
                  <a:ext uri="{0D108BD9-81ED-4DB2-BD59-A6C34878D82A}">
                    <a16:rowId xmlns:a16="http://schemas.microsoft.com/office/drawing/2014/main" xmlns="" val="2844422664"/>
                  </a:ext>
                </a:extLst>
              </a:tr>
              <a:tr h="370840">
                <a:tc>
                  <a:txBody>
                    <a:bodyPr/>
                    <a:lstStyle/>
                    <a:p>
                      <a:pPr algn="ctr"/>
                      <a:r>
                        <a:rPr lang="zh-CN" altLang="en-US" sz="1600" dirty="0"/>
                        <a:t>第</a:t>
                      </a:r>
                      <a:r>
                        <a:rPr lang="en-US" altLang="zh-CN" sz="1600" dirty="0"/>
                        <a:t>1</a:t>
                      </a:r>
                      <a:r>
                        <a:rPr lang="zh-CN" altLang="en-US" sz="1600" dirty="0"/>
                        <a:t>次</a:t>
                      </a:r>
                    </a:p>
                  </a:txBody>
                  <a:tcPr marL="36000" marR="36000" anchor="ctr"/>
                </a:tc>
                <a:tc>
                  <a:txBody>
                    <a:bodyPr/>
                    <a:lstStyle/>
                    <a:p>
                      <a:pPr algn="ctr"/>
                      <a:r>
                        <a:rPr lang="en-US" altLang="zh-CN" sz="1600" dirty="0"/>
                        <a:t>0</a:t>
                      </a:r>
                      <a:endParaRPr lang="zh-CN" altLang="en-US" sz="1600" dirty="0"/>
                    </a:p>
                  </a:txBody>
                  <a:tcPr marL="36000" marR="36000" anchor="ctr"/>
                </a:tc>
                <a:tc>
                  <a:txBody>
                    <a:bodyPr/>
                    <a:lstStyle/>
                    <a:p>
                      <a:pPr algn="ctr"/>
                      <a:r>
                        <a:rPr lang="en-US" altLang="zh-CN" sz="1600" dirty="0"/>
                        <a:t>3</a:t>
                      </a:r>
                      <a:endParaRPr lang="zh-CN" altLang="en-US" sz="1600" dirty="0"/>
                    </a:p>
                  </a:txBody>
                  <a:tcPr marL="36000" marR="36000" anchor="ctr"/>
                </a:tc>
                <a:tc>
                  <a:txBody>
                    <a:bodyPr/>
                    <a:lstStyle/>
                    <a:p>
                      <a:pPr algn="ctr"/>
                      <a:r>
                        <a:rPr lang="en-US" altLang="zh-CN" sz="1600" dirty="0"/>
                        <a:t>1</a:t>
                      </a:r>
                      <a:endParaRPr lang="zh-CN" altLang="en-US" sz="1600" dirty="0"/>
                    </a:p>
                  </a:txBody>
                  <a:tcPr marL="36000" marR="36000" anchor="ctr"/>
                </a:tc>
                <a:tc>
                  <a:txBody>
                    <a:bodyPr/>
                    <a:lstStyle/>
                    <a:p>
                      <a:pPr algn="ctr"/>
                      <a:r>
                        <a:rPr lang="en-US" altLang="zh-CN" sz="1600" dirty="0"/>
                        <a:t>4</a:t>
                      </a:r>
                      <a:endParaRPr lang="zh-CN" altLang="en-US" sz="1600" dirty="0"/>
                    </a:p>
                  </a:txBody>
                  <a:tcPr marL="36000" marR="36000" anchor="ctr"/>
                </a:tc>
                <a:tc>
                  <a:txBody>
                    <a:bodyPr/>
                    <a:lstStyle/>
                    <a:p>
                      <a:pPr algn="ctr"/>
                      <a:r>
                        <a:rPr lang="en-US" altLang="zh-CN" sz="1600" dirty="0"/>
                        <a:t>7</a:t>
                      </a:r>
                      <a:endParaRPr lang="zh-CN" altLang="en-US" sz="1600" dirty="0"/>
                    </a:p>
                  </a:txBody>
                  <a:tcPr marL="36000" marR="36000" anchor="ctr"/>
                </a:tc>
                <a:extLst>
                  <a:ext uri="{0D108BD9-81ED-4DB2-BD59-A6C34878D82A}">
                    <a16:rowId xmlns:a16="http://schemas.microsoft.com/office/drawing/2014/main" xmlns="" val="225215031"/>
                  </a:ext>
                </a:extLst>
              </a:tr>
              <a:tr h="370840">
                <a:tc>
                  <a:txBody>
                    <a:bodyPr/>
                    <a:lstStyle/>
                    <a:p>
                      <a:pPr algn="ctr"/>
                      <a:r>
                        <a:rPr lang="zh-CN" altLang="en-US" sz="1600" dirty="0"/>
                        <a:t>第</a:t>
                      </a:r>
                      <a:r>
                        <a:rPr lang="en-US" altLang="zh-CN" sz="1600" dirty="0"/>
                        <a:t>2</a:t>
                      </a:r>
                      <a:r>
                        <a:rPr lang="zh-CN" altLang="en-US" sz="1600" dirty="0"/>
                        <a:t>次</a:t>
                      </a:r>
                    </a:p>
                  </a:txBody>
                  <a:tcPr marL="36000" marR="36000" anchor="ctr"/>
                </a:tc>
                <a:tc>
                  <a:txBody>
                    <a:bodyPr/>
                    <a:lstStyle/>
                    <a:p>
                      <a:pPr algn="ctr"/>
                      <a:r>
                        <a:rPr lang="en-US" altLang="zh-CN" sz="1600" dirty="0"/>
                        <a:t>0</a:t>
                      </a:r>
                      <a:endParaRPr lang="zh-CN" altLang="en-US" sz="1600" dirty="0"/>
                    </a:p>
                  </a:txBody>
                  <a:tcPr marL="36000" marR="36000" anchor="ctr"/>
                </a:tc>
                <a:tc>
                  <a:txBody>
                    <a:bodyPr/>
                    <a:lstStyle/>
                    <a:p>
                      <a:pPr algn="ctr"/>
                      <a:r>
                        <a:rPr lang="en-US" altLang="zh-CN" sz="1600" dirty="0"/>
                        <a:t>4</a:t>
                      </a:r>
                      <a:endParaRPr lang="zh-CN" altLang="en-US" sz="1600" dirty="0"/>
                    </a:p>
                  </a:txBody>
                  <a:tcPr marL="36000" marR="36000" anchor="ctr"/>
                </a:tc>
                <a:tc>
                  <a:txBody>
                    <a:bodyPr/>
                    <a:lstStyle/>
                    <a:p>
                      <a:pPr algn="ctr"/>
                      <a:r>
                        <a:rPr lang="en-US" altLang="zh-CN" sz="1600" dirty="0"/>
                        <a:t>1</a:t>
                      </a:r>
                      <a:endParaRPr lang="zh-CN" altLang="en-US" sz="1600" dirty="0"/>
                    </a:p>
                  </a:txBody>
                  <a:tcPr marL="36000" marR="36000" anchor="ctr"/>
                </a:tc>
                <a:tc>
                  <a:txBody>
                    <a:bodyPr/>
                    <a:lstStyle/>
                    <a:p>
                      <a:pPr algn="ctr"/>
                      <a:r>
                        <a:rPr lang="en-US" altLang="zh-CN" sz="1600" dirty="0"/>
                        <a:t>5</a:t>
                      </a:r>
                      <a:endParaRPr lang="zh-CN" altLang="en-US" sz="1600" dirty="0"/>
                    </a:p>
                  </a:txBody>
                  <a:tcPr marL="36000" marR="36000" anchor="ctr"/>
                </a:tc>
                <a:tc>
                  <a:txBody>
                    <a:bodyPr/>
                    <a:lstStyle/>
                    <a:p>
                      <a:pPr algn="ctr"/>
                      <a:r>
                        <a:rPr lang="en-US" altLang="zh-CN" sz="1600" dirty="0"/>
                        <a:t>8</a:t>
                      </a:r>
                      <a:endParaRPr lang="zh-CN" altLang="en-US" sz="1600" dirty="0"/>
                    </a:p>
                  </a:txBody>
                  <a:tcPr marL="36000" marR="36000" anchor="ctr"/>
                </a:tc>
                <a:extLst>
                  <a:ext uri="{0D108BD9-81ED-4DB2-BD59-A6C34878D82A}">
                    <a16:rowId xmlns:a16="http://schemas.microsoft.com/office/drawing/2014/main" xmlns="" val="1612473532"/>
                  </a:ext>
                </a:extLst>
              </a:tr>
              <a:tr h="370840">
                <a:tc>
                  <a:txBody>
                    <a:bodyPr/>
                    <a:lstStyle/>
                    <a:p>
                      <a:pPr algn="ctr"/>
                      <a:r>
                        <a:rPr lang="zh-CN" altLang="en-US" sz="1600" dirty="0"/>
                        <a:t>第</a:t>
                      </a:r>
                      <a:r>
                        <a:rPr lang="en-US" altLang="zh-CN" sz="1600" dirty="0"/>
                        <a:t>3</a:t>
                      </a:r>
                      <a:r>
                        <a:rPr lang="zh-CN" altLang="en-US" sz="1600" dirty="0"/>
                        <a:t>次</a:t>
                      </a:r>
                    </a:p>
                  </a:txBody>
                  <a:tcPr marL="36000" marR="36000" anchor="ctr"/>
                </a:tc>
                <a:tc>
                  <a:txBody>
                    <a:bodyPr/>
                    <a:lstStyle/>
                    <a:p>
                      <a:pPr algn="ctr"/>
                      <a:r>
                        <a:rPr lang="en-US" altLang="zh-CN" sz="1600" dirty="0"/>
                        <a:t>0</a:t>
                      </a:r>
                      <a:endParaRPr lang="zh-CN" altLang="en-US" sz="1600" dirty="0"/>
                    </a:p>
                  </a:txBody>
                  <a:tcPr marL="36000" marR="36000" anchor="ctr"/>
                </a:tc>
                <a:tc>
                  <a:txBody>
                    <a:bodyPr/>
                    <a:lstStyle/>
                    <a:p>
                      <a:pPr algn="ctr"/>
                      <a:r>
                        <a:rPr lang="en-US" altLang="zh-CN" sz="1600" dirty="0"/>
                        <a:t>5</a:t>
                      </a:r>
                      <a:endParaRPr lang="zh-CN" altLang="en-US" sz="1600" dirty="0"/>
                    </a:p>
                  </a:txBody>
                  <a:tcPr marL="36000" marR="36000" anchor="ctr"/>
                </a:tc>
                <a:tc>
                  <a:txBody>
                    <a:bodyPr/>
                    <a:lstStyle/>
                    <a:p>
                      <a:pPr algn="ctr"/>
                      <a:r>
                        <a:rPr lang="en-US" altLang="zh-CN" sz="1600" dirty="0"/>
                        <a:t>1</a:t>
                      </a:r>
                      <a:endParaRPr lang="zh-CN" altLang="en-US" sz="1600" dirty="0"/>
                    </a:p>
                  </a:txBody>
                  <a:tcPr marL="36000" marR="36000" anchor="ctr"/>
                </a:tc>
                <a:tc>
                  <a:txBody>
                    <a:bodyPr/>
                    <a:lstStyle/>
                    <a:p>
                      <a:pPr algn="ctr"/>
                      <a:r>
                        <a:rPr lang="en-US" altLang="zh-CN" sz="1600" dirty="0"/>
                        <a:t>6</a:t>
                      </a:r>
                      <a:endParaRPr lang="zh-CN" altLang="en-US" sz="1600" dirty="0"/>
                    </a:p>
                  </a:txBody>
                  <a:tcPr marL="36000" marR="36000" anchor="ctr"/>
                </a:tc>
                <a:tc>
                  <a:txBody>
                    <a:bodyPr/>
                    <a:lstStyle/>
                    <a:p>
                      <a:pPr algn="ctr"/>
                      <a:r>
                        <a:rPr lang="en-US" altLang="zh-CN" sz="1600" dirty="0"/>
                        <a:t>9</a:t>
                      </a:r>
                      <a:endParaRPr lang="zh-CN" altLang="en-US" sz="1600" dirty="0"/>
                    </a:p>
                  </a:txBody>
                  <a:tcPr marL="36000" marR="36000" anchor="ctr"/>
                </a:tc>
                <a:extLst>
                  <a:ext uri="{0D108BD9-81ED-4DB2-BD59-A6C34878D82A}">
                    <a16:rowId xmlns:a16="http://schemas.microsoft.com/office/drawing/2014/main" xmlns="" val="826785626"/>
                  </a:ext>
                </a:extLst>
              </a:tr>
            </a:tbl>
          </a:graphicData>
        </a:graphic>
      </p:graphicFrame>
      <p:pic>
        <p:nvPicPr>
          <p:cNvPr id="4" name="图片 3"/>
          <p:cNvPicPr>
            <a:picLocks noChangeAspect="1"/>
          </p:cNvPicPr>
          <p:nvPr/>
        </p:nvPicPr>
        <p:blipFill>
          <a:blip r:embed="rId4" cstate="print"/>
          <a:stretch>
            <a:fillRect/>
          </a:stretch>
        </p:blipFill>
        <p:spPr>
          <a:xfrm>
            <a:off x="4613145" y="5437560"/>
            <a:ext cx="3467100" cy="981075"/>
          </a:xfrm>
          <a:prstGeom prst="rect">
            <a:avLst/>
          </a:prstGeom>
        </p:spPr>
      </p:pic>
    </p:spTree>
    <p:extLst>
      <p:ext uri="{BB962C8B-B14F-4D97-AF65-F5344CB8AC3E}">
        <p14:creationId xmlns:p14="http://schemas.microsoft.com/office/powerpoint/2010/main" xmlns="" val="18977753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2" y="0"/>
            <a:ext cx="10515600" cy="1325563"/>
          </a:xfrm>
        </p:spPr>
        <p:txBody>
          <a:bodyPr/>
          <a:lstStyle/>
          <a:p>
            <a:r>
              <a:rPr lang="zh-CN" altLang="en-US" dirty="0"/>
              <a:t>局部变量的存储类别</a:t>
            </a:r>
          </a:p>
        </p:txBody>
      </p:sp>
      <p:sp>
        <p:nvSpPr>
          <p:cNvPr id="9" name="标题 1">
            <a:extLst>
              <a:ext uri="{FF2B5EF4-FFF2-40B4-BE49-F238E27FC236}">
                <a16:creationId xmlns:a16="http://schemas.microsoft.com/office/drawing/2014/main" xmlns="" id="{F694C8CC-833E-48C3-8388-7834C145160E}"/>
              </a:ext>
            </a:extLst>
          </p:cNvPr>
          <p:cNvSpPr txBox="1">
            <a:spLocks/>
          </p:cNvSpPr>
          <p:nvPr/>
        </p:nvSpPr>
        <p:spPr>
          <a:xfrm>
            <a:off x="924482" y="1007598"/>
            <a:ext cx="4440474"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dirty="0"/>
              <a:t>静态局部变量</a:t>
            </a:r>
            <a:r>
              <a:rPr lang="en-US" altLang="zh-CN" sz="2400" dirty="0"/>
              <a:t>(static</a:t>
            </a:r>
            <a:r>
              <a:rPr lang="zh-CN" altLang="en-US" sz="2400" dirty="0"/>
              <a:t>局部变量</a:t>
            </a:r>
            <a:r>
              <a:rPr lang="en-US" altLang="zh-CN" sz="2400" dirty="0"/>
              <a:t>) </a:t>
            </a:r>
          </a:p>
        </p:txBody>
      </p:sp>
      <p:sp>
        <p:nvSpPr>
          <p:cNvPr id="13" name="MH_Text_1">
            <a:extLst>
              <a:ext uri="{FF2B5EF4-FFF2-40B4-BE49-F238E27FC236}">
                <a16:creationId xmlns:a16="http://schemas.microsoft.com/office/drawing/2014/main" xmlns="" id="{09BAB517-D8AA-4565-A59F-334343DF4404}"/>
              </a:ext>
            </a:extLst>
          </p:cNvPr>
          <p:cNvSpPr/>
          <p:nvPr>
            <p:custDataLst>
              <p:tags r:id="rId1"/>
            </p:custDataLst>
          </p:nvPr>
        </p:nvSpPr>
        <p:spPr>
          <a:xfrm>
            <a:off x="924481" y="1526962"/>
            <a:ext cx="10491231" cy="499528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50000"/>
              </a:lnSpc>
              <a:spcAft>
                <a:spcPts val="600"/>
              </a:spcAft>
              <a:defRPr/>
            </a:pPr>
            <a:r>
              <a:rPr lang="en-US" altLang="zh-CN" dirty="0">
                <a:solidFill>
                  <a:schemeClr val="tx1"/>
                </a:solidFill>
              </a:rPr>
              <a:t>(1) </a:t>
            </a:r>
            <a:r>
              <a:rPr lang="zh-CN" altLang="en-US" dirty="0">
                <a:solidFill>
                  <a:schemeClr val="tx1"/>
                </a:solidFill>
              </a:rPr>
              <a:t>静态局部变量属于静态存储类别，在静态存储区内分配存储单元。在程序整个运行期间都不释放。而自动变量（即动态局部变量）属于动态存储类别，分配在动态存储区空间而不在静态存储区空间，函数调用结束后即释放。</a:t>
            </a:r>
          </a:p>
          <a:p>
            <a:pPr algn="just">
              <a:lnSpc>
                <a:spcPct val="150000"/>
              </a:lnSpc>
              <a:spcAft>
                <a:spcPts val="600"/>
              </a:spcAft>
              <a:defRPr/>
            </a:pPr>
            <a:r>
              <a:rPr lang="en-US" altLang="zh-CN" dirty="0">
                <a:solidFill>
                  <a:schemeClr val="tx1"/>
                </a:solidFill>
              </a:rPr>
              <a:t>(2) </a:t>
            </a:r>
            <a:r>
              <a:rPr lang="zh-CN" altLang="en-US" dirty="0">
                <a:solidFill>
                  <a:schemeClr val="tx1"/>
                </a:solidFill>
              </a:rPr>
              <a:t>对静态局部变量是在编译时赋初值的，即只赋初值一次，在程序运行时它已有初值。以后每次调用函数时不再重新赋初值而只是保留上次函数调用结束时的值。而对自动变量赋初值，不是在编译时进行的，而是在函数调用时进行的，每调用一次函数重新给一次初值，相当于执行一次赋值语句。</a:t>
            </a:r>
          </a:p>
          <a:p>
            <a:pPr algn="just">
              <a:lnSpc>
                <a:spcPct val="150000"/>
              </a:lnSpc>
              <a:spcAft>
                <a:spcPts val="600"/>
              </a:spcAft>
              <a:defRPr/>
            </a:pPr>
            <a:r>
              <a:rPr lang="en-US" altLang="zh-CN" dirty="0">
                <a:solidFill>
                  <a:schemeClr val="tx1"/>
                </a:solidFill>
              </a:rPr>
              <a:t>(3) </a:t>
            </a:r>
            <a:r>
              <a:rPr lang="zh-CN" altLang="en-US" dirty="0">
                <a:solidFill>
                  <a:schemeClr val="tx1"/>
                </a:solidFill>
              </a:rPr>
              <a:t>如果在定义局部变量时不赋初值的话，则对静态局部变量来说，编译时自动赋初值</a:t>
            </a:r>
            <a:r>
              <a:rPr lang="en-US" altLang="zh-CN" dirty="0">
                <a:solidFill>
                  <a:schemeClr val="tx1"/>
                </a:solidFill>
              </a:rPr>
              <a:t>0</a:t>
            </a:r>
            <a:r>
              <a:rPr lang="zh-CN" altLang="en-US" dirty="0">
                <a:solidFill>
                  <a:schemeClr val="tx1"/>
                </a:solidFill>
              </a:rPr>
              <a:t>（对数值型变量）或空字符</a:t>
            </a:r>
            <a:r>
              <a:rPr lang="en-US" altLang="zh-CN" dirty="0">
                <a:solidFill>
                  <a:schemeClr val="tx1"/>
                </a:solidFill>
              </a:rPr>
              <a:t>′\0′</a:t>
            </a:r>
            <a:r>
              <a:rPr lang="zh-CN" altLang="en-US" dirty="0">
                <a:solidFill>
                  <a:schemeClr val="tx1"/>
                </a:solidFill>
              </a:rPr>
              <a:t>（对字符变量）。而对自动变量来说，它的值是一个不确定的值。这是由于每次函数调用结束后存储单元已释放，下次调用时又重新另分配存储单元，而所分配的单元中的内容是不可知的。</a:t>
            </a:r>
          </a:p>
          <a:p>
            <a:pPr algn="just">
              <a:lnSpc>
                <a:spcPct val="150000"/>
              </a:lnSpc>
              <a:spcAft>
                <a:spcPts val="600"/>
              </a:spcAft>
              <a:defRPr/>
            </a:pPr>
            <a:r>
              <a:rPr lang="en-US" altLang="zh-CN" dirty="0">
                <a:solidFill>
                  <a:schemeClr val="tx1"/>
                </a:solidFill>
              </a:rPr>
              <a:t>(4) </a:t>
            </a:r>
            <a:r>
              <a:rPr lang="zh-CN" altLang="en-US" dirty="0">
                <a:solidFill>
                  <a:schemeClr val="tx1"/>
                </a:solidFill>
              </a:rPr>
              <a:t>虽然静态局部变量在函数调用结束后仍然存在，但其他函数是不能引用它的。因为它是局部变量，只能被本函数引用，而不能被其他函数引用。</a:t>
            </a:r>
          </a:p>
        </p:txBody>
      </p:sp>
    </p:spTree>
    <p:extLst>
      <p:ext uri="{BB962C8B-B14F-4D97-AF65-F5344CB8AC3E}">
        <p14:creationId xmlns:p14="http://schemas.microsoft.com/office/powerpoint/2010/main" xmlns="" val="38904642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局部变量的存储类别</a:t>
            </a:r>
            <a:endParaRPr lang="zh-CN" altLang="en-US" dirty="0"/>
          </a:p>
        </p:txBody>
      </p:sp>
      <p:sp>
        <p:nvSpPr>
          <p:cNvPr id="3" name="内容占位符 2"/>
          <p:cNvSpPr>
            <a:spLocks noGrp="1"/>
          </p:cNvSpPr>
          <p:nvPr>
            <p:ph idx="1"/>
          </p:nvPr>
        </p:nvSpPr>
        <p:spPr>
          <a:xfrm>
            <a:off x="413649" y="1025180"/>
            <a:ext cx="10970796"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smtClean="0">
                <a:solidFill>
                  <a:schemeClr val="accent1"/>
                </a:solidFill>
              </a:rPr>
              <a:t>7.17】</a:t>
            </a:r>
            <a:r>
              <a:rPr lang="zh-CN" altLang="en-US" sz="2000" smtClean="0">
                <a:solidFill>
                  <a:schemeClr val="accent1"/>
                </a:solidFill>
              </a:rPr>
              <a:t>输出</a:t>
            </a:r>
            <a:r>
              <a:rPr lang="en-US" altLang="zh-CN" sz="2000" smtClean="0">
                <a:solidFill>
                  <a:schemeClr val="accent1"/>
                </a:solidFill>
              </a:rPr>
              <a:t>1</a:t>
            </a:r>
            <a:r>
              <a:rPr lang="zh-CN" altLang="en-US" sz="2000" smtClean="0">
                <a:solidFill>
                  <a:schemeClr val="accent1"/>
                </a:solidFill>
              </a:rPr>
              <a:t>到</a:t>
            </a:r>
            <a:r>
              <a:rPr lang="en-US" altLang="zh-CN" sz="2000" smtClean="0">
                <a:solidFill>
                  <a:schemeClr val="accent1"/>
                </a:solidFill>
              </a:rPr>
              <a:t>5</a:t>
            </a:r>
            <a:r>
              <a:rPr lang="zh-CN" altLang="en-US" sz="2000" smtClean="0">
                <a:solidFill>
                  <a:schemeClr val="accent1"/>
                </a:solidFill>
              </a:rPr>
              <a:t>的阶乘值。</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xmlns="" id="{0F049BFC-9696-4323-94B2-76251E60074B}"/>
              </a:ext>
            </a:extLst>
          </p:cNvPr>
          <p:cNvSpPr/>
          <p:nvPr/>
        </p:nvSpPr>
        <p:spPr>
          <a:xfrm>
            <a:off x="645877" y="1628085"/>
            <a:ext cx="5683485" cy="4044052"/>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int fac(int n);</a:t>
            </a:r>
          </a:p>
          <a:p>
            <a:pPr defTabSz="363538">
              <a:lnSpc>
                <a:spcPct val="120000"/>
              </a:lnSpc>
            </a:pPr>
            <a:r>
              <a:rPr lang="en-US" altLang="zh-CN" sz="1400"/>
              <a:t>	int i;</a:t>
            </a:r>
          </a:p>
          <a:p>
            <a:pPr defTabSz="363538">
              <a:lnSpc>
                <a:spcPct val="120000"/>
              </a:lnSpc>
            </a:pPr>
            <a:r>
              <a:rPr lang="en-US" altLang="zh-CN" sz="1400"/>
              <a:t>	for(i=1;i&lt;=5;i++)	</a:t>
            </a:r>
            <a:r>
              <a:rPr lang="en-US" altLang="zh-CN" sz="1400">
                <a:solidFill>
                  <a:srgbClr val="008000"/>
                </a:solidFill>
              </a:rPr>
              <a:t>//</a:t>
            </a:r>
            <a:r>
              <a:rPr lang="zh-CN" altLang="en-US" sz="1400">
                <a:solidFill>
                  <a:srgbClr val="008000"/>
                </a:solidFill>
              </a:rPr>
              <a:t>先后</a:t>
            </a:r>
            <a:r>
              <a:rPr lang="en-US" altLang="zh-CN" sz="1400">
                <a:solidFill>
                  <a:srgbClr val="008000"/>
                </a:solidFill>
              </a:rPr>
              <a:t>5</a:t>
            </a:r>
            <a:r>
              <a:rPr lang="zh-CN" altLang="en-US" sz="1400">
                <a:solidFill>
                  <a:srgbClr val="008000"/>
                </a:solidFill>
              </a:rPr>
              <a:t>次调用</a:t>
            </a:r>
            <a:r>
              <a:rPr lang="en-US" altLang="zh-CN" sz="1400">
                <a:solidFill>
                  <a:srgbClr val="008000"/>
                </a:solidFill>
              </a:rPr>
              <a:t>fac</a:t>
            </a:r>
            <a:r>
              <a:rPr lang="zh-CN" altLang="en-US" sz="1400">
                <a:solidFill>
                  <a:srgbClr val="008000"/>
                </a:solidFill>
              </a:rPr>
              <a:t>函数</a:t>
            </a:r>
          </a:p>
          <a:p>
            <a:pPr defTabSz="363538">
              <a:lnSpc>
                <a:spcPct val="120000"/>
              </a:lnSpc>
            </a:pPr>
            <a:r>
              <a:rPr lang="zh-CN" altLang="en-US" sz="1400"/>
              <a:t>		</a:t>
            </a:r>
            <a:r>
              <a:rPr lang="en-US" altLang="zh-CN" sz="1400"/>
              <a:t>printf("%d!=%d\n",i,fac(i));	</a:t>
            </a:r>
            <a:r>
              <a:rPr lang="en-US" altLang="zh-CN" sz="1400">
                <a:solidFill>
                  <a:srgbClr val="008000"/>
                </a:solidFill>
              </a:rPr>
              <a:t>//</a:t>
            </a:r>
            <a:r>
              <a:rPr lang="zh-CN" altLang="en-US" sz="1400">
                <a:solidFill>
                  <a:srgbClr val="008000"/>
                </a:solidFill>
              </a:rPr>
              <a:t>每次计算并输出</a:t>
            </a:r>
            <a:r>
              <a:rPr lang="en-US" altLang="zh-CN" sz="1400">
                <a:solidFill>
                  <a:srgbClr val="008000"/>
                </a:solidFill>
              </a:rPr>
              <a:t>i!</a:t>
            </a:r>
            <a:r>
              <a:rPr lang="zh-CN" altLang="en-US" sz="1400">
                <a:solidFill>
                  <a:srgbClr val="008000"/>
                </a:solidFill>
              </a:rPr>
              <a:t>的值</a:t>
            </a:r>
          </a:p>
          <a:p>
            <a:pPr defTabSz="363538">
              <a:lnSpc>
                <a:spcPct val="120000"/>
              </a:lnSpc>
            </a:pPr>
            <a:r>
              <a:rPr lang="zh-CN" altLang="en-US" sz="1400"/>
              <a:t>	</a:t>
            </a:r>
            <a:r>
              <a:rPr lang="en-US" altLang="zh-CN" sz="1400"/>
              <a:t>return 0;</a:t>
            </a:r>
          </a:p>
          <a:p>
            <a:pPr defTabSz="363538">
              <a:lnSpc>
                <a:spcPct val="120000"/>
              </a:lnSpc>
            </a:pPr>
            <a:r>
              <a:rPr lang="en-US" altLang="zh-CN" sz="1400"/>
              <a:t>}</a:t>
            </a:r>
          </a:p>
          <a:p>
            <a:pPr defTabSz="363538">
              <a:lnSpc>
                <a:spcPct val="120000"/>
              </a:lnSpc>
            </a:pPr>
            <a:r>
              <a:rPr lang="en-US" altLang="zh-CN" sz="1400"/>
              <a:t>int fac(int n)</a:t>
            </a:r>
          </a:p>
          <a:p>
            <a:pPr defTabSz="363538">
              <a:lnSpc>
                <a:spcPct val="120000"/>
              </a:lnSpc>
            </a:pPr>
            <a:r>
              <a:rPr lang="en-US" altLang="zh-CN" sz="1400"/>
              <a:t>{	</a:t>
            </a:r>
            <a:r>
              <a:rPr lang="en-US" altLang="zh-CN" sz="1400">
                <a:solidFill>
                  <a:schemeClr val="accent6"/>
                </a:solidFill>
              </a:rPr>
              <a:t>static int f=1;</a:t>
            </a:r>
            <a:r>
              <a:rPr lang="en-US" altLang="zh-CN" sz="1400"/>
              <a:t>	</a:t>
            </a:r>
            <a:r>
              <a:rPr lang="en-US" altLang="zh-CN" sz="1400" smtClean="0"/>
              <a:t>	</a:t>
            </a:r>
            <a:r>
              <a:rPr lang="en-US" altLang="zh-CN" sz="1400" smtClean="0">
                <a:solidFill>
                  <a:srgbClr val="008000"/>
                </a:solidFill>
              </a:rPr>
              <a:t>//</a:t>
            </a:r>
            <a:r>
              <a:rPr lang="en-US" altLang="zh-CN" sz="1400">
                <a:solidFill>
                  <a:srgbClr val="008000"/>
                </a:solidFill>
              </a:rPr>
              <a:t>f</a:t>
            </a:r>
            <a:r>
              <a:rPr lang="zh-CN" altLang="en-US" sz="1400">
                <a:solidFill>
                  <a:srgbClr val="008000"/>
                </a:solidFill>
              </a:rPr>
              <a:t>保留了上次调用结束时的值</a:t>
            </a:r>
          </a:p>
          <a:p>
            <a:pPr defTabSz="363538">
              <a:lnSpc>
                <a:spcPct val="120000"/>
              </a:lnSpc>
            </a:pPr>
            <a:r>
              <a:rPr lang="zh-CN" altLang="en-US" sz="1400"/>
              <a:t>	</a:t>
            </a:r>
            <a:r>
              <a:rPr lang="en-US" altLang="zh-CN" sz="1400"/>
              <a:t>f=f*n;			</a:t>
            </a:r>
            <a:r>
              <a:rPr lang="en-US" altLang="zh-CN" sz="1400">
                <a:solidFill>
                  <a:srgbClr val="008000"/>
                </a:solidFill>
              </a:rPr>
              <a:t>//</a:t>
            </a:r>
            <a:r>
              <a:rPr lang="zh-CN" altLang="en-US" sz="1400">
                <a:solidFill>
                  <a:srgbClr val="008000"/>
                </a:solidFill>
              </a:rPr>
              <a:t>在上次的</a:t>
            </a:r>
            <a:r>
              <a:rPr lang="en-US" altLang="zh-CN" sz="1400">
                <a:solidFill>
                  <a:srgbClr val="008000"/>
                </a:solidFill>
              </a:rPr>
              <a:t>f</a:t>
            </a:r>
            <a:r>
              <a:rPr lang="zh-CN" altLang="en-US" sz="1400">
                <a:solidFill>
                  <a:srgbClr val="008000"/>
                </a:solidFill>
              </a:rPr>
              <a:t>值的基础上再乘以</a:t>
            </a:r>
            <a:r>
              <a:rPr lang="en-US" altLang="zh-CN" sz="1400">
                <a:solidFill>
                  <a:srgbClr val="008000"/>
                </a:solidFill>
              </a:rPr>
              <a:t>n</a:t>
            </a:r>
          </a:p>
          <a:p>
            <a:pPr defTabSz="363538">
              <a:lnSpc>
                <a:spcPct val="120000"/>
              </a:lnSpc>
            </a:pPr>
            <a:r>
              <a:rPr lang="en-US" altLang="zh-CN" sz="1400"/>
              <a:t>	return(f);		</a:t>
            </a:r>
            <a:r>
              <a:rPr lang="en-US" altLang="zh-CN" sz="1400" smtClean="0"/>
              <a:t>	</a:t>
            </a:r>
            <a:r>
              <a:rPr lang="en-US" altLang="zh-CN" sz="1400" smtClean="0">
                <a:solidFill>
                  <a:srgbClr val="008000"/>
                </a:solidFill>
              </a:rPr>
              <a:t>//</a:t>
            </a:r>
            <a:r>
              <a:rPr lang="zh-CN" altLang="en-US" sz="1400">
                <a:solidFill>
                  <a:srgbClr val="008000"/>
                </a:solidFill>
              </a:rPr>
              <a:t>返回值</a:t>
            </a:r>
            <a:r>
              <a:rPr lang="en-US" altLang="zh-CN" sz="1400">
                <a:solidFill>
                  <a:srgbClr val="008000"/>
                </a:solidFill>
              </a:rPr>
              <a:t>f</a:t>
            </a:r>
            <a:r>
              <a:rPr lang="zh-CN" altLang="en-US" sz="1400">
                <a:solidFill>
                  <a:srgbClr val="008000"/>
                </a:solidFill>
              </a:rPr>
              <a:t>是</a:t>
            </a:r>
            <a:r>
              <a:rPr lang="en-US" altLang="zh-CN" sz="1400">
                <a:solidFill>
                  <a:srgbClr val="008000"/>
                </a:solidFill>
              </a:rPr>
              <a:t>n!</a:t>
            </a:r>
            <a:r>
              <a:rPr lang="zh-CN" altLang="en-US" sz="1400">
                <a:solidFill>
                  <a:srgbClr val="008000"/>
                </a:solidFill>
              </a:rPr>
              <a:t>的值</a:t>
            </a:r>
          </a:p>
          <a:p>
            <a:pPr defTabSz="363538">
              <a:lnSpc>
                <a:spcPct val="120000"/>
              </a:lnSpc>
            </a:pPr>
            <a:r>
              <a:rPr lang="en-US" altLang="zh-CN" sz="1400"/>
              <a:t>}</a:t>
            </a:r>
            <a:endParaRPr lang="en-US" altLang="zh-CN" sz="1400" dirty="0"/>
          </a:p>
        </p:txBody>
      </p:sp>
      <p:grpSp>
        <p:nvGrpSpPr>
          <p:cNvPr id="29" name="组合 28">
            <a:extLst>
              <a:ext uri="{FF2B5EF4-FFF2-40B4-BE49-F238E27FC236}">
                <a16:creationId xmlns:a16="http://schemas.microsoft.com/office/drawing/2014/main" xmlns="" id="{72FED9F1-F22B-43A2-AA08-BCBCFA721ADB}"/>
              </a:ext>
            </a:extLst>
          </p:cNvPr>
          <p:cNvGrpSpPr/>
          <p:nvPr/>
        </p:nvGrpSpPr>
        <p:grpSpPr>
          <a:xfrm>
            <a:off x="6618613" y="1628085"/>
            <a:ext cx="5082850" cy="1604893"/>
            <a:chOff x="8050698" y="5019263"/>
            <a:chExt cx="5082850" cy="1604893"/>
          </a:xfrm>
          <a:effectLst>
            <a:outerShdw blurRad="63500" sx="102000" sy="102000" algn="ctr" rotWithShape="0">
              <a:prstClr val="black">
                <a:alpha val="40000"/>
              </a:prstClr>
            </a:outerShdw>
          </a:effectLst>
        </p:grpSpPr>
        <p:sp>
          <p:nvSpPr>
            <p:cNvPr id="51" name="剪去单角的矩形 51">
              <a:extLst>
                <a:ext uri="{FF2B5EF4-FFF2-40B4-BE49-F238E27FC236}">
                  <a16:creationId xmlns:a16="http://schemas.microsoft.com/office/drawing/2014/main" xmlns="" id="{D2D4F8D5-CA85-40B7-A512-998B7515EC3A}"/>
                </a:ext>
              </a:extLst>
            </p:cNvPr>
            <p:cNvSpPr/>
            <p:nvPr/>
          </p:nvSpPr>
          <p:spPr>
            <a:xfrm>
              <a:off x="8050698" y="5019263"/>
              <a:ext cx="5082850" cy="1604893"/>
            </a:xfrm>
            <a:prstGeom prst="snip1Rect">
              <a:avLst>
                <a:gd name="adj" fmla="val 59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2" name="图片 51">
              <a:extLst>
                <a:ext uri="{FF2B5EF4-FFF2-40B4-BE49-F238E27FC236}">
                  <a16:creationId xmlns:a16="http://schemas.microsoft.com/office/drawing/2014/main" xmlns="" id="{F1CAE784-5A64-43D1-8C9C-3122E370A562}"/>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53" name="文本框 52">
              <a:extLst>
                <a:ext uri="{FF2B5EF4-FFF2-40B4-BE49-F238E27FC236}">
                  <a16:creationId xmlns:a16="http://schemas.microsoft.com/office/drawing/2014/main" xmlns="" id="{7BCB9DE4-B001-4FF9-881A-2C96E083D71F}"/>
                </a:ext>
              </a:extLst>
            </p:cNvPr>
            <p:cNvSpPr txBox="1"/>
            <p:nvPr/>
          </p:nvSpPr>
          <p:spPr>
            <a:xfrm>
              <a:off x="8388005" y="5054496"/>
              <a:ext cx="4660754" cy="1569660"/>
            </a:xfrm>
            <a:prstGeom prst="rect">
              <a:avLst/>
            </a:prstGeom>
            <a:noFill/>
          </p:spPr>
          <p:txBody>
            <a:bodyPr wrap="square" rtlCol="0">
              <a:spAutoFit/>
            </a:bodyPr>
            <a:lstStyle/>
            <a:p>
              <a:r>
                <a:rPr lang="en-US" altLang="zh-CN" sz="1600">
                  <a:solidFill>
                    <a:schemeClr val="bg1"/>
                  </a:solidFill>
                </a:rPr>
                <a:t>(1) </a:t>
              </a:r>
              <a:r>
                <a:rPr lang="zh-CN" altLang="en-US" sz="1600">
                  <a:solidFill>
                    <a:schemeClr val="bg1"/>
                  </a:solidFill>
                </a:rPr>
                <a:t>每次调用</a:t>
              </a:r>
              <a:r>
                <a:rPr lang="en-US" altLang="zh-CN" sz="1600">
                  <a:solidFill>
                    <a:schemeClr val="bg1"/>
                  </a:solidFill>
                </a:rPr>
                <a:t>fac(i)</a:t>
              </a:r>
              <a:r>
                <a:rPr lang="zh-CN" altLang="en-US" sz="1600">
                  <a:solidFill>
                    <a:schemeClr val="bg1"/>
                  </a:solidFill>
                </a:rPr>
                <a:t>，输出一个</a:t>
              </a:r>
              <a:r>
                <a:rPr lang="en-US" altLang="zh-CN" sz="1600">
                  <a:solidFill>
                    <a:schemeClr val="bg1"/>
                  </a:solidFill>
                </a:rPr>
                <a:t>i!</a:t>
              </a:r>
              <a:r>
                <a:rPr lang="zh-CN" altLang="en-US" sz="1600">
                  <a:solidFill>
                    <a:schemeClr val="bg1"/>
                  </a:solidFill>
                </a:rPr>
                <a:t>，同时保留这个</a:t>
              </a:r>
              <a:r>
                <a:rPr lang="en-US" altLang="zh-CN" sz="1600">
                  <a:solidFill>
                    <a:schemeClr val="bg1"/>
                  </a:solidFill>
                </a:rPr>
                <a:t>i!</a:t>
              </a:r>
              <a:r>
                <a:rPr lang="zh-CN" altLang="en-US" sz="1600">
                  <a:solidFill>
                    <a:schemeClr val="bg1"/>
                  </a:solidFill>
                </a:rPr>
                <a:t>的值以便下次再乘</a:t>
              </a:r>
              <a:r>
                <a:rPr lang="en-US" altLang="zh-CN" sz="1600">
                  <a:solidFill>
                    <a:schemeClr val="bg1"/>
                  </a:solidFill>
                </a:rPr>
                <a:t>(i+1)</a:t>
              </a:r>
              <a:r>
                <a:rPr lang="zh-CN" altLang="en-US" sz="1600">
                  <a:solidFill>
                    <a:schemeClr val="bg1"/>
                  </a:solidFill>
                </a:rPr>
                <a:t>。</a:t>
              </a:r>
            </a:p>
            <a:p>
              <a:endParaRPr lang="zh-CN" altLang="en-US" sz="1600">
                <a:solidFill>
                  <a:schemeClr val="bg1"/>
                </a:solidFill>
              </a:endParaRPr>
            </a:p>
            <a:p>
              <a:r>
                <a:rPr lang="en-US" altLang="zh-CN" sz="1600">
                  <a:solidFill>
                    <a:schemeClr val="bg1"/>
                  </a:solidFill>
                </a:rPr>
                <a:t>(2) </a:t>
              </a:r>
              <a:r>
                <a:rPr lang="zh-CN" altLang="en-US" sz="1600">
                  <a:solidFill>
                    <a:schemeClr val="bg1"/>
                  </a:solidFill>
                </a:rPr>
                <a:t>如果函数中的变量只被引用而不改变值，则定义为静态局部变量</a:t>
              </a:r>
              <a:r>
                <a:rPr lang="en-US" altLang="zh-CN" sz="1600">
                  <a:solidFill>
                    <a:schemeClr val="bg1"/>
                  </a:solidFill>
                </a:rPr>
                <a:t>(</a:t>
              </a:r>
              <a:r>
                <a:rPr lang="zh-CN" altLang="en-US" sz="1600">
                  <a:solidFill>
                    <a:schemeClr val="bg1"/>
                  </a:solidFill>
                </a:rPr>
                <a:t>同时初始化</a:t>
              </a:r>
              <a:r>
                <a:rPr lang="en-US" altLang="zh-CN" sz="1600">
                  <a:solidFill>
                    <a:schemeClr val="bg1"/>
                  </a:solidFill>
                </a:rPr>
                <a:t>)</a:t>
              </a:r>
              <a:r>
                <a:rPr lang="zh-CN" altLang="en-US" sz="1600">
                  <a:solidFill>
                    <a:schemeClr val="bg1"/>
                  </a:solidFill>
                </a:rPr>
                <a:t>比较方便，以免每次调用时重新赋值。</a:t>
              </a:r>
              <a:endParaRPr lang="zh-CN" altLang="zh-CN" sz="1600" dirty="0">
                <a:solidFill>
                  <a:schemeClr val="bg1"/>
                </a:solidFill>
              </a:endParaRPr>
            </a:p>
          </p:txBody>
        </p:sp>
      </p:grpSp>
      <p:pic>
        <p:nvPicPr>
          <p:cNvPr id="4" name="图片 3"/>
          <p:cNvPicPr>
            <a:picLocks noChangeAspect="1"/>
          </p:cNvPicPr>
          <p:nvPr/>
        </p:nvPicPr>
        <p:blipFill>
          <a:blip r:embed="rId7" cstate="print"/>
          <a:stretch>
            <a:fillRect/>
          </a:stretch>
        </p:blipFill>
        <p:spPr>
          <a:xfrm>
            <a:off x="3130666" y="5146119"/>
            <a:ext cx="3476625" cy="1152525"/>
          </a:xfrm>
          <a:prstGeom prst="rect">
            <a:avLst/>
          </a:prstGeom>
        </p:spPr>
      </p:pic>
      <p:grpSp>
        <p:nvGrpSpPr>
          <p:cNvPr id="10" name="组合 9">
            <a:extLst>
              <a:ext uri="{FF2B5EF4-FFF2-40B4-BE49-F238E27FC236}">
                <a16:creationId xmlns:a16="http://schemas.microsoft.com/office/drawing/2014/main" xmlns="" id="{1AA1FD9A-69A9-4087-BCCF-813E351B8518}"/>
              </a:ext>
            </a:extLst>
          </p:cNvPr>
          <p:cNvGrpSpPr/>
          <p:nvPr/>
        </p:nvGrpSpPr>
        <p:grpSpPr>
          <a:xfrm>
            <a:off x="6618613" y="3650111"/>
            <a:ext cx="5082850" cy="1707080"/>
            <a:chOff x="8582294" y="4088153"/>
            <a:chExt cx="5245151" cy="1707080"/>
          </a:xfrm>
        </p:grpSpPr>
        <p:sp>
          <p:nvSpPr>
            <p:cNvPr id="11" name="MH_Other_1">
              <a:extLst>
                <a:ext uri="{FF2B5EF4-FFF2-40B4-BE49-F238E27FC236}">
                  <a16:creationId xmlns:a16="http://schemas.microsoft.com/office/drawing/2014/main" xmlns="" id="{D791730B-67A0-4BD5-A1DE-602F797C0E17}"/>
                </a:ext>
              </a:extLst>
            </p:cNvPr>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2" name="MH_SubTitle_1">
              <a:extLst>
                <a:ext uri="{FF2B5EF4-FFF2-40B4-BE49-F238E27FC236}">
                  <a16:creationId xmlns:a16="http://schemas.microsoft.com/office/drawing/2014/main" xmlns="" id="{0FD83E40-24EF-49EF-91B2-720BC63586DB}"/>
                </a:ext>
              </a:extLst>
            </p:cNvPr>
            <p:cNvSpPr/>
            <p:nvPr>
              <p:custDataLst>
                <p:tags r:id="rId2"/>
              </p:custDataLst>
            </p:nvPr>
          </p:nvSpPr>
          <p:spPr>
            <a:xfrm>
              <a:off x="9371544" y="4088153"/>
              <a:ext cx="4455901" cy="1707080"/>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400">
                  <a:solidFill>
                    <a:schemeClr val="tx1">
                      <a:lumMod val="75000"/>
                      <a:lumOff val="25000"/>
                    </a:schemeClr>
                  </a:solidFill>
                </a:rPr>
                <a:t>用静态存储要多占内存（长期占用不释放，而不能像动态存储那样一个存储单元可以先后为多个变量使用，节约内存），而且降低了程序的可读性，当调用次数多时往往弄不清静态局部变量的当前值是什么。因此，若非必要，不要多用静态局部变量。</a:t>
              </a:r>
              <a:endParaRPr lang="zh-CN" altLang="en-US" sz="1400" dirty="0">
                <a:solidFill>
                  <a:schemeClr val="tx1">
                    <a:lumMod val="75000"/>
                    <a:lumOff val="25000"/>
                  </a:schemeClr>
                </a:solidFill>
              </a:endParaRPr>
            </a:p>
          </p:txBody>
        </p:sp>
        <p:sp>
          <p:nvSpPr>
            <p:cNvPr id="13" name="MH_Other_2">
              <a:extLst>
                <a:ext uri="{FF2B5EF4-FFF2-40B4-BE49-F238E27FC236}">
                  <a16:creationId xmlns:a16="http://schemas.microsoft.com/office/drawing/2014/main" xmlns="" id="{AB1AACF2-C221-4CC0-9D1B-960D460A8272}"/>
                </a:ext>
              </a:extLst>
            </p:cNvPr>
            <p:cNvSpPr/>
            <p:nvPr>
              <p:custDataLst>
                <p:tags r:id="rId3"/>
              </p:custDataLst>
            </p:nvPr>
          </p:nvSpPr>
          <p:spPr>
            <a:xfrm rot="16200000">
              <a:off x="13525820" y="549360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xmlns="" val="33931261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424" y="19878"/>
            <a:ext cx="10515600" cy="1325563"/>
          </a:xfrm>
        </p:spPr>
        <p:txBody>
          <a:bodyPr/>
          <a:lstStyle/>
          <a:p>
            <a:r>
              <a:rPr lang="zh-CN" altLang="en-US" dirty="0"/>
              <a:t>局部变量的存储类别</a:t>
            </a:r>
          </a:p>
        </p:txBody>
      </p:sp>
      <p:sp>
        <p:nvSpPr>
          <p:cNvPr id="9" name="标题 1">
            <a:extLst>
              <a:ext uri="{FF2B5EF4-FFF2-40B4-BE49-F238E27FC236}">
                <a16:creationId xmlns:a16="http://schemas.microsoft.com/office/drawing/2014/main" xmlns="" id="{F694C8CC-833E-48C3-8388-7834C145160E}"/>
              </a:ext>
            </a:extLst>
          </p:cNvPr>
          <p:cNvSpPr txBox="1">
            <a:spLocks/>
          </p:cNvSpPr>
          <p:nvPr/>
        </p:nvSpPr>
        <p:spPr>
          <a:xfrm>
            <a:off x="676004" y="1027476"/>
            <a:ext cx="3697214"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a:t>寄存器变量</a:t>
            </a:r>
            <a:r>
              <a:rPr lang="en-US" altLang="zh-CN" sz="2400"/>
              <a:t>(register</a:t>
            </a:r>
            <a:r>
              <a:rPr lang="zh-CN" altLang="en-US" sz="2400"/>
              <a:t>变量</a:t>
            </a:r>
            <a:r>
              <a:rPr lang="en-US" altLang="zh-CN" sz="2400"/>
              <a:t>)</a:t>
            </a:r>
            <a:endParaRPr lang="en-US" altLang="zh-CN" sz="2400" dirty="0"/>
          </a:p>
        </p:txBody>
      </p:sp>
      <p:sp>
        <p:nvSpPr>
          <p:cNvPr id="13" name="MH_Text_1">
            <a:extLst>
              <a:ext uri="{FF2B5EF4-FFF2-40B4-BE49-F238E27FC236}">
                <a16:creationId xmlns:a16="http://schemas.microsoft.com/office/drawing/2014/main" xmlns="" id="{09BAB517-D8AA-4565-A59F-334343DF4404}"/>
              </a:ext>
            </a:extLst>
          </p:cNvPr>
          <p:cNvSpPr/>
          <p:nvPr>
            <p:custDataLst>
              <p:tags r:id="rId1"/>
            </p:custDataLst>
          </p:nvPr>
        </p:nvSpPr>
        <p:spPr>
          <a:xfrm>
            <a:off x="676003" y="1546840"/>
            <a:ext cx="10962719" cy="381035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20000"/>
              </a:lnSpc>
              <a:spcAft>
                <a:spcPts val="600"/>
              </a:spcAft>
              <a:defRPr/>
            </a:pPr>
            <a:r>
              <a:rPr lang="zh-CN" altLang="en-US">
                <a:solidFill>
                  <a:schemeClr val="tx1"/>
                </a:solidFill>
              </a:rPr>
              <a:t>一般情况下，变量（包括静态存储方式和动态存储方式）的值是存放在内存中的。当程序中用到哪一个变量的值时，由控制器发出指令将内存中该变量</a:t>
            </a:r>
            <a:r>
              <a:rPr lang="zh-CN" altLang="en-US" smtClean="0">
                <a:solidFill>
                  <a:schemeClr val="tx1"/>
                </a:solidFill>
              </a:rPr>
              <a:t>的值送</a:t>
            </a:r>
            <a:r>
              <a:rPr lang="zh-CN" altLang="en-US">
                <a:solidFill>
                  <a:schemeClr val="tx1"/>
                </a:solidFill>
              </a:rPr>
              <a:t>到运算器中。 经过运算器进行运算，如果需要存数，再从运算器将数据送到内存</a:t>
            </a:r>
            <a:r>
              <a:rPr lang="zh-CN" altLang="en-US" smtClean="0">
                <a:solidFill>
                  <a:schemeClr val="tx1"/>
                </a:solidFill>
              </a:rPr>
              <a:t>存放。</a:t>
            </a:r>
            <a:endParaRPr lang="zh-CN" altLang="en-US">
              <a:solidFill>
                <a:schemeClr val="tx1"/>
              </a:solidFill>
            </a:endParaRPr>
          </a:p>
          <a:p>
            <a:pPr algn="just">
              <a:lnSpc>
                <a:spcPct val="120000"/>
              </a:lnSpc>
              <a:spcAft>
                <a:spcPts val="600"/>
              </a:spcAft>
              <a:defRPr/>
            </a:pPr>
            <a:r>
              <a:rPr lang="zh-CN" altLang="en-US" smtClean="0">
                <a:solidFill>
                  <a:schemeClr val="tx1"/>
                </a:solidFill>
              </a:rPr>
              <a:t>如果</a:t>
            </a:r>
            <a:r>
              <a:rPr lang="zh-CN" altLang="en-US">
                <a:solidFill>
                  <a:schemeClr val="tx1"/>
                </a:solidFill>
              </a:rPr>
              <a:t>有一些变量使用频繁（例如，在一个函数中执行</a:t>
            </a:r>
            <a:r>
              <a:rPr lang="en-US" altLang="zh-CN">
                <a:solidFill>
                  <a:schemeClr val="tx1"/>
                </a:solidFill>
              </a:rPr>
              <a:t>10 000</a:t>
            </a:r>
            <a:r>
              <a:rPr lang="zh-CN" altLang="en-US">
                <a:solidFill>
                  <a:schemeClr val="tx1"/>
                </a:solidFill>
              </a:rPr>
              <a:t>次循环，每次循环中都要引用某局部变量），则为存取变量的值要花费不少时间。为提高执行效率，允许将局部变量的值放在</a:t>
            </a:r>
            <a:r>
              <a:rPr lang="en-US" altLang="zh-CN">
                <a:solidFill>
                  <a:schemeClr val="tx1"/>
                </a:solidFill>
              </a:rPr>
              <a:t>CPU</a:t>
            </a:r>
            <a:r>
              <a:rPr lang="zh-CN" altLang="en-US">
                <a:solidFill>
                  <a:schemeClr val="tx1"/>
                </a:solidFill>
              </a:rPr>
              <a:t>中的寄存器中，需要用时直接从寄存器取出参加运算，不必再到内存中去存取。由于对寄存器的存取速度远高于对内存的存取速度，因此这样做可以提高执行效率。这种变量叫做寄存器变量，用关键字</a:t>
            </a:r>
            <a:r>
              <a:rPr lang="en-US" altLang="zh-CN">
                <a:solidFill>
                  <a:schemeClr val="tx1"/>
                </a:solidFill>
              </a:rPr>
              <a:t>register</a:t>
            </a:r>
            <a:r>
              <a:rPr lang="zh-CN" altLang="en-US">
                <a:solidFill>
                  <a:schemeClr val="tx1"/>
                </a:solidFill>
              </a:rPr>
              <a:t>作声明。如</a:t>
            </a:r>
          </a:p>
          <a:p>
            <a:pPr algn="just">
              <a:lnSpc>
                <a:spcPct val="120000"/>
              </a:lnSpc>
              <a:spcAft>
                <a:spcPts val="600"/>
              </a:spcAft>
              <a:defRPr/>
            </a:pPr>
            <a:endParaRPr lang="zh-CN" altLang="en-US">
              <a:solidFill>
                <a:schemeClr val="tx1"/>
              </a:solidFill>
            </a:endParaRPr>
          </a:p>
          <a:p>
            <a:pPr algn="just">
              <a:lnSpc>
                <a:spcPct val="120000"/>
              </a:lnSpc>
              <a:spcAft>
                <a:spcPts val="600"/>
              </a:spcAft>
              <a:defRPr/>
            </a:pPr>
            <a:r>
              <a:rPr lang="zh-CN" altLang="en-US">
                <a:solidFill>
                  <a:schemeClr val="tx1"/>
                </a:solidFill>
              </a:rPr>
              <a:t>由于现在的计算机的速度愈来愈快，性能愈来愈高， 优化的编译系统能够识别使用频繁的变量，从而自动地将这些变量放在寄存器中，而不需要程序设计者指定。因此，现在实际上用</a:t>
            </a:r>
            <a:r>
              <a:rPr lang="en-US" altLang="zh-CN">
                <a:solidFill>
                  <a:schemeClr val="tx1"/>
                </a:solidFill>
              </a:rPr>
              <a:t>register</a:t>
            </a:r>
            <a:r>
              <a:rPr lang="zh-CN" altLang="en-US">
                <a:solidFill>
                  <a:schemeClr val="tx1"/>
                </a:solidFill>
              </a:rPr>
              <a:t>声明变量的必要性不大。</a:t>
            </a:r>
            <a:endParaRPr lang="zh-CN" altLang="en-US" dirty="0">
              <a:solidFill>
                <a:schemeClr val="tx1"/>
              </a:solidFill>
            </a:endParaRPr>
          </a:p>
        </p:txBody>
      </p:sp>
      <p:sp>
        <p:nvSpPr>
          <p:cNvPr id="5" name="圆角矩形 12">
            <a:extLst>
              <a:ext uri="{FF2B5EF4-FFF2-40B4-BE49-F238E27FC236}">
                <a16:creationId xmlns:a16="http://schemas.microsoft.com/office/drawing/2014/main" xmlns="" id="{5382CD89-35B6-4BD4-B332-B011068CC402}"/>
              </a:ext>
            </a:extLst>
          </p:cNvPr>
          <p:cNvSpPr/>
          <p:nvPr/>
        </p:nvSpPr>
        <p:spPr>
          <a:xfrm>
            <a:off x="676002" y="4125782"/>
            <a:ext cx="3911836" cy="371054"/>
          </a:xfrm>
          <a:prstGeom prst="roundRect">
            <a:avLst>
              <a:gd name="adj" fmla="val 1543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register int  f</a:t>
            </a:r>
            <a:r>
              <a:rPr lang="en-US" altLang="zh-CN" sz="1400" smtClean="0"/>
              <a:t>;		</a:t>
            </a:r>
            <a:r>
              <a:rPr lang="en-US" altLang="zh-CN" sz="1400" smtClean="0">
                <a:solidFill>
                  <a:srgbClr val="008000"/>
                </a:solidFill>
              </a:rPr>
              <a:t>//</a:t>
            </a:r>
            <a:r>
              <a:rPr lang="zh-CN" altLang="en-US" sz="1400">
                <a:solidFill>
                  <a:srgbClr val="008000"/>
                </a:solidFill>
              </a:rPr>
              <a:t>定义</a:t>
            </a:r>
            <a:r>
              <a:rPr lang="en-US" altLang="zh-CN" sz="1400">
                <a:solidFill>
                  <a:srgbClr val="008000"/>
                </a:solidFill>
              </a:rPr>
              <a:t>f</a:t>
            </a:r>
            <a:r>
              <a:rPr lang="zh-CN" altLang="en-US" sz="1400">
                <a:solidFill>
                  <a:srgbClr val="008000"/>
                </a:solidFill>
              </a:rPr>
              <a:t>为寄存器变量</a:t>
            </a:r>
            <a:endParaRPr lang="zh-CN" altLang="en-US" sz="1400" dirty="0">
              <a:solidFill>
                <a:srgbClr val="008000"/>
              </a:solidFill>
            </a:endParaRPr>
          </a:p>
        </p:txBody>
      </p:sp>
      <p:grpSp>
        <p:nvGrpSpPr>
          <p:cNvPr id="6" name="组合 5">
            <a:extLst>
              <a:ext uri="{FF2B5EF4-FFF2-40B4-BE49-F238E27FC236}">
                <a16:creationId xmlns:a16="http://schemas.microsoft.com/office/drawing/2014/main" xmlns="" id="{90DCFD8E-ADC7-44B2-ABB5-5F6C327FA0FD}"/>
              </a:ext>
            </a:extLst>
          </p:cNvPr>
          <p:cNvGrpSpPr/>
          <p:nvPr/>
        </p:nvGrpSpPr>
        <p:grpSpPr>
          <a:xfrm>
            <a:off x="676002" y="5357191"/>
            <a:ext cx="10962720" cy="795131"/>
            <a:chOff x="8582294" y="4088152"/>
            <a:chExt cx="10242925" cy="795131"/>
          </a:xfrm>
        </p:grpSpPr>
        <p:sp>
          <p:nvSpPr>
            <p:cNvPr id="7" name="MH_Other_1">
              <a:extLst>
                <a:ext uri="{FF2B5EF4-FFF2-40B4-BE49-F238E27FC236}">
                  <a16:creationId xmlns:a16="http://schemas.microsoft.com/office/drawing/2014/main" xmlns="" id="{2FCC92BB-A488-44B1-A981-D0F9F058FEC5}"/>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8" name="MH_SubTitle_1">
              <a:extLst>
                <a:ext uri="{FF2B5EF4-FFF2-40B4-BE49-F238E27FC236}">
                  <a16:creationId xmlns:a16="http://schemas.microsoft.com/office/drawing/2014/main" xmlns="" id="{32EC84D7-6433-44B7-BEF3-8FFFF66E224B}"/>
                </a:ext>
              </a:extLst>
            </p:cNvPr>
            <p:cNvSpPr/>
            <p:nvPr>
              <p:custDataLst>
                <p:tags r:id="rId3"/>
              </p:custDataLst>
            </p:nvPr>
          </p:nvSpPr>
          <p:spPr>
            <a:xfrm>
              <a:off x="9371542" y="4088152"/>
              <a:ext cx="9453677" cy="795131"/>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en-US" altLang="zh-CN">
                  <a:solidFill>
                    <a:schemeClr val="tx1">
                      <a:lumMod val="75000"/>
                      <a:lumOff val="25000"/>
                    </a:schemeClr>
                  </a:solidFill>
                </a:rPr>
                <a:t>3</a:t>
              </a:r>
              <a:r>
                <a:rPr lang="zh-CN" altLang="en-US">
                  <a:solidFill>
                    <a:schemeClr val="tx1">
                      <a:lumMod val="75000"/>
                      <a:lumOff val="25000"/>
                    </a:schemeClr>
                  </a:solidFill>
                </a:rPr>
                <a:t>种局部变量的存储位置是不同的</a:t>
              </a:r>
              <a:r>
                <a:rPr lang="en-US" altLang="zh-CN">
                  <a:solidFill>
                    <a:schemeClr val="tx1">
                      <a:lumMod val="75000"/>
                      <a:lumOff val="25000"/>
                    </a:schemeClr>
                  </a:solidFill>
                </a:rPr>
                <a:t>: </a:t>
              </a:r>
              <a:r>
                <a:rPr lang="zh-CN" altLang="en-US">
                  <a:solidFill>
                    <a:schemeClr val="tx1">
                      <a:lumMod val="75000"/>
                      <a:lumOff val="25000"/>
                    </a:schemeClr>
                  </a:solidFill>
                </a:rPr>
                <a:t>自动变量存储在动态存储区；静态局部变量存储在静态存储区；寄存器存储在</a:t>
              </a:r>
              <a:r>
                <a:rPr lang="en-US" altLang="zh-CN">
                  <a:solidFill>
                    <a:schemeClr val="tx1">
                      <a:lumMod val="75000"/>
                      <a:lumOff val="25000"/>
                    </a:schemeClr>
                  </a:solidFill>
                </a:rPr>
                <a:t>CPU</a:t>
              </a:r>
              <a:r>
                <a:rPr lang="zh-CN" altLang="en-US">
                  <a:solidFill>
                    <a:schemeClr val="tx1">
                      <a:lumMod val="75000"/>
                      <a:lumOff val="25000"/>
                    </a:schemeClr>
                  </a:solidFill>
                </a:rPr>
                <a:t>中的寄存器中。</a:t>
              </a:r>
              <a:endParaRPr lang="zh-CN" altLang="en-US" dirty="0">
                <a:solidFill>
                  <a:schemeClr val="tx1">
                    <a:lumMod val="75000"/>
                    <a:lumOff val="25000"/>
                  </a:schemeClr>
                </a:solidFill>
              </a:endParaRPr>
            </a:p>
          </p:txBody>
        </p:sp>
        <p:sp>
          <p:nvSpPr>
            <p:cNvPr id="10" name="MH_Other_2">
              <a:extLst>
                <a:ext uri="{FF2B5EF4-FFF2-40B4-BE49-F238E27FC236}">
                  <a16:creationId xmlns:a16="http://schemas.microsoft.com/office/drawing/2014/main" xmlns="" id="{443C97F6-7ED1-43B6-B434-D11339513E1F}"/>
                </a:ext>
              </a:extLst>
            </p:cNvPr>
            <p:cNvSpPr/>
            <p:nvPr>
              <p:custDataLst>
                <p:tags r:id="rId4"/>
              </p:custDataLst>
            </p:nvPr>
          </p:nvSpPr>
          <p:spPr>
            <a:xfrm rot="16200000">
              <a:off x="18512407" y="4570470"/>
              <a:ext cx="324000"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xmlns="" val="2570339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xmlns="" id="{8277B323-093F-4271-99FA-C25A8CC269F5}"/>
              </a:ext>
            </a:extLst>
          </p:cNvPr>
          <p:cNvSpPr>
            <a:spLocks noGrp="1"/>
          </p:cNvSpPr>
          <p:nvPr>
            <p:ph type="title"/>
          </p:nvPr>
        </p:nvSpPr>
        <p:spPr>
          <a:xfrm>
            <a:off x="1913318" y="1480033"/>
            <a:ext cx="6880638" cy="712788"/>
          </a:xfrm>
        </p:spPr>
        <p:txBody>
          <a:bodyPr>
            <a:noAutofit/>
          </a:bodyPr>
          <a:lstStyle/>
          <a:p>
            <a:r>
              <a:rPr lang="zh-CN" altLang="en-US" sz="3600"/>
              <a:t>全局变量的存储类别</a:t>
            </a:r>
            <a:endParaRPr lang="zh-CN" altLang="en-US" sz="3600" dirty="0"/>
          </a:p>
        </p:txBody>
      </p:sp>
      <p:sp>
        <p:nvSpPr>
          <p:cNvPr id="9" name="内容占位符 2">
            <a:extLst>
              <a:ext uri="{FF2B5EF4-FFF2-40B4-BE49-F238E27FC236}">
                <a16:creationId xmlns:a16="http://schemas.microsoft.com/office/drawing/2014/main" xmlns="" id="{8B543A1F-BCA2-49FE-A583-FBF95EE4C835}"/>
              </a:ext>
            </a:extLst>
          </p:cNvPr>
          <p:cNvSpPr>
            <a:spLocks noGrp="1"/>
          </p:cNvSpPr>
          <p:nvPr>
            <p:ph idx="1"/>
          </p:nvPr>
        </p:nvSpPr>
        <p:spPr>
          <a:xfrm>
            <a:off x="859632" y="1919768"/>
            <a:ext cx="10247247" cy="3161350"/>
          </a:xfrm>
        </p:spPr>
        <p:txBody>
          <a:bodyPr anchor="ctr">
            <a:noAutofit/>
          </a:bodyPr>
          <a:lstStyle/>
          <a:p>
            <a:pPr marL="0" indent="0">
              <a:lnSpc>
                <a:spcPct val="120000"/>
              </a:lnSpc>
              <a:spcBef>
                <a:spcPts val="600"/>
              </a:spcBef>
              <a:buNone/>
            </a:pPr>
            <a:r>
              <a:rPr lang="zh-CN" altLang="en-US" sz="2400">
                <a:solidFill>
                  <a:schemeClr val="tx1">
                    <a:lumMod val="65000"/>
                    <a:lumOff val="35000"/>
                  </a:schemeClr>
                </a:solidFill>
                <a:latin typeface="+mn-ea"/>
                <a:ea typeface="+mn-ea"/>
              </a:rPr>
              <a:t>全局变量都是存放在静态存储区中的。因此它们的生存期是固定的，存在于程序的整个运行过程</a:t>
            </a:r>
            <a:r>
              <a:rPr lang="zh-CN" altLang="en-US" sz="2400" smtClean="0">
                <a:solidFill>
                  <a:schemeClr val="tx1">
                    <a:lumMod val="65000"/>
                    <a:lumOff val="35000"/>
                  </a:schemeClr>
                </a:solidFill>
                <a:latin typeface="+mn-ea"/>
                <a:ea typeface="+mn-ea"/>
              </a:rPr>
              <a:t>。</a:t>
            </a:r>
            <a:endParaRPr lang="en-US" altLang="zh-CN" sz="2400" smtClean="0">
              <a:solidFill>
                <a:schemeClr val="tx1">
                  <a:lumMod val="65000"/>
                  <a:lumOff val="35000"/>
                </a:schemeClr>
              </a:solidFill>
              <a:latin typeface="+mn-ea"/>
              <a:ea typeface="+mn-ea"/>
            </a:endParaRPr>
          </a:p>
          <a:p>
            <a:pPr marL="0" indent="0">
              <a:lnSpc>
                <a:spcPct val="120000"/>
              </a:lnSpc>
              <a:spcBef>
                <a:spcPts val="600"/>
              </a:spcBef>
              <a:buNone/>
            </a:pPr>
            <a:r>
              <a:rPr lang="zh-CN" altLang="en-US" sz="2400">
                <a:solidFill>
                  <a:schemeClr val="tx1">
                    <a:lumMod val="65000"/>
                    <a:lumOff val="35000"/>
                  </a:schemeClr>
                </a:solidFill>
                <a:latin typeface="+mn-ea"/>
                <a:ea typeface="+mn-ea"/>
              </a:rPr>
              <a:t>一般来说，外部变量是在函数的外部定义的全局变量，它的作用域是从变量的定义处开始，到本程序文件的末尾。在此作用域内，全局变量可以为程序中各个函数所引用。但有时程序设计人员希望能扩展外部变量的作用域。</a:t>
            </a:r>
            <a:endParaRPr lang="zh-CN" altLang="en-US" sz="2400" dirty="0">
              <a:solidFill>
                <a:schemeClr val="tx1">
                  <a:lumMod val="65000"/>
                  <a:lumOff val="35000"/>
                </a:schemeClr>
              </a:solidFill>
              <a:latin typeface="+mn-ea"/>
              <a:ea typeface="+mn-ea"/>
            </a:endParaRPr>
          </a:p>
        </p:txBody>
      </p:sp>
      <p:grpSp>
        <p:nvGrpSpPr>
          <p:cNvPr id="10" name="组合 9">
            <a:extLst>
              <a:ext uri="{FF2B5EF4-FFF2-40B4-BE49-F238E27FC236}">
                <a16:creationId xmlns:a16="http://schemas.microsoft.com/office/drawing/2014/main" xmlns="" id="{39EFD697-E95C-493D-8876-D6208C34D104}"/>
              </a:ext>
            </a:extLst>
          </p:cNvPr>
          <p:cNvGrpSpPr/>
          <p:nvPr/>
        </p:nvGrpSpPr>
        <p:grpSpPr>
          <a:xfrm>
            <a:off x="859632" y="1512058"/>
            <a:ext cx="5400000" cy="657226"/>
            <a:chOff x="3275013" y="1898650"/>
            <a:chExt cx="5400000" cy="657226"/>
          </a:xfrm>
        </p:grpSpPr>
        <p:sp>
          <p:nvSpPr>
            <p:cNvPr id="11" name="MH_Other_1">
              <a:extLst>
                <a:ext uri="{FF2B5EF4-FFF2-40B4-BE49-F238E27FC236}">
                  <a16:creationId xmlns:a16="http://schemas.microsoft.com/office/drawing/2014/main" xmlns=""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xmlns=""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xmlns="" id="{28587E05-71B5-44B5-8B52-502BD05BEE53}"/>
                </a:ext>
              </a:extLst>
            </p:cNvPr>
            <p:cNvSpPr/>
            <p:nvPr>
              <p:custDataLst>
                <p:tags r:id="rId6"/>
              </p:custDataLst>
            </p:nvPr>
          </p:nvSpPr>
          <p:spPr>
            <a:xfrm>
              <a:off x="3275013" y="2509839"/>
              <a:ext cx="54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xmlns="" id="{6CE9D855-8ED4-42B5-9A71-08F61C17410A}"/>
              </a:ext>
            </a:extLst>
          </p:cNvPr>
          <p:cNvGrpSpPr/>
          <p:nvPr/>
        </p:nvGrpSpPr>
        <p:grpSpPr>
          <a:xfrm>
            <a:off x="5706879" y="4883507"/>
            <a:ext cx="5400000" cy="657224"/>
            <a:chOff x="3443964" y="5368927"/>
            <a:chExt cx="5400000" cy="657224"/>
          </a:xfrm>
        </p:grpSpPr>
        <p:sp>
          <p:nvSpPr>
            <p:cNvPr id="15" name="MH_Other_3">
              <a:extLst>
                <a:ext uri="{FF2B5EF4-FFF2-40B4-BE49-F238E27FC236}">
                  <a16:creationId xmlns:a16="http://schemas.microsoft.com/office/drawing/2014/main" xmlns=""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xmlns=""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xmlns="" id="{D44C8EDE-CE88-4D19-B2F5-321B73B3252D}"/>
                </a:ext>
              </a:extLst>
            </p:cNvPr>
            <p:cNvSpPr/>
            <p:nvPr>
              <p:custDataLst>
                <p:tags r:id="rId3"/>
              </p:custDataLst>
            </p:nvPr>
          </p:nvSpPr>
          <p:spPr>
            <a:xfrm>
              <a:off x="3443964" y="5368927"/>
              <a:ext cx="54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xmlns="" val="41538633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2" y="0"/>
            <a:ext cx="10515600" cy="1325563"/>
          </a:xfrm>
        </p:spPr>
        <p:txBody>
          <a:bodyPr/>
          <a:lstStyle/>
          <a:p>
            <a:r>
              <a:rPr lang="zh-CN" altLang="en-US"/>
              <a:t>全局变量的存储类别</a:t>
            </a:r>
            <a:endParaRPr lang="zh-CN" altLang="en-US" dirty="0"/>
          </a:p>
        </p:txBody>
      </p:sp>
      <p:sp>
        <p:nvSpPr>
          <p:cNvPr id="9" name="标题 1">
            <a:extLst>
              <a:ext uri="{FF2B5EF4-FFF2-40B4-BE49-F238E27FC236}">
                <a16:creationId xmlns:a16="http://schemas.microsoft.com/office/drawing/2014/main" xmlns="" id="{F694C8CC-833E-48C3-8388-7834C145160E}"/>
              </a:ext>
            </a:extLst>
          </p:cNvPr>
          <p:cNvSpPr txBox="1">
            <a:spLocks/>
          </p:cNvSpPr>
          <p:nvPr/>
        </p:nvSpPr>
        <p:spPr>
          <a:xfrm>
            <a:off x="924482" y="1007598"/>
            <a:ext cx="4440474"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a:t>在一个文件内扩展外部变量的作用域</a:t>
            </a:r>
            <a:endParaRPr lang="en-US" altLang="zh-CN" sz="2400" dirty="0"/>
          </a:p>
        </p:txBody>
      </p:sp>
      <p:sp>
        <p:nvSpPr>
          <p:cNvPr id="13" name="MH_Text_1">
            <a:extLst>
              <a:ext uri="{FF2B5EF4-FFF2-40B4-BE49-F238E27FC236}">
                <a16:creationId xmlns:a16="http://schemas.microsoft.com/office/drawing/2014/main" xmlns="" id="{09BAB517-D8AA-4565-A59F-334343DF4404}"/>
              </a:ext>
            </a:extLst>
          </p:cNvPr>
          <p:cNvSpPr/>
          <p:nvPr>
            <p:custDataLst>
              <p:tags r:id="rId1"/>
            </p:custDataLst>
          </p:nvPr>
        </p:nvSpPr>
        <p:spPr>
          <a:xfrm>
            <a:off x="924481" y="1526962"/>
            <a:ext cx="10491231" cy="499528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36000" rIns="0" bIns="0">
            <a:noAutofit/>
          </a:bodyPr>
          <a:lstStyle/>
          <a:p>
            <a:pPr algn="just">
              <a:lnSpc>
                <a:spcPct val="150000"/>
              </a:lnSpc>
              <a:defRPr/>
            </a:pPr>
            <a:r>
              <a:rPr lang="zh-CN" altLang="en-US">
                <a:solidFill>
                  <a:schemeClr val="tx1"/>
                </a:solidFill>
              </a:rPr>
              <a:t>如果外部变量不在文件的开头定义，其有效的作用范围只限于定义处到文件结束。 在定义点之前的函数不能引用该外部变量。如果由于某种考虑，在定义点之前的函数需要引用该外部变量，则应该在引用之前用关键字</a:t>
            </a:r>
            <a:r>
              <a:rPr lang="en-US" altLang="zh-CN" b="1">
                <a:solidFill>
                  <a:schemeClr val="tx1"/>
                </a:solidFill>
              </a:rPr>
              <a:t>extern</a:t>
            </a:r>
            <a:r>
              <a:rPr lang="zh-CN" altLang="en-US">
                <a:solidFill>
                  <a:schemeClr val="tx1"/>
                </a:solidFill>
              </a:rPr>
              <a:t>对该变量作“</a:t>
            </a:r>
            <a:r>
              <a:rPr lang="zh-CN" altLang="en-US" b="1">
                <a:solidFill>
                  <a:schemeClr val="tx1"/>
                </a:solidFill>
              </a:rPr>
              <a:t>外部变量声明</a:t>
            </a:r>
            <a:r>
              <a:rPr lang="zh-CN" altLang="en-US">
                <a:solidFill>
                  <a:schemeClr val="tx1"/>
                </a:solidFill>
              </a:rPr>
              <a:t>”，表示把该外部变量的作用域扩展到此位置。有了此声明，就可以从“声明”处起，合法地使用该外部变量。</a:t>
            </a:r>
            <a:endParaRPr lang="zh-CN" altLang="en-US" dirty="0">
              <a:solidFill>
                <a:schemeClr val="tx1"/>
              </a:solidFill>
            </a:endParaRPr>
          </a:p>
        </p:txBody>
      </p:sp>
      <p:sp>
        <p:nvSpPr>
          <p:cNvPr id="5" name="内容占位符 2"/>
          <p:cNvSpPr>
            <a:spLocks noGrp="1"/>
          </p:cNvSpPr>
          <p:nvPr>
            <p:ph idx="1"/>
          </p:nvPr>
        </p:nvSpPr>
        <p:spPr>
          <a:xfrm>
            <a:off x="745861" y="3345588"/>
            <a:ext cx="5915713"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smtClean="0">
                <a:solidFill>
                  <a:schemeClr val="accent1"/>
                </a:solidFill>
              </a:rPr>
              <a:t>7.18】</a:t>
            </a:r>
            <a:r>
              <a:rPr lang="zh-CN" altLang="en-US" sz="2000">
                <a:solidFill>
                  <a:schemeClr val="accent1"/>
                </a:solidFill>
              </a:rPr>
              <a:t>调用函数，求</a:t>
            </a:r>
            <a:r>
              <a:rPr lang="en-US" altLang="zh-CN" sz="2000">
                <a:solidFill>
                  <a:schemeClr val="accent1"/>
                </a:solidFill>
              </a:rPr>
              <a:t>3</a:t>
            </a:r>
            <a:r>
              <a:rPr lang="zh-CN" altLang="en-US" sz="2000">
                <a:solidFill>
                  <a:schemeClr val="accent1"/>
                </a:solidFill>
              </a:rPr>
              <a:t>个整数中的大者。</a:t>
            </a:r>
            <a:endParaRPr lang="zh-CN" altLang="en-US" sz="2000" dirty="0">
              <a:solidFill>
                <a:schemeClr val="accent1"/>
              </a:solidFill>
            </a:endParaRPr>
          </a:p>
        </p:txBody>
      </p:sp>
      <p:sp>
        <p:nvSpPr>
          <p:cNvPr id="6" name="圆角矩形 12">
            <a:extLst>
              <a:ext uri="{FF2B5EF4-FFF2-40B4-BE49-F238E27FC236}">
                <a16:creationId xmlns:a16="http://schemas.microsoft.com/office/drawing/2014/main" xmlns="" id="{0F049BFC-9696-4323-94B2-76251E60074B}"/>
              </a:ext>
            </a:extLst>
          </p:cNvPr>
          <p:cNvSpPr/>
          <p:nvPr/>
        </p:nvSpPr>
        <p:spPr>
          <a:xfrm>
            <a:off x="5732227" y="2882348"/>
            <a:ext cx="5683485" cy="384129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r>
              <a:rPr lang="en-US" altLang="zh-CN" sz="1400"/>
              <a:t>#include &lt;stdio.h&gt;</a:t>
            </a:r>
          </a:p>
          <a:p>
            <a:pPr defTabSz="363538">
              <a:lnSpc>
                <a:spcPct val="110000"/>
              </a:lnSpc>
            </a:pPr>
            <a:r>
              <a:rPr lang="en-US" altLang="zh-CN" sz="1400"/>
              <a:t>int main()</a:t>
            </a:r>
          </a:p>
          <a:p>
            <a:pPr defTabSz="363538">
              <a:lnSpc>
                <a:spcPct val="110000"/>
              </a:lnSpc>
            </a:pPr>
            <a:r>
              <a:rPr lang="en-US" altLang="zh-CN" sz="1400"/>
              <a:t>{	int max();</a:t>
            </a:r>
          </a:p>
          <a:p>
            <a:pPr defTabSz="363538">
              <a:lnSpc>
                <a:spcPct val="110000"/>
              </a:lnSpc>
            </a:pPr>
            <a:r>
              <a:rPr lang="en-US" altLang="zh-CN" sz="1400"/>
              <a:t>	</a:t>
            </a:r>
            <a:r>
              <a:rPr lang="en-US" altLang="zh-CN" sz="1400">
                <a:solidFill>
                  <a:schemeClr val="accent6"/>
                </a:solidFill>
              </a:rPr>
              <a:t>extern int A,B,C;</a:t>
            </a:r>
            <a:r>
              <a:rPr lang="en-US" altLang="zh-CN" sz="1400"/>
              <a:t>	</a:t>
            </a:r>
            <a:r>
              <a:rPr lang="en-US" altLang="zh-CN" sz="1400">
                <a:solidFill>
                  <a:srgbClr val="008000"/>
                </a:solidFill>
              </a:rPr>
              <a:t>//</a:t>
            </a:r>
            <a:r>
              <a:rPr lang="zh-CN" altLang="en-US" sz="1400">
                <a:solidFill>
                  <a:srgbClr val="008000"/>
                </a:solidFill>
              </a:rPr>
              <a:t>把外部变量</a:t>
            </a:r>
            <a:r>
              <a:rPr lang="en-US" altLang="zh-CN" sz="1400">
                <a:solidFill>
                  <a:srgbClr val="008000"/>
                </a:solidFill>
              </a:rPr>
              <a:t>A,B,C</a:t>
            </a:r>
            <a:r>
              <a:rPr lang="zh-CN" altLang="en-US" sz="1400">
                <a:solidFill>
                  <a:srgbClr val="008000"/>
                </a:solidFill>
              </a:rPr>
              <a:t>的作用域扩展到从此处开始</a:t>
            </a:r>
          </a:p>
          <a:p>
            <a:pPr defTabSz="363538">
              <a:lnSpc>
                <a:spcPct val="110000"/>
              </a:lnSpc>
            </a:pPr>
            <a:r>
              <a:rPr lang="zh-CN" altLang="en-US" sz="1400"/>
              <a:t>	</a:t>
            </a:r>
            <a:r>
              <a:rPr lang="en-US" altLang="zh-CN" sz="1400"/>
              <a:t>printf("Please enter three integer numbers:");</a:t>
            </a:r>
          </a:p>
          <a:p>
            <a:pPr defTabSz="363538">
              <a:lnSpc>
                <a:spcPct val="110000"/>
              </a:lnSpc>
            </a:pPr>
            <a:r>
              <a:rPr lang="en-US" altLang="zh-CN" sz="1400"/>
              <a:t>	scanf("%d %d %d",&amp;A,&amp;B,&amp;C</a:t>
            </a:r>
            <a:r>
              <a:rPr lang="en-US" altLang="zh-CN" sz="1400" smtClean="0"/>
              <a:t>);	</a:t>
            </a:r>
            <a:r>
              <a:rPr lang="en-US" altLang="zh-CN" sz="1400"/>
              <a:t>	</a:t>
            </a:r>
            <a:r>
              <a:rPr lang="en-US" altLang="zh-CN" sz="1400">
                <a:solidFill>
                  <a:srgbClr val="008000"/>
                </a:solidFill>
              </a:rPr>
              <a:t>//</a:t>
            </a:r>
            <a:r>
              <a:rPr lang="zh-CN" altLang="en-US" sz="1400">
                <a:solidFill>
                  <a:srgbClr val="008000"/>
                </a:solidFill>
              </a:rPr>
              <a:t>输入</a:t>
            </a:r>
            <a:r>
              <a:rPr lang="en-US" altLang="zh-CN" sz="1400">
                <a:solidFill>
                  <a:srgbClr val="008000"/>
                </a:solidFill>
              </a:rPr>
              <a:t>3</a:t>
            </a:r>
            <a:r>
              <a:rPr lang="zh-CN" altLang="en-US" sz="1400">
                <a:solidFill>
                  <a:srgbClr val="008000"/>
                </a:solidFill>
              </a:rPr>
              <a:t>个整数给</a:t>
            </a:r>
            <a:r>
              <a:rPr lang="en-US" altLang="zh-CN" sz="1400">
                <a:solidFill>
                  <a:srgbClr val="008000"/>
                </a:solidFill>
              </a:rPr>
              <a:t>A,B,C</a:t>
            </a:r>
          </a:p>
          <a:p>
            <a:pPr defTabSz="363538">
              <a:lnSpc>
                <a:spcPct val="110000"/>
              </a:lnSpc>
            </a:pPr>
            <a:r>
              <a:rPr lang="en-US" altLang="zh-CN" sz="1400"/>
              <a:t>	printf("max is %d\n",max());</a:t>
            </a:r>
          </a:p>
          <a:p>
            <a:pPr defTabSz="363538">
              <a:lnSpc>
                <a:spcPct val="110000"/>
              </a:lnSpc>
            </a:pPr>
            <a:r>
              <a:rPr lang="en-US" altLang="zh-CN" sz="1400"/>
              <a:t>	return 0;</a:t>
            </a:r>
          </a:p>
          <a:p>
            <a:pPr defTabSz="363538">
              <a:lnSpc>
                <a:spcPct val="110000"/>
              </a:lnSpc>
            </a:pPr>
            <a:r>
              <a:rPr lang="en-US" altLang="zh-CN" sz="1400" smtClean="0"/>
              <a:t>}</a:t>
            </a:r>
            <a:endParaRPr lang="en-US" altLang="zh-CN" sz="1400"/>
          </a:p>
          <a:p>
            <a:pPr defTabSz="363538">
              <a:lnSpc>
                <a:spcPct val="110000"/>
              </a:lnSpc>
            </a:pPr>
            <a:r>
              <a:rPr lang="en-US" altLang="zh-CN" sz="1400">
                <a:solidFill>
                  <a:schemeClr val="accent6"/>
                </a:solidFill>
              </a:rPr>
              <a:t>int A,B,C;</a:t>
            </a:r>
            <a:r>
              <a:rPr lang="en-US" altLang="zh-CN" sz="1400"/>
              <a:t>	</a:t>
            </a:r>
            <a:r>
              <a:rPr lang="en-US" altLang="zh-CN" sz="1400" smtClean="0"/>
              <a:t>			</a:t>
            </a:r>
            <a:r>
              <a:rPr lang="en-US" altLang="zh-CN" sz="1400">
                <a:solidFill>
                  <a:srgbClr val="008000"/>
                </a:solidFill>
              </a:rPr>
              <a:t>//</a:t>
            </a:r>
            <a:r>
              <a:rPr lang="zh-CN" altLang="en-US" sz="1400">
                <a:solidFill>
                  <a:srgbClr val="008000"/>
                </a:solidFill>
              </a:rPr>
              <a:t>定义外部变量</a:t>
            </a:r>
            <a:r>
              <a:rPr lang="en-US" altLang="zh-CN" sz="1400">
                <a:solidFill>
                  <a:srgbClr val="008000"/>
                </a:solidFill>
              </a:rPr>
              <a:t>A,B,C</a:t>
            </a:r>
          </a:p>
          <a:p>
            <a:pPr defTabSz="363538">
              <a:lnSpc>
                <a:spcPct val="110000"/>
              </a:lnSpc>
            </a:pPr>
            <a:r>
              <a:rPr lang="en-US" altLang="zh-CN" sz="1400"/>
              <a:t>int max()</a:t>
            </a:r>
          </a:p>
          <a:p>
            <a:pPr defTabSz="363538">
              <a:lnSpc>
                <a:spcPct val="110000"/>
              </a:lnSpc>
            </a:pPr>
            <a:r>
              <a:rPr lang="en-US" altLang="zh-CN" sz="1400"/>
              <a:t>{	int m;</a:t>
            </a:r>
          </a:p>
          <a:p>
            <a:pPr defTabSz="363538">
              <a:lnSpc>
                <a:spcPct val="110000"/>
              </a:lnSpc>
            </a:pPr>
            <a:r>
              <a:rPr lang="en-US" altLang="zh-CN" sz="1400"/>
              <a:t>	m=A&gt;B?A:B;		</a:t>
            </a:r>
            <a:r>
              <a:rPr lang="en-US" altLang="zh-CN" sz="1400">
                <a:solidFill>
                  <a:srgbClr val="008000"/>
                </a:solidFill>
              </a:rPr>
              <a:t>//</a:t>
            </a:r>
            <a:r>
              <a:rPr lang="zh-CN" altLang="en-US" sz="1400">
                <a:solidFill>
                  <a:srgbClr val="008000"/>
                </a:solidFill>
              </a:rPr>
              <a:t>把</a:t>
            </a:r>
            <a:r>
              <a:rPr lang="en-US" altLang="zh-CN" sz="1400">
                <a:solidFill>
                  <a:srgbClr val="008000"/>
                </a:solidFill>
              </a:rPr>
              <a:t>A</a:t>
            </a:r>
            <a:r>
              <a:rPr lang="zh-CN" altLang="en-US" sz="1400">
                <a:solidFill>
                  <a:srgbClr val="008000"/>
                </a:solidFill>
              </a:rPr>
              <a:t>和</a:t>
            </a:r>
            <a:r>
              <a:rPr lang="en-US" altLang="zh-CN" sz="1400">
                <a:solidFill>
                  <a:srgbClr val="008000"/>
                </a:solidFill>
              </a:rPr>
              <a:t>B</a:t>
            </a:r>
            <a:r>
              <a:rPr lang="zh-CN" altLang="en-US" sz="1400">
                <a:solidFill>
                  <a:srgbClr val="008000"/>
                </a:solidFill>
              </a:rPr>
              <a:t>中的大者放在</a:t>
            </a:r>
            <a:r>
              <a:rPr lang="en-US" altLang="zh-CN" sz="1400">
                <a:solidFill>
                  <a:srgbClr val="008000"/>
                </a:solidFill>
              </a:rPr>
              <a:t>m</a:t>
            </a:r>
            <a:r>
              <a:rPr lang="zh-CN" altLang="en-US" sz="1400">
                <a:solidFill>
                  <a:srgbClr val="008000"/>
                </a:solidFill>
              </a:rPr>
              <a:t>中</a:t>
            </a:r>
          </a:p>
          <a:p>
            <a:pPr defTabSz="363538">
              <a:lnSpc>
                <a:spcPct val="110000"/>
              </a:lnSpc>
            </a:pPr>
            <a:r>
              <a:rPr lang="zh-CN" altLang="en-US" sz="1400"/>
              <a:t>	</a:t>
            </a:r>
            <a:r>
              <a:rPr lang="en-US" altLang="zh-CN" sz="1400"/>
              <a:t>if(C&gt;m) m=C;	</a:t>
            </a:r>
            <a:r>
              <a:rPr lang="en-US" altLang="zh-CN" sz="1400" smtClean="0"/>
              <a:t>	</a:t>
            </a:r>
            <a:r>
              <a:rPr lang="en-US" altLang="zh-CN" sz="1400">
                <a:solidFill>
                  <a:srgbClr val="008000"/>
                </a:solidFill>
              </a:rPr>
              <a:t>//</a:t>
            </a:r>
            <a:r>
              <a:rPr lang="zh-CN" altLang="en-US" sz="1400">
                <a:solidFill>
                  <a:srgbClr val="008000"/>
                </a:solidFill>
              </a:rPr>
              <a:t>将</a:t>
            </a:r>
            <a:r>
              <a:rPr lang="en-US" altLang="zh-CN" sz="1400">
                <a:solidFill>
                  <a:srgbClr val="008000"/>
                </a:solidFill>
              </a:rPr>
              <a:t>A,B,C</a:t>
            </a:r>
            <a:r>
              <a:rPr lang="zh-CN" altLang="en-US" sz="1400">
                <a:solidFill>
                  <a:srgbClr val="008000"/>
                </a:solidFill>
              </a:rPr>
              <a:t>三者中的大者放在</a:t>
            </a:r>
            <a:r>
              <a:rPr lang="en-US" altLang="zh-CN" sz="1400">
                <a:solidFill>
                  <a:srgbClr val="008000"/>
                </a:solidFill>
              </a:rPr>
              <a:t>m</a:t>
            </a:r>
            <a:r>
              <a:rPr lang="zh-CN" altLang="en-US" sz="1400">
                <a:solidFill>
                  <a:srgbClr val="008000"/>
                </a:solidFill>
              </a:rPr>
              <a:t>中</a:t>
            </a:r>
          </a:p>
          <a:p>
            <a:pPr defTabSz="363538">
              <a:lnSpc>
                <a:spcPct val="110000"/>
              </a:lnSpc>
            </a:pPr>
            <a:r>
              <a:rPr lang="zh-CN" altLang="en-US" sz="1400"/>
              <a:t>	</a:t>
            </a:r>
            <a:r>
              <a:rPr lang="en-US" altLang="zh-CN" sz="1400"/>
              <a:t>return(m);		</a:t>
            </a:r>
            <a:r>
              <a:rPr lang="en-US" altLang="zh-CN" sz="1400">
                <a:solidFill>
                  <a:srgbClr val="008000"/>
                </a:solidFill>
              </a:rPr>
              <a:t>//</a:t>
            </a:r>
            <a:r>
              <a:rPr lang="zh-CN" altLang="en-US" sz="1400">
                <a:solidFill>
                  <a:srgbClr val="008000"/>
                </a:solidFill>
              </a:rPr>
              <a:t>返回</a:t>
            </a:r>
            <a:r>
              <a:rPr lang="en-US" altLang="zh-CN" sz="1400">
                <a:solidFill>
                  <a:srgbClr val="008000"/>
                </a:solidFill>
              </a:rPr>
              <a:t>m</a:t>
            </a:r>
            <a:r>
              <a:rPr lang="zh-CN" altLang="en-US" sz="1400">
                <a:solidFill>
                  <a:srgbClr val="008000"/>
                </a:solidFill>
              </a:rPr>
              <a:t>的值</a:t>
            </a:r>
          </a:p>
          <a:p>
            <a:pPr defTabSz="363538">
              <a:lnSpc>
                <a:spcPct val="110000"/>
              </a:lnSpc>
            </a:pPr>
            <a:r>
              <a:rPr lang="en-US" altLang="zh-CN" sz="1400"/>
              <a:t>}</a:t>
            </a:r>
            <a:endParaRPr lang="en-US" altLang="zh-CN" sz="1400" dirty="0"/>
          </a:p>
        </p:txBody>
      </p:sp>
      <p:grpSp>
        <p:nvGrpSpPr>
          <p:cNvPr id="7" name="组合 6">
            <a:extLst>
              <a:ext uri="{FF2B5EF4-FFF2-40B4-BE49-F238E27FC236}">
                <a16:creationId xmlns:a16="http://schemas.microsoft.com/office/drawing/2014/main" xmlns="" id="{1AA1FD9A-69A9-4087-BCCF-813E351B8518}"/>
              </a:ext>
            </a:extLst>
          </p:cNvPr>
          <p:cNvGrpSpPr/>
          <p:nvPr/>
        </p:nvGrpSpPr>
        <p:grpSpPr>
          <a:xfrm>
            <a:off x="924480" y="4595911"/>
            <a:ext cx="4664681" cy="2127731"/>
            <a:chOff x="8582294" y="4088152"/>
            <a:chExt cx="4813630" cy="2127731"/>
          </a:xfrm>
        </p:grpSpPr>
        <p:sp>
          <p:nvSpPr>
            <p:cNvPr id="8" name="MH_Other_1">
              <a:extLst>
                <a:ext uri="{FF2B5EF4-FFF2-40B4-BE49-F238E27FC236}">
                  <a16:creationId xmlns:a16="http://schemas.microsoft.com/office/drawing/2014/main" xmlns="" id="{D791730B-67A0-4BD5-A1DE-602F797C0E17}"/>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0" name="MH_SubTitle_1">
              <a:extLst>
                <a:ext uri="{FF2B5EF4-FFF2-40B4-BE49-F238E27FC236}">
                  <a16:creationId xmlns:a16="http://schemas.microsoft.com/office/drawing/2014/main" xmlns="" id="{0FD83E40-24EF-49EF-91B2-720BC63586DB}"/>
                </a:ext>
              </a:extLst>
            </p:cNvPr>
            <p:cNvSpPr/>
            <p:nvPr>
              <p:custDataLst>
                <p:tags r:id="rId3"/>
              </p:custDataLst>
            </p:nvPr>
          </p:nvSpPr>
          <p:spPr>
            <a:xfrm>
              <a:off x="9371543" y="4088152"/>
              <a:ext cx="4013760" cy="2127731"/>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400">
                  <a:solidFill>
                    <a:schemeClr val="tx1">
                      <a:lumMod val="75000"/>
                      <a:lumOff val="25000"/>
                    </a:schemeClr>
                  </a:solidFill>
                </a:rPr>
                <a:t>提倡将外部变量的定义放在引用它的所有函数之前，这样可以避免在函数中多加一个</a:t>
              </a:r>
              <a:r>
                <a:rPr lang="en-US" altLang="zh-CN" sz="1400">
                  <a:solidFill>
                    <a:schemeClr val="tx1">
                      <a:lumMod val="75000"/>
                      <a:lumOff val="25000"/>
                    </a:schemeClr>
                  </a:solidFill>
                </a:rPr>
                <a:t>extern</a:t>
              </a:r>
              <a:r>
                <a:rPr lang="zh-CN" altLang="en-US" sz="1400">
                  <a:solidFill>
                    <a:schemeClr val="tx1">
                      <a:lumMod val="75000"/>
                      <a:lumOff val="25000"/>
                    </a:schemeClr>
                  </a:solidFill>
                </a:rPr>
                <a:t>声明</a:t>
              </a:r>
              <a:r>
                <a:rPr lang="zh-CN" altLang="en-US" sz="1400" smtClean="0">
                  <a:solidFill>
                    <a:schemeClr val="tx1">
                      <a:lumMod val="75000"/>
                      <a:lumOff val="25000"/>
                    </a:schemeClr>
                  </a:solidFill>
                </a:rPr>
                <a:t>。</a:t>
              </a:r>
              <a:endParaRPr lang="zh-CN" altLang="en-US" sz="1400">
                <a:solidFill>
                  <a:schemeClr val="tx1">
                    <a:lumMod val="75000"/>
                    <a:lumOff val="25000"/>
                  </a:schemeClr>
                </a:solidFill>
              </a:endParaRPr>
            </a:p>
            <a:p>
              <a:pPr marL="285750" indent="-285750">
                <a:lnSpc>
                  <a:spcPct val="120000"/>
                </a:lnSpc>
                <a:spcAft>
                  <a:spcPts val="600"/>
                </a:spcAft>
                <a:buFont typeface="Arial" panose="020B0604020202020204" pitchFamily="34" charset="0"/>
                <a:buChar char="•"/>
                <a:defRPr/>
              </a:pPr>
              <a:r>
                <a:rPr lang="zh-CN" altLang="en-US" sz="1400">
                  <a:solidFill>
                    <a:schemeClr val="tx1">
                      <a:lumMod val="75000"/>
                      <a:lumOff val="25000"/>
                    </a:schemeClr>
                  </a:solidFill>
                </a:rPr>
                <a:t>用</a:t>
              </a:r>
              <a:r>
                <a:rPr lang="en-US" altLang="zh-CN" sz="1400">
                  <a:solidFill>
                    <a:schemeClr val="tx1">
                      <a:lumMod val="75000"/>
                      <a:lumOff val="25000"/>
                    </a:schemeClr>
                  </a:solidFill>
                </a:rPr>
                <a:t>extern</a:t>
              </a:r>
              <a:r>
                <a:rPr lang="zh-CN" altLang="en-US" sz="1400">
                  <a:solidFill>
                    <a:schemeClr val="tx1">
                      <a:lumMod val="75000"/>
                      <a:lumOff val="25000"/>
                    </a:schemeClr>
                  </a:solidFill>
                </a:rPr>
                <a:t>声明外部变量时，类型名可以写也可以省写。例如，“</a:t>
              </a:r>
              <a:r>
                <a:rPr lang="en-US" altLang="zh-CN" sz="1400">
                  <a:solidFill>
                    <a:schemeClr val="tx1">
                      <a:lumMod val="75000"/>
                      <a:lumOff val="25000"/>
                    </a:schemeClr>
                  </a:solidFill>
                </a:rPr>
                <a:t>extern int A,B,C;”</a:t>
              </a:r>
              <a:r>
                <a:rPr lang="zh-CN" altLang="en-US" sz="1400">
                  <a:solidFill>
                    <a:schemeClr val="tx1">
                      <a:lumMod val="75000"/>
                      <a:lumOff val="25000"/>
                    </a:schemeClr>
                  </a:solidFill>
                </a:rPr>
                <a:t>也可以写成“</a:t>
              </a:r>
              <a:r>
                <a:rPr lang="en-US" altLang="zh-CN" sz="1400">
                  <a:solidFill>
                    <a:schemeClr val="tx1">
                      <a:lumMod val="75000"/>
                      <a:lumOff val="25000"/>
                    </a:schemeClr>
                  </a:solidFill>
                </a:rPr>
                <a:t>extern A,B,C;”</a:t>
              </a:r>
              <a:r>
                <a:rPr lang="zh-CN" altLang="en-US" sz="1400">
                  <a:solidFill>
                    <a:schemeClr val="tx1">
                      <a:lumMod val="75000"/>
                      <a:lumOff val="25000"/>
                    </a:schemeClr>
                  </a:solidFill>
                </a:rPr>
                <a:t>。因为它不是定义变量，可以不指定类型，只须写出外部变量名即可</a:t>
              </a:r>
              <a:r>
                <a:rPr lang="zh-CN" altLang="en-US" sz="1400" smtClean="0">
                  <a:solidFill>
                    <a:schemeClr val="tx1">
                      <a:lumMod val="75000"/>
                      <a:lumOff val="25000"/>
                    </a:schemeClr>
                  </a:solidFill>
                </a:rPr>
                <a:t>。</a:t>
              </a:r>
              <a:endParaRPr lang="zh-CN" altLang="en-US" sz="1400" dirty="0">
                <a:solidFill>
                  <a:schemeClr val="tx1">
                    <a:lumMod val="75000"/>
                    <a:lumOff val="25000"/>
                  </a:schemeClr>
                </a:solidFill>
              </a:endParaRPr>
            </a:p>
          </p:txBody>
        </p:sp>
        <p:sp>
          <p:nvSpPr>
            <p:cNvPr id="11" name="MH_Other_2">
              <a:extLst>
                <a:ext uri="{FF2B5EF4-FFF2-40B4-BE49-F238E27FC236}">
                  <a16:creationId xmlns:a16="http://schemas.microsoft.com/office/drawing/2014/main" xmlns="" id="{AB1AACF2-C221-4CC0-9D1B-960D460A8272}"/>
                </a:ext>
              </a:extLst>
            </p:cNvPr>
            <p:cNvSpPr/>
            <p:nvPr>
              <p:custDataLst>
                <p:tags r:id="rId4"/>
              </p:custDataLst>
            </p:nvPr>
          </p:nvSpPr>
          <p:spPr>
            <a:xfrm rot="16200000">
              <a:off x="13094299" y="591425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pic>
        <p:nvPicPr>
          <p:cNvPr id="3" name="图片 2"/>
          <p:cNvPicPr>
            <a:picLocks noChangeAspect="1"/>
          </p:cNvPicPr>
          <p:nvPr/>
        </p:nvPicPr>
        <p:blipFill>
          <a:blip r:embed="rId7" cstate="print"/>
          <a:stretch>
            <a:fillRect/>
          </a:stretch>
        </p:blipFill>
        <p:spPr>
          <a:xfrm>
            <a:off x="7984849" y="2820751"/>
            <a:ext cx="3376653" cy="821831"/>
          </a:xfrm>
          <a:prstGeom prst="rect">
            <a:avLst/>
          </a:prstGeom>
        </p:spPr>
      </p:pic>
    </p:spTree>
    <p:extLst>
      <p:ext uri="{BB962C8B-B14F-4D97-AF65-F5344CB8AC3E}">
        <p14:creationId xmlns:p14="http://schemas.microsoft.com/office/powerpoint/2010/main" xmlns="" val="78367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a:t>为什么定义函数</a:t>
            </a:r>
          </a:p>
        </p:txBody>
      </p:sp>
      <p:sp>
        <p:nvSpPr>
          <p:cNvPr id="11" name="MH_Desc_1"/>
          <p:cNvSpPr/>
          <p:nvPr>
            <p:custDataLst>
              <p:tags r:id="rId1"/>
            </p:custDataLst>
          </p:nvPr>
        </p:nvSpPr>
        <p:spPr>
          <a:xfrm>
            <a:off x="643111" y="1898374"/>
            <a:ext cx="10717315" cy="266368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定义函数应包括以下几个内容</a:t>
            </a:r>
            <a:r>
              <a:rPr lang="en-US" altLang="zh-CN">
                <a:solidFill>
                  <a:schemeClr val="tx1"/>
                </a:solidFill>
              </a:rPr>
              <a:t>: </a:t>
            </a:r>
          </a:p>
          <a:p>
            <a:pPr algn="just">
              <a:lnSpc>
                <a:spcPct val="150000"/>
              </a:lnSpc>
              <a:defRPr/>
            </a:pPr>
            <a:r>
              <a:rPr lang="en-US" altLang="zh-CN">
                <a:solidFill>
                  <a:schemeClr val="tx1"/>
                </a:solidFill>
              </a:rPr>
              <a:t>(1) </a:t>
            </a:r>
            <a:r>
              <a:rPr lang="zh-CN" altLang="en-US">
                <a:solidFill>
                  <a:schemeClr val="tx1"/>
                </a:solidFill>
              </a:rPr>
              <a:t>指定函数的名字，以便以后按名调用。</a:t>
            </a:r>
          </a:p>
          <a:p>
            <a:pPr algn="just">
              <a:lnSpc>
                <a:spcPct val="150000"/>
              </a:lnSpc>
              <a:defRPr/>
            </a:pPr>
            <a:r>
              <a:rPr lang="en-US" altLang="zh-CN">
                <a:solidFill>
                  <a:schemeClr val="tx1"/>
                </a:solidFill>
              </a:rPr>
              <a:t>(2) </a:t>
            </a:r>
            <a:r>
              <a:rPr lang="zh-CN" altLang="en-US">
                <a:solidFill>
                  <a:schemeClr val="tx1"/>
                </a:solidFill>
              </a:rPr>
              <a:t>指定函数的类型，即函数返回值的类型。</a:t>
            </a:r>
          </a:p>
          <a:p>
            <a:pPr algn="just">
              <a:lnSpc>
                <a:spcPct val="150000"/>
              </a:lnSpc>
              <a:defRPr/>
            </a:pPr>
            <a:r>
              <a:rPr lang="en-US" altLang="zh-CN">
                <a:solidFill>
                  <a:schemeClr val="tx1"/>
                </a:solidFill>
              </a:rPr>
              <a:t>(3) </a:t>
            </a:r>
            <a:r>
              <a:rPr lang="zh-CN" altLang="en-US">
                <a:solidFill>
                  <a:schemeClr val="tx1"/>
                </a:solidFill>
              </a:rPr>
              <a:t>指定函数的参数的名字和类型，以便在调用函数时向它们传递数据。对无参函数不需要这项。</a:t>
            </a:r>
          </a:p>
          <a:p>
            <a:pPr algn="just">
              <a:lnSpc>
                <a:spcPct val="150000"/>
              </a:lnSpc>
              <a:defRPr/>
            </a:pPr>
            <a:r>
              <a:rPr lang="en-US" altLang="zh-CN">
                <a:solidFill>
                  <a:schemeClr val="tx1"/>
                </a:solidFill>
              </a:rPr>
              <a:t>(4) </a:t>
            </a:r>
            <a:r>
              <a:rPr lang="zh-CN" altLang="en-US">
                <a:solidFill>
                  <a:schemeClr val="tx1"/>
                </a:solidFill>
              </a:rPr>
              <a:t>指定函数应当完成什么操作，也就是函数是做什么的，即函数的功能。这是最重要的，是在函数体中解决的。</a:t>
            </a:r>
          </a:p>
        </p:txBody>
      </p:sp>
      <p:sp>
        <p:nvSpPr>
          <p:cNvPr id="3" name="矩形 2"/>
          <p:cNvSpPr/>
          <p:nvPr/>
        </p:nvSpPr>
        <p:spPr>
          <a:xfrm>
            <a:off x="573537" y="1262747"/>
            <a:ext cx="7695820" cy="400110"/>
          </a:xfrm>
          <a:prstGeom prst="rect">
            <a:avLst/>
          </a:prstGeom>
        </p:spPr>
        <p:txBody>
          <a:bodyPr wrap="square">
            <a:spAutoFit/>
          </a:bodyPr>
          <a:lstStyle/>
          <a:p>
            <a:r>
              <a:rPr lang="zh-CN" altLang="en-US" sz="2000">
                <a:solidFill>
                  <a:schemeClr val="accent1"/>
                </a:solidFill>
              </a:rPr>
              <a:t>C语言要求，在程序中用到的所有函数，必须“</a:t>
            </a:r>
            <a:r>
              <a:rPr lang="zh-CN" altLang="en-US" sz="2000" b="1">
                <a:solidFill>
                  <a:schemeClr val="accent1"/>
                </a:solidFill>
              </a:rPr>
              <a:t>先定义，后使用</a:t>
            </a:r>
            <a:r>
              <a:rPr lang="zh-CN" altLang="en-US" sz="2000">
                <a:solidFill>
                  <a:schemeClr val="accent1"/>
                </a:solidFill>
              </a:rPr>
              <a:t>”。</a:t>
            </a:r>
          </a:p>
        </p:txBody>
      </p:sp>
    </p:spTree>
    <p:extLst>
      <p:ext uri="{BB962C8B-B14F-4D97-AF65-F5344CB8AC3E}">
        <p14:creationId xmlns:p14="http://schemas.microsoft.com/office/powerpoint/2010/main" xmlns="" val="19876564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2" y="0"/>
            <a:ext cx="10515600" cy="1325563"/>
          </a:xfrm>
        </p:spPr>
        <p:txBody>
          <a:bodyPr/>
          <a:lstStyle/>
          <a:p>
            <a:r>
              <a:rPr lang="zh-CN" altLang="en-US"/>
              <a:t>全局变量的存储类别</a:t>
            </a:r>
            <a:endParaRPr lang="zh-CN" altLang="en-US" dirty="0"/>
          </a:p>
        </p:txBody>
      </p:sp>
      <p:sp>
        <p:nvSpPr>
          <p:cNvPr id="9" name="标题 1">
            <a:extLst>
              <a:ext uri="{FF2B5EF4-FFF2-40B4-BE49-F238E27FC236}">
                <a16:creationId xmlns:a16="http://schemas.microsoft.com/office/drawing/2014/main" xmlns="" id="{F694C8CC-833E-48C3-8388-7834C145160E}"/>
              </a:ext>
            </a:extLst>
          </p:cNvPr>
          <p:cNvSpPr txBox="1">
            <a:spLocks/>
          </p:cNvSpPr>
          <p:nvPr/>
        </p:nvSpPr>
        <p:spPr>
          <a:xfrm>
            <a:off x="924482" y="1007598"/>
            <a:ext cx="4440474"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a:t>将外部变量的作用域扩展到其他文件</a:t>
            </a:r>
            <a:endParaRPr lang="en-US" altLang="zh-CN" sz="2400" dirty="0"/>
          </a:p>
        </p:txBody>
      </p:sp>
      <p:sp>
        <p:nvSpPr>
          <p:cNvPr id="13" name="MH_Text_1">
            <a:extLst>
              <a:ext uri="{FF2B5EF4-FFF2-40B4-BE49-F238E27FC236}">
                <a16:creationId xmlns:a16="http://schemas.microsoft.com/office/drawing/2014/main" xmlns="" id="{09BAB517-D8AA-4565-A59F-334343DF4404}"/>
              </a:ext>
            </a:extLst>
          </p:cNvPr>
          <p:cNvSpPr/>
          <p:nvPr>
            <p:custDataLst>
              <p:tags r:id="rId1"/>
            </p:custDataLst>
          </p:nvPr>
        </p:nvSpPr>
        <p:spPr>
          <a:xfrm>
            <a:off x="924481" y="1526962"/>
            <a:ext cx="4440475" cy="499528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36000" rIns="0" bIns="0">
            <a:noAutofit/>
          </a:bodyPr>
          <a:lstStyle/>
          <a:p>
            <a:pPr algn="just">
              <a:lnSpc>
                <a:spcPct val="150000"/>
              </a:lnSpc>
              <a:defRPr/>
            </a:pPr>
            <a:r>
              <a:rPr lang="zh-CN" altLang="en-US">
                <a:solidFill>
                  <a:schemeClr val="tx1"/>
                </a:solidFill>
              </a:rPr>
              <a:t>如果一个程序包含两个文件，在两个文件中都要用到同一个外部变量</a:t>
            </a:r>
            <a:r>
              <a:rPr lang="en-US" altLang="zh-CN">
                <a:solidFill>
                  <a:schemeClr val="tx1"/>
                </a:solidFill>
              </a:rPr>
              <a:t>Num</a:t>
            </a:r>
            <a:r>
              <a:rPr lang="zh-CN" altLang="en-US">
                <a:solidFill>
                  <a:schemeClr val="tx1"/>
                </a:solidFill>
              </a:rPr>
              <a:t>，不能分别在两个文件中各自定义一个外部变量</a:t>
            </a:r>
            <a:r>
              <a:rPr lang="en-US" altLang="zh-CN">
                <a:solidFill>
                  <a:schemeClr val="tx1"/>
                </a:solidFill>
              </a:rPr>
              <a:t>Num</a:t>
            </a:r>
            <a:r>
              <a:rPr lang="zh-CN" altLang="en-US">
                <a:solidFill>
                  <a:schemeClr val="tx1"/>
                </a:solidFill>
              </a:rPr>
              <a:t>，否则在进行程序的连接时会出现“重复定义”的错误。正确的做法是</a:t>
            </a:r>
            <a:r>
              <a:rPr lang="en-US" altLang="zh-CN">
                <a:solidFill>
                  <a:schemeClr val="tx1"/>
                </a:solidFill>
              </a:rPr>
              <a:t>: </a:t>
            </a:r>
            <a:r>
              <a:rPr lang="zh-CN" altLang="en-US">
                <a:solidFill>
                  <a:schemeClr val="tx1"/>
                </a:solidFill>
              </a:rPr>
              <a:t>在任一个文件中定义外部变量</a:t>
            </a:r>
            <a:r>
              <a:rPr lang="en-US" altLang="zh-CN">
                <a:solidFill>
                  <a:schemeClr val="tx1"/>
                </a:solidFill>
              </a:rPr>
              <a:t>Num</a:t>
            </a:r>
            <a:r>
              <a:rPr lang="zh-CN" altLang="en-US">
                <a:solidFill>
                  <a:schemeClr val="tx1"/>
                </a:solidFill>
              </a:rPr>
              <a:t>，而在另一文件中用</a:t>
            </a:r>
            <a:r>
              <a:rPr lang="en-US" altLang="zh-CN">
                <a:solidFill>
                  <a:schemeClr val="tx1"/>
                </a:solidFill>
              </a:rPr>
              <a:t>extern</a:t>
            </a:r>
            <a:r>
              <a:rPr lang="zh-CN" altLang="en-US">
                <a:solidFill>
                  <a:schemeClr val="tx1"/>
                </a:solidFill>
              </a:rPr>
              <a:t>对</a:t>
            </a:r>
            <a:r>
              <a:rPr lang="en-US" altLang="zh-CN">
                <a:solidFill>
                  <a:schemeClr val="tx1"/>
                </a:solidFill>
              </a:rPr>
              <a:t>Num</a:t>
            </a:r>
            <a:r>
              <a:rPr lang="zh-CN" altLang="en-US">
                <a:solidFill>
                  <a:schemeClr val="tx1"/>
                </a:solidFill>
              </a:rPr>
              <a:t>作“外部变量声明”，即“</a:t>
            </a:r>
            <a:r>
              <a:rPr lang="en-US" altLang="zh-CN">
                <a:solidFill>
                  <a:schemeClr val="tx1"/>
                </a:solidFill>
              </a:rPr>
              <a:t>extern Num; ”</a:t>
            </a:r>
            <a:r>
              <a:rPr lang="zh-CN" altLang="en-US">
                <a:solidFill>
                  <a:schemeClr val="tx1"/>
                </a:solidFill>
              </a:rPr>
              <a:t>。在编译和连接时，系统会由此知道</a:t>
            </a:r>
            <a:r>
              <a:rPr lang="en-US" altLang="zh-CN">
                <a:solidFill>
                  <a:schemeClr val="tx1"/>
                </a:solidFill>
              </a:rPr>
              <a:t>Num</a:t>
            </a:r>
            <a:r>
              <a:rPr lang="zh-CN" altLang="en-US">
                <a:solidFill>
                  <a:schemeClr val="tx1"/>
                </a:solidFill>
              </a:rPr>
              <a:t>有“外部链接”，可以从别处找到已定义的外部变量</a:t>
            </a:r>
            <a:r>
              <a:rPr lang="en-US" altLang="zh-CN">
                <a:solidFill>
                  <a:schemeClr val="tx1"/>
                </a:solidFill>
              </a:rPr>
              <a:t>Num</a:t>
            </a:r>
            <a:r>
              <a:rPr lang="zh-CN" altLang="en-US">
                <a:solidFill>
                  <a:schemeClr val="tx1"/>
                </a:solidFill>
              </a:rPr>
              <a:t>，并将在另一文件中定义的外部变量</a:t>
            </a:r>
            <a:r>
              <a:rPr lang="en-US" altLang="zh-CN">
                <a:solidFill>
                  <a:schemeClr val="tx1"/>
                </a:solidFill>
              </a:rPr>
              <a:t>Num</a:t>
            </a:r>
            <a:r>
              <a:rPr lang="zh-CN" altLang="en-US">
                <a:solidFill>
                  <a:schemeClr val="tx1"/>
                </a:solidFill>
              </a:rPr>
              <a:t>的作用域扩展到本文件，在本文件中可以合法地引用外部变量</a:t>
            </a:r>
            <a:r>
              <a:rPr lang="en-US" altLang="zh-CN">
                <a:solidFill>
                  <a:schemeClr val="tx1"/>
                </a:solidFill>
              </a:rPr>
              <a:t>Num</a:t>
            </a:r>
            <a:r>
              <a:rPr lang="zh-CN" altLang="en-US">
                <a:solidFill>
                  <a:schemeClr val="tx1"/>
                </a:solidFill>
              </a:rPr>
              <a:t>。</a:t>
            </a:r>
            <a:endParaRPr lang="zh-CN" altLang="en-US" dirty="0">
              <a:solidFill>
                <a:schemeClr val="tx1"/>
              </a:solidFill>
            </a:endParaRPr>
          </a:p>
        </p:txBody>
      </p:sp>
      <p:sp>
        <p:nvSpPr>
          <p:cNvPr id="5" name="内容占位符 2"/>
          <p:cNvSpPr>
            <a:spLocks noGrp="1"/>
          </p:cNvSpPr>
          <p:nvPr>
            <p:ph idx="1"/>
          </p:nvPr>
        </p:nvSpPr>
        <p:spPr>
          <a:xfrm>
            <a:off x="5616034" y="985294"/>
            <a:ext cx="6330801"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smtClean="0">
                <a:solidFill>
                  <a:schemeClr val="accent1"/>
                </a:solidFill>
              </a:rPr>
              <a:t>7.19】</a:t>
            </a:r>
            <a:r>
              <a:rPr lang="zh-CN" altLang="en-US" sz="2000">
                <a:solidFill>
                  <a:schemeClr val="accent1"/>
                </a:solidFill>
              </a:rPr>
              <a:t>给定</a:t>
            </a:r>
            <a:r>
              <a:rPr lang="en-US" altLang="zh-CN" sz="2000">
                <a:solidFill>
                  <a:schemeClr val="accent1"/>
                </a:solidFill>
              </a:rPr>
              <a:t>b</a:t>
            </a:r>
            <a:r>
              <a:rPr lang="zh-CN" altLang="en-US" sz="2000">
                <a:solidFill>
                  <a:schemeClr val="accent1"/>
                </a:solidFill>
              </a:rPr>
              <a:t>的值，输入</a:t>
            </a:r>
            <a:r>
              <a:rPr lang="en-US" altLang="zh-CN" sz="2000">
                <a:solidFill>
                  <a:schemeClr val="accent1"/>
                </a:solidFill>
              </a:rPr>
              <a:t>a</a:t>
            </a:r>
            <a:r>
              <a:rPr lang="zh-CN" altLang="en-US" sz="2000">
                <a:solidFill>
                  <a:schemeClr val="accent1"/>
                </a:solidFill>
              </a:rPr>
              <a:t>和</a:t>
            </a:r>
            <a:r>
              <a:rPr lang="en-US" altLang="zh-CN" sz="2000">
                <a:solidFill>
                  <a:schemeClr val="accent1"/>
                </a:solidFill>
              </a:rPr>
              <a:t>m</a:t>
            </a:r>
            <a:r>
              <a:rPr lang="zh-CN" altLang="en-US" sz="2000">
                <a:solidFill>
                  <a:schemeClr val="accent1"/>
                </a:solidFill>
              </a:rPr>
              <a:t>，求</a:t>
            </a:r>
            <a:r>
              <a:rPr lang="en-US" altLang="zh-CN" sz="2000" smtClean="0">
                <a:solidFill>
                  <a:schemeClr val="accent1"/>
                </a:solidFill>
              </a:rPr>
              <a:t>a*b</a:t>
            </a:r>
            <a:r>
              <a:rPr lang="zh-CN" altLang="en-US" sz="2000">
                <a:solidFill>
                  <a:schemeClr val="accent1"/>
                </a:solidFill>
              </a:rPr>
              <a:t>和</a:t>
            </a:r>
            <a:r>
              <a:rPr lang="en-US" altLang="zh-CN" sz="2000">
                <a:solidFill>
                  <a:schemeClr val="accent1"/>
                </a:solidFill>
              </a:rPr>
              <a:t>a</a:t>
            </a:r>
            <a:r>
              <a:rPr lang="en-US" altLang="zh-CN" sz="2000" baseline="30000">
                <a:solidFill>
                  <a:schemeClr val="accent1"/>
                </a:solidFill>
              </a:rPr>
              <a:t>m</a:t>
            </a:r>
            <a:r>
              <a:rPr lang="zh-CN" altLang="en-US" sz="2000">
                <a:solidFill>
                  <a:schemeClr val="accent1"/>
                </a:solidFill>
              </a:rPr>
              <a:t>的值。</a:t>
            </a:r>
            <a:endParaRPr lang="zh-CN" altLang="en-US" sz="2000" dirty="0">
              <a:solidFill>
                <a:schemeClr val="accent1"/>
              </a:solidFill>
            </a:endParaRPr>
          </a:p>
        </p:txBody>
      </p:sp>
      <p:grpSp>
        <p:nvGrpSpPr>
          <p:cNvPr id="4" name="组合 3"/>
          <p:cNvGrpSpPr/>
          <p:nvPr/>
        </p:nvGrpSpPr>
        <p:grpSpPr>
          <a:xfrm>
            <a:off x="5818854" y="1526963"/>
            <a:ext cx="4316234" cy="3053128"/>
            <a:chOff x="5732227" y="2882349"/>
            <a:chExt cx="5683485" cy="3053128"/>
          </a:xfrm>
        </p:grpSpPr>
        <p:sp>
          <p:nvSpPr>
            <p:cNvPr id="6" name="圆角矩形 12">
              <a:extLst>
                <a:ext uri="{FF2B5EF4-FFF2-40B4-BE49-F238E27FC236}">
                  <a16:creationId xmlns:a16="http://schemas.microsoft.com/office/drawing/2014/main" xmlns="" id="{0F049BFC-9696-4323-94B2-76251E60074B}"/>
                </a:ext>
              </a:extLst>
            </p:cNvPr>
            <p:cNvSpPr/>
            <p:nvPr/>
          </p:nvSpPr>
          <p:spPr>
            <a:xfrm>
              <a:off x="5732227" y="2882349"/>
              <a:ext cx="5683485" cy="305312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endParaRPr lang="en-US" altLang="zh-CN" sz="1400" smtClean="0"/>
            </a:p>
            <a:p>
              <a:pPr defTabSz="363538"/>
              <a:r>
                <a:rPr lang="en-US" altLang="zh-CN" sz="1400" smtClean="0"/>
                <a:t>#</a:t>
              </a:r>
              <a:r>
                <a:rPr lang="en-US" altLang="zh-CN" sz="1400"/>
                <a:t>include &lt;stdio.h&gt;</a:t>
              </a:r>
            </a:p>
            <a:p>
              <a:pPr defTabSz="363538"/>
              <a:r>
                <a:rPr lang="en-US" altLang="zh-CN" sz="1400"/>
                <a:t>int A</a:t>
              </a:r>
              <a:r>
                <a:rPr lang="en-US" altLang="zh-CN" sz="1400" smtClean="0"/>
                <a:t>;				</a:t>
              </a:r>
              <a:r>
                <a:rPr lang="en-US" altLang="zh-CN" sz="1400" smtClean="0">
                  <a:solidFill>
                    <a:srgbClr val="008000"/>
                  </a:solidFill>
                </a:rPr>
                <a:t>//</a:t>
              </a:r>
              <a:r>
                <a:rPr lang="zh-CN" altLang="en-US" sz="1400">
                  <a:solidFill>
                    <a:srgbClr val="008000"/>
                  </a:solidFill>
                </a:rPr>
                <a:t>定义外部变量</a:t>
              </a:r>
            </a:p>
            <a:p>
              <a:pPr defTabSz="363538"/>
              <a:r>
                <a:rPr lang="en-US" altLang="zh-CN" sz="1400"/>
                <a:t>int main()</a:t>
              </a:r>
            </a:p>
            <a:p>
              <a:pPr defTabSz="363538"/>
              <a:r>
                <a:rPr lang="en-US" altLang="zh-CN" sz="1400"/>
                <a:t>{	int power(int</a:t>
              </a:r>
              <a:r>
                <a:rPr lang="en-US" altLang="zh-CN" sz="1400" smtClean="0"/>
                <a:t>);		</a:t>
              </a:r>
              <a:r>
                <a:rPr lang="en-US" altLang="zh-CN" sz="1400" smtClean="0">
                  <a:solidFill>
                    <a:srgbClr val="008000"/>
                  </a:solidFill>
                </a:rPr>
                <a:t>//</a:t>
              </a:r>
              <a:r>
                <a:rPr lang="zh-CN" altLang="en-US" sz="1400">
                  <a:solidFill>
                    <a:srgbClr val="008000"/>
                  </a:solidFill>
                </a:rPr>
                <a:t>函数声明</a:t>
              </a:r>
            </a:p>
            <a:p>
              <a:pPr defTabSz="363538"/>
              <a:r>
                <a:rPr lang="zh-CN" altLang="en-US" sz="1400"/>
                <a:t>	</a:t>
              </a:r>
              <a:r>
                <a:rPr lang="en-US" altLang="zh-CN" sz="1400"/>
                <a:t>int b=3,c,d,m;</a:t>
              </a:r>
            </a:p>
            <a:p>
              <a:pPr defTabSz="363538"/>
              <a:r>
                <a:rPr lang="en-US" altLang="zh-CN" sz="1400"/>
                <a:t>	printf("enter the number a and its power m:\n");</a:t>
              </a:r>
            </a:p>
            <a:p>
              <a:pPr defTabSz="363538"/>
              <a:r>
                <a:rPr lang="en-US" altLang="zh-CN" sz="1400"/>
                <a:t>	scanf("%d,%d",&amp;A,&amp;m);</a:t>
              </a:r>
            </a:p>
            <a:p>
              <a:pPr defTabSz="363538"/>
              <a:r>
                <a:rPr lang="en-US" altLang="zh-CN" sz="1400"/>
                <a:t>	c=A*b;</a:t>
              </a:r>
            </a:p>
            <a:p>
              <a:pPr defTabSz="363538"/>
              <a:r>
                <a:rPr lang="en-US" altLang="zh-CN" sz="1400"/>
                <a:t>	printf("%d*%d=%d\n",A,b,c);</a:t>
              </a:r>
            </a:p>
            <a:p>
              <a:pPr defTabSz="363538"/>
              <a:r>
                <a:rPr lang="en-US" altLang="zh-CN" sz="1400"/>
                <a:t>	d=power(m);</a:t>
              </a:r>
            </a:p>
            <a:p>
              <a:pPr defTabSz="363538"/>
              <a:r>
                <a:rPr lang="en-US" altLang="zh-CN" sz="1400"/>
                <a:t>	printf("%d**%d=%d\n",A,m,d);</a:t>
              </a:r>
            </a:p>
            <a:p>
              <a:pPr defTabSz="363538"/>
              <a:r>
                <a:rPr lang="en-US" altLang="zh-CN" sz="1400"/>
                <a:t>	return 0</a:t>
              </a:r>
              <a:r>
                <a:rPr lang="en-US" altLang="zh-CN" sz="1400" smtClean="0"/>
                <a:t>;</a:t>
              </a:r>
            </a:p>
            <a:p>
              <a:pPr defTabSz="363538"/>
              <a:r>
                <a:rPr lang="en-US" altLang="zh-CN" sz="1400" smtClean="0"/>
                <a:t>}</a:t>
              </a:r>
              <a:endParaRPr lang="en-US" altLang="zh-CN" sz="1400" dirty="0"/>
            </a:p>
          </p:txBody>
        </p:sp>
        <p:sp>
          <p:nvSpPr>
            <p:cNvPr id="12" name="圆角矩形 12">
              <a:extLst>
                <a:ext uri="{FF2B5EF4-FFF2-40B4-BE49-F238E27FC236}">
                  <a16:creationId xmlns:a16="http://schemas.microsoft.com/office/drawing/2014/main" xmlns="" id="{0F049BFC-9696-4323-94B2-76251E60074B}"/>
                </a:ext>
              </a:extLst>
            </p:cNvPr>
            <p:cNvSpPr/>
            <p:nvPr/>
          </p:nvSpPr>
          <p:spPr>
            <a:xfrm>
              <a:off x="5773308" y="2912165"/>
              <a:ext cx="5601321" cy="280847"/>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algn="ctr" defTabSz="363538">
                <a:lnSpc>
                  <a:spcPct val="110000"/>
                </a:lnSpc>
              </a:pPr>
              <a:r>
                <a:rPr lang="en-US" altLang="zh-CN" sz="1400" b="1" smtClean="0"/>
                <a:t>file1.c</a:t>
              </a:r>
              <a:endParaRPr lang="en-US" altLang="zh-CN" sz="1400" b="1" dirty="0"/>
            </a:p>
          </p:txBody>
        </p:sp>
      </p:grpSp>
      <p:grpSp>
        <p:nvGrpSpPr>
          <p:cNvPr id="14" name="组合 13"/>
          <p:cNvGrpSpPr/>
          <p:nvPr/>
        </p:nvGrpSpPr>
        <p:grpSpPr>
          <a:xfrm>
            <a:off x="5818853" y="4690919"/>
            <a:ext cx="4316234" cy="1988177"/>
            <a:chOff x="5732227" y="2882348"/>
            <a:chExt cx="5683485" cy="1988177"/>
          </a:xfrm>
        </p:grpSpPr>
        <p:sp>
          <p:nvSpPr>
            <p:cNvPr id="15" name="圆角矩形 12">
              <a:extLst>
                <a:ext uri="{FF2B5EF4-FFF2-40B4-BE49-F238E27FC236}">
                  <a16:creationId xmlns:a16="http://schemas.microsoft.com/office/drawing/2014/main" xmlns="" id="{0F049BFC-9696-4323-94B2-76251E60074B}"/>
                </a:ext>
              </a:extLst>
            </p:cNvPr>
            <p:cNvSpPr/>
            <p:nvPr/>
          </p:nvSpPr>
          <p:spPr>
            <a:xfrm>
              <a:off x="5732227" y="2882348"/>
              <a:ext cx="5683485" cy="198817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endParaRPr lang="en-US" altLang="zh-CN" sz="1400" smtClean="0"/>
            </a:p>
            <a:p>
              <a:pPr defTabSz="363538"/>
              <a:r>
                <a:rPr lang="en-US" altLang="zh-CN" sz="1400" smtClean="0"/>
                <a:t>extern A;</a:t>
              </a:r>
            </a:p>
            <a:p>
              <a:pPr defTabSz="363538"/>
              <a:r>
                <a:rPr lang="en-US" altLang="zh-CN" sz="1400" smtClean="0">
                  <a:solidFill>
                    <a:srgbClr val="008000"/>
                  </a:solidFill>
                </a:rPr>
                <a:t>//</a:t>
              </a:r>
              <a:r>
                <a:rPr lang="zh-CN" altLang="en-US" sz="1400" smtClean="0">
                  <a:solidFill>
                    <a:srgbClr val="008000"/>
                  </a:solidFill>
                </a:rPr>
                <a:t>把</a:t>
              </a:r>
              <a:r>
                <a:rPr lang="en-US" altLang="zh-CN" sz="1400" smtClean="0">
                  <a:solidFill>
                    <a:srgbClr val="008000"/>
                  </a:solidFill>
                </a:rPr>
                <a:t>file1</a:t>
              </a:r>
              <a:r>
                <a:rPr lang="zh-CN" altLang="en-US" sz="1400" smtClean="0">
                  <a:solidFill>
                    <a:srgbClr val="008000"/>
                  </a:solidFill>
                </a:rPr>
                <a:t>中定义</a:t>
              </a:r>
              <a:r>
                <a:rPr lang="zh-CN" altLang="en-US" sz="1400">
                  <a:solidFill>
                    <a:srgbClr val="008000"/>
                  </a:solidFill>
                </a:rPr>
                <a:t>的外部变量的作用域扩展到本文件</a:t>
              </a:r>
            </a:p>
            <a:p>
              <a:pPr defTabSz="363538"/>
              <a:r>
                <a:rPr lang="en-US" altLang="zh-CN" sz="1400"/>
                <a:t>int power(int n)</a:t>
              </a:r>
            </a:p>
            <a:p>
              <a:pPr defTabSz="363538"/>
              <a:r>
                <a:rPr lang="en-US" altLang="zh-CN" sz="1400"/>
                <a:t>{	int i,y=1;</a:t>
              </a:r>
            </a:p>
            <a:p>
              <a:pPr defTabSz="363538"/>
              <a:r>
                <a:rPr lang="en-US" altLang="zh-CN" sz="1400"/>
                <a:t>	for(i=1;i&lt;=n;i++)</a:t>
              </a:r>
            </a:p>
            <a:p>
              <a:pPr defTabSz="363538"/>
              <a:r>
                <a:rPr lang="en-US" altLang="zh-CN" sz="1400"/>
                <a:t>	y*=A;</a:t>
              </a:r>
            </a:p>
            <a:p>
              <a:pPr defTabSz="363538"/>
              <a:r>
                <a:rPr lang="en-US" altLang="zh-CN" sz="1400"/>
                <a:t>	return(y);</a:t>
              </a:r>
            </a:p>
            <a:p>
              <a:pPr defTabSz="363538"/>
              <a:r>
                <a:rPr lang="en-US" altLang="zh-CN" sz="1400"/>
                <a:t>}</a:t>
              </a:r>
              <a:endParaRPr lang="en-US" altLang="zh-CN" sz="1400" dirty="0"/>
            </a:p>
          </p:txBody>
        </p:sp>
        <p:sp>
          <p:nvSpPr>
            <p:cNvPr id="16" name="圆角矩形 12">
              <a:extLst>
                <a:ext uri="{FF2B5EF4-FFF2-40B4-BE49-F238E27FC236}">
                  <a16:creationId xmlns:a16="http://schemas.microsoft.com/office/drawing/2014/main" xmlns="" id="{0F049BFC-9696-4323-94B2-76251E60074B}"/>
                </a:ext>
              </a:extLst>
            </p:cNvPr>
            <p:cNvSpPr/>
            <p:nvPr/>
          </p:nvSpPr>
          <p:spPr>
            <a:xfrm>
              <a:off x="5773308" y="2912165"/>
              <a:ext cx="5601321" cy="280847"/>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algn="ctr" defTabSz="363538">
                <a:lnSpc>
                  <a:spcPct val="110000"/>
                </a:lnSpc>
              </a:pPr>
              <a:r>
                <a:rPr lang="en-US" altLang="zh-CN" sz="1400" b="1" smtClean="0"/>
                <a:t>file2.c</a:t>
              </a:r>
              <a:endParaRPr lang="en-US" altLang="zh-CN" sz="1400" b="1" dirty="0"/>
            </a:p>
          </p:txBody>
        </p:sp>
      </p:grpSp>
      <p:pic>
        <p:nvPicPr>
          <p:cNvPr id="17" name="图片 16"/>
          <p:cNvPicPr>
            <a:picLocks noChangeAspect="1"/>
          </p:cNvPicPr>
          <p:nvPr/>
        </p:nvPicPr>
        <p:blipFill>
          <a:blip r:embed="rId7" cstate="print"/>
          <a:stretch>
            <a:fillRect/>
          </a:stretch>
        </p:blipFill>
        <p:spPr>
          <a:xfrm>
            <a:off x="8441635" y="5638332"/>
            <a:ext cx="3505200" cy="1114425"/>
          </a:xfrm>
          <a:prstGeom prst="rect">
            <a:avLst/>
          </a:prstGeom>
        </p:spPr>
      </p:pic>
      <p:grpSp>
        <p:nvGrpSpPr>
          <p:cNvPr id="18" name="组合 17">
            <a:extLst>
              <a:ext uri="{FF2B5EF4-FFF2-40B4-BE49-F238E27FC236}">
                <a16:creationId xmlns:a16="http://schemas.microsoft.com/office/drawing/2014/main" xmlns="" id="{1AA1FD9A-69A9-4087-BCCF-813E351B8518}"/>
              </a:ext>
            </a:extLst>
          </p:cNvPr>
          <p:cNvGrpSpPr/>
          <p:nvPr/>
        </p:nvGrpSpPr>
        <p:grpSpPr>
          <a:xfrm>
            <a:off x="9578043" y="1537954"/>
            <a:ext cx="2368792" cy="3903093"/>
            <a:chOff x="8582294" y="4088152"/>
            <a:chExt cx="2444430" cy="3903093"/>
          </a:xfrm>
        </p:grpSpPr>
        <p:sp>
          <p:nvSpPr>
            <p:cNvPr id="19" name="MH_Other_1">
              <a:extLst>
                <a:ext uri="{FF2B5EF4-FFF2-40B4-BE49-F238E27FC236}">
                  <a16:creationId xmlns:a16="http://schemas.microsoft.com/office/drawing/2014/main" xmlns="" id="{D791730B-67A0-4BD5-A1DE-602F797C0E17}"/>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20" name="MH_SubTitle_1">
              <a:extLst>
                <a:ext uri="{FF2B5EF4-FFF2-40B4-BE49-F238E27FC236}">
                  <a16:creationId xmlns:a16="http://schemas.microsoft.com/office/drawing/2014/main" xmlns="" id="{0FD83E40-24EF-49EF-91B2-720BC63586DB}"/>
                </a:ext>
              </a:extLst>
            </p:cNvPr>
            <p:cNvSpPr/>
            <p:nvPr>
              <p:custDataLst>
                <p:tags r:id="rId3"/>
              </p:custDataLst>
            </p:nvPr>
          </p:nvSpPr>
          <p:spPr>
            <a:xfrm>
              <a:off x="9371543" y="4088152"/>
              <a:ext cx="1655181" cy="3899466"/>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400">
                  <a:solidFill>
                    <a:schemeClr val="tx1">
                      <a:lumMod val="75000"/>
                      <a:lumOff val="25000"/>
                    </a:schemeClr>
                  </a:solidFill>
                </a:rPr>
                <a:t>用这种方法扩展全局变量的作用域应十分慎重，因为在执行一个文件中的操作时，可能会改变该全局变量的值，会影响到另一文件中全局变量的值，从而影响该文件中函数的执行结果。</a:t>
              </a:r>
              <a:endParaRPr lang="zh-CN" altLang="en-US" sz="1400" dirty="0">
                <a:solidFill>
                  <a:schemeClr val="tx1">
                    <a:lumMod val="75000"/>
                    <a:lumOff val="25000"/>
                  </a:schemeClr>
                </a:solidFill>
              </a:endParaRPr>
            </a:p>
          </p:txBody>
        </p:sp>
        <p:sp>
          <p:nvSpPr>
            <p:cNvPr id="21" name="MH_Other_2">
              <a:extLst>
                <a:ext uri="{FF2B5EF4-FFF2-40B4-BE49-F238E27FC236}">
                  <a16:creationId xmlns:a16="http://schemas.microsoft.com/office/drawing/2014/main" xmlns="" id="{AB1AACF2-C221-4CC0-9D1B-960D460A8272}"/>
                </a:ext>
              </a:extLst>
            </p:cNvPr>
            <p:cNvSpPr/>
            <p:nvPr>
              <p:custDataLst>
                <p:tags r:id="rId4"/>
              </p:custDataLst>
            </p:nvPr>
          </p:nvSpPr>
          <p:spPr>
            <a:xfrm rot="16200000">
              <a:off x="10725098" y="768962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xmlns="" val="20479887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2" y="0"/>
            <a:ext cx="10515600" cy="1325563"/>
          </a:xfrm>
        </p:spPr>
        <p:txBody>
          <a:bodyPr/>
          <a:lstStyle/>
          <a:p>
            <a:r>
              <a:rPr lang="zh-CN" altLang="en-US"/>
              <a:t>全局变量的存储类别</a:t>
            </a:r>
            <a:endParaRPr lang="zh-CN" altLang="en-US" dirty="0"/>
          </a:p>
        </p:txBody>
      </p:sp>
      <p:sp>
        <p:nvSpPr>
          <p:cNvPr id="9" name="标题 1">
            <a:extLst>
              <a:ext uri="{FF2B5EF4-FFF2-40B4-BE49-F238E27FC236}">
                <a16:creationId xmlns:a16="http://schemas.microsoft.com/office/drawing/2014/main" xmlns="" id="{F694C8CC-833E-48C3-8388-7834C145160E}"/>
              </a:ext>
            </a:extLst>
          </p:cNvPr>
          <p:cNvSpPr txBox="1">
            <a:spLocks/>
          </p:cNvSpPr>
          <p:nvPr/>
        </p:nvSpPr>
        <p:spPr>
          <a:xfrm>
            <a:off x="924482" y="1007598"/>
            <a:ext cx="4440474"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a:t>将外部变量的作用域扩展到其他文件</a:t>
            </a:r>
            <a:endParaRPr lang="en-US" altLang="zh-CN" sz="2400" dirty="0"/>
          </a:p>
        </p:txBody>
      </p:sp>
      <p:sp>
        <p:nvSpPr>
          <p:cNvPr id="22" name="MH_Desc_1">
            <a:extLst>
              <a:ext uri="{FF2B5EF4-FFF2-40B4-BE49-F238E27FC236}">
                <a16:creationId xmlns:a16="http://schemas.microsoft.com/office/drawing/2014/main" xmlns="" id="{56C21AEA-AB35-4858-A196-66A4F7C3AE32}"/>
              </a:ext>
            </a:extLst>
          </p:cNvPr>
          <p:cNvSpPr/>
          <p:nvPr>
            <p:custDataLst>
              <p:tags r:id="rId1"/>
            </p:custDataLst>
          </p:nvPr>
        </p:nvSpPr>
        <p:spPr>
          <a:xfrm>
            <a:off x="924481" y="1683459"/>
            <a:ext cx="10356431" cy="403154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a:solidFill>
                  <a:schemeClr val="tx1"/>
                </a:solidFill>
              </a:rPr>
              <a:t>extern</a:t>
            </a:r>
            <a:r>
              <a:rPr lang="zh-CN" altLang="en-US">
                <a:solidFill>
                  <a:schemeClr val="tx1"/>
                </a:solidFill>
              </a:rPr>
              <a:t>既可以用来扩展外部变量在本文件中的作用域，又可以使外部变量的作用域从一个文件扩展到程序中的其他文件</a:t>
            </a:r>
            <a:r>
              <a:rPr lang="zh-CN" altLang="en-US" smtClean="0">
                <a:solidFill>
                  <a:schemeClr val="tx1"/>
                </a:solidFill>
              </a:rPr>
              <a:t>，系统在编译过程中遇到</a:t>
            </a:r>
            <a:r>
              <a:rPr lang="en-US" altLang="zh-CN">
                <a:solidFill>
                  <a:schemeClr val="tx1"/>
                </a:solidFill>
              </a:rPr>
              <a:t>extern</a:t>
            </a:r>
            <a:r>
              <a:rPr lang="zh-CN" altLang="en-US">
                <a:solidFill>
                  <a:schemeClr val="tx1"/>
                </a:solidFill>
              </a:rPr>
              <a:t>时</a:t>
            </a:r>
            <a:r>
              <a:rPr lang="zh-CN" altLang="en-US" smtClean="0">
                <a:solidFill>
                  <a:schemeClr val="tx1"/>
                </a:solidFill>
              </a:rPr>
              <a:t>，</a:t>
            </a:r>
            <a:endParaRPr lang="en-US" altLang="zh-CN" smtClean="0">
              <a:solidFill>
                <a:schemeClr val="tx1"/>
              </a:solidFill>
            </a:endParaRPr>
          </a:p>
          <a:p>
            <a:pPr marL="285750" indent="-285750" algn="just">
              <a:lnSpc>
                <a:spcPct val="150000"/>
              </a:lnSpc>
              <a:buFont typeface="Arial" panose="020B0604020202020204" pitchFamily="34" charset="0"/>
              <a:buChar char="•"/>
              <a:defRPr/>
            </a:pPr>
            <a:r>
              <a:rPr lang="zh-CN" altLang="en-US" smtClean="0">
                <a:solidFill>
                  <a:schemeClr val="tx1"/>
                </a:solidFill>
              </a:rPr>
              <a:t>先</a:t>
            </a:r>
            <a:r>
              <a:rPr lang="zh-CN" altLang="en-US">
                <a:solidFill>
                  <a:schemeClr val="tx1"/>
                </a:solidFill>
              </a:rPr>
              <a:t>在本文件中找外部变量的定义，如果找到，就在本文件中扩展作用域</a:t>
            </a:r>
            <a:r>
              <a:rPr lang="zh-CN" altLang="en-US" smtClean="0">
                <a:solidFill>
                  <a:schemeClr val="tx1"/>
                </a:solidFill>
              </a:rPr>
              <a:t>；</a:t>
            </a:r>
            <a:endParaRPr lang="en-US" altLang="zh-CN" smtClean="0">
              <a:solidFill>
                <a:schemeClr val="tx1"/>
              </a:solidFill>
            </a:endParaRPr>
          </a:p>
          <a:p>
            <a:pPr marL="285750" indent="-285750" algn="just">
              <a:lnSpc>
                <a:spcPct val="150000"/>
              </a:lnSpc>
              <a:buFont typeface="Arial" panose="020B0604020202020204" pitchFamily="34" charset="0"/>
              <a:buChar char="•"/>
              <a:defRPr/>
            </a:pPr>
            <a:r>
              <a:rPr lang="zh-CN" altLang="en-US" smtClean="0">
                <a:solidFill>
                  <a:schemeClr val="tx1"/>
                </a:solidFill>
              </a:rPr>
              <a:t>如果</a:t>
            </a:r>
            <a:r>
              <a:rPr lang="zh-CN" altLang="en-US">
                <a:solidFill>
                  <a:schemeClr val="tx1"/>
                </a:solidFill>
              </a:rPr>
              <a:t>找不到，就在连接时从其他文件中找外部变量的定义。如果从其他文件中找到了，就将作用域扩展到本文件</a:t>
            </a:r>
            <a:r>
              <a:rPr lang="zh-CN" altLang="en-US" smtClean="0">
                <a:solidFill>
                  <a:schemeClr val="tx1"/>
                </a:solidFill>
              </a:rPr>
              <a:t>；</a:t>
            </a:r>
            <a:endParaRPr lang="en-US" altLang="zh-CN" smtClean="0">
              <a:solidFill>
                <a:schemeClr val="tx1"/>
              </a:solidFill>
            </a:endParaRPr>
          </a:p>
          <a:p>
            <a:pPr marL="285750" indent="-285750" algn="just">
              <a:lnSpc>
                <a:spcPct val="150000"/>
              </a:lnSpc>
              <a:buFont typeface="Arial" panose="020B0604020202020204" pitchFamily="34" charset="0"/>
              <a:buChar char="•"/>
              <a:defRPr/>
            </a:pPr>
            <a:r>
              <a:rPr lang="zh-CN" altLang="en-US" smtClean="0">
                <a:solidFill>
                  <a:schemeClr val="tx1"/>
                </a:solidFill>
              </a:rPr>
              <a:t>如果</a:t>
            </a:r>
            <a:r>
              <a:rPr lang="zh-CN" altLang="en-US">
                <a:solidFill>
                  <a:schemeClr val="tx1"/>
                </a:solidFill>
              </a:rPr>
              <a:t>再找不到，就按出错处理。</a:t>
            </a:r>
            <a:endParaRPr lang="zh-CN" altLang="en-US" dirty="0">
              <a:solidFill>
                <a:schemeClr val="tx1"/>
              </a:solidFill>
            </a:endParaRPr>
          </a:p>
        </p:txBody>
      </p:sp>
    </p:spTree>
    <p:extLst>
      <p:ext uri="{BB962C8B-B14F-4D97-AF65-F5344CB8AC3E}">
        <p14:creationId xmlns:p14="http://schemas.microsoft.com/office/powerpoint/2010/main" xmlns="" val="25092287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2" y="0"/>
            <a:ext cx="10515600" cy="1325563"/>
          </a:xfrm>
        </p:spPr>
        <p:txBody>
          <a:bodyPr/>
          <a:lstStyle/>
          <a:p>
            <a:r>
              <a:rPr lang="zh-CN" altLang="en-US"/>
              <a:t>全局变量的存储类别</a:t>
            </a:r>
            <a:endParaRPr lang="zh-CN" altLang="en-US" dirty="0"/>
          </a:p>
        </p:txBody>
      </p:sp>
      <p:sp>
        <p:nvSpPr>
          <p:cNvPr id="9" name="标题 1">
            <a:extLst>
              <a:ext uri="{FF2B5EF4-FFF2-40B4-BE49-F238E27FC236}">
                <a16:creationId xmlns:a16="http://schemas.microsoft.com/office/drawing/2014/main" xmlns="" id="{F694C8CC-833E-48C3-8388-7834C145160E}"/>
              </a:ext>
            </a:extLst>
          </p:cNvPr>
          <p:cNvSpPr txBox="1">
            <a:spLocks/>
          </p:cNvSpPr>
          <p:nvPr/>
        </p:nvSpPr>
        <p:spPr>
          <a:xfrm>
            <a:off x="924482" y="1007598"/>
            <a:ext cx="4440474"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a:t>将外部变量的作用域限制在本文件中</a:t>
            </a:r>
            <a:endParaRPr lang="en-US" altLang="zh-CN" sz="2400" dirty="0"/>
          </a:p>
        </p:txBody>
      </p:sp>
      <p:sp>
        <p:nvSpPr>
          <p:cNvPr id="13" name="MH_Text_1">
            <a:extLst>
              <a:ext uri="{FF2B5EF4-FFF2-40B4-BE49-F238E27FC236}">
                <a16:creationId xmlns:a16="http://schemas.microsoft.com/office/drawing/2014/main" xmlns="" id="{09BAB517-D8AA-4565-A59F-334343DF4404}"/>
              </a:ext>
            </a:extLst>
          </p:cNvPr>
          <p:cNvSpPr/>
          <p:nvPr>
            <p:custDataLst>
              <p:tags r:id="rId1"/>
            </p:custDataLst>
          </p:nvPr>
        </p:nvSpPr>
        <p:spPr>
          <a:xfrm>
            <a:off x="924481" y="1526962"/>
            <a:ext cx="10491231" cy="499528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36000" rIns="0" bIns="0">
            <a:noAutofit/>
          </a:bodyPr>
          <a:lstStyle/>
          <a:p>
            <a:pPr algn="just">
              <a:lnSpc>
                <a:spcPct val="150000"/>
              </a:lnSpc>
              <a:defRPr/>
            </a:pPr>
            <a:r>
              <a:rPr lang="zh-CN" altLang="en-US">
                <a:solidFill>
                  <a:schemeClr val="tx1"/>
                </a:solidFill>
              </a:rPr>
              <a:t>有时在程序设计中希望某些外部变量只限于被本文件引用，而不能被其他文件引用。这时可以在定义外部变量时加一个</a:t>
            </a:r>
            <a:r>
              <a:rPr lang="en-US" altLang="zh-CN">
                <a:solidFill>
                  <a:schemeClr val="tx1"/>
                </a:solidFill>
              </a:rPr>
              <a:t>static</a:t>
            </a:r>
            <a:r>
              <a:rPr lang="zh-CN" altLang="en-US">
                <a:solidFill>
                  <a:schemeClr val="tx1"/>
                </a:solidFill>
              </a:rPr>
              <a:t>声明</a:t>
            </a:r>
            <a:r>
              <a:rPr lang="zh-CN" altLang="en-US" smtClean="0">
                <a:solidFill>
                  <a:schemeClr val="tx1"/>
                </a:solidFill>
              </a:rPr>
              <a:t>。</a:t>
            </a:r>
            <a:endParaRPr lang="en-US" altLang="zh-CN" smtClean="0">
              <a:solidFill>
                <a:schemeClr val="tx1"/>
              </a:solidFill>
            </a:endParaRPr>
          </a:p>
          <a:p>
            <a:pPr algn="just">
              <a:lnSpc>
                <a:spcPct val="150000"/>
              </a:lnSpc>
              <a:defRPr/>
            </a:pPr>
            <a:endParaRPr lang="en-US" altLang="zh-CN">
              <a:solidFill>
                <a:schemeClr val="tx1"/>
              </a:solidFill>
            </a:endParaRPr>
          </a:p>
          <a:p>
            <a:pPr algn="just">
              <a:lnSpc>
                <a:spcPct val="150000"/>
              </a:lnSpc>
              <a:defRPr/>
            </a:pPr>
            <a:endParaRPr lang="en-US" altLang="zh-CN" smtClean="0">
              <a:solidFill>
                <a:schemeClr val="tx1"/>
              </a:solidFill>
            </a:endParaRPr>
          </a:p>
          <a:p>
            <a:pPr algn="just">
              <a:lnSpc>
                <a:spcPct val="150000"/>
              </a:lnSpc>
              <a:defRPr/>
            </a:pPr>
            <a:endParaRPr lang="en-US" altLang="zh-CN">
              <a:solidFill>
                <a:schemeClr val="tx1"/>
              </a:solidFill>
            </a:endParaRPr>
          </a:p>
          <a:p>
            <a:pPr algn="just">
              <a:lnSpc>
                <a:spcPct val="150000"/>
              </a:lnSpc>
              <a:defRPr/>
            </a:pPr>
            <a:endParaRPr lang="en-US" altLang="zh-CN" smtClean="0">
              <a:solidFill>
                <a:schemeClr val="tx1"/>
              </a:solidFill>
            </a:endParaRPr>
          </a:p>
          <a:p>
            <a:pPr algn="just">
              <a:lnSpc>
                <a:spcPct val="150000"/>
              </a:lnSpc>
              <a:defRPr/>
            </a:pPr>
            <a:r>
              <a:rPr lang="zh-CN" altLang="en-US">
                <a:solidFill>
                  <a:schemeClr val="tx1"/>
                </a:solidFill>
              </a:rPr>
              <a:t>这种加上</a:t>
            </a:r>
            <a:r>
              <a:rPr lang="en-US" altLang="zh-CN">
                <a:solidFill>
                  <a:schemeClr val="tx1"/>
                </a:solidFill>
              </a:rPr>
              <a:t>static</a:t>
            </a:r>
            <a:r>
              <a:rPr lang="zh-CN" altLang="en-US">
                <a:solidFill>
                  <a:schemeClr val="tx1"/>
                </a:solidFill>
              </a:rPr>
              <a:t>声明、只能用于本文件的外部变量称为</a:t>
            </a:r>
            <a:r>
              <a:rPr lang="zh-CN" altLang="en-US" b="1">
                <a:solidFill>
                  <a:schemeClr val="tx1"/>
                </a:solidFill>
              </a:rPr>
              <a:t>静态外部变量</a:t>
            </a:r>
            <a:r>
              <a:rPr lang="zh-CN" altLang="en-US">
                <a:solidFill>
                  <a:schemeClr val="tx1"/>
                </a:solidFill>
              </a:rPr>
              <a:t>。在程序设计中，常由若干人分别完成各个模块，各人可以独立地在其设计的文件中使用相同的外部变量名而互不相干。只须在每个文件中定义外部变量时加上</a:t>
            </a:r>
            <a:r>
              <a:rPr lang="en-US" altLang="zh-CN">
                <a:solidFill>
                  <a:schemeClr val="tx1"/>
                </a:solidFill>
              </a:rPr>
              <a:t>static</a:t>
            </a:r>
            <a:r>
              <a:rPr lang="zh-CN" altLang="en-US">
                <a:solidFill>
                  <a:schemeClr val="tx1"/>
                </a:solidFill>
              </a:rPr>
              <a:t>即可。这就为程序的模块化、通用性提供方便。如果已确认其他文件不需要引用本文件的外部变量，就可以对本文件中的外部变量都加上</a:t>
            </a:r>
            <a:r>
              <a:rPr lang="en-US" altLang="zh-CN">
                <a:solidFill>
                  <a:schemeClr val="tx1"/>
                </a:solidFill>
              </a:rPr>
              <a:t>static</a:t>
            </a:r>
            <a:r>
              <a:rPr lang="zh-CN" altLang="en-US">
                <a:solidFill>
                  <a:schemeClr val="tx1"/>
                </a:solidFill>
              </a:rPr>
              <a:t>，成为静态外部变量，以免被其他文件误用</a:t>
            </a:r>
            <a:r>
              <a:rPr lang="zh-CN" altLang="en-US" smtClean="0">
                <a:solidFill>
                  <a:schemeClr val="tx1"/>
                </a:solidFill>
              </a:rPr>
              <a:t>。至于</a:t>
            </a:r>
            <a:r>
              <a:rPr lang="zh-CN" altLang="en-US">
                <a:solidFill>
                  <a:schemeClr val="tx1"/>
                </a:solidFill>
              </a:rPr>
              <a:t>在各文件中在函数内定义的局部变量，本来就不能被函数外引用，更不能被其他文件引用，因此是安全的。</a:t>
            </a:r>
            <a:endParaRPr lang="zh-CN" altLang="en-US" dirty="0">
              <a:solidFill>
                <a:schemeClr val="tx1"/>
              </a:solidFill>
            </a:endParaRPr>
          </a:p>
        </p:txBody>
      </p:sp>
      <p:grpSp>
        <p:nvGrpSpPr>
          <p:cNvPr id="14" name="组合 13"/>
          <p:cNvGrpSpPr/>
          <p:nvPr/>
        </p:nvGrpSpPr>
        <p:grpSpPr>
          <a:xfrm>
            <a:off x="924480" y="2502127"/>
            <a:ext cx="2703303" cy="1503343"/>
            <a:chOff x="5732227" y="2882349"/>
            <a:chExt cx="5683485" cy="1503343"/>
          </a:xfrm>
        </p:grpSpPr>
        <mc:AlternateContent xmlns:mc="http://schemas.openxmlformats.org/markup-compatibility/2006">
          <mc:Choice xmlns:a14="http://schemas.microsoft.com/office/drawing/2010/main" xmlns="" Requires="a14">
            <p:sp>
              <p:nvSpPr>
                <p:cNvPr id="15" name="圆角矩形 12">
                  <a:extLst>
                    <a:ext uri="{FF2B5EF4-FFF2-40B4-BE49-F238E27FC236}">
                      <a16:creationId xmlns:a16="http://schemas.microsoft.com/office/drawing/2014/main" id="{0F049BFC-9696-4323-94B2-76251E60074B}"/>
                    </a:ext>
                  </a:extLst>
                </p:cNvPr>
                <p:cNvSpPr/>
                <p:nvPr/>
              </p:nvSpPr>
              <p:spPr>
                <a:xfrm>
                  <a:off x="5732227" y="2882349"/>
                  <a:ext cx="5683485" cy="150334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endParaRPr lang="en-US" altLang="zh-CN" sz="1400" smtClean="0"/>
                </a:p>
                <a:p>
                  <a:pPr defTabSz="363538"/>
                  <a:r>
                    <a:rPr lang="en-US" altLang="zh-CN" sz="1400" smtClean="0"/>
                    <a:t>static int A;</a:t>
                  </a:r>
                </a:p>
                <a:p>
                  <a:pPr defTabSz="363538"/>
                  <a:r>
                    <a:rPr lang="en-US" altLang="zh-CN" sz="1400" smtClean="0"/>
                    <a:t>int main()</a:t>
                  </a:r>
                </a:p>
                <a:p>
                  <a:pPr defTabSz="363538"/>
                  <a:r>
                    <a:rPr lang="en-US" altLang="zh-CN" sz="1400"/>
                    <a:t>{</a:t>
                  </a:r>
                </a:p>
                <a:p>
                  <a:pPr algn="just" defTabSz="358775">
                    <a:lnSpc>
                      <a:spcPct val="120000"/>
                    </a:lnSpc>
                    <a:defRPr/>
                  </a:pPr>
                  <a:r>
                    <a:rPr lang="en-US" altLang="zh-CN" sz="1400" dirty="0">
                      <a:solidFill>
                        <a:schemeClr val="tx1"/>
                      </a:solidFill>
                      <a:ea typeface="Cambria Math" panose="02040503050406030204" pitchFamily="18" charset="0"/>
                    </a:rPr>
                    <a:t>	   </a:t>
                  </a:r>
                  <a14:m>
                    <m:oMath xmlns:m="http://schemas.openxmlformats.org/officeDocument/2006/math">
                      <m:r>
                        <a:rPr lang="en-US" altLang="zh-CN" sz="1400" i="1">
                          <a:solidFill>
                            <a:schemeClr val="tx1"/>
                          </a:solidFill>
                          <a:latin typeface="Cambria Math" panose="02040503050406030204" pitchFamily="18" charset="0"/>
                          <a:ea typeface="Cambria Math" panose="02040503050406030204" pitchFamily="18" charset="0"/>
                        </a:rPr>
                        <m:t>⋮</m:t>
                      </m:r>
                    </m:oMath>
                  </a14:m>
                  <a:endParaRPr lang="en-US" altLang="zh-CN" sz="1400" dirty="0" smtClean="0"/>
                </a:p>
                <a:p>
                  <a:pPr algn="just" defTabSz="358775">
                    <a:lnSpc>
                      <a:spcPct val="120000"/>
                    </a:lnSpc>
                    <a:defRPr/>
                  </a:pPr>
                  <a:r>
                    <a:rPr lang="en-US" altLang="zh-CN" sz="1400" dirty="0"/>
                    <a:t>}</a:t>
                  </a:r>
                  <a:endParaRPr lang="zh-CN" altLang="en-US" sz="1400" dirty="0"/>
                </a:p>
              </p:txBody>
            </p:sp>
          </mc:Choice>
          <mc:Fallback>
            <p:sp>
              <p:nvSpPr>
                <p:cNvPr id="15" name="圆角矩形 12">
                  <a:extLst>
                    <a:ext uri="{FF2B5EF4-FFF2-40B4-BE49-F238E27FC236}">
                      <a16:creationId xmlns:a16="http://schemas.microsoft.com/office/drawing/2014/main" xmlns="" xmlns:a14="http://schemas.microsoft.com/office/drawing/2010/main" id="{0F049BFC-9696-4323-94B2-76251E60074B}"/>
                    </a:ext>
                  </a:extLst>
                </p:cNvPr>
                <p:cNvSpPr>
                  <a:spLocks noRot="1" noChangeAspect="1" noMove="1" noResize="1" noEditPoints="1" noAdjustHandles="1" noChangeArrowheads="1" noChangeShapeType="1" noTextEdit="1"/>
                </p:cNvSpPr>
                <p:nvPr/>
              </p:nvSpPr>
              <p:spPr>
                <a:xfrm>
                  <a:off x="5732227" y="2882349"/>
                  <a:ext cx="5683485" cy="1503343"/>
                </a:xfrm>
                <a:prstGeom prst="roundRect">
                  <a:avLst>
                    <a:gd name="adj" fmla="val 1849"/>
                  </a:avLst>
                </a:prstGeom>
                <a:blipFill>
                  <a:blip r:embed="rId4" cstate="print"/>
                  <a:stretch>
                    <a:fillRect l="-225" b="-1606"/>
                  </a:stretch>
                </a:blipFill>
              </p:spPr>
              <p:txBody>
                <a:bodyPr/>
                <a:lstStyle/>
                <a:p>
                  <a:r>
                    <a:rPr lang="zh-CN" altLang="en-US">
                      <a:noFill/>
                    </a:rPr>
                    <a:t> </a:t>
                  </a:r>
                </a:p>
              </p:txBody>
            </p:sp>
          </mc:Fallback>
        </mc:AlternateContent>
        <p:sp>
          <p:nvSpPr>
            <p:cNvPr id="16" name="圆角矩形 12">
              <a:extLst>
                <a:ext uri="{FF2B5EF4-FFF2-40B4-BE49-F238E27FC236}">
                  <a16:creationId xmlns:a16="http://schemas.microsoft.com/office/drawing/2014/main" xmlns="" id="{0F049BFC-9696-4323-94B2-76251E60074B}"/>
                </a:ext>
              </a:extLst>
            </p:cNvPr>
            <p:cNvSpPr/>
            <p:nvPr/>
          </p:nvSpPr>
          <p:spPr>
            <a:xfrm>
              <a:off x="5773308" y="2912165"/>
              <a:ext cx="5601321" cy="280847"/>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algn="ctr" defTabSz="363538">
                <a:lnSpc>
                  <a:spcPct val="110000"/>
                </a:lnSpc>
              </a:pPr>
              <a:r>
                <a:rPr lang="en-US" altLang="zh-CN" sz="1400" b="1" smtClean="0"/>
                <a:t>file1.c</a:t>
              </a:r>
              <a:endParaRPr lang="en-US" altLang="zh-CN" sz="1400" b="1" dirty="0"/>
            </a:p>
          </p:txBody>
        </p:sp>
      </p:grpSp>
      <p:grpSp>
        <p:nvGrpSpPr>
          <p:cNvPr id="17" name="组合 16"/>
          <p:cNvGrpSpPr/>
          <p:nvPr/>
        </p:nvGrpSpPr>
        <p:grpSpPr>
          <a:xfrm>
            <a:off x="3899593" y="1988605"/>
            <a:ext cx="2703303" cy="2016865"/>
            <a:chOff x="5732227" y="2882349"/>
            <a:chExt cx="5683485" cy="2016865"/>
          </a:xfrm>
        </p:grpSpPr>
        <mc:AlternateContent xmlns:mc="http://schemas.openxmlformats.org/markup-compatibility/2006">
          <mc:Choice xmlns:a14="http://schemas.microsoft.com/office/drawing/2010/main" xmlns="" Requires="a14">
            <p:sp>
              <p:nvSpPr>
                <p:cNvPr id="18" name="圆角矩形 12">
                  <a:extLst>
                    <a:ext uri="{FF2B5EF4-FFF2-40B4-BE49-F238E27FC236}">
                      <a16:creationId xmlns:a16="http://schemas.microsoft.com/office/drawing/2014/main" id="{0F049BFC-9696-4323-94B2-76251E60074B}"/>
                    </a:ext>
                  </a:extLst>
                </p:cNvPr>
                <p:cNvSpPr/>
                <p:nvPr/>
              </p:nvSpPr>
              <p:spPr>
                <a:xfrm>
                  <a:off x="5732227" y="2882349"/>
                  <a:ext cx="5683485" cy="2016865"/>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endParaRPr lang="en-US" altLang="zh-CN" sz="1400" smtClean="0"/>
                </a:p>
                <a:p>
                  <a:pPr defTabSz="363538">
                    <a:lnSpc>
                      <a:spcPct val="110000"/>
                    </a:lnSpc>
                  </a:pPr>
                  <a:r>
                    <a:rPr lang="en-US" altLang="zh-CN" sz="1400" smtClean="0"/>
                    <a:t>extern A;</a:t>
                  </a:r>
                </a:p>
                <a:p>
                  <a:pPr defTabSz="363538"/>
                  <a:r>
                    <a:rPr lang="en-US" altLang="zh-CN" sz="1400" smtClean="0"/>
                    <a:t>void fun(int n)</a:t>
                  </a:r>
                </a:p>
                <a:p>
                  <a:pPr defTabSz="363538"/>
                  <a:r>
                    <a:rPr lang="en-US" altLang="zh-CN" sz="1400"/>
                    <a:t>{</a:t>
                  </a:r>
                </a:p>
                <a:p>
                  <a:pPr algn="just" defTabSz="358775">
                    <a:lnSpc>
                      <a:spcPct val="120000"/>
                    </a:lnSpc>
                    <a:defRPr/>
                  </a:pPr>
                  <a:r>
                    <a:rPr lang="en-US" altLang="zh-CN" sz="1400" dirty="0">
                      <a:solidFill>
                        <a:schemeClr val="tx1"/>
                      </a:solidFill>
                      <a:ea typeface="Cambria Math" panose="02040503050406030204" pitchFamily="18" charset="0"/>
                    </a:rPr>
                    <a:t>	   </a:t>
                  </a:r>
                  <a14:m>
                    <m:oMath xmlns:m="http://schemas.openxmlformats.org/officeDocument/2006/math">
                      <m:r>
                        <a:rPr lang="en-US" altLang="zh-CN" sz="1400" i="1">
                          <a:solidFill>
                            <a:schemeClr val="tx1"/>
                          </a:solidFill>
                          <a:latin typeface="Cambria Math" panose="02040503050406030204" pitchFamily="18" charset="0"/>
                          <a:ea typeface="Cambria Math" panose="02040503050406030204" pitchFamily="18" charset="0"/>
                        </a:rPr>
                        <m:t>⋮</m:t>
                      </m:r>
                    </m:oMath>
                  </a14:m>
                  <a:endParaRPr lang="en-US" altLang="zh-CN" sz="1400" smtClean="0">
                    <a:solidFill>
                      <a:schemeClr val="tx1"/>
                    </a:solidFill>
                    <a:ea typeface="Cambria Math" panose="02040503050406030204" pitchFamily="18" charset="0"/>
                  </a:endParaRPr>
                </a:p>
                <a:p>
                  <a:pPr algn="just" defTabSz="358775">
                    <a:lnSpc>
                      <a:spcPct val="120000"/>
                    </a:lnSpc>
                    <a:defRPr/>
                  </a:pPr>
                  <a:r>
                    <a:rPr lang="en-US" altLang="zh-CN" sz="1400" smtClean="0"/>
                    <a:t>	A=A*n;		//</a:t>
                  </a:r>
                  <a:r>
                    <a:rPr lang="zh-CN" altLang="en-US" sz="1400" smtClean="0"/>
                    <a:t>出错</a:t>
                  </a:r>
                  <a:endParaRPr lang="en-US" altLang="zh-CN" sz="1400" smtClean="0"/>
                </a:p>
                <a:p>
                  <a:pPr algn="just" defTabSz="358775">
                    <a:lnSpc>
                      <a:spcPct val="120000"/>
                    </a:lnSpc>
                    <a:defRPr/>
                  </a:pPr>
                  <a:r>
                    <a:rPr lang="en-US" altLang="zh-CN" sz="1400" dirty="0">
                      <a:solidFill>
                        <a:schemeClr val="tx1"/>
                      </a:solidFill>
                      <a:ea typeface="Cambria Math" panose="02040503050406030204" pitchFamily="18" charset="0"/>
                    </a:rPr>
                    <a:t>	   </a:t>
                  </a:r>
                  <a14:m>
                    <m:oMath xmlns:m="http://schemas.openxmlformats.org/officeDocument/2006/math">
                      <m:r>
                        <a:rPr lang="en-US" altLang="zh-CN" sz="1400" i="1">
                          <a:solidFill>
                            <a:schemeClr val="tx1"/>
                          </a:solidFill>
                          <a:latin typeface="Cambria Math" panose="02040503050406030204" pitchFamily="18" charset="0"/>
                          <a:ea typeface="Cambria Math" panose="02040503050406030204" pitchFamily="18" charset="0"/>
                        </a:rPr>
                        <m:t>⋮</m:t>
                      </m:r>
                    </m:oMath>
                  </a14:m>
                  <a:endParaRPr lang="en-US" altLang="zh-CN" sz="1400" dirty="0" smtClean="0"/>
                </a:p>
                <a:p>
                  <a:pPr algn="just" defTabSz="358775">
                    <a:lnSpc>
                      <a:spcPct val="120000"/>
                    </a:lnSpc>
                    <a:defRPr/>
                  </a:pPr>
                  <a:r>
                    <a:rPr lang="en-US" altLang="zh-CN" sz="1400" dirty="0"/>
                    <a:t>}</a:t>
                  </a:r>
                  <a:endParaRPr lang="zh-CN" altLang="en-US" sz="1400" dirty="0"/>
                </a:p>
              </p:txBody>
            </p:sp>
          </mc:Choice>
          <mc:Fallback>
            <p:sp>
              <p:nvSpPr>
                <p:cNvPr id="18" name="圆角矩形 12">
                  <a:extLst>
                    <a:ext uri="{FF2B5EF4-FFF2-40B4-BE49-F238E27FC236}">
                      <a16:creationId xmlns:a16="http://schemas.microsoft.com/office/drawing/2014/main" xmlns="" xmlns:a14="http://schemas.microsoft.com/office/drawing/2010/main" id="{0F049BFC-9696-4323-94B2-76251E60074B}"/>
                    </a:ext>
                  </a:extLst>
                </p:cNvPr>
                <p:cNvSpPr>
                  <a:spLocks noRot="1" noChangeAspect="1" noMove="1" noResize="1" noEditPoints="1" noAdjustHandles="1" noChangeArrowheads="1" noChangeShapeType="1" noTextEdit="1"/>
                </p:cNvSpPr>
                <p:nvPr/>
              </p:nvSpPr>
              <p:spPr>
                <a:xfrm>
                  <a:off x="5732227" y="2882349"/>
                  <a:ext cx="5683485" cy="2016865"/>
                </a:xfrm>
                <a:prstGeom prst="roundRect">
                  <a:avLst>
                    <a:gd name="adj" fmla="val 1849"/>
                  </a:avLst>
                </a:prstGeom>
                <a:blipFill>
                  <a:blip r:embed="rId5" cstate="print"/>
                  <a:stretch>
                    <a:fillRect l="-225" b="-2703"/>
                  </a:stretch>
                </a:blipFill>
              </p:spPr>
              <p:txBody>
                <a:bodyPr/>
                <a:lstStyle/>
                <a:p>
                  <a:r>
                    <a:rPr lang="zh-CN" altLang="en-US">
                      <a:noFill/>
                    </a:rPr>
                    <a:t> </a:t>
                  </a:r>
                </a:p>
              </p:txBody>
            </p:sp>
          </mc:Fallback>
        </mc:AlternateContent>
        <p:sp>
          <p:nvSpPr>
            <p:cNvPr id="19" name="圆角矩形 12">
              <a:extLst>
                <a:ext uri="{FF2B5EF4-FFF2-40B4-BE49-F238E27FC236}">
                  <a16:creationId xmlns:a16="http://schemas.microsoft.com/office/drawing/2014/main" xmlns="" id="{0F049BFC-9696-4323-94B2-76251E60074B}"/>
                </a:ext>
              </a:extLst>
            </p:cNvPr>
            <p:cNvSpPr/>
            <p:nvPr/>
          </p:nvSpPr>
          <p:spPr>
            <a:xfrm>
              <a:off x="5773308" y="2912165"/>
              <a:ext cx="5601321" cy="280847"/>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algn="ctr" defTabSz="363538">
                <a:lnSpc>
                  <a:spcPct val="110000"/>
                </a:lnSpc>
              </a:pPr>
              <a:r>
                <a:rPr lang="en-US" altLang="zh-CN" sz="1400" b="1" smtClean="0"/>
                <a:t>file2.c</a:t>
              </a:r>
              <a:endParaRPr lang="en-US" altLang="zh-CN" sz="1400" b="1" dirty="0"/>
            </a:p>
          </p:txBody>
        </p:sp>
      </p:grpSp>
      <p:pic>
        <p:nvPicPr>
          <p:cNvPr id="20" name="图片 19">
            <a:extLst>
              <a:ext uri="{FF2B5EF4-FFF2-40B4-BE49-F238E27FC236}">
                <a16:creationId xmlns:a16="http://schemas.microsoft.com/office/drawing/2014/main" xmlns="" id="{F85C959A-118B-495F-B8CB-F9B90295EF73}"/>
              </a:ext>
            </a:extLst>
          </p:cNvPr>
          <p:cNvPicPr>
            <a:picLocks noChangeAspect="1"/>
          </p:cNvPicPr>
          <p:nvPr/>
        </p:nvPicPr>
        <p:blipFill>
          <a:blip r:embed="rId6" cstate="print"/>
          <a:stretch>
            <a:fillRect/>
          </a:stretch>
        </p:blipFill>
        <p:spPr>
          <a:xfrm>
            <a:off x="6040430" y="3005204"/>
            <a:ext cx="542925" cy="552450"/>
          </a:xfrm>
          <a:prstGeom prst="rect">
            <a:avLst/>
          </a:prstGeom>
        </p:spPr>
      </p:pic>
    </p:spTree>
    <p:extLst>
      <p:ext uri="{BB962C8B-B14F-4D97-AF65-F5344CB8AC3E}">
        <p14:creationId xmlns:p14="http://schemas.microsoft.com/office/powerpoint/2010/main" xmlns="" val="29326288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2" y="0"/>
            <a:ext cx="10515600" cy="1325563"/>
          </a:xfrm>
        </p:spPr>
        <p:txBody>
          <a:bodyPr/>
          <a:lstStyle/>
          <a:p>
            <a:r>
              <a:rPr lang="zh-CN" altLang="en-US"/>
              <a:t>全局变量的存储类别</a:t>
            </a:r>
            <a:endParaRPr lang="zh-CN" altLang="en-US" dirty="0"/>
          </a:p>
        </p:txBody>
      </p:sp>
      <p:sp>
        <p:nvSpPr>
          <p:cNvPr id="9" name="标题 1">
            <a:extLst>
              <a:ext uri="{FF2B5EF4-FFF2-40B4-BE49-F238E27FC236}">
                <a16:creationId xmlns:a16="http://schemas.microsoft.com/office/drawing/2014/main" xmlns="" id="{F694C8CC-833E-48C3-8388-7834C145160E}"/>
              </a:ext>
            </a:extLst>
          </p:cNvPr>
          <p:cNvSpPr txBox="1">
            <a:spLocks/>
          </p:cNvSpPr>
          <p:nvPr/>
        </p:nvSpPr>
        <p:spPr>
          <a:xfrm>
            <a:off x="924482" y="1007598"/>
            <a:ext cx="4440474"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a:t>将外部变量的作用域限制在本文件中</a:t>
            </a:r>
            <a:endParaRPr lang="en-US" altLang="zh-CN" sz="2400" dirty="0"/>
          </a:p>
        </p:txBody>
      </p:sp>
      <p:sp>
        <p:nvSpPr>
          <p:cNvPr id="12" name="MH_Desc_1">
            <a:extLst>
              <a:ext uri="{FF2B5EF4-FFF2-40B4-BE49-F238E27FC236}">
                <a16:creationId xmlns:a16="http://schemas.microsoft.com/office/drawing/2014/main" xmlns="" id="{56C21AEA-AB35-4858-A196-66A4F7C3AE32}"/>
              </a:ext>
            </a:extLst>
          </p:cNvPr>
          <p:cNvSpPr/>
          <p:nvPr>
            <p:custDataLst>
              <p:tags r:id="rId1"/>
            </p:custDataLst>
          </p:nvPr>
        </p:nvSpPr>
        <p:spPr>
          <a:xfrm>
            <a:off x="924481" y="1683459"/>
            <a:ext cx="10356431" cy="403154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不要误认为对外部变量加</a:t>
            </a:r>
            <a:r>
              <a:rPr lang="en-US" altLang="zh-CN">
                <a:solidFill>
                  <a:schemeClr val="tx1"/>
                </a:solidFill>
              </a:rPr>
              <a:t>static</a:t>
            </a:r>
            <a:r>
              <a:rPr lang="zh-CN" altLang="en-US">
                <a:solidFill>
                  <a:schemeClr val="tx1"/>
                </a:solidFill>
              </a:rPr>
              <a:t>声明后才采取静态存储方式（存放在静态存储区中），而不加</a:t>
            </a:r>
            <a:r>
              <a:rPr lang="en-US" altLang="zh-CN">
                <a:solidFill>
                  <a:schemeClr val="tx1"/>
                </a:solidFill>
              </a:rPr>
              <a:t>static</a:t>
            </a:r>
            <a:r>
              <a:rPr lang="zh-CN" altLang="en-US">
                <a:solidFill>
                  <a:schemeClr val="tx1"/>
                </a:solidFill>
              </a:rPr>
              <a:t>的是采取动态存储（存放在动态存储区）</a:t>
            </a:r>
            <a:r>
              <a:rPr lang="zh-CN" altLang="en-US" smtClean="0">
                <a:solidFill>
                  <a:schemeClr val="tx1"/>
                </a:solidFill>
              </a:rPr>
              <a:t>。</a:t>
            </a:r>
            <a:endParaRPr lang="en-US" altLang="zh-CN" smtClean="0">
              <a:solidFill>
                <a:schemeClr val="tx1"/>
              </a:solidFill>
            </a:endParaRPr>
          </a:p>
          <a:p>
            <a:pPr algn="just">
              <a:lnSpc>
                <a:spcPct val="150000"/>
              </a:lnSpc>
              <a:defRPr/>
            </a:pPr>
            <a:r>
              <a:rPr lang="zh-CN" altLang="en-US" smtClean="0">
                <a:solidFill>
                  <a:schemeClr val="tx1"/>
                </a:solidFill>
              </a:rPr>
              <a:t>声明</a:t>
            </a:r>
            <a:r>
              <a:rPr lang="zh-CN" altLang="en-US">
                <a:solidFill>
                  <a:schemeClr val="tx1"/>
                </a:solidFill>
              </a:rPr>
              <a:t>局部变量的存储类型和声明全局变量的存储类型的含义是不同的</a:t>
            </a:r>
            <a:r>
              <a:rPr lang="zh-CN" altLang="en-US" smtClean="0">
                <a:solidFill>
                  <a:schemeClr val="tx1"/>
                </a:solidFill>
              </a:rPr>
              <a:t>。</a:t>
            </a:r>
            <a:endParaRPr lang="en-US" altLang="zh-CN" smtClean="0">
              <a:solidFill>
                <a:schemeClr val="tx1"/>
              </a:solidFill>
            </a:endParaRPr>
          </a:p>
          <a:p>
            <a:pPr algn="just">
              <a:lnSpc>
                <a:spcPct val="150000"/>
              </a:lnSpc>
              <a:defRPr/>
            </a:pPr>
            <a:r>
              <a:rPr lang="zh-CN" altLang="en-US" smtClean="0">
                <a:solidFill>
                  <a:schemeClr val="tx1"/>
                </a:solidFill>
              </a:rPr>
              <a:t>对于</a:t>
            </a:r>
            <a:r>
              <a:rPr lang="zh-CN" altLang="en-US">
                <a:solidFill>
                  <a:schemeClr val="tx1"/>
                </a:solidFill>
              </a:rPr>
              <a:t>局部变量来说，声明存储类型的作用是指定变量存储的区域</a:t>
            </a:r>
            <a:r>
              <a:rPr lang="en-US" altLang="zh-CN">
                <a:solidFill>
                  <a:schemeClr val="tx1"/>
                </a:solidFill>
              </a:rPr>
              <a:t>(</a:t>
            </a:r>
            <a:r>
              <a:rPr lang="zh-CN" altLang="en-US">
                <a:solidFill>
                  <a:schemeClr val="tx1"/>
                </a:solidFill>
              </a:rPr>
              <a:t>静态存储区或动态存储区</a:t>
            </a:r>
            <a:r>
              <a:rPr lang="en-US" altLang="zh-CN">
                <a:solidFill>
                  <a:schemeClr val="tx1"/>
                </a:solidFill>
              </a:rPr>
              <a:t>)</a:t>
            </a:r>
            <a:r>
              <a:rPr lang="zh-CN" altLang="en-US">
                <a:solidFill>
                  <a:schemeClr val="tx1"/>
                </a:solidFill>
              </a:rPr>
              <a:t>以及由此产生的生存期的问题，而对于全局变量来说，由于都是在编译时分配内存的，都存放在静态存储区，声明存储类型的作用是变量作用域的扩展问题。</a:t>
            </a:r>
            <a:endParaRPr lang="zh-CN" altLang="en-US" dirty="0">
              <a:solidFill>
                <a:schemeClr val="tx1"/>
              </a:solidFill>
            </a:endParaRPr>
          </a:p>
        </p:txBody>
      </p:sp>
    </p:spTree>
    <p:extLst>
      <p:ext uri="{BB962C8B-B14F-4D97-AF65-F5344CB8AC3E}">
        <p14:creationId xmlns:p14="http://schemas.microsoft.com/office/powerpoint/2010/main" xmlns="" val="30654071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6389" y="377687"/>
            <a:ext cx="10515600" cy="1325563"/>
          </a:xfrm>
        </p:spPr>
        <p:txBody>
          <a:bodyPr/>
          <a:lstStyle/>
          <a:p>
            <a:r>
              <a:rPr lang="zh-CN" altLang="en-US"/>
              <a:t>全局变量的存储类别</a:t>
            </a:r>
            <a:endParaRPr lang="zh-CN" altLang="en-US" dirty="0"/>
          </a:p>
        </p:txBody>
      </p:sp>
      <p:sp>
        <p:nvSpPr>
          <p:cNvPr id="9" name="标题 1">
            <a:extLst>
              <a:ext uri="{FF2B5EF4-FFF2-40B4-BE49-F238E27FC236}">
                <a16:creationId xmlns:a16="http://schemas.microsoft.com/office/drawing/2014/main" xmlns="" id="{F694C8CC-833E-48C3-8388-7834C145160E}"/>
              </a:ext>
            </a:extLst>
          </p:cNvPr>
          <p:cNvSpPr txBox="1">
            <a:spLocks/>
          </p:cNvSpPr>
          <p:nvPr/>
        </p:nvSpPr>
        <p:spPr>
          <a:xfrm>
            <a:off x="844969" y="1385285"/>
            <a:ext cx="4440474"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a:t>将外部变量的作用域限制在本文件中</a:t>
            </a:r>
            <a:endParaRPr lang="en-US" altLang="zh-CN" sz="2400" dirty="0"/>
          </a:p>
        </p:txBody>
      </p:sp>
      <p:sp>
        <p:nvSpPr>
          <p:cNvPr id="5" name="MH_Text_1">
            <a:extLst>
              <a:ext uri="{FF2B5EF4-FFF2-40B4-BE49-F238E27FC236}">
                <a16:creationId xmlns:a16="http://schemas.microsoft.com/office/drawing/2014/main" xmlns="" id="{09BAB517-D8AA-4565-A59F-334343DF4404}"/>
              </a:ext>
            </a:extLst>
          </p:cNvPr>
          <p:cNvSpPr/>
          <p:nvPr>
            <p:custDataLst>
              <p:tags r:id="rId1"/>
            </p:custDataLst>
          </p:nvPr>
        </p:nvSpPr>
        <p:spPr>
          <a:xfrm>
            <a:off x="844968" y="1904649"/>
            <a:ext cx="10491231" cy="18225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36000" rIns="0" bIns="0">
            <a:noAutofit/>
          </a:bodyPr>
          <a:lstStyle/>
          <a:p>
            <a:pPr algn="just">
              <a:lnSpc>
                <a:spcPct val="150000"/>
              </a:lnSpc>
              <a:defRPr/>
            </a:pPr>
            <a:r>
              <a:rPr lang="zh-CN" altLang="en-US">
                <a:solidFill>
                  <a:schemeClr val="tx1"/>
                </a:solidFill>
              </a:rPr>
              <a:t>用</a:t>
            </a:r>
            <a:r>
              <a:rPr lang="en-US" altLang="zh-CN" b="1" smtClean="0">
                <a:solidFill>
                  <a:schemeClr val="tx1"/>
                </a:solidFill>
              </a:rPr>
              <a:t>static</a:t>
            </a:r>
            <a:r>
              <a:rPr lang="zh-CN" altLang="en-US" smtClean="0">
                <a:solidFill>
                  <a:schemeClr val="tx1"/>
                </a:solidFill>
              </a:rPr>
              <a:t>声明</a:t>
            </a:r>
            <a:r>
              <a:rPr lang="zh-CN" altLang="en-US">
                <a:solidFill>
                  <a:schemeClr val="tx1"/>
                </a:solidFill>
              </a:rPr>
              <a:t>一个变量的</a:t>
            </a:r>
            <a:r>
              <a:rPr lang="zh-CN" altLang="en-US" b="1">
                <a:solidFill>
                  <a:schemeClr val="tx1"/>
                </a:solidFill>
              </a:rPr>
              <a:t>作用</a:t>
            </a:r>
            <a:r>
              <a:rPr lang="zh-CN" altLang="en-US">
                <a:solidFill>
                  <a:schemeClr val="tx1"/>
                </a:solidFill>
              </a:rPr>
              <a:t>是</a:t>
            </a:r>
            <a:r>
              <a:rPr lang="en-US" altLang="zh-CN">
                <a:solidFill>
                  <a:schemeClr val="tx1"/>
                </a:solidFill>
              </a:rPr>
              <a:t>: </a:t>
            </a:r>
          </a:p>
          <a:p>
            <a:pPr algn="just">
              <a:lnSpc>
                <a:spcPct val="150000"/>
              </a:lnSpc>
              <a:defRPr/>
            </a:pPr>
            <a:r>
              <a:rPr lang="en-US" altLang="zh-CN">
                <a:solidFill>
                  <a:schemeClr val="tx1"/>
                </a:solidFill>
              </a:rPr>
              <a:t>(1) </a:t>
            </a:r>
            <a:r>
              <a:rPr lang="zh-CN" altLang="en-US">
                <a:solidFill>
                  <a:schemeClr val="tx1"/>
                </a:solidFill>
              </a:rPr>
              <a:t>对局部变量用</a:t>
            </a:r>
            <a:r>
              <a:rPr lang="en-US" altLang="zh-CN">
                <a:solidFill>
                  <a:schemeClr val="tx1"/>
                </a:solidFill>
              </a:rPr>
              <a:t>static</a:t>
            </a:r>
            <a:r>
              <a:rPr lang="zh-CN" altLang="en-US">
                <a:solidFill>
                  <a:schemeClr val="tx1"/>
                </a:solidFill>
              </a:rPr>
              <a:t>声明，把它分配在静态存储区，该变量在整个程序执行期间不释放，其所分配的空间始终存在</a:t>
            </a:r>
            <a:r>
              <a:rPr lang="zh-CN" altLang="en-US" smtClean="0">
                <a:solidFill>
                  <a:schemeClr val="tx1"/>
                </a:solidFill>
              </a:rPr>
              <a:t>。</a:t>
            </a:r>
            <a:endParaRPr lang="zh-CN" altLang="en-US">
              <a:solidFill>
                <a:schemeClr val="tx1"/>
              </a:solidFill>
            </a:endParaRPr>
          </a:p>
          <a:p>
            <a:pPr algn="just">
              <a:lnSpc>
                <a:spcPct val="150000"/>
              </a:lnSpc>
              <a:defRPr/>
            </a:pPr>
            <a:r>
              <a:rPr lang="en-US" altLang="zh-CN">
                <a:solidFill>
                  <a:schemeClr val="tx1"/>
                </a:solidFill>
              </a:rPr>
              <a:t>(2) </a:t>
            </a:r>
            <a:r>
              <a:rPr lang="zh-CN" altLang="en-US">
                <a:solidFill>
                  <a:schemeClr val="tx1"/>
                </a:solidFill>
              </a:rPr>
              <a:t>对全局变量用</a:t>
            </a:r>
            <a:r>
              <a:rPr lang="en-US" altLang="zh-CN">
                <a:solidFill>
                  <a:schemeClr val="tx1"/>
                </a:solidFill>
              </a:rPr>
              <a:t>static</a:t>
            </a:r>
            <a:r>
              <a:rPr lang="zh-CN" altLang="en-US">
                <a:solidFill>
                  <a:schemeClr val="tx1"/>
                </a:solidFill>
              </a:rPr>
              <a:t>声明，则该变量的作用域只限于本文件模块</a:t>
            </a:r>
            <a:r>
              <a:rPr lang="en-US" altLang="zh-CN">
                <a:solidFill>
                  <a:schemeClr val="tx1"/>
                </a:solidFill>
              </a:rPr>
              <a:t>(</a:t>
            </a:r>
            <a:r>
              <a:rPr lang="zh-CN" altLang="en-US">
                <a:solidFill>
                  <a:schemeClr val="tx1"/>
                </a:solidFill>
              </a:rPr>
              <a:t>即被声明的文件中</a:t>
            </a:r>
            <a:r>
              <a:rPr lang="en-US" altLang="zh-CN">
                <a:solidFill>
                  <a:schemeClr val="tx1"/>
                </a:solidFill>
              </a:rPr>
              <a:t>)</a:t>
            </a:r>
            <a:r>
              <a:rPr lang="zh-CN" altLang="en-US">
                <a:solidFill>
                  <a:schemeClr val="tx1"/>
                </a:solidFill>
              </a:rPr>
              <a:t>。</a:t>
            </a:r>
            <a:endParaRPr lang="zh-CN" altLang="en-US" dirty="0">
              <a:solidFill>
                <a:schemeClr val="tx1"/>
              </a:solidFill>
            </a:endParaRPr>
          </a:p>
        </p:txBody>
      </p:sp>
      <p:grpSp>
        <p:nvGrpSpPr>
          <p:cNvPr id="6" name="组合 5">
            <a:extLst>
              <a:ext uri="{FF2B5EF4-FFF2-40B4-BE49-F238E27FC236}">
                <a16:creationId xmlns:a16="http://schemas.microsoft.com/office/drawing/2014/main" xmlns="" id="{1AA1FD9A-69A9-4087-BCCF-813E351B8518}"/>
              </a:ext>
            </a:extLst>
          </p:cNvPr>
          <p:cNvGrpSpPr/>
          <p:nvPr/>
        </p:nvGrpSpPr>
        <p:grpSpPr>
          <a:xfrm>
            <a:off x="844967" y="3727174"/>
            <a:ext cx="10491231" cy="1093304"/>
            <a:chOff x="8582294" y="4088152"/>
            <a:chExt cx="10826229" cy="1093304"/>
          </a:xfrm>
        </p:grpSpPr>
        <p:sp>
          <p:nvSpPr>
            <p:cNvPr id="7" name="MH_Other_1">
              <a:extLst>
                <a:ext uri="{FF2B5EF4-FFF2-40B4-BE49-F238E27FC236}">
                  <a16:creationId xmlns:a16="http://schemas.microsoft.com/office/drawing/2014/main" xmlns="" id="{D791730B-67A0-4BD5-A1DE-602F797C0E17}"/>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8" name="MH_SubTitle_1">
              <a:extLst>
                <a:ext uri="{FF2B5EF4-FFF2-40B4-BE49-F238E27FC236}">
                  <a16:creationId xmlns:a16="http://schemas.microsoft.com/office/drawing/2014/main" xmlns="" id="{0FD83E40-24EF-49EF-91B2-720BC63586DB}"/>
                </a:ext>
              </a:extLst>
            </p:cNvPr>
            <p:cNvSpPr/>
            <p:nvPr>
              <p:custDataLst>
                <p:tags r:id="rId3"/>
              </p:custDataLst>
            </p:nvPr>
          </p:nvSpPr>
          <p:spPr>
            <a:xfrm>
              <a:off x="9371542" y="4088152"/>
              <a:ext cx="10036981" cy="1093304"/>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400">
                  <a:solidFill>
                    <a:schemeClr val="tx1">
                      <a:lumMod val="75000"/>
                      <a:lumOff val="25000"/>
                    </a:schemeClr>
                  </a:solidFill>
                </a:rPr>
                <a:t>用</a:t>
              </a:r>
              <a:r>
                <a:rPr lang="en-US" altLang="zh-CN" sz="1400">
                  <a:solidFill>
                    <a:schemeClr val="tx1">
                      <a:lumMod val="75000"/>
                      <a:lumOff val="25000"/>
                    </a:schemeClr>
                  </a:solidFill>
                </a:rPr>
                <a:t>auto</a:t>
              </a:r>
              <a:r>
                <a:rPr lang="zh-CN" altLang="en-US" sz="1400">
                  <a:solidFill>
                    <a:schemeClr val="tx1">
                      <a:lumMod val="75000"/>
                      <a:lumOff val="25000"/>
                    </a:schemeClr>
                  </a:solidFill>
                </a:rPr>
                <a:t>，</a:t>
              </a:r>
              <a:r>
                <a:rPr lang="en-US" altLang="zh-CN" sz="1400">
                  <a:solidFill>
                    <a:schemeClr val="tx1">
                      <a:lumMod val="75000"/>
                      <a:lumOff val="25000"/>
                    </a:schemeClr>
                  </a:solidFill>
                </a:rPr>
                <a:t>register</a:t>
              </a:r>
              <a:r>
                <a:rPr lang="zh-CN" altLang="en-US" sz="1400">
                  <a:solidFill>
                    <a:schemeClr val="tx1">
                      <a:lumMod val="75000"/>
                      <a:lumOff val="25000"/>
                    </a:schemeClr>
                  </a:solidFill>
                </a:rPr>
                <a:t>和</a:t>
              </a:r>
              <a:r>
                <a:rPr lang="en-US" altLang="zh-CN" sz="1400">
                  <a:solidFill>
                    <a:schemeClr val="tx1">
                      <a:lumMod val="75000"/>
                      <a:lumOff val="25000"/>
                    </a:schemeClr>
                  </a:solidFill>
                </a:rPr>
                <a:t>static</a:t>
              </a:r>
              <a:r>
                <a:rPr lang="zh-CN" altLang="en-US" sz="1400">
                  <a:solidFill>
                    <a:schemeClr val="tx1">
                      <a:lumMod val="75000"/>
                      <a:lumOff val="25000"/>
                    </a:schemeClr>
                  </a:solidFill>
                </a:rPr>
                <a:t>声明变量时，是在定义变量的基础上加上这些关键字，而不能单独使用。</a:t>
              </a:r>
              <a:endParaRPr lang="zh-CN" altLang="en-US" sz="1400" dirty="0">
                <a:solidFill>
                  <a:schemeClr val="tx1">
                    <a:lumMod val="75000"/>
                    <a:lumOff val="25000"/>
                  </a:schemeClr>
                </a:solidFill>
              </a:endParaRPr>
            </a:p>
          </p:txBody>
        </p:sp>
        <p:sp>
          <p:nvSpPr>
            <p:cNvPr id="10" name="MH_Other_2">
              <a:extLst>
                <a:ext uri="{FF2B5EF4-FFF2-40B4-BE49-F238E27FC236}">
                  <a16:creationId xmlns:a16="http://schemas.microsoft.com/office/drawing/2014/main" xmlns="" id="{AB1AACF2-C221-4CC0-9D1B-960D460A8272}"/>
                </a:ext>
              </a:extLst>
            </p:cNvPr>
            <p:cNvSpPr/>
            <p:nvPr>
              <p:custDataLst>
                <p:tags r:id="rId4"/>
              </p:custDataLst>
            </p:nvPr>
          </p:nvSpPr>
          <p:spPr>
            <a:xfrm rot="16200000">
              <a:off x="19106754" y="487983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1" name="圆角矩形 12">
            <a:extLst>
              <a:ext uri="{FF2B5EF4-FFF2-40B4-BE49-F238E27FC236}">
                <a16:creationId xmlns:a16="http://schemas.microsoft.com/office/drawing/2014/main" xmlns="" id="{0F049BFC-9696-4323-94B2-76251E60074B}"/>
              </a:ext>
            </a:extLst>
          </p:cNvPr>
          <p:cNvSpPr/>
          <p:nvPr/>
        </p:nvSpPr>
        <p:spPr>
          <a:xfrm>
            <a:off x="1948437" y="4113276"/>
            <a:ext cx="3580737" cy="556591"/>
          </a:xfrm>
          <a:prstGeom prst="roundRect">
            <a:avLst>
              <a:gd name="adj" fmla="val 8992"/>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r>
              <a:rPr lang="en-US" altLang="zh-CN" sz="1400"/>
              <a:t>int a</a:t>
            </a:r>
            <a:r>
              <a:rPr lang="en-US" altLang="zh-CN" sz="1400" smtClean="0"/>
              <a:t>;	</a:t>
            </a:r>
            <a:r>
              <a:rPr lang="en-US" altLang="zh-CN" sz="1400" smtClean="0">
                <a:solidFill>
                  <a:srgbClr val="008000"/>
                </a:solidFill>
              </a:rPr>
              <a:t>//</a:t>
            </a:r>
            <a:r>
              <a:rPr lang="zh-CN" altLang="en-US" sz="1400">
                <a:solidFill>
                  <a:srgbClr val="008000"/>
                </a:solidFill>
              </a:rPr>
              <a:t>先定义整型变量</a:t>
            </a:r>
            <a:r>
              <a:rPr lang="en-US" altLang="zh-CN" sz="1400">
                <a:solidFill>
                  <a:srgbClr val="008000"/>
                </a:solidFill>
              </a:rPr>
              <a:t>a </a:t>
            </a:r>
          </a:p>
          <a:p>
            <a:pPr defTabSz="363538">
              <a:lnSpc>
                <a:spcPct val="110000"/>
              </a:lnSpc>
            </a:pPr>
            <a:r>
              <a:rPr lang="en-US" altLang="zh-CN" sz="1400"/>
              <a:t>static a</a:t>
            </a:r>
            <a:r>
              <a:rPr lang="en-US" altLang="zh-CN" sz="1400" smtClean="0"/>
              <a:t>;	</a:t>
            </a:r>
            <a:r>
              <a:rPr lang="en-US" altLang="zh-CN" sz="1400" smtClean="0">
                <a:solidFill>
                  <a:srgbClr val="008000"/>
                </a:solidFill>
              </a:rPr>
              <a:t>//</a:t>
            </a:r>
            <a:r>
              <a:rPr lang="zh-CN" altLang="en-US" sz="1400">
                <a:solidFill>
                  <a:srgbClr val="008000"/>
                </a:solidFill>
              </a:rPr>
              <a:t>企图再将变量</a:t>
            </a:r>
            <a:r>
              <a:rPr lang="en-US" altLang="zh-CN" sz="1400">
                <a:solidFill>
                  <a:srgbClr val="008000"/>
                </a:solidFill>
              </a:rPr>
              <a:t>a</a:t>
            </a:r>
            <a:r>
              <a:rPr lang="zh-CN" altLang="en-US" sz="1400">
                <a:solidFill>
                  <a:srgbClr val="008000"/>
                </a:solidFill>
              </a:rPr>
              <a:t>声明为静态变量 </a:t>
            </a:r>
            <a:endParaRPr lang="en-US" altLang="zh-CN" sz="1400" dirty="0">
              <a:solidFill>
                <a:srgbClr val="008000"/>
              </a:solidFill>
            </a:endParaRPr>
          </a:p>
        </p:txBody>
      </p:sp>
      <p:pic>
        <p:nvPicPr>
          <p:cNvPr id="13" name="图片 12">
            <a:extLst>
              <a:ext uri="{FF2B5EF4-FFF2-40B4-BE49-F238E27FC236}">
                <a16:creationId xmlns:a16="http://schemas.microsoft.com/office/drawing/2014/main" xmlns="" id="{F85C959A-118B-495F-B8CB-F9B90295EF73}"/>
              </a:ext>
            </a:extLst>
          </p:cNvPr>
          <p:cNvPicPr>
            <a:picLocks noChangeAspect="1"/>
          </p:cNvPicPr>
          <p:nvPr/>
        </p:nvPicPr>
        <p:blipFill>
          <a:blip r:embed="rId7" cstate="print"/>
          <a:stretch>
            <a:fillRect/>
          </a:stretch>
        </p:blipFill>
        <p:spPr>
          <a:xfrm>
            <a:off x="5632384" y="4113276"/>
            <a:ext cx="542925" cy="552450"/>
          </a:xfrm>
          <a:prstGeom prst="rect">
            <a:avLst/>
          </a:prstGeom>
        </p:spPr>
      </p:pic>
      <p:sp>
        <p:nvSpPr>
          <p:cNvPr id="3" name="矩形 2"/>
          <p:cNvSpPr/>
          <p:nvPr/>
        </p:nvSpPr>
        <p:spPr>
          <a:xfrm>
            <a:off x="6189408" y="4237041"/>
            <a:ext cx="1107996" cy="369332"/>
          </a:xfrm>
          <a:prstGeom prst="rect">
            <a:avLst/>
          </a:prstGeom>
        </p:spPr>
        <p:txBody>
          <a:bodyPr wrap="none">
            <a:spAutoFit/>
          </a:bodyPr>
          <a:lstStyle/>
          <a:p>
            <a:r>
              <a:rPr lang="zh-CN" altLang="en-US" b="1">
                <a:solidFill>
                  <a:schemeClr val="accent1"/>
                </a:solidFill>
              </a:rPr>
              <a:t>重新定义</a:t>
            </a:r>
          </a:p>
        </p:txBody>
      </p:sp>
    </p:spTree>
    <p:extLst>
      <p:ext uri="{BB962C8B-B14F-4D97-AF65-F5344CB8AC3E}">
        <p14:creationId xmlns:p14="http://schemas.microsoft.com/office/powerpoint/2010/main" xmlns="" val="17067288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xmlns="">
                <a:noFill/>
              </a14:hiddenFill>
            </a:ext>
          </a:extLst>
        </p:spPr>
      </p:cxnSp>
      <p:sp>
        <p:nvSpPr>
          <p:cNvPr id="3075" name="MH_Other_3"/>
          <p:cNvSpPr>
            <a:spLocks noChangeArrowheads="1"/>
          </p:cNvSpPr>
          <p:nvPr>
            <p:custDataLst>
              <p:tags r:id="rId3"/>
            </p:custDataLst>
          </p:nvPr>
        </p:nvSpPr>
        <p:spPr bwMode="auto">
          <a:xfrm>
            <a:off x="1192696" y="1628776"/>
            <a:ext cx="10999304" cy="3469998"/>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endParaRPr lang="en-US" altLang="zh-CN" sz="1800" smtClean="0">
              <a:solidFill>
                <a:srgbClr val="FFFFFF"/>
              </a:solidFill>
              <a:latin typeface="+mn-ea"/>
              <a:ea typeface="+mn-ea"/>
            </a:endParaRPr>
          </a:p>
          <a:p>
            <a:pPr>
              <a:lnSpc>
                <a:spcPct val="100000"/>
              </a:lnSpc>
              <a:spcBef>
                <a:spcPct val="0"/>
              </a:spcBef>
              <a:buNone/>
            </a:pPr>
            <a:r>
              <a:rPr lang="zh-CN" altLang="en-US" sz="1800" smtClean="0">
                <a:solidFill>
                  <a:srgbClr val="FFFFFF"/>
                </a:solidFill>
                <a:latin typeface="+mn-ea"/>
                <a:ea typeface="+mn-ea"/>
              </a:rPr>
              <a:t>对</a:t>
            </a:r>
            <a:r>
              <a:rPr lang="zh-CN" altLang="en-US" sz="1800">
                <a:solidFill>
                  <a:srgbClr val="FFFFFF"/>
                </a:solidFill>
                <a:latin typeface="+mn-ea"/>
                <a:ea typeface="+mn-ea"/>
              </a:rPr>
              <a:t>一个数据的定义，需要指定两种属性</a:t>
            </a:r>
            <a:r>
              <a:rPr lang="en-US" altLang="zh-CN" sz="1800">
                <a:solidFill>
                  <a:srgbClr val="FFFFFF"/>
                </a:solidFill>
                <a:latin typeface="+mn-ea"/>
                <a:ea typeface="+mn-ea"/>
              </a:rPr>
              <a:t>: </a:t>
            </a:r>
            <a:r>
              <a:rPr lang="zh-CN" altLang="en-US" sz="1800" b="1">
                <a:solidFill>
                  <a:srgbClr val="FFFFFF"/>
                </a:solidFill>
                <a:latin typeface="+mn-ea"/>
                <a:ea typeface="+mn-ea"/>
              </a:rPr>
              <a:t>数据类型</a:t>
            </a:r>
            <a:r>
              <a:rPr lang="zh-CN" altLang="en-US" sz="1800">
                <a:solidFill>
                  <a:srgbClr val="FFFFFF"/>
                </a:solidFill>
                <a:latin typeface="+mn-ea"/>
                <a:ea typeface="+mn-ea"/>
              </a:rPr>
              <a:t>和</a:t>
            </a:r>
            <a:r>
              <a:rPr lang="zh-CN" altLang="en-US" sz="1800" b="1">
                <a:solidFill>
                  <a:srgbClr val="FFFFFF"/>
                </a:solidFill>
                <a:latin typeface="+mn-ea"/>
                <a:ea typeface="+mn-ea"/>
              </a:rPr>
              <a:t>存储类别</a:t>
            </a:r>
            <a:r>
              <a:rPr lang="zh-CN" altLang="en-US" sz="1800">
                <a:solidFill>
                  <a:srgbClr val="FFFFFF"/>
                </a:solidFill>
                <a:latin typeface="+mn-ea"/>
                <a:ea typeface="+mn-ea"/>
              </a:rPr>
              <a:t>，分别使用两个关键字</a:t>
            </a:r>
            <a:r>
              <a:rPr lang="zh-CN" altLang="en-US" sz="1800" smtClean="0">
                <a:solidFill>
                  <a:srgbClr val="FFFFFF"/>
                </a:solidFill>
                <a:latin typeface="+mn-ea"/>
                <a:ea typeface="+mn-ea"/>
              </a:rPr>
              <a:t>。</a:t>
            </a:r>
            <a:endParaRPr lang="en-US" altLang="zh-CN" sz="1800" smtClean="0">
              <a:solidFill>
                <a:srgbClr val="FFFFFF"/>
              </a:solidFill>
              <a:latin typeface="+mn-ea"/>
              <a:ea typeface="+mn-ea"/>
            </a:endParaRPr>
          </a:p>
          <a:p>
            <a:pPr>
              <a:lnSpc>
                <a:spcPct val="100000"/>
              </a:lnSpc>
              <a:spcBef>
                <a:spcPct val="0"/>
              </a:spcBef>
              <a:buNone/>
            </a:pPr>
            <a:endParaRPr lang="en-US" altLang="zh-CN" sz="1800">
              <a:solidFill>
                <a:srgbClr val="FFFFFF"/>
              </a:solidFill>
              <a:latin typeface="+mn-ea"/>
              <a:ea typeface="+mn-ea"/>
            </a:endParaRPr>
          </a:p>
          <a:p>
            <a:pPr>
              <a:lnSpc>
                <a:spcPct val="100000"/>
              </a:lnSpc>
              <a:spcBef>
                <a:spcPct val="0"/>
              </a:spcBef>
              <a:buNone/>
            </a:pPr>
            <a:endParaRPr lang="en-US" altLang="zh-CN" sz="1800" smtClean="0">
              <a:solidFill>
                <a:srgbClr val="FFFFFF"/>
              </a:solidFill>
              <a:latin typeface="+mn-ea"/>
              <a:ea typeface="+mn-ea"/>
            </a:endParaRPr>
          </a:p>
          <a:p>
            <a:pPr>
              <a:lnSpc>
                <a:spcPct val="100000"/>
              </a:lnSpc>
              <a:spcBef>
                <a:spcPct val="0"/>
              </a:spcBef>
              <a:buNone/>
            </a:pPr>
            <a:endParaRPr lang="en-US" altLang="zh-CN" sz="1800">
              <a:solidFill>
                <a:srgbClr val="FFFFFF"/>
              </a:solidFill>
              <a:latin typeface="+mn-ea"/>
              <a:ea typeface="+mn-ea"/>
            </a:endParaRPr>
          </a:p>
          <a:p>
            <a:pPr>
              <a:lnSpc>
                <a:spcPct val="100000"/>
              </a:lnSpc>
              <a:spcBef>
                <a:spcPct val="0"/>
              </a:spcBef>
              <a:buNone/>
            </a:pPr>
            <a:endParaRPr lang="en-US" altLang="zh-CN" sz="1800" smtClean="0">
              <a:solidFill>
                <a:srgbClr val="FFFFFF"/>
              </a:solidFill>
              <a:latin typeface="+mn-ea"/>
              <a:ea typeface="+mn-ea"/>
            </a:endParaRPr>
          </a:p>
          <a:p>
            <a:pPr>
              <a:lnSpc>
                <a:spcPct val="100000"/>
              </a:lnSpc>
              <a:spcBef>
                <a:spcPct val="0"/>
              </a:spcBef>
              <a:buNone/>
            </a:pPr>
            <a:endParaRPr lang="en-US" altLang="zh-CN" sz="1800" smtClean="0">
              <a:solidFill>
                <a:srgbClr val="FFFFFF"/>
              </a:solidFill>
              <a:latin typeface="+mn-ea"/>
              <a:ea typeface="+mn-ea"/>
            </a:endParaRPr>
          </a:p>
          <a:p>
            <a:pPr>
              <a:lnSpc>
                <a:spcPct val="100000"/>
              </a:lnSpc>
              <a:spcBef>
                <a:spcPct val="0"/>
              </a:spcBef>
              <a:buNone/>
            </a:pPr>
            <a:r>
              <a:rPr lang="zh-CN" altLang="en-US" sz="1800">
                <a:solidFill>
                  <a:srgbClr val="FFFFFF"/>
                </a:solidFill>
                <a:latin typeface="+mn-ea"/>
                <a:ea typeface="+mn-ea"/>
              </a:rPr>
              <a:t>此外，可以用</a:t>
            </a:r>
            <a:r>
              <a:rPr lang="en-US" altLang="zh-CN" sz="1800">
                <a:solidFill>
                  <a:srgbClr val="FFFFFF"/>
                </a:solidFill>
                <a:latin typeface="+mn-ea"/>
                <a:ea typeface="+mn-ea"/>
              </a:rPr>
              <a:t>extern</a:t>
            </a:r>
            <a:r>
              <a:rPr lang="zh-CN" altLang="en-US" sz="1800">
                <a:solidFill>
                  <a:srgbClr val="FFFFFF"/>
                </a:solidFill>
                <a:latin typeface="+mn-ea"/>
                <a:ea typeface="+mn-ea"/>
              </a:rPr>
              <a:t>声明已定义的外部</a:t>
            </a:r>
            <a:r>
              <a:rPr lang="zh-CN" altLang="en-US" sz="1800" smtClean="0">
                <a:solidFill>
                  <a:srgbClr val="FFFFFF"/>
                </a:solidFill>
                <a:latin typeface="+mn-ea"/>
                <a:ea typeface="+mn-ea"/>
              </a:rPr>
              <a:t>变量。</a:t>
            </a:r>
            <a:endParaRPr lang="en-US" altLang="zh-CN" sz="1800" smtClean="0">
              <a:solidFill>
                <a:srgbClr val="FFFFFF"/>
              </a:solidFill>
              <a:latin typeface="+mn-ea"/>
              <a:ea typeface="+mn-ea"/>
            </a:endParaRPr>
          </a:p>
          <a:p>
            <a:pPr>
              <a:lnSpc>
                <a:spcPct val="100000"/>
              </a:lnSpc>
              <a:spcBef>
                <a:spcPct val="0"/>
              </a:spcBef>
              <a:buNone/>
            </a:pPr>
            <a:endParaRPr lang="en-US" altLang="zh-CN" sz="1800">
              <a:solidFill>
                <a:srgbClr val="FFFFFF"/>
              </a:solidFill>
              <a:latin typeface="+mn-ea"/>
              <a:ea typeface="+mn-ea"/>
            </a:endParaRPr>
          </a:p>
          <a:p>
            <a:pPr>
              <a:lnSpc>
                <a:spcPct val="100000"/>
              </a:lnSpc>
              <a:spcBef>
                <a:spcPct val="0"/>
              </a:spcBef>
              <a:buNone/>
            </a:pPr>
            <a:endParaRPr lang="en-US" altLang="zh-CN" sz="1800" smtClean="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3600" b="1" smtClean="0">
                <a:latin typeface="+mn-lt"/>
                <a:ea typeface="+mn-ea"/>
              </a:rPr>
              <a:t>存储类别小结</a:t>
            </a:r>
            <a:endParaRPr lang="zh-CN" altLang="en-US" sz="3600" b="1">
              <a:latin typeface="+mn-lt"/>
              <a:ea typeface="+mn-ea"/>
            </a:endParaRP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3" name="圆角矩形 12">
            <a:extLst>
              <a:ext uri="{FF2B5EF4-FFF2-40B4-BE49-F238E27FC236}">
                <a16:creationId xmlns:a16="http://schemas.microsoft.com/office/drawing/2014/main" xmlns="" id="{81B73C8E-79CB-4F4E-829B-E13EEDDD322F}"/>
              </a:ext>
            </a:extLst>
          </p:cNvPr>
          <p:cNvSpPr/>
          <p:nvPr/>
        </p:nvSpPr>
        <p:spPr>
          <a:xfrm>
            <a:off x="3783983" y="2298976"/>
            <a:ext cx="5816730" cy="931240"/>
          </a:xfrm>
          <a:prstGeom prst="roundRect">
            <a:avLst>
              <a:gd name="adj" fmla="val 494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a:solidFill>
                  <a:schemeClr val="bg1"/>
                </a:solidFill>
              </a:rPr>
              <a:t>static int a</a:t>
            </a:r>
            <a:r>
              <a:rPr lang="en-US" altLang="zh-CN" sz="1600" smtClean="0">
                <a:solidFill>
                  <a:schemeClr val="bg1"/>
                </a:solidFill>
              </a:rPr>
              <a:t>;		</a:t>
            </a:r>
            <a:r>
              <a:rPr lang="en-US" altLang="zh-CN" sz="1600" smtClean="0">
                <a:solidFill>
                  <a:srgbClr val="92D050"/>
                </a:solidFill>
              </a:rPr>
              <a:t>//</a:t>
            </a:r>
            <a:r>
              <a:rPr lang="zh-CN" altLang="en-US" sz="1600">
                <a:solidFill>
                  <a:srgbClr val="92D050"/>
                </a:solidFill>
              </a:rPr>
              <a:t>静态局部整型变量或静态外部整型变量 </a:t>
            </a:r>
          </a:p>
          <a:p>
            <a:pPr defTabSz="363538">
              <a:lnSpc>
                <a:spcPct val="120000"/>
              </a:lnSpc>
            </a:pPr>
            <a:r>
              <a:rPr lang="en-US" altLang="zh-CN" sz="1600">
                <a:solidFill>
                  <a:schemeClr val="bg1"/>
                </a:solidFill>
              </a:rPr>
              <a:t>auto char c</a:t>
            </a:r>
            <a:r>
              <a:rPr lang="en-US" altLang="zh-CN" sz="1600" smtClean="0">
                <a:solidFill>
                  <a:schemeClr val="bg1"/>
                </a:solidFill>
              </a:rPr>
              <a:t>;		</a:t>
            </a:r>
            <a:r>
              <a:rPr lang="en-US" altLang="zh-CN" sz="1600" smtClean="0">
                <a:solidFill>
                  <a:srgbClr val="92D050"/>
                </a:solidFill>
              </a:rPr>
              <a:t>//</a:t>
            </a:r>
            <a:r>
              <a:rPr lang="zh-CN" altLang="en-US" sz="1600">
                <a:solidFill>
                  <a:srgbClr val="92D050"/>
                </a:solidFill>
              </a:rPr>
              <a:t>自动变量，在函数内</a:t>
            </a:r>
            <a:r>
              <a:rPr lang="zh-CN" altLang="en-US" sz="1600" smtClean="0">
                <a:solidFill>
                  <a:srgbClr val="92D050"/>
                </a:solidFill>
              </a:rPr>
              <a:t>定义</a:t>
            </a:r>
            <a:endParaRPr lang="zh-CN" altLang="en-US" sz="1600">
              <a:solidFill>
                <a:srgbClr val="92D050"/>
              </a:solidFill>
            </a:endParaRPr>
          </a:p>
          <a:p>
            <a:pPr defTabSz="363538">
              <a:lnSpc>
                <a:spcPct val="120000"/>
              </a:lnSpc>
            </a:pPr>
            <a:r>
              <a:rPr lang="en-US" altLang="zh-CN" sz="1600">
                <a:solidFill>
                  <a:schemeClr val="bg1"/>
                </a:solidFill>
              </a:rPr>
              <a:t>register int d</a:t>
            </a:r>
            <a:r>
              <a:rPr lang="en-US" altLang="zh-CN" sz="1600" smtClean="0">
                <a:solidFill>
                  <a:schemeClr val="bg1"/>
                </a:solidFill>
              </a:rPr>
              <a:t>;	</a:t>
            </a:r>
            <a:r>
              <a:rPr lang="en-US" altLang="zh-CN" sz="1600" smtClean="0">
                <a:solidFill>
                  <a:srgbClr val="92D050"/>
                </a:solidFill>
              </a:rPr>
              <a:t>//</a:t>
            </a:r>
            <a:r>
              <a:rPr lang="zh-CN" altLang="en-US" sz="1600">
                <a:solidFill>
                  <a:srgbClr val="92D050"/>
                </a:solidFill>
              </a:rPr>
              <a:t>寄存器变量，在函数内定义 </a:t>
            </a:r>
            <a:endParaRPr lang="en-US" altLang="zh-CN" sz="1600" dirty="0">
              <a:solidFill>
                <a:srgbClr val="92D050"/>
              </a:solidFill>
            </a:endParaRPr>
          </a:p>
        </p:txBody>
      </p:sp>
      <p:sp>
        <p:nvSpPr>
          <p:cNvPr id="14" name="圆角矩形 13">
            <a:extLst>
              <a:ext uri="{FF2B5EF4-FFF2-40B4-BE49-F238E27FC236}">
                <a16:creationId xmlns:a16="http://schemas.microsoft.com/office/drawing/2014/main" xmlns="" id="{81B73C8E-79CB-4F4E-829B-E13EEDDD322F}"/>
              </a:ext>
            </a:extLst>
          </p:cNvPr>
          <p:cNvSpPr/>
          <p:nvPr/>
        </p:nvSpPr>
        <p:spPr>
          <a:xfrm>
            <a:off x="3783983" y="3933032"/>
            <a:ext cx="5816730" cy="403226"/>
          </a:xfrm>
          <a:prstGeom prst="roundRect">
            <a:avLst>
              <a:gd name="adj" fmla="val 987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a:solidFill>
                  <a:schemeClr val="bg1"/>
                </a:solidFill>
              </a:rPr>
              <a:t>extern </a:t>
            </a:r>
            <a:r>
              <a:rPr lang="en-US" altLang="zh-CN" sz="1600" smtClean="0">
                <a:solidFill>
                  <a:schemeClr val="bg1"/>
                </a:solidFill>
              </a:rPr>
              <a:t>b;		</a:t>
            </a:r>
            <a:r>
              <a:rPr lang="en-US" altLang="zh-CN" sz="1600" smtClean="0">
                <a:solidFill>
                  <a:srgbClr val="92D050"/>
                </a:solidFill>
              </a:rPr>
              <a:t>//</a:t>
            </a:r>
            <a:r>
              <a:rPr lang="zh-CN" altLang="en-US" sz="1600">
                <a:solidFill>
                  <a:srgbClr val="92D050"/>
                </a:solidFill>
              </a:rPr>
              <a:t>将已定义的外部变量</a:t>
            </a:r>
            <a:r>
              <a:rPr lang="en-US" altLang="zh-CN" sz="1600">
                <a:solidFill>
                  <a:srgbClr val="92D050"/>
                </a:solidFill>
              </a:rPr>
              <a:t>b</a:t>
            </a:r>
            <a:r>
              <a:rPr lang="zh-CN" altLang="en-US" sz="1600">
                <a:solidFill>
                  <a:srgbClr val="92D050"/>
                </a:solidFill>
              </a:rPr>
              <a:t>的作用域扩展至此</a:t>
            </a:r>
            <a:endParaRPr lang="en-US" altLang="zh-CN" sz="1600" dirty="0">
              <a:solidFill>
                <a:srgbClr val="92D050"/>
              </a:solidFill>
            </a:endParaRPr>
          </a:p>
        </p:txBody>
      </p:sp>
    </p:spTree>
    <p:custDataLst>
      <p:tags r:id="rId1"/>
    </p:custDataLst>
    <p:extLst>
      <p:ext uri="{BB962C8B-B14F-4D97-AF65-F5344CB8AC3E}">
        <p14:creationId xmlns:p14="http://schemas.microsoft.com/office/powerpoint/2010/main" xmlns="" val="825886336"/>
      </p:ext>
    </p:extLst>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xmlns="">
                <a:noFill/>
              </a14:hiddenFill>
            </a:ext>
          </a:extLst>
        </p:spPr>
      </p:cxnSp>
      <p:sp>
        <p:nvSpPr>
          <p:cNvPr id="3075" name="MH_Other_3"/>
          <p:cNvSpPr>
            <a:spLocks noChangeArrowheads="1"/>
          </p:cNvSpPr>
          <p:nvPr>
            <p:custDataLst>
              <p:tags r:id="rId3"/>
            </p:custDataLst>
          </p:nvPr>
        </p:nvSpPr>
        <p:spPr bwMode="auto">
          <a:xfrm>
            <a:off x="1192696" y="1628776"/>
            <a:ext cx="10999304" cy="4608513"/>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smtClean="0">
                <a:solidFill>
                  <a:srgbClr val="FFFFFF"/>
                </a:solidFill>
                <a:latin typeface="+mn-ea"/>
                <a:ea typeface="+mn-ea"/>
              </a:rPr>
              <a:t>(</a:t>
            </a:r>
            <a:r>
              <a:rPr lang="en-US" altLang="zh-CN" sz="1800">
                <a:solidFill>
                  <a:srgbClr val="FFFFFF"/>
                </a:solidFill>
                <a:latin typeface="+mn-ea"/>
                <a:ea typeface="+mn-ea"/>
              </a:rPr>
              <a:t>1) </a:t>
            </a:r>
            <a:r>
              <a:rPr lang="zh-CN" altLang="en-US" sz="1800">
                <a:solidFill>
                  <a:srgbClr val="FFFFFF"/>
                </a:solidFill>
                <a:latin typeface="+mn-ea"/>
                <a:ea typeface="+mn-ea"/>
              </a:rPr>
              <a:t>从作用域角度分，有局部变量和全局变量。它们采用的存储类别如下</a:t>
            </a:r>
            <a:r>
              <a:rPr lang="en-US" altLang="zh-CN" sz="1800">
                <a:solidFill>
                  <a:srgbClr val="FFFFFF"/>
                </a:solidFill>
                <a:latin typeface="+mn-ea"/>
                <a:ea typeface="+mn-ea"/>
              </a:rPr>
              <a:t>: </a:t>
            </a:r>
          </a:p>
          <a:p>
            <a:pPr>
              <a:lnSpc>
                <a:spcPct val="150000"/>
              </a:lnSpc>
              <a:spcBef>
                <a:spcPct val="0"/>
              </a:spcBef>
              <a:buNone/>
            </a:pPr>
            <a:endParaRPr lang="en-US" altLang="zh-CN" sz="1800">
              <a:solidFill>
                <a:srgbClr val="FFFFFF"/>
              </a:solidFill>
              <a:latin typeface="+mn-ea"/>
              <a:ea typeface="+mn-ea"/>
            </a:endParaRPr>
          </a:p>
          <a:p>
            <a:pPr>
              <a:lnSpc>
                <a:spcPct val="150000"/>
              </a:lnSpc>
              <a:spcBef>
                <a:spcPct val="0"/>
              </a:spcBef>
              <a:buNone/>
            </a:pPr>
            <a:endParaRPr lang="en-US" altLang="zh-CN" sz="1800" smtClean="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3600" b="1" smtClean="0">
                <a:latin typeface="+mn-lt"/>
                <a:ea typeface="+mn-ea"/>
              </a:rPr>
              <a:t>存储类别小结</a:t>
            </a:r>
            <a:endParaRPr lang="zh-CN" altLang="en-US" sz="3600" b="1">
              <a:latin typeface="+mn-lt"/>
              <a:ea typeface="+mn-ea"/>
            </a:endParaRP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aphicFrame>
        <p:nvGraphicFramePr>
          <p:cNvPr id="6" name="图示 5"/>
          <p:cNvGraphicFramePr/>
          <p:nvPr>
            <p:extLst>
              <p:ext uri="{D42A27DB-BD31-4B8C-83A1-F6EECF244321}">
                <p14:modId xmlns:p14="http://schemas.microsoft.com/office/powerpoint/2010/main" xmlns="" val="4174548454"/>
              </p:ext>
            </p:extLst>
          </p:nvPr>
        </p:nvGraphicFramePr>
        <p:xfrm>
          <a:off x="1672072" y="1223698"/>
          <a:ext cx="9722619" cy="541866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ustDataLst>
      <p:tags r:id="rId1"/>
    </p:custDataLst>
    <p:extLst>
      <p:ext uri="{BB962C8B-B14F-4D97-AF65-F5344CB8AC3E}">
        <p14:creationId xmlns:p14="http://schemas.microsoft.com/office/powerpoint/2010/main" xmlns="" val="3282241194"/>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xmlns="">
                <a:noFill/>
              </a14:hiddenFill>
            </a:ext>
          </a:extLst>
        </p:spPr>
      </p:cxnSp>
      <p:sp>
        <p:nvSpPr>
          <p:cNvPr id="3075" name="MH_Other_3"/>
          <p:cNvSpPr>
            <a:spLocks noChangeArrowheads="1"/>
          </p:cNvSpPr>
          <p:nvPr>
            <p:custDataLst>
              <p:tags r:id="rId3"/>
            </p:custDataLst>
          </p:nvPr>
        </p:nvSpPr>
        <p:spPr bwMode="auto">
          <a:xfrm>
            <a:off x="1192696" y="1628776"/>
            <a:ext cx="10999304" cy="4608513"/>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smtClean="0">
                <a:solidFill>
                  <a:srgbClr val="FFFFFF"/>
                </a:solidFill>
                <a:latin typeface="+mn-ea"/>
                <a:ea typeface="+mn-ea"/>
              </a:rPr>
              <a:t>(2)</a:t>
            </a:r>
            <a:r>
              <a:rPr lang="zh-CN" altLang="en-US" sz="1800">
                <a:solidFill>
                  <a:srgbClr val="FFFFFF"/>
                </a:solidFill>
                <a:latin typeface="+mn-ea"/>
                <a:ea typeface="+mn-ea"/>
              </a:rPr>
              <a:t>从变量存在的时间</a:t>
            </a:r>
            <a:r>
              <a:rPr lang="en-US" altLang="zh-CN" sz="1800">
                <a:solidFill>
                  <a:srgbClr val="FFFFFF"/>
                </a:solidFill>
                <a:latin typeface="+mn-ea"/>
                <a:ea typeface="+mn-ea"/>
              </a:rPr>
              <a:t>(</a:t>
            </a:r>
            <a:r>
              <a:rPr lang="zh-CN" altLang="en-US" sz="1800">
                <a:solidFill>
                  <a:srgbClr val="FFFFFF"/>
                </a:solidFill>
                <a:latin typeface="+mn-ea"/>
                <a:ea typeface="+mn-ea"/>
              </a:rPr>
              <a:t>生存期</a:t>
            </a:r>
            <a:r>
              <a:rPr lang="en-US" altLang="zh-CN" sz="1800">
                <a:solidFill>
                  <a:srgbClr val="FFFFFF"/>
                </a:solidFill>
                <a:latin typeface="+mn-ea"/>
                <a:ea typeface="+mn-ea"/>
              </a:rPr>
              <a:t>)</a:t>
            </a:r>
            <a:r>
              <a:rPr lang="zh-CN" altLang="en-US" sz="1800">
                <a:solidFill>
                  <a:srgbClr val="FFFFFF"/>
                </a:solidFill>
                <a:latin typeface="+mn-ea"/>
                <a:ea typeface="+mn-ea"/>
              </a:rPr>
              <a:t>来区分</a:t>
            </a:r>
            <a:r>
              <a:rPr lang="en-US" altLang="zh-CN" sz="1800">
                <a:solidFill>
                  <a:srgbClr val="FFFFFF"/>
                </a:solidFill>
                <a:latin typeface="+mn-ea"/>
                <a:ea typeface="+mn-ea"/>
              </a:rPr>
              <a:t>,</a:t>
            </a:r>
            <a:r>
              <a:rPr lang="zh-CN" altLang="en-US" sz="1800">
                <a:solidFill>
                  <a:srgbClr val="FFFFFF"/>
                </a:solidFill>
                <a:latin typeface="+mn-ea"/>
                <a:ea typeface="+mn-ea"/>
              </a:rPr>
              <a:t>有动态存储和静态存储两种类型。静态存储是程序整个运行时间都存在</a:t>
            </a:r>
            <a:r>
              <a:rPr lang="en-US" altLang="zh-CN" sz="1800">
                <a:solidFill>
                  <a:srgbClr val="FFFFFF"/>
                </a:solidFill>
                <a:latin typeface="+mn-ea"/>
                <a:ea typeface="+mn-ea"/>
              </a:rPr>
              <a:t>,</a:t>
            </a:r>
            <a:r>
              <a:rPr lang="zh-CN" altLang="en-US" sz="1800">
                <a:solidFill>
                  <a:srgbClr val="FFFFFF"/>
                </a:solidFill>
                <a:latin typeface="+mn-ea"/>
                <a:ea typeface="+mn-ea"/>
              </a:rPr>
              <a:t>而动态存储则是在调用函数时临时分配单元。</a:t>
            </a:r>
            <a:endParaRPr lang="en-US" altLang="zh-CN" sz="1800">
              <a:solidFill>
                <a:srgbClr val="FFFFFF"/>
              </a:solidFill>
              <a:latin typeface="+mn-ea"/>
              <a:ea typeface="+mn-ea"/>
            </a:endParaRPr>
          </a:p>
          <a:p>
            <a:pPr>
              <a:lnSpc>
                <a:spcPct val="150000"/>
              </a:lnSpc>
              <a:spcBef>
                <a:spcPct val="0"/>
              </a:spcBef>
              <a:buNone/>
            </a:pPr>
            <a:endParaRPr lang="en-US" altLang="zh-CN" sz="1800" smtClean="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3600" b="1" smtClean="0">
                <a:latin typeface="+mn-lt"/>
                <a:ea typeface="+mn-ea"/>
              </a:rPr>
              <a:t>存储类别小结</a:t>
            </a:r>
            <a:endParaRPr lang="zh-CN" altLang="en-US" sz="3600" b="1">
              <a:latin typeface="+mn-lt"/>
              <a:ea typeface="+mn-ea"/>
            </a:endParaRP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aphicFrame>
        <p:nvGraphicFramePr>
          <p:cNvPr id="6" name="图示 5"/>
          <p:cNvGraphicFramePr/>
          <p:nvPr>
            <p:extLst>
              <p:ext uri="{D42A27DB-BD31-4B8C-83A1-F6EECF244321}">
                <p14:modId xmlns:p14="http://schemas.microsoft.com/office/powerpoint/2010/main" xmlns="" val="3954697251"/>
              </p:ext>
            </p:extLst>
          </p:nvPr>
        </p:nvGraphicFramePr>
        <p:xfrm>
          <a:off x="1831038" y="1421423"/>
          <a:ext cx="9722619" cy="541866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ustDataLst>
      <p:tags r:id="rId1"/>
    </p:custDataLst>
    <p:extLst>
      <p:ext uri="{BB962C8B-B14F-4D97-AF65-F5344CB8AC3E}">
        <p14:creationId xmlns:p14="http://schemas.microsoft.com/office/powerpoint/2010/main" xmlns="" val="2182018003"/>
      </p:ext>
    </p:ext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xmlns="">
                <a:noFill/>
              </a14:hiddenFill>
            </a:ext>
          </a:extLst>
        </p:spPr>
      </p:cxnSp>
      <p:sp>
        <p:nvSpPr>
          <p:cNvPr id="3075" name="MH_Other_3"/>
          <p:cNvSpPr>
            <a:spLocks noChangeArrowheads="1"/>
          </p:cNvSpPr>
          <p:nvPr>
            <p:custDataLst>
              <p:tags r:id="rId3"/>
            </p:custDataLst>
          </p:nvPr>
        </p:nvSpPr>
        <p:spPr bwMode="auto">
          <a:xfrm>
            <a:off x="1192696" y="1628776"/>
            <a:ext cx="10999304" cy="4608513"/>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smtClean="0">
                <a:solidFill>
                  <a:srgbClr val="FFFFFF"/>
                </a:solidFill>
                <a:latin typeface="+mn-ea"/>
                <a:ea typeface="+mn-ea"/>
              </a:rPr>
              <a:t>(3)</a:t>
            </a:r>
            <a:r>
              <a:rPr lang="zh-CN" altLang="en-US" sz="1800">
                <a:solidFill>
                  <a:srgbClr val="FFFFFF"/>
                </a:solidFill>
                <a:latin typeface="+mn-ea"/>
                <a:ea typeface="+mn-ea"/>
              </a:rPr>
              <a:t>从变量值存放的位置来区分</a:t>
            </a:r>
            <a:r>
              <a:rPr lang="en-US" altLang="zh-CN" sz="1800">
                <a:solidFill>
                  <a:srgbClr val="FFFFFF"/>
                </a:solidFill>
                <a:latin typeface="+mn-ea"/>
                <a:ea typeface="+mn-ea"/>
              </a:rPr>
              <a:t>,</a:t>
            </a:r>
            <a:r>
              <a:rPr lang="zh-CN" altLang="en-US" sz="1800">
                <a:solidFill>
                  <a:srgbClr val="FFFFFF"/>
                </a:solidFill>
                <a:latin typeface="+mn-ea"/>
                <a:ea typeface="+mn-ea"/>
              </a:rPr>
              <a:t>可分为</a:t>
            </a:r>
            <a:r>
              <a:rPr lang="en-US" altLang="zh-CN" sz="1800">
                <a:solidFill>
                  <a:srgbClr val="FFFFFF"/>
                </a:solidFill>
                <a:latin typeface="+mn-ea"/>
                <a:ea typeface="+mn-ea"/>
              </a:rPr>
              <a:t>:</a:t>
            </a: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3600" b="1" smtClean="0">
                <a:latin typeface="+mn-lt"/>
                <a:ea typeface="+mn-ea"/>
              </a:rPr>
              <a:t>存储类别小结</a:t>
            </a:r>
            <a:endParaRPr lang="zh-CN" altLang="en-US" sz="3600" b="1">
              <a:latin typeface="+mn-lt"/>
              <a:ea typeface="+mn-ea"/>
            </a:endParaRP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aphicFrame>
        <p:nvGraphicFramePr>
          <p:cNvPr id="6" name="图示 5"/>
          <p:cNvGraphicFramePr/>
          <p:nvPr>
            <p:extLst>
              <p:ext uri="{D42A27DB-BD31-4B8C-83A1-F6EECF244321}">
                <p14:modId xmlns:p14="http://schemas.microsoft.com/office/powerpoint/2010/main" xmlns="" val="479093163"/>
              </p:ext>
            </p:extLst>
          </p:nvPr>
        </p:nvGraphicFramePr>
        <p:xfrm>
          <a:off x="1831038" y="841840"/>
          <a:ext cx="9722619" cy="541866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ustDataLst>
      <p:tags r:id="rId1"/>
    </p:custDataLst>
    <p:extLst>
      <p:ext uri="{BB962C8B-B14F-4D97-AF65-F5344CB8AC3E}">
        <p14:creationId xmlns:p14="http://schemas.microsoft.com/office/powerpoint/2010/main" xmlns="" val="767724114"/>
      </p:ext>
    </p:extLst>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xmlns="">
                <a:noFill/>
              </a14:hiddenFill>
            </a:ext>
          </a:extLst>
        </p:spPr>
      </p:cxnSp>
      <p:sp>
        <p:nvSpPr>
          <p:cNvPr id="3075" name="MH_Other_3"/>
          <p:cNvSpPr>
            <a:spLocks noChangeArrowheads="1"/>
          </p:cNvSpPr>
          <p:nvPr>
            <p:custDataLst>
              <p:tags r:id="rId3"/>
            </p:custDataLst>
          </p:nvPr>
        </p:nvSpPr>
        <p:spPr bwMode="auto">
          <a:xfrm>
            <a:off x="1192696" y="1628776"/>
            <a:ext cx="10999304" cy="4608513"/>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endParaRPr lang="en-US" altLang="zh-CN" sz="180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3600" b="1" smtClean="0">
                <a:latin typeface="+mn-lt"/>
                <a:ea typeface="+mn-ea"/>
              </a:rPr>
              <a:t>存储类别小结</a:t>
            </a:r>
            <a:endParaRPr lang="zh-CN" altLang="en-US" sz="3600" b="1">
              <a:latin typeface="+mn-lt"/>
              <a:ea typeface="+mn-ea"/>
            </a:endParaRP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9" name="圆角矩形 8">
            <a:extLst>
              <a:ext uri="{FF2B5EF4-FFF2-40B4-BE49-F238E27FC236}">
                <a16:creationId xmlns:a16="http://schemas.microsoft.com/office/drawing/2014/main" xmlns="" id="{81B73C8E-79CB-4F4E-829B-E13EEDDD322F}"/>
              </a:ext>
            </a:extLst>
          </p:cNvPr>
          <p:cNvSpPr/>
          <p:nvPr/>
        </p:nvSpPr>
        <p:spPr>
          <a:xfrm>
            <a:off x="1355094" y="1743852"/>
            <a:ext cx="4568141" cy="4378359"/>
          </a:xfrm>
          <a:prstGeom prst="roundRect">
            <a:avLst>
              <a:gd name="adj" fmla="val 1357"/>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a:solidFill>
                  <a:schemeClr val="bg1"/>
                </a:solidFill>
              </a:rPr>
              <a:t>int a;</a:t>
            </a:r>
          </a:p>
          <a:p>
            <a:pPr defTabSz="363538"/>
            <a:r>
              <a:rPr lang="en-US" altLang="zh-CN" sz="1400">
                <a:solidFill>
                  <a:schemeClr val="bg1"/>
                </a:solidFill>
              </a:rPr>
              <a:t>int main()</a:t>
            </a:r>
          </a:p>
          <a:p>
            <a:pPr defTabSz="363538"/>
            <a:r>
              <a:rPr lang="en-US" altLang="zh-CN" sz="1400">
                <a:solidFill>
                  <a:schemeClr val="bg1"/>
                </a:solidFill>
              </a:rPr>
              <a:t>{</a:t>
            </a:r>
          </a:p>
          <a:p>
            <a:pPr defTabSz="363538"/>
            <a:r>
              <a:rPr lang="en-US" altLang="zh-CN" sz="1400">
                <a:solidFill>
                  <a:schemeClr val="bg1"/>
                </a:solidFill>
              </a:rPr>
              <a:t>	</a:t>
            </a:r>
          </a:p>
          <a:p>
            <a:pPr defTabSz="363538"/>
            <a:r>
              <a:rPr lang="en-US" altLang="zh-CN" sz="1400">
                <a:solidFill>
                  <a:schemeClr val="bg1"/>
                </a:solidFill>
              </a:rPr>
              <a:t>	f2();</a:t>
            </a:r>
          </a:p>
          <a:p>
            <a:pPr defTabSz="363538"/>
            <a:r>
              <a:rPr lang="en-US" altLang="zh-CN" sz="1400">
                <a:solidFill>
                  <a:schemeClr val="bg1"/>
                </a:solidFill>
              </a:rPr>
              <a:t>	</a:t>
            </a:r>
          </a:p>
          <a:p>
            <a:pPr defTabSz="363538"/>
            <a:r>
              <a:rPr lang="en-US" altLang="zh-CN" sz="1400">
                <a:solidFill>
                  <a:schemeClr val="bg1"/>
                </a:solidFill>
              </a:rPr>
              <a:t>	f1();</a:t>
            </a:r>
          </a:p>
          <a:p>
            <a:pPr defTabSz="363538"/>
            <a:r>
              <a:rPr lang="en-US" altLang="zh-CN" sz="1400">
                <a:solidFill>
                  <a:schemeClr val="bg1"/>
                </a:solidFill>
              </a:rPr>
              <a:t>}</a:t>
            </a:r>
          </a:p>
          <a:p>
            <a:pPr defTabSz="363538"/>
            <a:r>
              <a:rPr lang="en-US" altLang="zh-CN" sz="1400">
                <a:solidFill>
                  <a:schemeClr val="bg1"/>
                </a:solidFill>
              </a:rPr>
              <a:t>void f1()</a:t>
            </a:r>
          </a:p>
          <a:p>
            <a:pPr defTabSz="363538"/>
            <a:r>
              <a:rPr lang="en-US" altLang="zh-CN" sz="1400">
                <a:solidFill>
                  <a:schemeClr val="bg1"/>
                </a:solidFill>
              </a:rPr>
              <a:t>{</a:t>
            </a:r>
          </a:p>
          <a:p>
            <a:pPr defTabSz="363538"/>
            <a:r>
              <a:rPr lang="en-US" altLang="zh-CN" sz="1400">
                <a:solidFill>
                  <a:schemeClr val="bg1"/>
                </a:solidFill>
              </a:rPr>
              <a:t>	auto int b;</a:t>
            </a:r>
          </a:p>
          <a:p>
            <a:pPr defTabSz="363538"/>
            <a:r>
              <a:rPr lang="en-US" altLang="zh-CN" sz="1400">
                <a:solidFill>
                  <a:schemeClr val="bg1"/>
                </a:solidFill>
              </a:rPr>
              <a:t>	</a:t>
            </a:r>
          </a:p>
          <a:p>
            <a:pPr defTabSz="363538"/>
            <a:r>
              <a:rPr lang="en-US" altLang="zh-CN" sz="1400">
                <a:solidFill>
                  <a:schemeClr val="bg1"/>
                </a:solidFill>
              </a:rPr>
              <a:t>	f2();</a:t>
            </a:r>
          </a:p>
          <a:p>
            <a:pPr defTabSz="363538"/>
            <a:r>
              <a:rPr lang="en-US" altLang="zh-CN" sz="1400">
                <a:solidFill>
                  <a:schemeClr val="bg1"/>
                </a:solidFill>
              </a:rPr>
              <a:t>	</a:t>
            </a:r>
          </a:p>
          <a:p>
            <a:pPr defTabSz="363538"/>
            <a:r>
              <a:rPr lang="en-US" altLang="zh-CN" sz="1400">
                <a:solidFill>
                  <a:schemeClr val="bg1"/>
                </a:solidFill>
              </a:rPr>
              <a:t>}</a:t>
            </a:r>
          </a:p>
          <a:p>
            <a:pPr defTabSz="363538"/>
            <a:r>
              <a:rPr lang="en-US" altLang="zh-CN" sz="1400">
                <a:solidFill>
                  <a:schemeClr val="bg1"/>
                </a:solidFill>
              </a:rPr>
              <a:t>void f2()</a:t>
            </a:r>
          </a:p>
          <a:p>
            <a:pPr defTabSz="363538"/>
            <a:r>
              <a:rPr lang="en-US" altLang="zh-CN" sz="1400">
                <a:solidFill>
                  <a:schemeClr val="bg1"/>
                </a:solidFill>
              </a:rPr>
              <a:t>{</a:t>
            </a:r>
          </a:p>
          <a:p>
            <a:pPr defTabSz="363538"/>
            <a:r>
              <a:rPr lang="en-US" altLang="zh-CN" sz="1400">
                <a:solidFill>
                  <a:schemeClr val="bg1"/>
                </a:solidFill>
              </a:rPr>
              <a:t>	static int c;</a:t>
            </a:r>
          </a:p>
          <a:p>
            <a:pPr defTabSz="363538"/>
            <a:r>
              <a:rPr lang="en-US" altLang="zh-CN" sz="1400">
                <a:solidFill>
                  <a:schemeClr val="bg1"/>
                </a:solidFill>
              </a:rPr>
              <a:t>	</a:t>
            </a:r>
          </a:p>
          <a:p>
            <a:pPr defTabSz="363538"/>
            <a:r>
              <a:rPr lang="en-US" altLang="zh-CN" sz="1400">
                <a:solidFill>
                  <a:schemeClr val="bg1"/>
                </a:solidFill>
              </a:rPr>
              <a:t>}</a:t>
            </a:r>
            <a:endParaRPr lang="en-US" altLang="zh-CN" sz="1400" dirty="0">
              <a:solidFill>
                <a:srgbClr val="92D050"/>
              </a:solidFill>
            </a:endParaRPr>
          </a:p>
        </p:txBody>
      </p:sp>
      <p:sp>
        <p:nvSpPr>
          <p:cNvPr id="4" name="矩形 3"/>
          <p:cNvSpPr/>
          <p:nvPr/>
        </p:nvSpPr>
        <p:spPr>
          <a:xfrm>
            <a:off x="6009617" y="1628776"/>
            <a:ext cx="6096000" cy="1754326"/>
          </a:xfrm>
          <a:prstGeom prst="rect">
            <a:avLst/>
          </a:prstGeom>
        </p:spPr>
        <p:txBody>
          <a:bodyPr>
            <a:spAutoFit/>
          </a:bodyPr>
          <a:lstStyle/>
          <a:p>
            <a:pPr>
              <a:lnSpc>
                <a:spcPct val="150000"/>
              </a:lnSpc>
              <a:spcBef>
                <a:spcPct val="0"/>
              </a:spcBef>
              <a:buNone/>
            </a:pPr>
            <a:r>
              <a:rPr lang="en-US" altLang="zh-CN">
                <a:solidFill>
                  <a:srgbClr val="FFFFFF"/>
                </a:solidFill>
                <a:latin typeface="+mn-ea"/>
              </a:rPr>
              <a:t>(4)</a:t>
            </a:r>
            <a:r>
              <a:rPr lang="zh-CN" altLang="en-US">
                <a:solidFill>
                  <a:srgbClr val="FFFFFF"/>
                </a:solidFill>
                <a:latin typeface="+mn-ea"/>
              </a:rPr>
              <a:t>关于作用域和生存期的概念。从前面叙述可以知道，对一个变量的属性可以从两个方面分析，一是变量的作用域，一是变量值存在时间的长短，即生存期。前者是从空间的角度，后者是从时间的角度。二者有联系但不是同一回事。</a:t>
            </a:r>
            <a:endParaRPr lang="en-US" altLang="zh-CN">
              <a:solidFill>
                <a:srgbClr val="FFFFFF"/>
              </a:solidFill>
              <a:latin typeface="+mn-ea"/>
            </a:endParaRPr>
          </a:p>
        </p:txBody>
      </p:sp>
      <p:grpSp>
        <p:nvGrpSpPr>
          <p:cNvPr id="19" name="组合 18"/>
          <p:cNvGrpSpPr/>
          <p:nvPr/>
        </p:nvGrpSpPr>
        <p:grpSpPr>
          <a:xfrm>
            <a:off x="3563900" y="1888435"/>
            <a:ext cx="922897" cy="4138182"/>
            <a:chOff x="3563900" y="2017643"/>
            <a:chExt cx="922897" cy="4008974"/>
          </a:xfrm>
        </p:grpSpPr>
        <p:cxnSp>
          <p:nvCxnSpPr>
            <p:cNvPr id="7" name="直接连接符 6"/>
            <p:cNvCxnSpPr>
              <a:endCxn id="14" idx="0"/>
            </p:cNvCxnSpPr>
            <p:nvPr/>
          </p:nvCxnSpPr>
          <p:spPr>
            <a:xfrm>
              <a:off x="4025349" y="2017643"/>
              <a:ext cx="0" cy="2004487"/>
            </a:xfrm>
            <a:prstGeom prst="line">
              <a:avLst/>
            </a:prstGeom>
            <a:ln>
              <a:solidFill>
                <a:srgbClr val="FFFF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17349" y="2017643"/>
              <a:ext cx="216000" cy="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917349" y="6026617"/>
              <a:ext cx="216000" cy="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563900" y="4022130"/>
              <a:ext cx="922897" cy="338554"/>
            </a:xfrm>
            <a:prstGeom prst="rect">
              <a:avLst/>
            </a:prstGeom>
            <a:noFill/>
            <a:ln>
              <a:noFill/>
            </a:ln>
          </p:spPr>
          <p:txBody>
            <a:bodyPr wrap="square" rtlCol="0">
              <a:spAutoFit/>
            </a:bodyPr>
            <a:lstStyle/>
            <a:p>
              <a:r>
                <a:rPr lang="en-US" altLang="zh-CN" sz="1600" smtClean="0">
                  <a:solidFill>
                    <a:srgbClr val="FFFF00"/>
                  </a:solidFill>
                </a:rPr>
                <a:t>a</a:t>
              </a:r>
              <a:r>
                <a:rPr lang="zh-CN" altLang="en-US" sz="1600" smtClean="0">
                  <a:solidFill>
                    <a:srgbClr val="FFFF00"/>
                  </a:solidFill>
                </a:rPr>
                <a:t>作用域</a:t>
              </a:r>
              <a:endParaRPr lang="zh-CN" altLang="en-US" sz="1600">
                <a:solidFill>
                  <a:srgbClr val="FFFF00"/>
                </a:solidFill>
              </a:endParaRPr>
            </a:p>
          </p:txBody>
        </p:sp>
        <p:cxnSp>
          <p:nvCxnSpPr>
            <p:cNvPr id="20" name="直接连接符 19"/>
            <p:cNvCxnSpPr>
              <a:endCxn id="14" idx="2"/>
            </p:cNvCxnSpPr>
            <p:nvPr/>
          </p:nvCxnSpPr>
          <p:spPr>
            <a:xfrm flipV="1">
              <a:off x="4025348" y="4360684"/>
              <a:ext cx="1" cy="1662741"/>
            </a:xfrm>
            <a:prstGeom prst="line">
              <a:avLst/>
            </a:prstGeom>
            <a:ln>
              <a:solidFill>
                <a:srgbClr val="FFFF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2732635" y="4065104"/>
            <a:ext cx="922897" cy="943339"/>
            <a:chOff x="3580268" y="2017643"/>
            <a:chExt cx="922897" cy="4047846"/>
          </a:xfrm>
        </p:grpSpPr>
        <p:cxnSp>
          <p:nvCxnSpPr>
            <p:cNvPr id="25" name="直接连接符 24"/>
            <p:cNvCxnSpPr>
              <a:endCxn id="28" idx="0"/>
            </p:cNvCxnSpPr>
            <p:nvPr/>
          </p:nvCxnSpPr>
          <p:spPr>
            <a:xfrm>
              <a:off x="4041716" y="2053331"/>
              <a:ext cx="1" cy="1279715"/>
            </a:xfrm>
            <a:prstGeom prst="line">
              <a:avLst/>
            </a:prstGeom>
            <a:ln>
              <a:solidFill>
                <a:srgbClr val="FFFF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917349" y="2017643"/>
              <a:ext cx="216000" cy="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917349" y="6026617"/>
              <a:ext cx="216000" cy="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3580268" y="3333046"/>
              <a:ext cx="922897" cy="1452727"/>
            </a:xfrm>
            <a:prstGeom prst="rect">
              <a:avLst/>
            </a:prstGeom>
            <a:noFill/>
            <a:ln>
              <a:noFill/>
            </a:ln>
          </p:spPr>
          <p:txBody>
            <a:bodyPr wrap="square" rtlCol="0">
              <a:spAutoFit/>
            </a:bodyPr>
            <a:lstStyle/>
            <a:p>
              <a:r>
                <a:rPr lang="en-US" altLang="zh-CN" sz="1600">
                  <a:solidFill>
                    <a:srgbClr val="FFFF00"/>
                  </a:solidFill>
                </a:rPr>
                <a:t>b</a:t>
              </a:r>
              <a:r>
                <a:rPr lang="zh-CN" altLang="en-US" sz="1600" smtClean="0">
                  <a:solidFill>
                    <a:srgbClr val="FFFF00"/>
                  </a:solidFill>
                </a:rPr>
                <a:t>作用域</a:t>
              </a:r>
              <a:endParaRPr lang="zh-CN" altLang="en-US" sz="1600">
                <a:solidFill>
                  <a:srgbClr val="FFFF00"/>
                </a:solidFill>
              </a:endParaRPr>
            </a:p>
          </p:txBody>
        </p:sp>
        <p:cxnSp>
          <p:nvCxnSpPr>
            <p:cNvPr id="29" name="直接连接符 28"/>
            <p:cNvCxnSpPr>
              <a:endCxn id="28" idx="2"/>
            </p:cNvCxnSpPr>
            <p:nvPr/>
          </p:nvCxnSpPr>
          <p:spPr>
            <a:xfrm flipV="1">
              <a:off x="4041716" y="4785774"/>
              <a:ext cx="1" cy="1279715"/>
            </a:xfrm>
            <a:prstGeom prst="line">
              <a:avLst/>
            </a:prstGeom>
            <a:ln>
              <a:solidFill>
                <a:srgbClr val="FFFF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2736257" y="5093286"/>
            <a:ext cx="922897" cy="938810"/>
            <a:chOff x="3580268" y="2017643"/>
            <a:chExt cx="922897" cy="4028412"/>
          </a:xfrm>
        </p:grpSpPr>
        <p:cxnSp>
          <p:nvCxnSpPr>
            <p:cNvPr id="34" name="直接连接符 33"/>
            <p:cNvCxnSpPr/>
            <p:nvPr/>
          </p:nvCxnSpPr>
          <p:spPr>
            <a:xfrm>
              <a:off x="4038093" y="2053331"/>
              <a:ext cx="1" cy="1279715"/>
            </a:xfrm>
            <a:prstGeom prst="line">
              <a:avLst/>
            </a:prstGeom>
            <a:ln>
              <a:solidFill>
                <a:srgbClr val="FFFF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917349" y="2017643"/>
              <a:ext cx="216000" cy="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917349" y="6026617"/>
              <a:ext cx="216000" cy="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3580268" y="3333045"/>
              <a:ext cx="922897" cy="1452727"/>
            </a:xfrm>
            <a:prstGeom prst="rect">
              <a:avLst/>
            </a:prstGeom>
            <a:noFill/>
            <a:ln>
              <a:noFill/>
            </a:ln>
          </p:spPr>
          <p:txBody>
            <a:bodyPr wrap="square" rtlCol="0">
              <a:spAutoFit/>
            </a:bodyPr>
            <a:lstStyle/>
            <a:p>
              <a:r>
                <a:rPr lang="en-US" altLang="zh-CN" sz="1600" smtClean="0">
                  <a:solidFill>
                    <a:srgbClr val="FFFF00"/>
                  </a:solidFill>
                </a:rPr>
                <a:t>c</a:t>
              </a:r>
              <a:r>
                <a:rPr lang="zh-CN" altLang="en-US" sz="1600" smtClean="0">
                  <a:solidFill>
                    <a:srgbClr val="FFFF00"/>
                  </a:solidFill>
                </a:rPr>
                <a:t>作用域</a:t>
              </a:r>
              <a:endParaRPr lang="zh-CN" altLang="en-US" sz="1600">
                <a:solidFill>
                  <a:srgbClr val="FFFF00"/>
                </a:solidFill>
              </a:endParaRPr>
            </a:p>
          </p:txBody>
        </p:sp>
        <p:cxnSp>
          <p:nvCxnSpPr>
            <p:cNvPr id="38" name="直接连接符 37"/>
            <p:cNvCxnSpPr/>
            <p:nvPr/>
          </p:nvCxnSpPr>
          <p:spPr>
            <a:xfrm flipV="1">
              <a:off x="4031775" y="4766340"/>
              <a:ext cx="1" cy="1279715"/>
            </a:xfrm>
            <a:prstGeom prst="line">
              <a:avLst/>
            </a:prstGeom>
            <a:ln>
              <a:solidFill>
                <a:srgbClr val="FFFF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6405503" y="3298159"/>
            <a:ext cx="5904198" cy="1532151"/>
            <a:chOff x="6201419" y="4104860"/>
            <a:chExt cx="5904198" cy="1532151"/>
          </a:xfrm>
        </p:grpSpPr>
        <p:sp>
          <p:nvSpPr>
            <p:cNvPr id="30" name="文本框 29"/>
            <p:cNvSpPr txBox="1"/>
            <p:nvPr/>
          </p:nvSpPr>
          <p:spPr>
            <a:xfrm>
              <a:off x="6201419" y="4104860"/>
              <a:ext cx="5904198" cy="1532151"/>
            </a:xfrm>
            <a:prstGeom prst="rect">
              <a:avLst/>
            </a:prstGeom>
            <a:noFill/>
          </p:spPr>
          <p:txBody>
            <a:bodyPr wrap="square" rtlCol="0">
              <a:spAutoFit/>
            </a:bodyPr>
            <a:lstStyle/>
            <a:p>
              <a:pPr defTabSz="447675">
                <a:lnSpc>
                  <a:spcPct val="150000"/>
                </a:lnSpc>
              </a:pPr>
              <a:r>
                <a:rPr lang="en-US" altLang="zh-CN" sz="1600" smtClean="0">
                  <a:solidFill>
                    <a:srgbClr val="FFFF00"/>
                  </a:solidFill>
                </a:rPr>
                <a:t>		main      f2      main      f1      f2      f1      main</a:t>
              </a:r>
            </a:p>
            <a:p>
              <a:pPr defTabSz="447675">
                <a:lnSpc>
                  <a:spcPct val="150000"/>
                </a:lnSpc>
              </a:pPr>
              <a:r>
                <a:rPr lang="en-US" altLang="zh-CN" sz="1600" smtClean="0">
                  <a:solidFill>
                    <a:srgbClr val="FFFF00"/>
                  </a:solidFill>
                </a:rPr>
                <a:t>a</a:t>
              </a:r>
              <a:r>
                <a:rPr lang="zh-CN" altLang="en-US" sz="1600" smtClean="0">
                  <a:solidFill>
                    <a:srgbClr val="FFFF00"/>
                  </a:solidFill>
                </a:rPr>
                <a:t>生存期</a:t>
              </a:r>
              <a:endParaRPr lang="en-US" altLang="zh-CN" sz="1600" smtClean="0">
                <a:solidFill>
                  <a:srgbClr val="FFFF00"/>
                </a:solidFill>
              </a:endParaRPr>
            </a:p>
            <a:p>
              <a:pPr defTabSz="447675">
                <a:lnSpc>
                  <a:spcPct val="150000"/>
                </a:lnSpc>
              </a:pPr>
              <a:r>
                <a:rPr lang="en-US" altLang="zh-CN" sz="1600" smtClean="0">
                  <a:solidFill>
                    <a:srgbClr val="FFFF00"/>
                  </a:solidFill>
                </a:rPr>
                <a:t>b</a:t>
              </a:r>
              <a:r>
                <a:rPr lang="zh-CN" altLang="en-US" sz="1600" smtClean="0">
                  <a:solidFill>
                    <a:srgbClr val="FFFF00"/>
                  </a:solidFill>
                </a:rPr>
                <a:t>生存期</a:t>
              </a:r>
              <a:endParaRPr lang="en-US" altLang="zh-CN" sz="1600" smtClean="0">
                <a:solidFill>
                  <a:srgbClr val="FFFF00"/>
                </a:solidFill>
              </a:endParaRPr>
            </a:p>
            <a:p>
              <a:pPr defTabSz="447675">
                <a:lnSpc>
                  <a:spcPct val="150000"/>
                </a:lnSpc>
              </a:pPr>
              <a:r>
                <a:rPr lang="en-US" altLang="zh-CN" sz="1600" smtClean="0">
                  <a:solidFill>
                    <a:srgbClr val="FFFF00"/>
                  </a:solidFill>
                </a:rPr>
                <a:t>c</a:t>
              </a:r>
              <a:r>
                <a:rPr lang="zh-CN" altLang="en-US" sz="1600" smtClean="0">
                  <a:solidFill>
                    <a:srgbClr val="FFFF00"/>
                  </a:solidFill>
                </a:rPr>
                <a:t>生存期</a:t>
              </a:r>
              <a:endParaRPr lang="zh-CN" altLang="en-US" sz="1600">
                <a:solidFill>
                  <a:srgbClr val="FFFF00"/>
                </a:solidFill>
              </a:endParaRPr>
            </a:p>
          </p:txBody>
        </p:sp>
        <p:grpSp>
          <p:nvGrpSpPr>
            <p:cNvPr id="41" name="组合 40"/>
            <p:cNvGrpSpPr/>
            <p:nvPr/>
          </p:nvGrpSpPr>
          <p:grpSpPr>
            <a:xfrm>
              <a:off x="7157051" y="4590939"/>
              <a:ext cx="4015409" cy="249418"/>
              <a:chOff x="7157051" y="4590939"/>
              <a:chExt cx="4015409" cy="249418"/>
            </a:xfrm>
          </p:grpSpPr>
          <p:cxnSp>
            <p:nvCxnSpPr>
              <p:cNvPr id="32" name="直接连接符 31"/>
              <p:cNvCxnSpPr/>
              <p:nvPr/>
            </p:nvCxnSpPr>
            <p:spPr>
              <a:xfrm>
                <a:off x="7157051" y="4601817"/>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7157051" y="4710209"/>
                <a:ext cx="4014532" cy="0"/>
              </a:xfrm>
              <a:prstGeom prst="line">
                <a:avLst/>
              </a:prstGeom>
              <a:ln>
                <a:solidFill>
                  <a:srgbClr val="FFFF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1172460" y="4590939"/>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7762223" y="5319696"/>
              <a:ext cx="3398999" cy="249418"/>
              <a:chOff x="7157051" y="4590939"/>
              <a:chExt cx="4015409" cy="249418"/>
            </a:xfrm>
          </p:grpSpPr>
          <p:cxnSp>
            <p:nvCxnSpPr>
              <p:cNvPr id="49" name="直接连接符 48"/>
              <p:cNvCxnSpPr/>
              <p:nvPr/>
            </p:nvCxnSpPr>
            <p:spPr>
              <a:xfrm>
                <a:off x="7157051" y="4601817"/>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7157051" y="4710209"/>
                <a:ext cx="4014532" cy="0"/>
              </a:xfrm>
              <a:prstGeom prst="line">
                <a:avLst/>
              </a:prstGeom>
              <a:ln>
                <a:solidFill>
                  <a:srgbClr val="FFFF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172460" y="4590939"/>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9054548" y="4874675"/>
              <a:ext cx="566530" cy="249418"/>
              <a:chOff x="7157051" y="4590939"/>
              <a:chExt cx="4015409" cy="249418"/>
            </a:xfrm>
          </p:grpSpPr>
          <p:cxnSp>
            <p:nvCxnSpPr>
              <p:cNvPr id="53" name="直接连接符 52"/>
              <p:cNvCxnSpPr/>
              <p:nvPr/>
            </p:nvCxnSpPr>
            <p:spPr>
              <a:xfrm>
                <a:off x="7157051" y="4601817"/>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7157051" y="4710209"/>
                <a:ext cx="4014532" cy="0"/>
              </a:xfrm>
              <a:prstGeom prst="line">
                <a:avLst/>
              </a:prstGeom>
              <a:ln>
                <a:solidFill>
                  <a:srgbClr val="FFFF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1172460" y="4590939"/>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10018644" y="4854672"/>
              <a:ext cx="566530" cy="249418"/>
              <a:chOff x="7157051" y="4590939"/>
              <a:chExt cx="4015409" cy="249418"/>
            </a:xfrm>
          </p:grpSpPr>
          <p:cxnSp>
            <p:nvCxnSpPr>
              <p:cNvPr id="57" name="直接连接符 56"/>
              <p:cNvCxnSpPr/>
              <p:nvPr/>
            </p:nvCxnSpPr>
            <p:spPr>
              <a:xfrm>
                <a:off x="7157051" y="4601817"/>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7157051" y="4710209"/>
                <a:ext cx="4014532" cy="0"/>
              </a:xfrm>
              <a:prstGeom prst="line">
                <a:avLst/>
              </a:prstGeom>
              <a:ln>
                <a:solidFill>
                  <a:srgbClr val="FFFF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1172460" y="4590939"/>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61" name="直接连接符 60"/>
            <p:cNvCxnSpPr/>
            <p:nvPr/>
          </p:nvCxnSpPr>
          <p:spPr>
            <a:xfrm>
              <a:off x="7651412" y="4371655"/>
              <a:ext cx="283203" cy="0"/>
            </a:xfrm>
            <a:prstGeom prst="line">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8128490" y="4370093"/>
              <a:ext cx="283203" cy="0"/>
            </a:xfrm>
            <a:prstGeom prst="line">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8912946" y="4376908"/>
              <a:ext cx="283203" cy="0"/>
            </a:xfrm>
            <a:prstGeom prst="line">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9387446" y="4376908"/>
              <a:ext cx="283203" cy="0"/>
            </a:xfrm>
            <a:prstGeom prst="line">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9914220" y="4370093"/>
              <a:ext cx="283203" cy="0"/>
            </a:xfrm>
            <a:prstGeom prst="line">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10413631" y="4376908"/>
              <a:ext cx="283203" cy="0"/>
            </a:xfrm>
            <a:prstGeom prst="line">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47" name="矩形 46"/>
          <p:cNvSpPr/>
          <p:nvPr/>
        </p:nvSpPr>
        <p:spPr>
          <a:xfrm>
            <a:off x="5962012" y="4902541"/>
            <a:ext cx="6096000" cy="1323439"/>
          </a:xfrm>
          <a:prstGeom prst="rect">
            <a:avLst/>
          </a:prstGeom>
        </p:spPr>
        <p:txBody>
          <a:bodyPr>
            <a:spAutoFit/>
          </a:bodyPr>
          <a:lstStyle/>
          <a:p>
            <a:r>
              <a:rPr lang="zh-CN" altLang="en-US" sz="1600">
                <a:solidFill>
                  <a:schemeClr val="bg1"/>
                </a:solidFill>
              </a:rPr>
              <a:t>如果一个变量在某个文件或函数范围内是有效的，就称该范围为该变量的</a:t>
            </a:r>
            <a:r>
              <a:rPr lang="zh-CN" altLang="en-US" sz="1600" b="1">
                <a:solidFill>
                  <a:schemeClr val="bg1"/>
                </a:solidFill>
              </a:rPr>
              <a:t>作用域</a:t>
            </a:r>
            <a:r>
              <a:rPr lang="zh-CN" altLang="en-US" sz="1600">
                <a:solidFill>
                  <a:schemeClr val="bg1"/>
                </a:solidFill>
              </a:rPr>
              <a:t>，在此作用域内可以引用该变量，在专业书中称变量在此作用域内“</a:t>
            </a:r>
            <a:r>
              <a:rPr lang="zh-CN" altLang="en-US" sz="1600" b="1">
                <a:solidFill>
                  <a:schemeClr val="bg1"/>
                </a:solidFill>
              </a:rPr>
              <a:t>可见</a:t>
            </a:r>
            <a:r>
              <a:rPr lang="zh-CN" altLang="en-US" sz="1600">
                <a:solidFill>
                  <a:schemeClr val="bg1"/>
                </a:solidFill>
              </a:rPr>
              <a:t>”，这种性质称为变量的</a:t>
            </a:r>
            <a:r>
              <a:rPr lang="zh-CN" altLang="en-US" sz="1600" b="1">
                <a:solidFill>
                  <a:schemeClr val="bg1"/>
                </a:solidFill>
              </a:rPr>
              <a:t>可见性</a:t>
            </a:r>
            <a:r>
              <a:rPr lang="zh-CN" altLang="en-US" sz="1600" smtClean="0">
                <a:solidFill>
                  <a:schemeClr val="bg1"/>
                </a:solidFill>
              </a:rPr>
              <a:t>。</a:t>
            </a:r>
            <a:endParaRPr lang="en-US" altLang="zh-CN" sz="1600" smtClean="0">
              <a:solidFill>
                <a:schemeClr val="bg1"/>
              </a:solidFill>
            </a:endParaRPr>
          </a:p>
          <a:p>
            <a:r>
              <a:rPr lang="zh-CN" altLang="en-US" sz="1600" smtClean="0">
                <a:solidFill>
                  <a:schemeClr val="bg1"/>
                </a:solidFill>
              </a:rPr>
              <a:t>如果</a:t>
            </a:r>
            <a:r>
              <a:rPr lang="zh-CN" altLang="en-US" sz="1600">
                <a:solidFill>
                  <a:schemeClr val="bg1"/>
                </a:solidFill>
              </a:rPr>
              <a:t>一个变量值在某一时刻是存在的，则认为这一时刻属于该变量的</a:t>
            </a:r>
            <a:r>
              <a:rPr lang="zh-CN" altLang="en-US" sz="1600" b="1">
                <a:solidFill>
                  <a:schemeClr val="bg1"/>
                </a:solidFill>
              </a:rPr>
              <a:t>生存期</a:t>
            </a:r>
            <a:r>
              <a:rPr lang="zh-CN" altLang="en-US" sz="1600">
                <a:solidFill>
                  <a:schemeClr val="bg1"/>
                </a:solidFill>
              </a:rPr>
              <a:t>，或称该变量在此时刻“</a:t>
            </a:r>
            <a:r>
              <a:rPr lang="zh-CN" altLang="en-US" sz="1600" b="1">
                <a:solidFill>
                  <a:schemeClr val="bg1"/>
                </a:solidFill>
              </a:rPr>
              <a:t>存在</a:t>
            </a:r>
            <a:r>
              <a:rPr lang="zh-CN" altLang="en-US" sz="1600">
                <a:solidFill>
                  <a:schemeClr val="bg1"/>
                </a:solidFill>
              </a:rPr>
              <a:t>”。</a:t>
            </a:r>
          </a:p>
        </p:txBody>
      </p:sp>
    </p:spTree>
    <p:custDataLst>
      <p:tags r:id="rId1"/>
    </p:custDataLst>
    <p:extLst>
      <p:ext uri="{BB962C8B-B14F-4D97-AF65-F5344CB8AC3E}">
        <p14:creationId xmlns:p14="http://schemas.microsoft.com/office/powerpoint/2010/main" xmlns="" val="223372237"/>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0662" y="337593"/>
            <a:ext cx="5922104" cy="1325563"/>
          </a:xfrm>
        </p:spPr>
        <p:txBody>
          <a:bodyPr/>
          <a:lstStyle/>
          <a:p>
            <a:r>
              <a:rPr lang="zh-CN" altLang="en-US"/>
              <a:t>定义函数的方法</a:t>
            </a:r>
          </a:p>
        </p:txBody>
      </p:sp>
      <p:sp>
        <p:nvSpPr>
          <p:cNvPr id="4" name="矩形 3"/>
          <p:cNvSpPr/>
          <p:nvPr/>
        </p:nvSpPr>
        <p:spPr>
          <a:xfrm>
            <a:off x="918559" y="1888823"/>
            <a:ext cx="2319129" cy="132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zh-CN" altLang="en-US" b="1"/>
              <a:t>类型名  函数名</a:t>
            </a:r>
            <a:r>
              <a:rPr lang="en-US" altLang="zh-CN" b="1"/>
              <a:t>()</a:t>
            </a:r>
          </a:p>
          <a:p>
            <a:r>
              <a:rPr lang="en-US" altLang="zh-CN" b="1"/>
              <a:t>{</a:t>
            </a:r>
          </a:p>
          <a:p>
            <a:pPr defTabSz="625475"/>
            <a:r>
              <a:rPr lang="en-US" altLang="zh-CN" b="1"/>
              <a:t>	</a:t>
            </a:r>
            <a:r>
              <a:rPr lang="zh-CN" altLang="en-US" b="1"/>
              <a:t>函数体</a:t>
            </a:r>
            <a:endParaRPr lang="en-US" altLang="zh-CN" b="1"/>
          </a:p>
          <a:p>
            <a:r>
              <a:rPr lang="en-US" altLang="zh-CN" b="1"/>
              <a:t>}</a:t>
            </a:r>
            <a:endParaRPr lang="zh-CN" altLang="en-US" b="1"/>
          </a:p>
        </p:txBody>
      </p:sp>
      <p:sp>
        <p:nvSpPr>
          <p:cNvPr id="15" name="MH_Desc_1"/>
          <p:cNvSpPr/>
          <p:nvPr>
            <p:custDataLst>
              <p:tags r:id="rId1"/>
            </p:custDataLst>
          </p:nvPr>
        </p:nvSpPr>
        <p:spPr>
          <a:xfrm>
            <a:off x="918558" y="3315390"/>
            <a:ext cx="5237075" cy="313471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函数名后面括号内的</a:t>
            </a:r>
            <a:r>
              <a:rPr lang="en-US" altLang="zh-CN">
                <a:solidFill>
                  <a:schemeClr val="tx1"/>
                </a:solidFill>
              </a:rPr>
              <a:t>void</a:t>
            </a:r>
            <a:r>
              <a:rPr lang="zh-CN" altLang="en-US">
                <a:solidFill>
                  <a:schemeClr val="tx1"/>
                </a:solidFill>
              </a:rPr>
              <a:t>表示“空”，即函数没有参数。</a:t>
            </a:r>
            <a:endParaRPr lang="en-US" altLang="zh-CN">
              <a:solidFill>
                <a:schemeClr val="tx1"/>
              </a:solidFill>
            </a:endParaRPr>
          </a:p>
          <a:p>
            <a:pPr algn="just">
              <a:lnSpc>
                <a:spcPct val="150000"/>
              </a:lnSpc>
              <a:defRPr/>
            </a:pPr>
            <a:endParaRPr lang="zh-CN" altLang="en-US">
              <a:solidFill>
                <a:schemeClr val="tx1"/>
              </a:solidFill>
            </a:endParaRPr>
          </a:p>
          <a:p>
            <a:pPr algn="just">
              <a:lnSpc>
                <a:spcPct val="150000"/>
              </a:lnSpc>
              <a:defRPr/>
            </a:pPr>
            <a:r>
              <a:rPr lang="zh-CN" altLang="en-US">
                <a:solidFill>
                  <a:schemeClr val="tx1"/>
                </a:solidFill>
              </a:rPr>
              <a:t>函数体包括</a:t>
            </a:r>
            <a:r>
              <a:rPr lang="zh-CN" altLang="en-US" b="1">
                <a:solidFill>
                  <a:schemeClr val="tx1"/>
                </a:solidFill>
              </a:rPr>
              <a:t>声明部分</a:t>
            </a:r>
            <a:r>
              <a:rPr lang="zh-CN" altLang="en-US">
                <a:solidFill>
                  <a:schemeClr val="tx1"/>
                </a:solidFill>
              </a:rPr>
              <a:t>和</a:t>
            </a:r>
            <a:r>
              <a:rPr lang="zh-CN" altLang="en-US" b="1">
                <a:solidFill>
                  <a:schemeClr val="tx1"/>
                </a:solidFill>
              </a:rPr>
              <a:t>语句部分</a:t>
            </a:r>
            <a:r>
              <a:rPr lang="zh-CN" altLang="en-US">
                <a:solidFill>
                  <a:schemeClr val="tx1"/>
                </a:solidFill>
              </a:rPr>
              <a:t>。</a:t>
            </a:r>
            <a:endParaRPr lang="en-US" altLang="zh-CN">
              <a:solidFill>
                <a:schemeClr val="tx1"/>
              </a:solidFill>
            </a:endParaRPr>
          </a:p>
          <a:p>
            <a:pPr algn="just">
              <a:lnSpc>
                <a:spcPct val="150000"/>
              </a:lnSpc>
              <a:defRPr/>
            </a:pPr>
            <a:endParaRPr lang="zh-CN" altLang="en-US">
              <a:solidFill>
                <a:schemeClr val="tx1"/>
              </a:solidFill>
            </a:endParaRPr>
          </a:p>
          <a:p>
            <a:pPr algn="just">
              <a:lnSpc>
                <a:spcPct val="150000"/>
              </a:lnSpc>
              <a:defRPr/>
            </a:pPr>
            <a:r>
              <a:rPr lang="zh-CN" altLang="en-US">
                <a:solidFill>
                  <a:schemeClr val="tx1"/>
                </a:solidFill>
              </a:rPr>
              <a:t>在定义函数时要用“类型标识符”</a:t>
            </a:r>
            <a:r>
              <a:rPr lang="en-US" altLang="zh-CN">
                <a:solidFill>
                  <a:schemeClr val="tx1"/>
                </a:solidFill>
              </a:rPr>
              <a:t>(</a:t>
            </a:r>
            <a:r>
              <a:rPr lang="zh-CN" altLang="en-US">
                <a:solidFill>
                  <a:schemeClr val="tx1"/>
                </a:solidFill>
              </a:rPr>
              <a:t>即类型名</a:t>
            </a:r>
            <a:r>
              <a:rPr lang="en-US" altLang="zh-CN">
                <a:solidFill>
                  <a:schemeClr val="tx1"/>
                </a:solidFill>
              </a:rPr>
              <a:t>)</a:t>
            </a:r>
            <a:r>
              <a:rPr lang="zh-CN" altLang="en-US">
                <a:solidFill>
                  <a:schemeClr val="tx1"/>
                </a:solidFill>
              </a:rPr>
              <a:t>指定函数值的类型，即指定函数带回来的值的类型。</a:t>
            </a:r>
          </a:p>
        </p:txBody>
      </p:sp>
      <p:sp>
        <p:nvSpPr>
          <p:cNvPr id="3" name="文本框 2"/>
          <p:cNvSpPr txBox="1"/>
          <p:nvPr/>
        </p:nvSpPr>
        <p:spPr>
          <a:xfrm>
            <a:off x="871331" y="1464730"/>
            <a:ext cx="1979544" cy="400110"/>
          </a:xfrm>
          <a:prstGeom prst="rect">
            <a:avLst/>
          </a:prstGeom>
          <a:noFill/>
        </p:spPr>
        <p:txBody>
          <a:bodyPr wrap="square" rtlCol="0">
            <a:spAutoFit/>
          </a:bodyPr>
          <a:lstStyle/>
          <a:p>
            <a:r>
              <a:rPr lang="zh-CN" altLang="en-US" sz="2000"/>
              <a:t>定义无参函数</a:t>
            </a:r>
          </a:p>
        </p:txBody>
      </p:sp>
      <p:cxnSp>
        <p:nvCxnSpPr>
          <p:cNvPr id="12" name="直接连接符 11"/>
          <p:cNvCxnSpPr/>
          <p:nvPr/>
        </p:nvCxnSpPr>
        <p:spPr>
          <a:xfrm>
            <a:off x="918559" y="1775989"/>
            <a:ext cx="5237074"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3836504" y="1898374"/>
            <a:ext cx="2319129" cy="132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zh-CN" altLang="en-US" b="1"/>
              <a:t>类型名  函数名</a:t>
            </a:r>
            <a:r>
              <a:rPr lang="en-US" altLang="zh-CN" b="1"/>
              <a:t>(void)</a:t>
            </a:r>
          </a:p>
          <a:p>
            <a:r>
              <a:rPr lang="en-US" altLang="zh-CN" b="1"/>
              <a:t>{</a:t>
            </a:r>
          </a:p>
          <a:p>
            <a:pPr defTabSz="625475"/>
            <a:r>
              <a:rPr lang="en-US" altLang="zh-CN" b="1"/>
              <a:t>	</a:t>
            </a:r>
            <a:r>
              <a:rPr lang="zh-CN" altLang="en-US" b="1"/>
              <a:t>函数体</a:t>
            </a:r>
            <a:endParaRPr lang="en-US" altLang="zh-CN" b="1"/>
          </a:p>
          <a:p>
            <a:r>
              <a:rPr lang="en-US" altLang="zh-CN" b="1"/>
              <a:t>}</a:t>
            </a:r>
            <a:endParaRPr lang="zh-CN" altLang="en-US" b="1"/>
          </a:p>
        </p:txBody>
      </p:sp>
      <p:sp>
        <p:nvSpPr>
          <p:cNvPr id="16" name="文本框 15"/>
          <p:cNvSpPr txBox="1"/>
          <p:nvPr/>
        </p:nvSpPr>
        <p:spPr>
          <a:xfrm>
            <a:off x="3328374" y="2400960"/>
            <a:ext cx="417444" cy="369332"/>
          </a:xfrm>
          <a:prstGeom prst="rect">
            <a:avLst/>
          </a:prstGeom>
          <a:noFill/>
        </p:spPr>
        <p:txBody>
          <a:bodyPr wrap="square" rtlCol="0">
            <a:spAutoFit/>
          </a:bodyPr>
          <a:lstStyle/>
          <a:p>
            <a:pPr algn="ctr"/>
            <a:r>
              <a:rPr lang="zh-CN" altLang="en-US"/>
              <a:t>或</a:t>
            </a:r>
          </a:p>
        </p:txBody>
      </p:sp>
      <p:cxnSp>
        <p:nvCxnSpPr>
          <p:cNvPr id="25" name="直接连接符 24"/>
          <p:cNvCxnSpPr/>
          <p:nvPr/>
        </p:nvCxnSpPr>
        <p:spPr>
          <a:xfrm>
            <a:off x="6783564" y="1464730"/>
            <a:ext cx="0" cy="5030657"/>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7548810" y="1775990"/>
            <a:ext cx="3257530" cy="132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zh-CN" altLang="en-US" b="1"/>
              <a:t>类型名  函数名</a:t>
            </a:r>
            <a:r>
              <a:rPr lang="en-US" altLang="zh-CN" b="1"/>
              <a:t>(</a:t>
            </a:r>
            <a:r>
              <a:rPr lang="zh-CN" altLang="en-US" b="1"/>
              <a:t>形式参数表列</a:t>
            </a:r>
            <a:r>
              <a:rPr lang="en-US" altLang="zh-CN" b="1"/>
              <a:t>)</a:t>
            </a:r>
          </a:p>
          <a:p>
            <a:r>
              <a:rPr lang="en-US" altLang="zh-CN" b="1"/>
              <a:t>{</a:t>
            </a:r>
          </a:p>
          <a:p>
            <a:pPr defTabSz="625475"/>
            <a:r>
              <a:rPr lang="en-US" altLang="zh-CN" b="1"/>
              <a:t>	</a:t>
            </a:r>
            <a:r>
              <a:rPr lang="zh-CN" altLang="en-US" b="1"/>
              <a:t>函数体</a:t>
            </a:r>
            <a:endParaRPr lang="en-US" altLang="zh-CN" b="1"/>
          </a:p>
          <a:p>
            <a:r>
              <a:rPr lang="en-US" altLang="zh-CN" b="1"/>
              <a:t>}</a:t>
            </a:r>
            <a:endParaRPr lang="zh-CN" altLang="en-US" b="1"/>
          </a:p>
        </p:txBody>
      </p:sp>
      <p:sp>
        <p:nvSpPr>
          <p:cNvPr id="28" name="文本框 27"/>
          <p:cNvSpPr txBox="1"/>
          <p:nvPr/>
        </p:nvSpPr>
        <p:spPr>
          <a:xfrm>
            <a:off x="7501582" y="1341958"/>
            <a:ext cx="1979544" cy="400110"/>
          </a:xfrm>
          <a:prstGeom prst="rect">
            <a:avLst/>
          </a:prstGeom>
          <a:noFill/>
        </p:spPr>
        <p:txBody>
          <a:bodyPr wrap="square" rtlCol="0">
            <a:spAutoFit/>
          </a:bodyPr>
          <a:lstStyle/>
          <a:p>
            <a:r>
              <a:rPr lang="zh-CN" altLang="en-US" sz="2000"/>
              <a:t>定义有参函数</a:t>
            </a:r>
          </a:p>
        </p:txBody>
      </p:sp>
      <p:cxnSp>
        <p:nvCxnSpPr>
          <p:cNvPr id="29" name="直接连接符 28"/>
          <p:cNvCxnSpPr/>
          <p:nvPr/>
        </p:nvCxnSpPr>
        <p:spPr>
          <a:xfrm>
            <a:off x="7548810" y="1663156"/>
            <a:ext cx="3257530"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7548810" y="3212762"/>
            <a:ext cx="3260035" cy="1411357"/>
          </a:xfrm>
          <a:prstGeom prst="roundRect">
            <a:avLst>
              <a:gd name="adj" fmla="val 2292"/>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dirty="0">
                <a:solidFill>
                  <a:schemeClr val="tx1"/>
                </a:solidFill>
              </a:rPr>
              <a:t>int max(int </a:t>
            </a:r>
            <a:r>
              <a:rPr lang="en-US" altLang="zh-CN" sz="1400" dirty="0" err="1">
                <a:solidFill>
                  <a:schemeClr val="tx1"/>
                </a:solidFill>
              </a:rPr>
              <a:t>x,int</a:t>
            </a:r>
            <a:r>
              <a:rPr lang="en-US" altLang="zh-CN" sz="1400" dirty="0">
                <a:solidFill>
                  <a:schemeClr val="tx1"/>
                </a:solidFill>
              </a:rPr>
              <a:t> y)</a:t>
            </a:r>
          </a:p>
          <a:p>
            <a:pPr defTabSz="363538">
              <a:lnSpc>
                <a:spcPct val="120000"/>
              </a:lnSpc>
            </a:pPr>
            <a:r>
              <a:rPr lang="en-US" altLang="zh-CN" sz="1400" dirty="0">
                <a:solidFill>
                  <a:schemeClr val="tx1"/>
                </a:solidFill>
              </a:rPr>
              <a:t>{	int z;		</a:t>
            </a:r>
            <a:r>
              <a:rPr lang="en-US" altLang="zh-CN" sz="1400" dirty="0">
                <a:solidFill>
                  <a:srgbClr val="008000"/>
                </a:solidFill>
              </a:rPr>
              <a:t>//</a:t>
            </a:r>
            <a:r>
              <a:rPr lang="zh-CN" altLang="en-US" sz="1400" dirty="0">
                <a:solidFill>
                  <a:srgbClr val="008000"/>
                </a:solidFill>
              </a:rPr>
              <a:t>声明部分</a:t>
            </a:r>
          </a:p>
          <a:p>
            <a:pPr defTabSz="363538">
              <a:lnSpc>
                <a:spcPct val="120000"/>
              </a:lnSpc>
            </a:pPr>
            <a:r>
              <a:rPr lang="zh-CN" altLang="en-US" sz="1400" dirty="0">
                <a:solidFill>
                  <a:schemeClr val="tx1"/>
                </a:solidFill>
              </a:rPr>
              <a:t>	</a:t>
            </a:r>
            <a:r>
              <a:rPr lang="en-US" altLang="zh-CN" sz="1400" dirty="0">
                <a:solidFill>
                  <a:schemeClr val="tx1"/>
                </a:solidFill>
              </a:rPr>
              <a:t>z=x&gt;</a:t>
            </a:r>
            <a:r>
              <a:rPr lang="en-US" altLang="zh-CN" sz="1400" dirty="0" err="1">
                <a:solidFill>
                  <a:schemeClr val="tx1"/>
                </a:solidFill>
              </a:rPr>
              <a:t>y?x:y</a:t>
            </a:r>
            <a:r>
              <a:rPr lang="en-US" altLang="zh-CN" sz="1400" dirty="0">
                <a:solidFill>
                  <a:schemeClr val="tx1"/>
                </a:solidFill>
              </a:rPr>
              <a:t>;	</a:t>
            </a:r>
            <a:r>
              <a:rPr lang="en-US" altLang="zh-CN" sz="1400" dirty="0">
                <a:solidFill>
                  <a:srgbClr val="008000"/>
                </a:solidFill>
              </a:rPr>
              <a:t>//</a:t>
            </a:r>
            <a:r>
              <a:rPr lang="zh-CN" altLang="en-US" sz="1400" dirty="0">
                <a:solidFill>
                  <a:srgbClr val="008000"/>
                </a:solidFill>
              </a:rPr>
              <a:t>执行语句部分</a:t>
            </a:r>
          </a:p>
          <a:p>
            <a:pPr defTabSz="363538">
              <a:lnSpc>
                <a:spcPct val="120000"/>
              </a:lnSpc>
            </a:pPr>
            <a:r>
              <a:rPr lang="zh-CN" altLang="en-US" sz="1400" dirty="0">
                <a:solidFill>
                  <a:schemeClr val="tx1"/>
                </a:solidFill>
              </a:rPr>
              <a:t>	</a:t>
            </a:r>
            <a:r>
              <a:rPr lang="en-US" altLang="zh-CN" sz="1400" dirty="0">
                <a:solidFill>
                  <a:schemeClr val="tx1"/>
                </a:solidFill>
              </a:rPr>
              <a:t>return(z);</a:t>
            </a:r>
          </a:p>
          <a:p>
            <a:pPr defTabSz="363538">
              <a:lnSpc>
                <a:spcPct val="120000"/>
              </a:lnSpc>
            </a:pPr>
            <a:r>
              <a:rPr lang="en-US" altLang="zh-CN" sz="1400" dirty="0">
                <a:solidFill>
                  <a:schemeClr val="tx1"/>
                </a:solidFill>
              </a:rPr>
              <a:t>}</a:t>
            </a:r>
          </a:p>
        </p:txBody>
      </p:sp>
      <p:sp>
        <p:nvSpPr>
          <p:cNvPr id="32" name="矩形 31"/>
          <p:cNvSpPr/>
          <p:nvPr/>
        </p:nvSpPr>
        <p:spPr>
          <a:xfrm>
            <a:off x="7596038" y="5187359"/>
            <a:ext cx="3257530" cy="762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zh-CN" altLang="en-US" b="1"/>
              <a:t>类型名  函数名</a:t>
            </a:r>
            <a:r>
              <a:rPr lang="en-US" altLang="zh-CN" b="1"/>
              <a:t>()</a:t>
            </a:r>
          </a:p>
          <a:p>
            <a:r>
              <a:rPr lang="en-US" altLang="zh-CN" b="1"/>
              <a:t>{ }</a:t>
            </a:r>
            <a:endParaRPr lang="zh-CN" altLang="en-US" b="1"/>
          </a:p>
        </p:txBody>
      </p:sp>
      <p:sp>
        <p:nvSpPr>
          <p:cNvPr id="39" name="文本框 38"/>
          <p:cNvSpPr txBox="1"/>
          <p:nvPr/>
        </p:nvSpPr>
        <p:spPr>
          <a:xfrm>
            <a:off x="7548810" y="4763266"/>
            <a:ext cx="1979544" cy="400110"/>
          </a:xfrm>
          <a:prstGeom prst="rect">
            <a:avLst/>
          </a:prstGeom>
          <a:noFill/>
        </p:spPr>
        <p:txBody>
          <a:bodyPr wrap="square" rtlCol="0">
            <a:spAutoFit/>
          </a:bodyPr>
          <a:lstStyle/>
          <a:p>
            <a:r>
              <a:rPr lang="zh-CN" altLang="en-US" sz="2000"/>
              <a:t>定义空函数</a:t>
            </a:r>
          </a:p>
        </p:txBody>
      </p:sp>
      <p:cxnSp>
        <p:nvCxnSpPr>
          <p:cNvPr id="41" name="直接连接符 40"/>
          <p:cNvCxnSpPr/>
          <p:nvPr/>
        </p:nvCxnSpPr>
        <p:spPr>
          <a:xfrm>
            <a:off x="7596038" y="5074525"/>
            <a:ext cx="3257530"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42" name="MH_Desc_1"/>
          <p:cNvSpPr/>
          <p:nvPr>
            <p:custDataLst>
              <p:tags r:id="rId2"/>
            </p:custDataLst>
          </p:nvPr>
        </p:nvSpPr>
        <p:spPr>
          <a:xfrm>
            <a:off x="7599989" y="5999733"/>
            <a:ext cx="3257530" cy="45037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函数体为空，什么也不做。</a:t>
            </a:r>
          </a:p>
        </p:txBody>
      </p:sp>
    </p:spTree>
    <p:extLst>
      <p:ext uri="{BB962C8B-B14F-4D97-AF65-F5344CB8AC3E}">
        <p14:creationId xmlns:p14="http://schemas.microsoft.com/office/powerpoint/2010/main" xmlns="" val="28776244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xmlns="">
                <a:noFill/>
              </a14:hiddenFill>
            </a:ext>
          </a:extLst>
        </p:spPr>
      </p:cxnSp>
      <p:sp>
        <p:nvSpPr>
          <p:cNvPr id="3075" name="MH_Other_3"/>
          <p:cNvSpPr>
            <a:spLocks noChangeArrowheads="1"/>
          </p:cNvSpPr>
          <p:nvPr>
            <p:custDataLst>
              <p:tags r:id="rId3"/>
            </p:custDataLst>
          </p:nvPr>
        </p:nvSpPr>
        <p:spPr bwMode="auto">
          <a:xfrm>
            <a:off x="1192696" y="1628776"/>
            <a:ext cx="10999304" cy="4608513"/>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zh-CN" altLang="en-US" sz="1800">
                <a:solidFill>
                  <a:srgbClr val="FFFFFF"/>
                </a:solidFill>
                <a:latin typeface="+mn-ea"/>
                <a:ea typeface="+mn-ea"/>
              </a:rPr>
              <a:t>各种类型变量的作用域和存在性的情况</a:t>
            </a:r>
            <a:endParaRPr lang="en-US" altLang="zh-CN" sz="180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3600" b="1" smtClean="0">
                <a:latin typeface="+mn-lt"/>
                <a:ea typeface="+mn-ea"/>
              </a:rPr>
              <a:t>存储类别小结</a:t>
            </a:r>
            <a:endParaRPr lang="zh-CN" altLang="en-US" sz="3600" b="1">
              <a:latin typeface="+mn-lt"/>
              <a:ea typeface="+mn-ea"/>
            </a:endParaRP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aphicFrame>
        <p:nvGraphicFramePr>
          <p:cNvPr id="4" name="表格 3"/>
          <p:cNvGraphicFramePr>
            <a:graphicFrameLocks noGrp="1"/>
          </p:cNvGraphicFramePr>
          <p:nvPr>
            <p:extLst>
              <p:ext uri="{D42A27DB-BD31-4B8C-83A1-F6EECF244321}">
                <p14:modId xmlns:p14="http://schemas.microsoft.com/office/powerpoint/2010/main" xmlns="" val="4127855162"/>
              </p:ext>
            </p:extLst>
          </p:nvPr>
        </p:nvGraphicFramePr>
        <p:xfrm>
          <a:off x="2094182" y="2608101"/>
          <a:ext cx="8878400" cy="2225040"/>
        </p:xfrm>
        <a:graphic>
          <a:graphicData uri="http://schemas.openxmlformats.org/drawingml/2006/table">
            <a:tbl>
              <a:tblPr>
                <a:tableStyleId>{5C22544A-7EE6-4342-B048-85BDC9FD1C3A}</a:tableStyleId>
              </a:tblPr>
              <a:tblGrid>
                <a:gridCol w="2376000">
                  <a:extLst>
                    <a:ext uri="{9D8B030D-6E8A-4147-A177-3AD203B41FA5}">
                      <a16:colId xmlns:a16="http://schemas.microsoft.com/office/drawing/2014/main" xmlns="" val="808368265"/>
                    </a:ext>
                  </a:extLst>
                </a:gridCol>
                <a:gridCol w="1625600">
                  <a:extLst>
                    <a:ext uri="{9D8B030D-6E8A-4147-A177-3AD203B41FA5}">
                      <a16:colId xmlns:a16="http://schemas.microsoft.com/office/drawing/2014/main" xmlns="" val="1642273667"/>
                    </a:ext>
                  </a:extLst>
                </a:gridCol>
                <a:gridCol w="1625600">
                  <a:extLst>
                    <a:ext uri="{9D8B030D-6E8A-4147-A177-3AD203B41FA5}">
                      <a16:colId xmlns:a16="http://schemas.microsoft.com/office/drawing/2014/main" xmlns="" val="3095053251"/>
                    </a:ext>
                  </a:extLst>
                </a:gridCol>
                <a:gridCol w="1625600">
                  <a:extLst>
                    <a:ext uri="{9D8B030D-6E8A-4147-A177-3AD203B41FA5}">
                      <a16:colId xmlns:a16="http://schemas.microsoft.com/office/drawing/2014/main" xmlns="" val="3256328149"/>
                    </a:ext>
                  </a:extLst>
                </a:gridCol>
                <a:gridCol w="1625600">
                  <a:extLst>
                    <a:ext uri="{9D8B030D-6E8A-4147-A177-3AD203B41FA5}">
                      <a16:colId xmlns:a16="http://schemas.microsoft.com/office/drawing/2014/main" xmlns="" val="1515624401"/>
                    </a:ext>
                  </a:extLst>
                </a:gridCol>
              </a:tblGrid>
              <a:tr h="370840">
                <a:tc rowSpan="2">
                  <a:txBody>
                    <a:bodyPr/>
                    <a:lstStyle/>
                    <a:p>
                      <a:pPr algn="ctr"/>
                      <a:r>
                        <a:rPr lang="zh-CN" altLang="en-US" sz="1600" smtClean="0"/>
                        <a:t>变量存储类别</a:t>
                      </a:r>
                      <a:endParaRPr lang="zh-CN" altLang="en-US" sz="1600"/>
                    </a:p>
                  </a:txBody>
                  <a:tcPr anchor="ctr">
                    <a:solidFill>
                      <a:schemeClr val="accent1"/>
                    </a:solidFill>
                  </a:tcPr>
                </a:tc>
                <a:tc gridSpan="2">
                  <a:txBody>
                    <a:bodyPr/>
                    <a:lstStyle/>
                    <a:p>
                      <a:pPr algn="ctr"/>
                      <a:r>
                        <a:rPr lang="zh-CN" altLang="en-US" sz="1600" smtClean="0"/>
                        <a:t>函数内</a:t>
                      </a:r>
                      <a:endParaRPr lang="zh-CN" altLang="en-US" sz="1600"/>
                    </a:p>
                  </a:txBody>
                  <a:tcPr anchor="ctr">
                    <a:solidFill>
                      <a:schemeClr val="accent1"/>
                    </a:solidFill>
                  </a:tcPr>
                </a:tc>
                <a:tc hMerge="1">
                  <a:txBody>
                    <a:bodyPr/>
                    <a:lstStyle/>
                    <a:p>
                      <a:endParaRPr lang="zh-CN" altLang="en-US"/>
                    </a:p>
                  </a:txBody>
                  <a:tcPr/>
                </a:tc>
                <a:tc gridSpan="2">
                  <a:txBody>
                    <a:bodyPr/>
                    <a:lstStyle/>
                    <a:p>
                      <a:pPr algn="ctr"/>
                      <a:r>
                        <a:rPr lang="zh-CN" altLang="en-US" sz="1600" smtClean="0"/>
                        <a:t>函数外</a:t>
                      </a:r>
                      <a:endParaRPr lang="zh-CN" altLang="en-US" sz="1600"/>
                    </a:p>
                  </a:txBody>
                  <a:tcPr anchor="ctr">
                    <a:solidFill>
                      <a:schemeClr val="accent1"/>
                    </a:solidFill>
                  </a:tcPr>
                </a:tc>
                <a:tc hMerge="1">
                  <a:txBody>
                    <a:bodyPr/>
                    <a:lstStyle/>
                    <a:p>
                      <a:endParaRPr lang="zh-CN" altLang="en-US"/>
                    </a:p>
                  </a:txBody>
                  <a:tcPr/>
                </a:tc>
                <a:extLst>
                  <a:ext uri="{0D108BD9-81ED-4DB2-BD59-A6C34878D82A}">
                    <a16:rowId xmlns:a16="http://schemas.microsoft.com/office/drawing/2014/main" xmlns="" val="4055421402"/>
                  </a:ext>
                </a:extLst>
              </a:tr>
              <a:tr h="370840">
                <a:tc vMerge="1">
                  <a:txBody>
                    <a:bodyPr/>
                    <a:lstStyle/>
                    <a:p>
                      <a:endParaRPr lang="zh-CN" altLang="en-US"/>
                    </a:p>
                  </a:txBody>
                  <a:tcPr/>
                </a:tc>
                <a:tc>
                  <a:txBody>
                    <a:bodyPr/>
                    <a:lstStyle/>
                    <a:p>
                      <a:pPr algn="ctr"/>
                      <a:r>
                        <a:rPr lang="zh-CN" altLang="en-US" sz="1600" smtClean="0"/>
                        <a:t>作用域</a:t>
                      </a:r>
                      <a:endParaRPr lang="zh-CN" altLang="en-US" sz="1600"/>
                    </a:p>
                  </a:txBody>
                  <a:tcPr anchor="ctr">
                    <a:solidFill>
                      <a:schemeClr val="accent1"/>
                    </a:solidFill>
                  </a:tcPr>
                </a:tc>
                <a:tc>
                  <a:txBody>
                    <a:bodyPr/>
                    <a:lstStyle/>
                    <a:p>
                      <a:pPr algn="ctr"/>
                      <a:r>
                        <a:rPr lang="zh-CN" altLang="en-US" sz="1600" smtClean="0"/>
                        <a:t>存在性</a:t>
                      </a:r>
                      <a:endParaRPr lang="zh-CN" altLang="en-US" sz="1600"/>
                    </a:p>
                  </a:txBody>
                  <a:tcPr anchor="ctr">
                    <a:solidFill>
                      <a:schemeClr val="accent1"/>
                    </a:solidFill>
                  </a:tcPr>
                </a:tc>
                <a:tc>
                  <a:txBody>
                    <a:bodyPr/>
                    <a:lstStyle/>
                    <a:p>
                      <a:pPr algn="ctr"/>
                      <a:r>
                        <a:rPr lang="zh-CN" altLang="en-US" sz="1600" smtClean="0"/>
                        <a:t>作用域</a:t>
                      </a:r>
                      <a:endParaRPr lang="zh-CN" altLang="en-US" sz="1600"/>
                    </a:p>
                  </a:txBody>
                  <a:tcPr anchor="ctr">
                    <a:solidFill>
                      <a:schemeClr val="accent1"/>
                    </a:solidFill>
                  </a:tcPr>
                </a:tc>
                <a:tc>
                  <a:txBody>
                    <a:bodyPr/>
                    <a:lstStyle/>
                    <a:p>
                      <a:pPr algn="ctr"/>
                      <a:r>
                        <a:rPr lang="zh-CN" altLang="en-US" sz="1600" smtClean="0"/>
                        <a:t>存在性</a:t>
                      </a:r>
                      <a:endParaRPr lang="zh-CN" altLang="en-US" sz="1600"/>
                    </a:p>
                  </a:txBody>
                  <a:tcPr anchor="ctr">
                    <a:solidFill>
                      <a:schemeClr val="accent1"/>
                    </a:solidFill>
                  </a:tcPr>
                </a:tc>
                <a:extLst>
                  <a:ext uri="{0D108BD9-81ED-4DB2-BD59-A6C34878D82A}">
                    <a16:rowId xmlns:a16="http://schemas.microsoft.com/office/drawing/2014/main" xmlns="" val="2578348498"/>
                  </a:ext>
                </a:extLst>
              </a:tr>
              <a:tr h="370840">
                <a:tc>
                  <a:txBody>
                    <a:bodyPr/>
                    <a:lstStyle/>
                    <a:p>
                      <a:pPr algn="ctr"/>
                      <a:r>
                        <a:rPr lang="zh-CN" altLang="en-US" sz="1600" smtClean="0"/>
                        <a:t>自动变量和寄存器变量</a:t>
                      </a:r>
                      <a:endParaRPr lang="zh-CN" altLang="en-US" sz="1600"/>
                    </a:p>
                  </a:txBody>
                  <a:tcPr anchor="ctr">
                    <a:solidFill>
                      <a:schemeClr val="accent1"/>
                    </a:solidFill>
                  </a:tcPr>
                </a:tc>
                <a:tc>
                  <a:txBody>
                    <a:bodyPr/>
                    <a:lstStyle/>
                    <a:p>
                      <a:pPr algn="ctr"/>
                      <a:r>
                        <a:rPr lang="zh-CN" altLang="en-US" sz="1600" smtClean="0"/>
                        <a:t>√</a:t>
                      </a:r>
                      <a:endParaRPr lang="zh-CN" altLang="en-US" sz="1600"/>
                    </a:p>
                  </a:txBody>
                  <a:tcPr anchor="ctr"/>
                </a:tc>
                <a:tc>
                  <a:txBody>
                    <a:bodyPr/>
                    <a:lstStyle/>
                    <a:p>
                      <a:pPr algn="ctr"/>
                      <a:r>
                        <a:rPr lang="zh-CN" altLang="en-US" sz="1600" smtClean="0"/>
                        <a:t>√</a:t>
                      </a:r>
                      <a:endParaRPr lang="zh-CN" altLang="en-US" sz="1600"/>
                    </a:p>
                  </a:txBody>
                  <a:tcPr anchor="ctr"/>
                </a:tc>
                <a:tc>
                  <a:txBody>
                    <a:bodyPr/>
                    <a:lstStyle/>
                    <a:p>
                      <a:pPr algn="ctr"/>
                      <a:r>
                        <a:rPr lang="en-US" altLang="zh-CN" sz="1600" smtClean="0"/>
                        <a:t>×</a:t>
                      </a:r>
                      <a:endParaRPr lang="zh-CN" altLang="en-US" sz="1600"/>
                    </a:p>
                  </a:txBody>
                  <a:tcPr anchor="ctr"/>
                </a:tc>
                <a:tc>
                  <a:txBody>
                    <a:bodyPr/>
                    <a:lstStyle/>
                    <a:p>
                      <a:pPr algn="ctr"/>
                      <a:r>
                        <a:rPr lang="en-US" altLang="zh-CN" sz="1600" smtClean="0"/>
                        <a:t>×</a:t>
                      </a:r>
                      <a:endParaRPr lang="zh-CN" altLang="en-US" sz="1600"/>
                    </a:p>
                  </a:txBody>
                  <a:tcPr anchor="ctr"/>
                </a:tc>
                <a:extLst>
                  <a:ext uri="{0D108BD9-81ED-4DB2-BD59-A6C34878D82A}">
                    <a16:rowId xmlns:a16="http://schemas.microsoft.com/office/drawing/2014/main" xmlns="" val="963311965"/>
                  </a:ext>
                </a:extLst>
              </a:tr>
              <a:tr h="370840">
                <a:tc>
                  <a:txBody>
                    <a:bodyPr/>
                    <a:lstStyle/>
                    <a:p>
                      <a:pPr algn="ctr"/>
                      <a:r>
                        <a:rPr lang="zh-CN" altLang="en-US" sz="1600" smtClean="0"/>
                        <a:t>静态局部变量</a:t>
                      </a:r>
                      <a:endParaRPr lang="zh-CN" altLang="en-US" sz="1600"/>
                    </a:p>
                  </a:txBody>
                  <a:tcPr anchor="ctr">
                    <a:solidFill>
                      <a:schemeClr val="accent1"/>
                    </a:solidFill>
                  </a:tcPr>
                </a:tc>
                <a:tc>
                  <a:txBody>
                    <a:bodyPr/>
                    <a:lstStyle/>
                    <a:p>
                      <a:pPr algn="ctr"/>
                      <a:r>
                        <a:rPr lang="zh-CN" altLang="en-US" sz="1600" smtClean="0"/>
                        <a:t>√</a:t>
                      </a:r>
                      <a:endParaRPr lang="zh-CN" altLang="en-US" sz="1600"/>
                    </a:p>
                  </a:txBody>
                  <a:tcPr anchor="ctr"/>
                </a:tc>
                <a:tc>
                  <a:txBody>
                    <a:bodyPr/>
                    <a:lstStyle/>
                    <a:p>
                      <a:pPr algn="ctr"/>
                      <a:r>
                        <a:rPr lang="zh-CN" altLang="en-US" sz="1600" smtClean="0"/>
                        <a:t>√</a:t>
                      </a:r>
                      <a:endParaRPr lang="zh-CN" altLang="en-US" sz="1600"/>
                    </a:p>
                  </a:txBody>
                  <a:tcPr anchor="ctr"/>
                </a:tc>
                <a:tc>
                  <a:txBody>
                    <a:bodyPr/>
                    <a:lstStyle/>
                    <a:p>
                      <a:pPr algn="ctr"/>
                      <a:r>
                        <a:rPr lang="en-US" altLang="zh-CN" sz="1600" smtClean="0"/>
                        <a:t>×</a:t>
                      </a:r>
                      <a:endParaRPr lang="zh-CN" altLang="en-US" sz="1600"/>
                    </a:p>
                  </a:txBody>
                  <a:tcPr anchor="ctr"/>
                </a:tc>
                <a:tc>
                  <a:txBody>
                    <a:bodyPr/>
                    <a:lstStyle/>
                    <a:p>
                      <a:pPr algn="ctr"/>
                      <a:r>
                        <a:rPr lang="zh-CN" altLang="en-US" sz="1600" smtClean="0"/>
                        <a:t>√</a:t>
                      </a:r>
                      <a:endParaRPr lang="zh-CN" altLang="en-US" sz="1600"/>
                    </a:p>
                  </a:txBody>
                  <a:tcPr anchor="ctr"/>
                </a:tc>
                <a:extLst>
                  <a:ext uri="{0D108BD9-81ED-4DB2-BD59-A6C34878D82A}">
                    <a16:rowId xmlns:a16="http://schemas.microsoft.com/office/drawing/2014/main" xmlns="" val="3418460338"/>
                  </a:ext>
                </a:extLst>
              </a:tr>
              <a:tr h="370840">
                <a:tc>
                  <a:txBody>
                    <a:bodyPr/>
                    <a:lstStyle/>
                    <a:p>
                      <a:pPr algn="ctr"/>
                      <a:r>
                        <a:rPr lang="zh-CN" altLang="en-US" sz="1600" smtClean="0"/>
                        <a:t>静态外部变量</a:t>
                      </a:r>
                      <a:endParaRPr lang="zh-CN" altLang="en-US" sz="1600"/>
                    </a:p>
                  </a:txBody>
                  <a:tcPr anchor="ctr">
                    <a:solidFill>
                      <a:schemeClr val="accent1"/>
                    </a:solidFill>
                  </a:tcPr>
                </a:tc>
                <a:tc>
                  <a:txBody>
                    <a:bodyPr/>
                    <a:lstStyle/>
                    <a:p>
                      <a:pPr algn="ctr"/>
                      <a:r>
                        <a:rPr lang="zh-CN" altLang="en-US" sz="1600" smtClean="0"/>
                        <a:t>√</a:t>
                      </a:r>
                      <a:endParaRPr lang="zh-CN" altLang="en-US" sz="1600"/>
                    </a:p>
                  </a:txBody>
                  <a:tcPr anchor="ctr"/>
                </a:tc>
                <a:tc>
                  <a:txBody>
                    <a:bodyPr/>
                    <a:lstStyle/>
                    <a:p>
                      <a:pPr algn="ctr"/>
                      <a:r>
                        <a:rPr lang="zh-CN" altLang="en-US" sz="1600" smtClean="0"/>
                        <a:t>√</a:t>
                      </a:r>
                      <a:endParaRPr lang="zh-CN" altLang="en-US" sz="1600"/>
                    </a:p>
                  </a:txBody>
                  <a:tcPr anchor="ctr"/>
                </a:tc>
                <a:tc>
                  <a:txBody>
                    <a:bodyPr/>
                    <a:lstStyle/>
                    <a:p>
                      <a:pPr algn="ctr"/>
                      <a:r>
                        <a:rPr lang="zh-CN" altLang="en-US" sz="1600" smtClean="0"/>
                        <a:t>√（只限本文件）</a:t>
                      </a:r>
                      <a:endParaRPr lang="zh-CN" altLang="en-US" sz="1600"/>
                    </a:p>
                  </a:txBody>
                  <a:tcPr anchor="ctr"/>
                </a:tc>
                <a:tc>
                  <a:txBody>
                    <a:bodyPr/>
                    <a:lstStyle/>
                    <a:p>
                      <a:pPr algn="ctr"/>
                      <a:r>
                        <a:rPr lang="zh-CN" altLang="en-US" sz="1600" smtClean="0"/>
                        <a:t>√</a:t>
                      </a:r>
                      <a:endParaRPr lang="zh-CN" altLang="en-US" sz="1600"/>
                    </a:p>
                  </a:txBody>
                  <a:tcPr anchor="ctr"/>
                </a:tc>
                <a:extLst>
                  <a:ext uri="{0D108BD9-81ED-4DB2-BD59-A6C34878D82A}">
                    <a16:rowId xmlns:a16="http://schemas.microsoft.com/office/drawing/2014/main" xmlns="" val="2277285191"/>
                  </a:ext>
                </a:extLst>
              </a:tr>
              <a:tr h="370840">
                <a:tc>
                  <a:txBody>
                    <a:bodyPr/>
                    <a:lstStyle/>
                    <a:p>
                      <a:pPr algn="ctr"/>
                      <a:r>
                        <a:rPr lang="zh-CN" altLang="en-US" sz="1600" smtClean="0"/>
                        <a:t>外部变量</a:t>
                      </a:r>
                      <a:endParaRPr lang="zh-CN" altLang="en-US" sz="1600"/>
                    </a:p>
                  </a:txBody>
                  <a:tcPr anchor="ctr">
                    <a:solidFill>
                      <a:schemeClr val="accent1"/>
                    </a:solidFill>
                  </a:tcPr>
                </a:tc>
                <a:tc>
                  <a:txBody>
                    <a:bodyPr/>
                    <a:lstStyle/>
                    <a:p>
                      <a:pPr algn="ctr"/>
                      <a:r>
                        <a:rPr lang="zh-CN" altLang="en-US" sz="1600" smtClean="0"/>
                        <a:t>√</a:t>
                      </a:r>
                      <a:endParaRPr lang="zh-CN" altLang="en-US" sz="1600"/>
                    </a:p>
                  </a:txBody>
                  <a:tcPr anchor="ctr"/>
                </a:tc>
                <a:tc>
                  <a:txBody>
                    <a:bodyPr/>
                    <a:lstStyle/>
                    <a:p>
                      <a:pPr algn="ctr"/>
                      <a:r>
                        <a:rPr lang="zh-CN" altLang="en-US" sz="1600" smtClean="0"/>
                        <a:t>√</a:t>
                      </a:r>
                      <a:endParaRPr lang="zh-CN" altLang="en-US" sz="1600"/>
                    </a:p>
                  </a:txBody>
                  <a:tcPr anchor="ctr"/>
                </a:tc>
                <a:tc>
                  <a:txBody>
                    <a:bodyPr/>
                    <a:lstStyle/>
                    <a:p>
                      <a:pPr algn="ctr"/>
                      <a:r>
                        <a:rPr lang="zh-CN" altLang="en-US" sz="1600" smtClean="0"/>
                        <a:t>√</a:t>
                      </a:r>
                      <a:endParaRPr lang="zh-CN" altLang="en-US" sz="1600"/>
                    </a:p>
                  </a:txBody>
                  <a:tcPr anchor="ctr"/>
                </a:tc>
                <a:tc>
                  <a:txBody>
                    <a:bodyPr/>
                    <a:lstStyle/>
                    <a:p>
                      <a:pPr algn="ctr"/>
                      <a:r>
                        <a:rPr lang="zh-CN" altLang="en-US" sz="1600" smtClean="0"/>
                        <a:t>√</a:t>
                      </a:r>
                      <a:endParaRPr lang="zh-CN" altLang="en-US" sz="1600"/>
                    </a:p>
                  </a:txBody>
                  <a:tcPr anchor="ctr"/>
                </a:tc>
                <a:extLst>
                  <a:ext uri="{0D108BD9-81ED-4DB2-BD59-A6C34878D82A}">
                    <a16:rowId xmlns:a16="http://schemas.microsoft.com/office/drawing/2014/main" xmlns="" val="2617226350"/>
                  </a:ext>
                </a:extLst>
              </a:tr>
            </a:tbl>
          </a:graphicData>
        </a:graphic>
      </p:graphicFrame>
    </p:spTree>
    <p:custDataLst>
      <p:tags r:id="rId1"/>
    </p:custDataLst>
    <p:extLst>
      <p:ext uri="{BB962C8B-B14F-4D97-AF65-F5344CB8AC3E}">
        <p14:creationId xmlns:p14="http://schemas.microsoft.com/office/powerpoint/2010/main" xmlns="" val="1963181546"/>
      </p:ext>
    </p:extLst>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xmlns="">
                <a:noFill/>
              </a14:hiddenFill>
            </a:ext>
          </a:extLst>
        </p:spPr>
      </p:cxnSp>
      <p:sp>
        <p:nvSpPr>
          <p:cNvPr id="3075" name="MH_Other_3"/>
          <p:cNvSpPr>
            <a:spLocks noChangeArrowheads="1"/>
          </p:cNvSpPr>
          <p:nvPr>
            <p:custDataLst>
              <p:tags r:id="rId3"/>
            </p:custDataLst>
          </p:nvPr>
        </p:nvSpPr>
        <p:spPr bwMode="auto">
          <a:xfrm>
            <a:off x="1192696" y="1628776"/>
            <a:ext cx="10999304" cy="4608513"/>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smtClean="0">
                <a:solidFill>
                  <a:srgbClr val="FFFFFF"/>
                </a:solidFill>
                <a:latin typeface="+mn-ea"/>
                <a:ea typeface="+mn-ea"/>
              </a:rPr>
              <a:t>(5)static</a:t>
            </a:r>
            <a:r>
              <a:rPr lang="zh-CN" altLang="en-US" sz="1800">
                <a:solidFill>
                  <a:srgbClr val="FFFFFF"/>
                </a:solidFill>
                <a:latin typeface="+mn-ea"/>
                <a:ea typeface="+mn-ea"/>
              </a:rPr>
              <a:t>对局部变量和全局变量的作用不同</a:t>
            </a:r>
            <a:r>
              <a:rPr lang="zh-CN" altLang="en-US" sz="1800" smtClean="0">
                <a:solidFill>
                  <a:srgbClr val="FFFFFF"/>
                </a:solidFill>
                <a:latin typeface="+mn-ea"/>
                <a:ea typeface="+mn-ea"/>
              </a:rPr>
              <a:t>。</a:t>
            </a:r>
            <a:endParaRPr lang="en-US" altLang="zh-CN" sz="1800" smtClean="0">
              <a:solidFill>
                <a:srgbClr val="FFFFFF"/>
              </a:solidFill>
              <a:latin typeface="+mn-ea"/>
              <a:ea typeface="+mn-ea"/>
            </a:endParaRPr>
          </a:p>
          <a:p>
            <a:pPr>
              <a:lnSpc>
                <a:spcPct val="150000"/>
              </a:lnSpc>
              <a:spcBef>
                <a:spcPct val="0"/>
              </a:spcBef>
              <a:buNone/>
            </a:pPr>
            <a:r>
              <a:rPr lang="zh-CN" altLang="en-US" sz="1800" smtClean="0">
                <a:solidFill>
                  <a:srgbClr val="FFFFFF"/>
                </a:solidFill>
                <a:latin typeface="+mn-ea"/>
                <a:ea typeface="+mn-ea"/>
              </a:rPr>
              <a:t>对</a:t>
            </a:r>
            <a:r>
              <a:rPr lang="zh-CN" altLang="en-US" sz="1800">
                <a:solidFill>
                  <a:srgbClr val="FFFFFF"/>
                </a:solidFill>
                <a:latin typeface="+mn-ea"/>
                <a:ea typeface="+mn-ea"/>
              </a:rPr>
              <a:t>局部变量</a:t>
            </a:r>
            <a:r>
              <a:rPr lang="zh-CN" altLang="en-US" sz="1800" smtClean="0">
                <a:solidFill>
                  <a:srgbClr val="FFFFFF"/>
                </a:solidFill>
                <a:latin typeface="+mn-ea"/>
                <a:ea typeface="+mn-ea"/>
              </a:rPr>
              <a:t>来说</a:t>
            </a:r>
            <a:r>
              <a:rPr lang="zh-CN" altLang="en-US" sz="1800">
                <a:solidFill>
                  <a:srgbClr val="FFFFFF"/>
                </a:solidFill>
                <a:latin typeface="+mn-ea"/>
                <a:ea typeface="+mn-ea"/>
              </a:rPr>
              <a:t>，</a:t>
            </a:r>
            <a:r>
              <a:rPr lang="zh-CN" altLang="en-US" sz="1800" smtClean="0">
                <a:solidFill>
                  <a:srgbClr val="FFFFFF"/>
                </a:solidFill>
                <a:latin typeface="+mn-ea"/>
                <a:ea typeface="+mn-ea"/>
              </a:rPr>
              <a:t>它</a:t>
            </a:r>
            <a:r>
              <a:rPr lang="zh-CN" altLang="en-US" sz="1800">
                <a:solidFill>
                  <a:srgbClr val="FFFFFF"/>
                </a:solidFill>
                <a:latin typeface="+mn-ea"/>
                <a:ea typeface="+mn-ea"/>
              </a:rPr>
              <a:t>使变量由动态存储方式改变为静态存储方式</a:t>
            </a:r>
            <a:r>
              <a:rPr lang="zh-CN" altLang="en-US" sz="1800" smtClean="0">
                <a:solidFill>
                  <a:srgbClr val="FFFFFF"/>
                </a:solidFill>
                <a:latin typeface="+mn-ea"/>
                <a:ea typeface="+mn-ea"/>
              </a:rPr>
              <a:t>。</a:t>
            </a:r>
            <a:endParaRPr lang="en-US" altLang="zh-CN" sz="1800" smtClean="0">
              <a:solidFill>
                <a:srgbClr val="FFFFFF"/>
              </a:solidFill>
              <a:latin typeface="+mn-ea"/>
              <a:ea typeface="+mn-ea"/>
            </a:endParaRPr>
          </a:p>
          <a:p>
            <a:pPr>
              <a:lnSpc>
                <a:spcPct val="150000"/>
              </a:lnSpc>
              <a:spcBef>
                <a:spcPct val="0"/>
              </a:spcBef>
              <a:buNone/>
            </a:pPr>
            <a:r>
              <a:rPr lang="zh-CN" altLang="en-US" sz="1800" smtClean="0">
                <a:solidFill>
                  <a:srgbClr val="FFFFFF"/>
                </a:solidFill>
                <a:latin typeface="+mn-ea"/>
                <a:ea typeface="+mn-ea"/>
              </a:rPr>
              <a:t>而</a:t>
            </a:r>
            <a:r>
              <a:rPr lang="zh-CN" altLang="en-US" sz="1800">
                <a:solidFill>
                  <a:srgbClr val="FFFFFF"/>
                </a:solidFill>
                <a:latin typeface="+mn-ea"/>
                <a:ea typeface="+mn-ea"/>
              </a:rPr>
              <a:t>对全局变量</a:t>
            </a:r>
            <a:r>
              <a:rPr lang="zh-CN" altLang="en-US" sz="1800" smtClean="0">
                <a:solidFill>
                  <a:srgbClr val="FFFFFF"/>
                </a:solidFill>
                <a:latin typeface="+mn-ea"/>
                <a:ea typeface="+mn-ea"/>
              </a:rPr>
              <a:t>来说，它</a:t>
            </a:r>
            <a:r>
              <a:rPr lang="zh-CN" altLang="en-US" sz="1800">
                <a:solidFill>
                  <a:srgbClr val="FFFFFF"/>
                </a:solidFill>
                <a:latin typeface="+mn-ea"/>
                <a:ea typeface="+mn-ea"/>
              </a:rPr>
              <a:t>使变量局部化</a:t>
            </a:r>
            <a:r>
              <a:rPr lang="en-US" altLang="zh-CN" sz="1800">
                <a:solidFill>
                  <a:srgbClr val="FFFFFF"/>
                </a:solidFill>
                <a:latin typeface="+mn-ea"/>
                <a:ea typeface="+mn-ea"/>
              </a:rPr>
              <a:t>(</a:t>
            </a:r>
            <a:r>
              <a:rPr lang="zh-CN" altLang="en-US" sz="1800">
                <a:solidFill>
                  <a:srgbClr val="FFFFFF"/>
                </a:solidFill>
                <a:latin typeface="+mn-ea"/>
                <a:ea typeface="+mn-ea"/>
              </a:rPr>
              <a:t>局部于本文件</a:t>
            </a:r>
            <a:r>
              <a:rPr lang="en-US" altLang="zh-CN" sz="1800" smtClean="0">
                <a:solidFill>
                  <a:srgbClr val="FFFFFF"/>
                </a:solidFill>
                <a:latin typeface="+mn-ea"/>
                <a:ea typeface="+mn-ea"/>
              </a:rPr>
              <a:t>)</a:t>
            </a:r>
            <a:r>
              <a:rPr lang="zh-CN" altLang="en-US" sz="1800" smtClean="0">
                <a:solidFill>
                  <a:srgbClr val="FFFFFF"/>
                </a:solidFill>
                <a:latin typeface="+mn-ea"/>
                <a:ea typeface="+mn-ea"/>
              </a:rPr>
              <a:t>，但</a:t>
            </a:r>
            <a:r>
              <a:rPr lang="zh-CN" altLang="en-US" sz="1800">
                <a:solidFill>
                  <a:srgbClr val="FFFFFF"/>
                </a:solidFill>
                <a:latin typeface="+mn-ea"/>
                <a:ea typeface="+mn-ea"/>
              </a:rPr>
              <a:t>仍为静态存储方式</a:t>
            </a:r>
            <a:r>
              <a:rPr lang="zh-CN" altLang="en-US" sz="1800" smtClean="0">
                <a:solidFill>
                  <a:srgbClr val="FFFFFF"/>
                </a:solidFill>
                <a:latin typeface="+mn-ea"/>
                <a:ea typeface="+mn-ea"/>
              </a:rPr>
              <a:t>。</a:t>
            </a:r>
            <a:endParaRPr lang="en-US" altLang="zh-CN" sz="1800" smtClean="0">
              <a:solidFill>
                <a:srgbClr val="FFFFFF"/>
              </a:solidFill>
              <a:latin typeface="+mn-ea"/>
              <a:ea typeface="+mn-ea"/>
            </a:endParaRPr>
          </a:p>
          <a:p>
            <a:pPr>
              <a:lnSpc>
                <a:spcPct val="150000"/>
              </a:lnSpc>
              <a:spcBef>
                <a:spcPct val="0"/>
              </a:spcBef>
              <a:buNone/>
            </a:pPr>
            <a:r>
              <a:rPr lang="zh-CN" altLang="en-US" sz="1800" smtClean="0">
                <a:solidFill>
                  <a:srgbClr val="FFFFFF"/>
                </a:solidFill>
                <a:latin typeface="+mn-ea"/>
                <a:ea typeface="+mn-ea"/>
              </a:rPr>
              <a:t>从</a:t>
            </a:r>
            <a:r>
              <a:rPr lang="zh-CN" altLang="en-US" sz="1800">
                <a:solidFill>
                  <a:srgbClr val="FFFFFF"/>
                </a:solidFill>
                <a:latin typeface="+mn-ea"/>
                <a:ea typeface="+mn-ea"/>
              </a:rPr>
              <a:t>作用域角度</a:t>
            </a:r>
            <a:r>
              <a:rPr lang="zh-CN" altLang="en-US" sz="1800" smtClean="0">
                <a:solidFill>
                  <a:srgbClr val="FFFFFF"/>
                </a:solidFill>
                <a:latin typeface="+mn-ea"/>
                <a:ea typeface="+mn-ea"/>
              </a:rPr>
              <a:t>看，凡</a:t>
            </a:r>
            <a:r>
              <a:rPr lang="zh-CN" altLang="en-US" sz="1800">
                <a:solidFill>
                  <a:srgbClr val="FFFFFF"/>
                </a:solidFill>
                <a:latin typeface="+mn-ea"/>
                <a:ea typeface="+mn-ea"/>
              </a:rPr>
              <a:t>有</a:t>
            </a:r>
            <a:r>
              <a:rPr lang="en-US" altLang="zh-CN" sz="1800">
                <a:solidFill>
                  <a:srgbClr val="FFFFFF"/>
                </a:solidFill>
                <a:latin typeface="+mn-ea"/>
                <a:ea typeface="+mn-ea"/>
              </a:rPr>
              <a:t>static</a:t>
            </a:r>
            <a:r>
              <a:rPr lang="zh-CN" altLang="en-US" sz="1800">
                <a:solidFill>
                  <a:srgbClr val="FFFFFF"/>
                </a:solidFill>
                <a:latin typeface="+mn-ea"/>
                <a:ea typeface="+mn-ea"/>
              </a:rPr>
              <a:t>声明</a:t>
            </a:r>
            <a:r>
              <a:rPr lang="zh-CN" altLang="en-US" sz="1800" smtClean="0">
                <a:solidFill>
                  <a:srgbClr val="FFFFFF"/>
                </a:solidFill>
                <a:latin typeface="+mn-ea"/>
                <a:ea typeface="+mn-ea"/>
              </a:rPr>
              <a:t>的，其</a:t>
            </a:r>
            <a:r>
              <a:rPr lang="zh-CN" altLang="en-US" sz="1800">
                <a:solidFill>
                  <a:srgbClr val="FFFFFF"/>
                </a:solidFill>
                <a:latin typeface="+mn-ea"/>
                <a:ea typeface="+mn-ea"/>
              </a:rPr>
              <a:t>作用域都是局限</a:t>
            </a:r>
            <a:r>
              <a:rPr lang="zh-CN" altLang="en-US" sz="1800" smtClean="0">
                <a:solidFill>
                  <a:srgbClr val="FFFFFF"/>
                </a:solidFill>
                <a:latin typeface="+mn-ea"/>
                <a:ea typeface="+mn-ea"/>
              </a:rPr>
              <a:t>的，或者</a:t>
            </a:r>
            <a:r>
              <a:rPr lang="zh-CN" altLang="en-US" sz="1800">
                <a:solidFill>
                  <a:srgbClr val="FFFFFF"/>
                </a:solidFill>
                <a:latin typeface="+mn-ea"/>
                <a:ea typeface="+mn-ea"/>
              </a:rPr>
              <a:t>局限于本函数内</a:t>
            </a:r>
            <a:r>
              <a:rPr lang="en-US" altLang="zh-CN" sz="1800">
                <a:solidFill>
                  <a:srgbClr val="FFFFFF"/>
                </a:solidFill>
                <a:latin typeface="+mn-ea"/>
                <a:ea typeface="+mn-ea"/>
              </a:rPr>
              <a:t>(</a:t>
            </a:r>
            <a:r>
              <a:rPr lang="zh-CN" altLang="en-US" sz="1800">
                <a:solidFill>
                  <a:srgbClr val="FFFFFF"/>
                </a:solidFill>
                <a:latin typeface="+mn-ea"/>
                <a:ea typeface="+mn-ea"/>
              </a:rPr>
              <a:t>静态局部变量</a:t>
            </a:r>
            <a:r>
              <a:rPr lang="en-US" altLang="zh-CN" sz="1800" smtClean="0">
                <a:solidFill>
                  <a:srgbClr val="FFFFFF"/>
                </a:solidFill>
                <a:latin typeface="+mn-ea"/>
                <a:ea typeface="+mn-ea"/>
              </a:rPr>
              <a:t>)</a:t>
            </a:r>
            <a:r>
              <a:rPr lang="zh-CN" altLang="en-US" sz="1800" smtClean="0">
                <a:solidFill>
                  <a:srgbClr val="FFFFFF"/>
                </a:solidFill>
                <a:latin typeface="+mn-ea"/>
                <a:ea typeface="+mn-ea"/>
              </a:rPr>
              <a:t>，或者</a:t>
            </a:r>
            <a:r>
              <a:rPr lang="zh-CN" altLang="en-US" sz="1800">
                <a:solidFill>
                  <a:srgbClr val="FFFFFF"/>
                </a:solidFill>
                <a:latin typeface="+mn-ea"/>
                <a:ea typeface="+mn-ea"/>
              </a:rPr>
              <a:t>局限于本文件内</a:t>
            </a:r>
            <a:r>
              <a:rPr lang="en-US" altLang="zh-CN" sz="1800">
                <a:solidFill>
                  <a:srgbClr val="FFFFFF"/>
                </a:solidFill>
                <a:latin typeface="+mn-ea"/>
                <a:ea typeface="+mn-ea"/>
              </a:rPr>
              <a:t>(</a:t>
            </a:r>
            <a:r>
              <a:rPr lang="zh-CN" altLang="en-US" sz="1800">
                <a:solidFill>
                  <a:srgbClr val="FFFFFF"/>
                </a:solidFill>
                <a:latin typeface="+mn-ea"/>
                <a:ea typeface="+mn-ea"/>
              </a:rPr>
              <a:t>静态外部变量</a:t>
            </a:r>
            <a:r>
              <a:rPr lang="en-US" altLang="zh-CN" sz="1800">
                <a:solidFill>
                  <a:srgbClr val="FFFFFF"/>
                </a:solidFill>
                <a:latin typeface="+mn-ea"/>
                <a:ea typeface="+mn-ea"/>
              </a:rPr>
              <a:t>)</a:t>
            </a:r>
            <a:r>
              <a:rPr lang="zh-CN" altLang="en-US" sz="1800">
                <a:solidFill>
                  <a:srgbClr val="FFFFFF"/>
                </a:solidFill>
                <a:latin typeface="+mn-ea"/>
                <a:ea typeface="+mn-ea"/>
              </a:rPr>
              <a:t>。</a:t>
            </a:r>
            <a:endParaRPr lang="en-US" altLang="zh-CN" sz="1800" smtClean="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3600" b="1" smtClean="0">
                <a:latin typeface="+mn-lt"/>
                <a:ea typeface="+mn-ea"/>
              </a:rPr>
              <a:t>存储类别小结</a:t>
            </a:r>
            <a:endParaRPr lang="zh-CN" altLang="en-US" sz="3600" b="1">
              <a:latin typeface="+mn-lt"/>
              <a:ea typeface="+mn-ea"/>
            </a:endParaRP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Tree>
    <p:custDataLst>
      <p:tags r:id="rId1"/>
    </p:custDataLst>
    <p:extLst>
      <p:ext uri="{BB962C8B-B14F-4D97-AF65-F5344CB8AC3E}">
        <p14:creationId xmlns:p14="http://schemas.microsoft.com/office/powerpoint/2010/main" xmlns="" val="2452107519"/>
      </p:ext>
    </p:extLst>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3476" y="111263"/>
            <a:ext cx="10515600" cy="1325563"/>
          </a:xfrm>
        </p:spPr>
        <p:txBody>
          <a:bodyPr/>
          <a:lstStyle/>
          <a:p>
            <a:r>
              <a:rPr lang="zh-CN" altLang="en-US"/>
              <a:t>关于变量的声明和定义</a:t>
            </a:r>
            <a:endParaRPr lang="zh-CN" altLang="en-US" dirty="0"/>
          </a:p>
        </p:txBody>
      </p:sp>
      <p:sp>
        <p:nvSpPr>
          <p:cNvPr id="11" name="MH_Desc_1"/>
          <p:cNvSpPr/>
          <p:nvPr>
            <p:custDataLst>
              <p:tags r:id="rId1"/>
            </p:custDataLst>
          </p:nvPr>
        </p:nvSpPr>
        <p:spPr>
          <a:xfrm>
            <a:off x="653050" y="1015966"/>
            <a:ext cx="10717315" cy="470307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zh-CN" altLang="en-US">
                <a:solidFill>
                  <a:schemeClr val="tx1"/>
                </a:solidFill>
              </a:rPr>
              <a:t>在声明部分出现的变量有两种情况</a:t>
            </a:r>
            <a:r>
              <a:rPr lang="en-US" altLang="zh-CN">
                <a:solidFill>
                  <a:schemeClr val="tx1"/>
                </a:solidFill>
              </a:rPr>
              <a:t>: </a:t>
            </a:r>
            <a:r>
              <a:rPr lang="zh-CN" altLang="en-US">
                <a:solidFill>
                  <a:schemeClr val="tx1"/>
                </a:solidFill>
              </a:rPr>
              <a:t>一种是需要建立存储空间的</a:t>
            </a:r>
            <a:r>
              <a:rPr lang="en-US" altLang="zh-CN">
                <a:solidFill>
                  <a:schemeClr val="tx1"/>
                </a:solidFill>
              </a:rPr>
              <a:t>(</a:t>
            </a:r>
            <a:r>
              <a:rPr lang="zh-CN" altLang="en-US">
                <a:solidFill>
                  <a:schemeClr val="tx1"/>
                </a:solidFill>
              </a:rPr>
              <a:t>如“</a:t>
            </a:r>
            <a:r>
              <a:rPr lang="en-US" altLang="zh-CN">
                <a:solidFill>
                  <a:schemeClr val="tx1"/>
                </a:solidFill>
              </a:rPr>
              <a:t>int a;”)</a:t>
            </a:r>
            <a:r>
              <a:rPr lang="zh-CN" altLang="en-US">
                <a:solidFill>
                  <a:schemeClr val="tx1"/>
                </a:solidFill>
              </a:rPr>
              <a:t>，另一种是不需要建立存储空间的（如“</a:t>
            </a:r>
            <a:r>
              <a:rPr lang="en-US" altLang="zh-CN">
                <a:solidFill>
                  <a:schemeClr val="tx1"/>
                </a:solidFill>
              </a:rPr>
              <a:t>extern </a:t>
            </a:r>
            <a:r>
              <a:rPr lang="en-US" altLang="zh-CN" smtClean="0">
                <a:solidFill>
                  <a:schemeClr val="tx1"/>
                </a:solidFill>
              </a:rPr>
              <a:t>a;</a:t>
            </a:r>
            <a:r>
              <a:rPr lang="zh-CN" altLang="en-US" smtClean="0">
                <a:solidFill>
                  <a:schemeClr val="tx1"/>
                </a:solidFill>
              </a:rPr>
              <a:t>”</a:t>
            </a:r>
            <a:r>
              <a:rPr lang="zh-CN" altLang="en-US">
                <a:solidFill>
                  <a:schemeClr val="tx1"/>
                </a:solidFill>
              </a:rPr>
              <a:t>）。前者称为</a:t>
            </a:r>
            <a:r>
              <a:rPr lang="zh-CN" altLang="en-US" b="1">
                <a:solidFill>
                  <a:schemeClr val="tx1"/>
                </a:solidFill>
              </a:rPr>
              <a:t>定义性声明</a:t>
            </a:r>
            <a:r>
              <a:rPr lang="en-US" altLang="zh-CN">
                <a:solidFill>
                  <a:schemeClr val="tx1"/>
                </a:solidFill>
              </a:rPr>
              <a:t>(defining declaration)</a:t>
            </a:r>
            <a:r>
              <a:rPr lang="zh-CN" altLang="en-US">
                <a:solidFill>
                  <a:schemeClr val="tx1"/>
                </a:solidFill>
              </a:rPr>
              <a:t>，或简称</a:t>
            </a:r>
            <a:r>
              <a:rPr lang="zh-CN" altLang="en-US" b="1">
                <a:solidFill>
                  <a:schemeClr val="tx1"/>
                </a:solidFill>
              </a:rPr>
              <a:t>定义</a:t>
            </a:r>
            <a:r>
              <a:rPr lang="zh-CN" altLang="en-US">
                <a:solidFill>
                  <a:schemeClr val="tx1"/>
                </a:solidFill>
              </a:rPr>
              <a:t>（</a:t>
            </a:r>
            <a:r>
              <a:rPr lang="en-US" altLang="zh-CN">
                <a:solidFill>
                  <a:schemeClr val="tx1"/>
                </a:solidFill>
              </a:rPr>
              <a:t>definition</a:t>
            </a:r>
            <a:r>
              <a:rPr lang="zh-CN" altLang="en-US">
                <a:solidFill>
                  <a:schemeClr val="tx1"/>
                </a:solidFill>
              </a:rPr>
              <a:t>）；后者称为</a:t>
            </a:r>
            <a:r>
              <a:rPr lang="zh-CN" altLang="en-US" b="1">
                <a:solidFill>
                  <a:schemeClr val="tx1"/>
                </a:solidFill>
              </a:rPr>
              <a:t>引用性声明</a:t>
            </a:r>
            <a:r>
              <a:rPr lang="en-US" altLang="zh-CN">
                <a:solidFill>
                  <a:schemeClr val="tx1"/>
                </a:solidFill>
              </a:rPr>
              <a:t>(referencing declaration)</a:t>
            </a:r>
            <a:r>
              <a:rPr lang="zh-CN" altLang="en-US" smtClean="0">
                <a:solidFill>
                  <a:schemeClr val="tx1"/>
                </a:solidFill>
              </a:rPr>
              <a:t>。一般把</a:t>
            </a:r>
            <a:r>
              <a:rPr lang="zh-CN" altLang="en-US" b="1">
                <a:solidFill>
                  <a:schemeClr val="tx1"/>
                </a:solidFill>
              </a:rPr>
              <a:t>建立存储空间的声明称定义</a:t>
            </a:r>
            <a:r>
              <a:rPr lang="zh-CN" altLang="en-US">
                <a:solidFill>
                  <a:schemeClr val="tx1"/>
                </a:solidFill>
              </a:rPr>
              <a:t>，而把</a:t>
            </a:r>
            <a:r>
              <a:rPr lang="zh-CN" altLang="en-US" b="1">
                <a:solidFill>
                  <a:schemeClr val="tx1"/>
                </a:solidFill>
              </a:rPr>
              <a:t>不需要建立存储空间的声明称为声明</a:t>
            </a:r>
            <a:r>
              <a:rPr lang="zh-CN" altLang="en-US" smtClean="0">
                <a:solidFill>
                  <a:schemeClr val="tx1"/>
                </a:solidFill>
              </a:rPr>
              <a:t>。</a:t>
            </a:r>
            <a:endParaRPr lang="en-US" altLang="zh-CN" smtClean="0">
              <a:solidFill>
                <a:schemeClr val="tx1"/>
              </a:solidFill>
            </a:endParaRPr>
          </a:p>
          <a:p>
            <a:pPr algn="just">
              <a:lnSpc>
                <a:spcPct val="120000"/>
              </a:lnSpc>
              <a:defRPr/>
            </a:pPr>
            <a:endParaRPr lang="en-US" altLang="zh-CN">
              <a:solidFill>
                <a:schemeClr val="tx1"/>
              </a:solidFill>
            </a:endParaRPr>
          </a:p>
          <a:p>
            <a:pPr algn="just">
              <a:lnSpc>
                <a:spcPct val="120000"/>
              </a:lnSpc>
              <a:defRPr/>
            </a:pPr>
            <a:endParaRPr lang="en-US" altLang="zh-CN" smtClean="0">
              <a:solidFill>
                <a:schemeClr val="tx1"/>
              </a:solidFill>
            </a:endParaRPr>
          </a:p>
          <a:p>
            <a:pPr algn="just">
              <a:lnSpc>
                <a:spcPct val="120000"/>
              </a:lnSpc>
              <a:defRPr/>
            </a:pPr>
            <a:endParaRPr lang="en-US" altLang="zh-CN" smtClean="0">
              <a:solidFill>
                <a:schemeClr val="tx1"/>
              </a:solidFill>
            </a:endParaRPr>
          </a:p>
          <a:p>
            <a:pPr algn="just">
              <a:lnSpc>
                <a:spcPct val="120000"/>
              </a:lnSpc>
              <a:defRPr/>
            </a:pPr>
            <a:endParaRPr lang="en-US" altLang="zh-CN">
              <a:solidFill>
                <a:schemeClr val="tx1"/>
              </a:solidFill>
            </a:endParaRPr>
          </a:p>
          <a:p>
            <a:pPr algn="just">
              <a:lnSpc>
                <a:spcPct val="120000"/>
              </a:lnSpc>
              <a:defRPr/>
            </a:pPr>
            <a:endParaRPr lang="en-US" altLang="zh-CN" smtClean="0">
              <a:solidFill>
                <a:schemeClr val="tx1"/>
              </a:solidFill>
            </a:endParaRPr>
          </a:p>
          <a:p>
            <a:pPr algn="just">
              <a:lnSpc>
                <a:spcPct val="120000"/>
              </a:lnSpc>
              <a:defRPr/>
            </a:pPr>
            <a:r>
              <a:rPr lang="zh-CN" altLang="en-US">
                <a:solidFill>
                  <a:schemeClr val="tx1"/>
                </a:solidFill>
              </a:rPr>
              <a:t>外部变量定义和外部变量声明的含义是不同的。外部变量的定义只能有一次，它的位置在所有函数之外。在同一文件中，可以有多次对同一外部变量的声明，它的位置可以在函数之内（哪个函数要用就在哪个函数中声明），也可以在函数之外。系统根据外部变量的定义（而不是根据外部变量的声明）分配存储单元。对外部变量的初始化只能在“定义”时进行，而不能在“声明”中进行。所谓“声明”，其作用是声明该变量是一个已在其他地方已定义的外部变量，仅仅是为了扩展该变量的作用范围而作的“声明”。</a:t>
            </a:r>
            <a:endParaRPr lang="zh-CN" altLang="en-US" dirty="0">
              <a:solidFill>
                <a:schemeClr val="tx1"/>
              </a:solidFill>
            </a:endParaRPr>
          </a:p>
        </p:txBody>
      </p:sp>
      <mc:AlternateContent xmlns:mc="http://schemas.openxmlformats.org/markup-compatibility/2006">
        <mc:Choice xmlns:a14="http://schemas.microsoft.com/office/drawing/2010/main" xmlns="" Requires="a14">
          <p:sp>
            <p:nvSpPr>
              <p:cNvPr id="5" name="圆角矩形 12">
                <a:extLst>
                  <a:ext uri="{FF2B5EF4-FFF2-40B4-BE49-F238E27FC236}">
                    <a16:creationId xmlns:a16="http://schemas.microsoft.com/office/drawing/2014/main" id="{0F049BFC-9696-4323-94B2-76251E60074B}"/>
                  </a:ext>
                </a:extLst>
              </p:cNvPr>
              <p:cNvSpPr/>
              <p:nvPr/>
            </p:nvSpPr>
            <p:spPr>
              <a:xfrm>
                <a:off x="2075995" y="2224841"/>
                <a:ext cx="7871424" cy="1740872"/>
              </a:xfrm>
              <a:prstGeom prst="roundRect">
                <a:avLst>
                  <a:gd name="adj" fmla="val 405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r>
                  <a:rPr lang="en-US" altLang="zh-CN" sz="1400"/>
                  <a:t>int main</a:t>
                </a:r>
                <a:r>
                  <a:rPr lang="en-US" altLang="zh-CN" sz="1400" smtClean="0"/>
                  <a:t>()</a:t>
                </a:r>
                <a:endParaRPr lang="en-US" altLang="zh-CN" sz="1400"/>
              </a:p>
              <a:p>
                <a:pPr defTabSz="363538">
                  <a:lnSpc>
                    <a:spcPct val="110000"/>
                  </a:lnSpc>
                </a:pPr>
                <a:r>
                  <a:rPr lang="en-US" altLang="zh-CN" sz="1400" smtClean="0"/>
                  <a:t>{</a:t>
                </a:r>
                <a:endParaRPr lang="en-US" altLang="zh-CN" sz="1400"/>
              </a:p>
              <a:p>
                <a:pPr lvl="1" defTabSz="363538">
                  <a:lnSpc>
                    <a:spcPct val="110000"/>
                  </a:lnSpc>
                </a:pPr>
                <a:r>
                  <a:rPr lang="en-US" altLang="zh-CN" sz="1400"/>
                  <a:t>extern </a:t>
                </a:r>
                <a:r>
                  <a:rPr lang="en-US" altLang="zh-CN" sz="1400" smtClean="0"/>
                  <a:t>A;		</a:t>
                </a:r>
                <a:r>
                  <a:rPr lang="en-US" altLang="zh-CN" sz="1400" smtClean="0">
                    <a:solidFill>
                      <a:srgbClr val="008000"/>
                    </a:solidFill>
                  </a:rPr>
                  <a:t>//</a:t>
                </a:r>
                <a:r>
                  <a:rPr lang="zh-CN" altLang="en-US" sz="1400">
                    <a:solidFill>
                      <a:srgbClr val="008000"/>
                    </a:solidFill>
                  </a:rPr>
                  <a:t>是声明，不是定义。声明将已定义的外部变量</a:t>
                </a:r>
                <a:r>
                  <a:rPr lang="en-US" altLang="zh-CN" sz="1400">
                    <a:solidFill>
                      <a:srgbClr val="008000"/>
                    </a:solidFill>
                  </a:rPr>
                  <a:t>A</a:t>
                </a:r>
                <a:r>
                  <a:rPr lang="zh-CN" altLang="en-US" sz="1400">
                    <a:solidFill>
                      <a:srgbClr val="008000"/>
                    </a:solidFill>
                  </a:rPr>
                  <a:t>的作用域扩展到</a:t>
                </a:r>
                <a:r>
                  <a:rPr lang="zh-CN" altLang="en-US" sz="1400" smtClean="0">
                    <a:solidFill>
                      <a:srgbClr val="008000"/>
                    </a:solidFill>
                  </a:rPr>
                  <a:t>此</a:t>
                </a:r>
                <a:endParaRPr lang="en-US" altLang="zh-CN" sz="1400">
                  <a:solidFill>
                    <a:srgbClr val="008000"/>
                  </a:solidFill>
                </a:endParaRPr>
              </a:p>
              <a:p>
                <a:pPr lvl="1" defTabSz="363538">
                  <a:lnSpc>
                    <a:spcPct val="110000"/>
                  </a:lnSpc>
                </a:pPr>
                <a:r>
                  <a:rPr lang="en-US" altLang="zh-CN" sz="1400" smtClean="0">
                    <a:solidFill>
                      <a:schemeClr val="tx1"/>
                    </a:solidFill>
                    <a:ea typeface="Cambria Math" panose="02040503050406030204" pitchFamily="18" charset="0"/>
                  </a:rPr>
                  <a:t>    </a:t>
                </a:r>
                <a14:m>
                  <m:oMath xmlns:m="http://schemas.openxmlformats.org/officeDocument/2006/math">
                    <m:r>
                      <a:rPr lang="en-US" altLang="zh-CN" sz="1400" i="1">
                        <a:solidFill>
                          <a:schemeClr val="tx1"/>
                        </a:solidFill>
                        <a:latin typeface="Cambria Math" panose="02040503050406030204" pitchFamily="18" charset="0"/>
                        <a:ea typeface="Cambria Math" panose="02040503050406030204" pitchFamily="18" charset="0"/>
                      </a:rPr>
                      <m:t>⋮</m:t>
                    </m:r>
                  </m:oMath>
                </a14:m>
                <a:endParaRPr lang="zh-CN" altLang="en-US" sz="1400"/>
              </a:p>
              <a:p>
                <a:pPr lvl="1" defTabSz="363538">
                  <a:lnSpc>
                    <a:spcPct val="110000"/>
                  </a:lnSpc>
                </a:pPr>
                <a:r>
                  <a:rPr lang="en-US" altLang="zh-CN" sz="1400"/>
                  <a:t>return 0</a:t>
                </a:r>
                <a:r>
                  <a:rPr lang="en-US" altLang="zh-CN" sz="1400" smtClean="0"/>
                  <a:t>;</a:t>
                </a:r>
                <a:endParaRPr lang="en-US" altLang="zh-CN" sz="1400"/>
              </a:p>
              <a:p>
                <a:pPr defTabSz="363538">
                  <a:lnSpc>
                    <a:spcPct val="110000"/>
                  </a:lnSpc>
                </a:pPr>
                <a:r>
                  <a:rPr lang="en-US" altLang="zh-CN" sz="1400" smtClean="0"/>
                  <a:t>}</a:t>
                </a:r>
                <a:endParaRPr lang="en-US" altLang="zh-CN" sz="1400"/>
              </a:p>
              <a:p>
                <a:pPr defTabSz="363538">
                  <a:lnSpc>
                    <a:spcPct val="110000"/>
                  </a:lnSpc>
                </a:pPr>
                <a:r>
                  <a:rPr lang="en-US" altLang="zh-CN" sz="1400"/>
                  <a:t>int A</a:t>
                </a:r>
                <a:r>
                  <a:rPr lang="en-US" altLang="zh-CN" sz="1400" smtClean="0"/>
                  <a:t>;				</a:t>
                </a:r>
                <a:r>
                  <a:rPr lang="en-US" altLang="zh-CN" sz="1400" smtClean="0">
                    <a:solidFill>
                      <a:srgbClr val="008000"/>
                    </a:solidFill>
                  </a:rPr>
                  <a:t>//</a:t>
                </a:r>
                <a:r>
                  <a:rPr lang="zh-CN" altLang="en-US" sz="1400">
                    <a:solidFill>
                      <a:srgbClr val="008000"/>
                    </a:solidFill>
                  </a:rPr>
                  <a:t>是定义，定义</a:t>
                </a:r>
                <a:r>
                  <a:rPr lang="en-US" altLang="zh-CN" sz="1400">
                    <a:solidFill>
                      <a:srgbClr val="008000"/>
                    </a:solidFill>
                  </a:rPr>
                  <a:t>A</a:t>
                </a:r>
                <a:r>
                  <a:rPr lang="zh-CN" altLang="en-US" sz="1400">
                    <a:solidFill>
                      <a:srgbClr val="008000"/>
                    </a:solidFill>
                  </a:rPr>
                  <a:t>为整型外部变量</a:t>
                </a:r>
                <a:endParaRPr lang="en-US" altLang="zh-CN" sz="1400" dirty="0">
                  <a:solidFill>
                    <a:srgbClr val="008000"/>
                  </a:solidFill>
                </a:endParaRPr>
              </a:p>
            </p:txBody>
          </p:sp>
        </mc:Choice>
        <mc:Fallback>
          <p:sp>
            <p:nvSpPr>
              <p:cNvPr id="5" name="圆角矩形 12">
                <a:extLst>
                  <a:ext uri="{FF2B5EF4-FFF2-40B4-BE49-F238E27FC236}">
                    <a16:creationId xmlns:a16="http://schemas.microsoft.com/office/drawing/2014/main" xmlns="" xmlns:a14="http://schemas.microsoft.com/office/drawing/2010/main" id="{0F049BFC-9696-4323-94B2-76251E60074B}"/>
                  </a:ext>
                </a:extLst>
              </p:cNvPr>
              <p:cNvSpPr>
                <a:spLocks noRot="1" noChangeAspect="1" noMove="1" noResize="1" noEditPoints="1" noAdjustHandles="1" noChangeArrowheads="1" noChangeShapeType="1" noTextEdit="1"/>
              </p:cNvSpPr>
              <p:nvPr/>
            </p:nvSpPr>
            <p:spPr>
              <a:xfrm>
                <a:off x="2075995" y="2224841"/>
                <a:ext cx="7871424" cy="1740872"/>
              </a:xfrm>
              <a:prstGeom prst="roundRect">
                <a:avLst>
                  <a:gd name="adj" fmla="val 4058"/>
                </a:avLst>
              </a:prstGeom>
              <a:blipFill>
                <a:blip r:embed="rId7" cstate="print"/>
                <a:stretch>
                  <a:fillRect b="-3472"/>
                </a:stretch>
              </a:blipFill>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xmlns="" id="{90DCFD8E-ADC7-44B2-ABB5-5F6C327FA0FD}"/>
              </a:ext>
            </a:extLst>
          </p:cNvPr>
          <p:cNvGrpSpPr/>
          <p:nvPr/>
        </p:nvGrpSpPr>
        <p:grpSpPr>
          <a:xfrm>
            <a:off x="653050" y="5818428"/>
            <a:ext cx="10717315" cy="795131"/>
            <a:chOff x="8582294" y="4088152"/>
            <a:chExt cx="10013633" cy="795131"/>
          </a:xfrm>
        </p:grpSpPr>
        <p:sp>
          <p:nvSpPr>
            <p:cNvPr id="7" name="MH_Other_1">
              <a:extLst>
                <a:ext uri="{FF2B5EF4-FFF2-40B4-BE49-F238E27FC236}">
                  <a16:creationId xmlns:a16="http://schemas.microsoft.com/office/drawing/2014/main" xmlns="" id="{2FCC92BB-A488-44B1-A981-D0F9F058FEC5}"/>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8" name="MH_SubTitle_1">
              <a:extLst>
                <a:ext uri="{FF2B5EF4-FFF2-40B4-BE49-F238E27FC236}">
                  <a16:creationId xmlns:a16="http://schemas.microsoft.com/office/drawing/2014/main" xmlns="" id="{32EC84D7-6433-44B7-BEF3-8FFFF66E224B}"/>
                </a:ext>
              </a:extLst>
            </p:cNvPr>
            <p:cNvSpPr/>
            <p:nvPr>
              <p:custDataLst>
                <p:tags r:id="rId3"/>
              </p:custDataLst>
            </p:nvPr>
          </p:nvSpPr>
          <p:spPr>
            <a:xfrm>
              <a:off x="9371542" y="4088152"/>
              <a:ext cx="9224385" cy="795131"/>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a:solidFill>
                    <a:schemeClr val="tx1">
                      <a:lumMod val="75000"/>
                      <a:lumOff val="25000"/>
                    </a:schemeClr>
                  </a:solidFill>
                </a:rPr>
                <a:t>有一个简单的结论，在函数中出现的对变量的声明</a:t>
              </a:r>
              <a:r>
                <a:rPr lang="en-US" altLang="zh-CN">
                  <a:solidFill>
                    <a:schemeClr val="tx1">
                      <a:lumMod val="75000"/>
                      <a:lumOff val="25000"/>
                    </a:schemeClr>
                  </a:solidFill>
                </a:rPr>
                <a:t>(</a:t>
              </a:r>
              <a:r>
                <a:rPr lang="zh-CN" altLang="en-US">
                  <a:solidFill>
                    <a:schemeClr val="tx1">
                      <a:lumMod val="75000"/>
                      <a:lumOff val="25000"/>
                    </a:schemeClr>
                  </a:solidFill>
                </a:rPr>
                <a:t>除了用</a:t>
              </a:r>
              <a:r>
                <a:rPr lang="en-US" altLang="zh-CN">
                  <a:solidFill>
                    <a:schemeClr val="tx1">
                      <a:lumMod val="75000"/>
                      <a:lumOff val="25000"/>
                    </a:schemeClr>
                  </a:solidFill>
                </a:rPr>
                <a:t>extern</a:t>
              </a:r>
              <a:r>
                <a:rPr lang="zh-CN" altLang="en-US">
                  <a:solidFill>
                    <a:schemeClr val="tx1">
                      <a:lumMod val="75000"/>
                      <a:lumOff val="25000"/>
                    </a:schemeClr>
                  </a:solidFill>
                </a:rPr>
                <a:t>声明的以外</a:t>
              </a:r>
              <a:r>
                <a:rPr lang="en-US" altLang="zh-CN">
                  <a:solidFill>
                    <a:schemeClr val="tx1">
                      <a:lumMod val="75000"/>
                      <a:lumOff val="25000"/>
                    </a:schemeClr>
                  </a:solidFill>
                </a:rPr>
                <a:t>)</a:t>
              </a:r>
              <a:r>
                <a:rPr lang="zh-CN" altLang="en-US">
                  <a:solidFill>
                    <a:schemeClr val="tx1">
                      <a:lumMod val="75000"/>
                      <a:lumOff val="25000"/>
                    </a:schemeClr>
                  </a:solidFill>
                </a:rPr>
                <a:t>都是定义。在函数中对其他函数的声明不是函数的定义。</a:t>
              </a:r>
            </a:p>
          </p:txBody>
        </p:sp>
        <p:sp>
          <p:nvSpPr>
            <p:cNvPr id="9" name="MH_Other_2">
              <a:extLst>
                <a:ext uri="{FF2B5EF4-FFF2-40B4-BE49-F238E27FC236}">
                  <a16:creationId xmlns:a16="http://schemas.microsoft.com/office/drawing/2014/main" xmlns="" id="{443C97F6-7ED1-43B6-B434-D11339513E1F}"/>
                </a:ext>
              </a:extLst>
            </p:cNvPr>
            <p:cNvSpPr/>
            <p:nvPr>
              <p:custDataLst>
                <p:tags r:id="rId4"/>
              </p:custDataLst>
            </p:nvPr>
          </p:nvSpPr>
          <p:spPr>
            <a:xfrm rot="16200000">
              <a:off x="18283115" y="4570470"/>
              <a:ext cx="324000"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xmlns="" val="4276700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xmlns="" id="{8277B323-093F-4271-99FA-C25A8CC269F5}"/>
              </a:ext>
            </a:extLst>
          </p:cNvPr>
          <p:cNvSpPr>
            <a:spLocks noGrp="1"/>
          </p:cNvSpPr>
          <p:nvPr>
            <p:ph type="title"/>
          </p:nvPr>
        </p:nvSpPr>
        <p:spPr>
          <a:xfrm>
            <a:off x="1913318" y="1480033"/>
            <a:ext cx="6880638" cy="712788"/>
          </a:xfrm>
        </p:spPr>
        <p:txBody>
          <a:bodyPr>
            <a:noAutofit/>
          </a:bodyPr>
          <a:lstStyle/>
          <a:p>
            <a:r>
              <a:rPr lang="zh-CN" altLang="en-US" sz="3600"/>
              <a:t>内部函数和外部函数</a:t>
            </a:r>
            <a:endParaRPr lang="zh-CN" altLang="en-US" sz="3600" dirty="0"/>
          </a:p>
        </p:txBody>
      </p:sp>
      <p:sp>
        <p:nvSpPr>
          <p:cNvPr id="9" name="内容占位符 2">
            <a:extLst>
              <a:ext uri="{FF2B5EF4-FFF2-40B4-BE49-F238E27FC236}">
                <a16:creationId xmlns:a16="http://schemas.microsoft.com/office/drawing/2014/main" xmlns="" id="{8B543A1F-BCA2-49FE-A583-FBF95EE4C835}"/>
              </a:ext>
            </a:extLst>
          </p:cNvPr>
          <p:cNvSpPr>
            <a:spLocks noGrp="1"/>
          </p:cNvSpPr>
          <p:nvPr>
            <p:ph idx="1"/>
          </p:nvPr>
        </p:nvSpPr>
        <p:spPr>
          <a:xfrm>
            <a:off x="859632" y="1919768"/>
            <a:ext cx="10247247" cy="3161350"/>
          </a:xfrm>
        </p:spPr>
        <p:txBody>
          <a:bodyPr anchor="ctr">
            <a:noAutofit/>
          </a:bodyPr>
          <a:lstStyle/>
          <a:p>
            <a:pPr marL="0" indent="0">
              <a:lnSpc>
                <a:spcPct val="150000"/>
              </a:lnSpc>
              <a:spcBef>
                <a:spcPts val="600"/>
              </a:spcBef>
              <a:buNone/>
            </a:pPr>
            <a:r>
              <a:rPr lang="zh-CN" altLang="en-US" sz="2400">
                <a:solidFill>
                  <a:schemeClr val="tx1">
                    <a:lumMod val="65000"/>
                    <a:lumOff val="35000"/>
                  </a:schemeClr>
                </a:solidFill>
                <a:latin typeface="+mn-ea"/>
                <a:ea typeface="+mn-ea"/>
              </a:rPr>
              <a:t>函数本质上是全局</a:t>
            </a:r>
            <a:r>
              <a:rPr lang="zh-CN" altLang="en-US" sz="2400" smtClean="0">
                <a:solidFill>
                  <a:schemeClr val="tx1">
                    <a:lumMod val="65000"/>
                    <a:lumOff val="35000"/>
                  </a:schemeClr>
                </a:solidFill>
                <a:latin typeface="+mn-ea"/>
                <a:ea typeface="+mn-ea"/>
              </a:rPr>
              <a:t>的，因为</a:t>
            </a:r>
            <a:r>
              <a:rPr lang="zh-CN" altLang="en-US" sz="2400">
                <a:solidFill>
                  <a:schemeClr val="tx1">
                    <a:lumMod val="65000"/>
                    <a:lumOff val="35000"/>
                  </a:schemeClr>
                </a:solidFill>
                <a:latin typeface="+mn-ea"/>
                <a:ea typeface="+mn-ea"/>
              </a:rPr>
              <a:t>定义一个函数的目的就是要被另外的函数调用。如果不加声明的话，一个文件中的函数既可以被本文件中其他函数调用，也可以被其他文件中的函数调用。但是</a:t>
            </a:r>
            <a:r>
              <a:rPr lang="en-US" altLang="zh-CN" sz="2400">
                <a:solidFill>
                  <a:schemeClr val="tx1">
                    <a:lumMod val="65000"/>
                    <a:lumOff val="35000"/>
                  </a:schemeClr>
                </a:solidFill>
                <a:latin typeface="+mn-ea"/>
                <a:ea typeface="+mn-ea"/>
              </a:rPr>
              <a:t>,</a:t>
            </a:r>
            <a:r>
              <a:rPr lang="zh-CN" altLang="en-US" sz="2400">
                <a:solidFill>
                  <a:schemeClr val="tx1">
                    <a:lumMod val="65000"/>
                    <a:lumOff val="35000"/>
                  </a:schemeClr>
                </a:solidFill>
                <a:latin typeface="+mn-ea"/>
                <a:ea typeface="+mn-ea"/>
              </a:rPr>
              <a:t>也可以指定某些函数不能被其他文件调用。根据函数能否被其他源文件</a:t>
            </a:r>
            <a:r>
              <a:rPr lang="zh-CN" altLang="en-US" sz="2400" smtClean="0">
                <a:solidFill>
                  <a:schemeClr val="tx1">
                    <a:lumMod val="65000"/>
                    <a:lumOff val="35000"/>
                  </a:schemeClr>
                </a:solidFill>
                <a:latin typeface="+mn-ea"/>
                <a:ea typeface="+mn-ea"/>
              </a:rPr>
              <a:t>调用，将</a:t>
            </a:r>
            <a:r>
              <a:rPr lang="zh-CN" altLang="en-US" sz="2400">
                <a:solidFill>
                  <a:schemeClr val="tx1">
                    <a:lumMod val="65000"/>
                    <a:lumOff val="35000"/>
                  </a:schemeClr>
                </a:solidFill>
                <a:latin typeface="+mn-ea"/>
                <a:ea typeface="+mn-ea"/>
              </a:rPr>
              <a:t>函数区分为</a:t>
            </a:r>
            <a:r>
              <a:rPr lang="zh-CN" altLang="en-US" sz="2400" b="1">
                <a:solidFill>
                  <a:schemeClr val="tx1">
                    <a:lumMod val="65000"/>
                    <a:lumOff val="35000"/>
                  </a:schemeClr>
                </a:solidFill>
                <a:latin typeface="+mn-ea"/>
                <a:ea typeface="+mn-ea"/>
              </a:rPr>
              <a:t>内部函数</a:t>
            </a:r>
            <a:r>
              <a:rPr lang="zh-CN" altLang="en-US" sz="2400">
                <a:solidFill>
                  <a:schemeClr val="tx1">
                    <a:lumMod val="65000"/>
                    <a:lumOff val="35000"/>
                  </a:schemeClr>
                </a:solidFill>
                <a:latin typeface="+mn-ea"/>
                <a:ea typeface="+mn-ea"/>
              </a:rPr>
              <a:t>和</a:t>
            </a:r>
            <a:r>
              <a:rPr lang="zh-CN" altLang="en-US" sz="2400" b="1">
                <a:solidFill>
                  <a:schemeClr val="tx1">
                    <a:lumMod val="65000"/>
                    <a:lumOff val="35000"/>
                  </a:schemeClr>
                </a:solidFill>
                <a:latin typeface="+mn-ea"/>
                <a:ea typeface="+mn-ea"/>
              </a:rPr>
              <a:t>外部函数</a:t>
            </a:r>
            <a:r>
              <a:rPr lang="zh-CN" altLang="en-US" sz="2400">
                <a:solidFill>
                  <a:schemeClr val="tx1">
                    <a:lumMod val="65000"/>
                    <a:lumOff val="35000"/>
                  </a:schemeClr>
                </a:solidFill>
                <a:latin typeface="+mn-ea"/>
                <a:ea typeface="+mn-ea"/>
              </a:rPr>
              <a:t>。</a:t>
            </a:r>
            <a:endParaRPr lang="zh-CN" altLang="en-US" sz="2400" dirty="0">
              <a:solidFill>
                <a:schemeClr val="tx1">
                  <a:lumMod val="65000"/>
                  <a:lumOff val="35000"/>
                </a:schemeClr>
              </a:solidFill>
              <a:latin typeface="+mn-ea"/>
              <a:ea typeface="+mn-ea"/>
            </a:endParaRPr>
          </a:p>
        </p:txBody>
      </p:sp>
      <p:grpSp>
        <p:nvGrpSpPr>
          <p:cNvPr id="10" name="组合 9">
            <a:extLst>
              <a:ext uri="{FF2B5EF4-FFF2-40B4-BE49-F238E27FC236}">
                <a16:creationId xmlns:a16="http://schemas.microsoft.com/office/drawing/2014/main" xmlns="" id="{39EFD697-E95C-493D-8876-D6208C34D104}"/>
              </a:ext>
            </a:extLst>
          </p:cNvPr>
          <p:cNvGrpSpPr/>
          <p:nvPr/>
        </p:nvGrpSpPr>
        <p:grpSpPr>
          <a:xfrm>
            <a:off x="859632" y="1512058"/>
            <a:ext cx="5400000" cy="657226"/>
            <a:chOff x="3275013" y="1898650"/>
            <a:chExt cx="5400000" cy="657226"/>
          </a:xfrm>
        </p:grpSpPr>
        <p:sp>
          <p:nvSpPr>
            <p:cNvPr id="11" name="MH_Other_1">
              <a:extLst>
                <a:ext uri="{FF2B5EF4-FFF2-40B4-BE49-F238E27FC236}">
                  <a16:creationId xmlns:a16="http://schemas.microsoft.com/office/drawing/2014/main" xmlns=""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xmlns=""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xmlns="" id="{28587E05-71B5-44B5-8B52-502BD05BEE53}"/>
                </a:ext>
              </a:extLst>
            </p:cNvPr>
            <p:cNvSpPr/>
            <p:nvPr>
              <p:custDataLst>
                <p:tags r:id="rId6"/>
              </p:custDataLst>
            </p:nvPr>
          </p:nvSpPr>
          <p:spPr>
            <a:xfrm>
              <a:off x="3275013" y="2509839"/>
              <a:ext cx="54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xmlns="" id="{6CE9D855-8ED4-42B5-9A71-08F61C17410A}"/>
              </a:ext>
            </a:extLst>
          </p:cNvPr>
          <p:cNvGrpSpPr/>
          <p:nvPr/>
        </p:nvGrpSpPr>
        <p:grpSpPr>
          <a:xfrm>
            <a:off x="5706879" y="4883507"/>
            <a:ext cx="5400000" cy="657224"/>
            <a:chOff x="3443964" y="5368927"/>
            <a:chExt cx="5400000" cy="657224"/>
          </a:xfrm>
        </p:grpSpPr>
        <p:sp>
          <p:nvSpPr>
            <p:cNvPr id="15" name="MH_Other_3">
              <a:extLst>
                <a:ext uri="{FF2B5EF4-FFF2-40B4-BE49-F238E27FC236}">
                  <a16:creationId xmlns:a16="http://schemas.microsoft.com/office/drawing/2014/main" xmlns=""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xmlns=""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xmlns="" id="{D44C8EDE-CE88-4D19-B2F5-321B73B3252D}"/>
                </a:ext>
              </a:extLst>
            </p:cNvPr>
            <p:cNvSpPr/>
            <p:nvPr>
              <p:custDataLst>
                <p:tags r:id="rId3"/>
              </p:custDataLst>
            </p:nvPr>
          </p:nvSpPr>
          <p:spPr>
            <a:xfrm>
              <a:off x="3443964" y="5368927"/>
              <a:ext cx="54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xmlns="" val="11095545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内部函数</a:t>
            </a:r>
            <a:endParaRPr lang="zh-CN" altLang="en-US"/>
          </a:p>
        </p:txBody>
      </p:sp>
      <p:sp>
        <p:nvSpPr>
          <p:cNvPr id="4" name="矩形 3"/>
          <p:cNvSpPr/>
          <p:nvPr/>
        </p:nvSpPr>
        <p:spPr>
          <a:xfrm>
            <a:off x="927100" y="1411288"/>
            <a:ext cx="421143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static </a:t>
            </a:r>
            <a:r>
              <a:rPr lang="zh-CN" altLang="en-US" sz="2400" b="1"/>
              <a:t>类型名 函数名</a:t>
            </a:r>
            <a:r>
              <a:rPr lang="en-US" altLang="zh-CN" sz="2400" b="1"/>
              <a:t>(</a:t>
            </a:r>
            <a:r>
              <a:rPr lang="zh-CN" altLang="en-US" sz="2400" b="1"/>
              <a:t>形参表</a:t>
            </a:r>
            <a:r>
              <a:rPr lang="en-US" altLang="zh-CN" sz="2400" b="1"/>
              <a:t>); </a:t>
            </a:r>
            <a:endParaRPr lang="zh-CN" altLang="en-US" sz="2400" b="1"/>
          </a:p>
        </p:txBody>
      </p:sp>
      <p:sp>
        <p:nvSpPr>
          <p:cNvPr id="5" name="圆角矩形 4"/>
          <p:cNvSpPr/>
          <p:nvPr/>
        </p:nvSpPr>
        <p:spPr>
          <a:xfrm>
            <a:off x="5379830" y="1346212"/>
            <a:ext cx="6070047" cy="688952"/>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a:solidFill>
                  <a:schemeClr val="tx1"/>
                </a:solidFill>
              </a:rPr>
              <a:t>static int fun(int a,int b</a:t>
            </a:r>
            <a:r>
              <a:rPr lang="en-US" altLang="zh-CN" smtClean="0">
                <a:solidFill>
                  <a:schemeClr val="tx1"/>
                </a:solidFill>
              </a:rPr>
              <a:t>)</a:t>
            </a:r>
          </a:p>
          <a:p>
            <a:pPr defTabSz="363538"/>
            <a:r>
              <a:rPr lang="en-US" altLang="zh-CN" smtClean="0">
                <a:solidFill>
                  <a:srgbClr val="008000"/>
                </a:solidFill>
              </a:rPr>
              <a:t>//</a:t>
            </a:r>
            <a:r>
              <a:rPr lang="zh-CN" altLang="en-US">
                <a:solidFill>
                  <a:srgbClr val="008000"/>
                </a:solidFill>
              </a:rPr>
              <a:t>表示</a:t>
            </a:r>
            <a:r>
              <a:rPr lang="en-US" altLang="zh-CN">
                <a:solidFill>
                  <a:srgbClr val="008000"/>
                </a:solidFill>
              </a:rPr>
              <a:t>fun</a:t>
            </a:r>
            <a:r>
              <a:rPr lang="zh-CN" altLang="en-US">
                <a:solidFill>
                  <a:srgbClr val="008000"/>
                </a:solidFill>
              </a:rPr>
              <a:t>是一个内部函数，不能被其他文件</a:t>
            </a:r>
            <a:r>
              <a:rPr lang="zh-CN" altLang="en-US" smtClean="0">
                <a:solidFill>
                  <a:srgbClr val="008000"/>
                </a:solidFill>
              </a:rPr>
              <a:t>调用</a:t>
            </a:r>
            <a:endParaRPr lang="zh-CN" altLang="en-US">
              <a:solidFill>
                <a:srgbClr val="008000"/>
              </a:solidFill>
            </a:endParaRPr>
          </a:p>
        </p:txBody>
      </p:sp>
      <p:sp>
        <p:nvSpPr>
          <p:cNvPr id="6" name="MH_Desc_1"/>
          <p:cNvSpPr/>
          <p:nvPr>
            <p:custDataLst>
              <p:tags r:id="rId1"/>
            </p:custDataLst>
          </p:nvPr>
        </p:nvSpPr>
        <p:spPr>
          <a:xfrm>
            <a:off x="927100" y="2261843"/>
            <a:ext cx="10522778" cy="291644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内部函数又称静态函数，因为它是用</a:t>
            </a:r>
            <a:r>
              <a:rPr lang="en-US" altLang="zh-CN" b="1">
                <a:solidFill>
                  <a:schemeClr val="tx1"/>
                </a:solidFill>
              </a:rPr>
              <a:t>static</a:t>
            </a:r>
            <a:r>
              <a:rPr lang="zh-CN" altLang="en-US">
                <a:solidFill>
                  <a:schemeClr val="tx1"/>
                </a:solidFill>
              </a:rPr>
              <a:t>声明的。使用内部函数</a:t>
            </a:r>
            <a:r>
              <a:rPr lang="en-US" altLang="zh-CN">
                <a:solidFill>
                  <a:schemeClr val="tx1"/>
                </a:solidFill>
              </a:rPr>
              <a:t>,</a:t>
            </a:r>
            <a:r>
              <a:rPr lang="zh-CN" altLang="en-US">
                <a:solidFill>
                  <a:schemeClr val="tx1"/>
                </a:solidFill>
              </a:rPr>
              <a:t>可以使函数的作用域只局限于所在文件。这样，在不同的文件中即使有同名的内部函数，也互不干扰，不必担心所用函数是否会与其他文件模块中的函数同名。</a:t>
            </a:r>
          </a:p>
          <a:p>
            <a:pPr algn="just">
              <a:lnSpc>
                <a:spcPct val="150000"/>
              </a:lnSpc>
              <a:defRPr/>
            </a:pPr>
            <a:endParaRPr lang="zh-CN" altLang="en-US">
              <a:solidFill>
                <a:schemeClr val="tx1"/>
              </a:solidFill>
            </a:endParaRPr>
          </a:p>
          <a:p>
            <a:pPr algn="just">
              <a:lnSpc>
                <a:spcPct val="150000"/>
              </a:lnSpc>
              <a:defRPr/>
            </a:pPr>
            <a:r>
              <a:rPr lang="zh-CN" altLang="en-US">
                <a:solidFill>
                  <a:schemeClr val="tx1"/>
                </a:solidFill>
              </a:rPr>
              <a:t>通常把只能由本文件使用的函数和外部变量放在文件的开头，前面都冠以</a:t>
            </a:r>
            <a:r>
              <a:rPr lang="en-US" altLang="zh-CN">
                <a:solidFill>
                  <a:schemeClr val="tx1"/>
                </a:solidFill>
              </a:rPr>
              <a:t>static</a:t>
            </a:r>
            <a:r>
              <a:rPr lang="zh-CN" altLang="en-US">
                <a:solidFill>
                  <a:schemeClr val="tx1"/>
                </a:solidFill>
              </a:rPr>
              <a:t>使之局部化，其他文件不能引用。这就提高了程序的可靠性。</a:t>
            </a:r>
            <a:endParaRPr lang="en-US" altLang="zh-CN">
              <a:solidFill>
                <a:schemeClr val="tx1"/>
              </a:solidFill>
            </a:endParaRPr>
          </a:p>
        </p:txBody>
      </p:sp>
    </p:spTree>
    <p:extLst>
      <p:ext uri="{BB962C8B-B14F-4D97-AF65-F5344CB8AC3E}">
        <p14:creationId xmlns:p14="http://schemas.microsoft.com/office/powerpoint/2010/main" xmlns="" val="23727224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外</a:t>
            </a:r>
            <a:r>
              <a:rPr lang="zh-CN" altLang="en-US" smtClean="0"/>
              <a:t>部函数</a:t>
            </a:r>
            <a:endParaRPr lang="zh-CN" altLang="en-US"/>
          </a:p>
        </p:txBody>
      </p:sp>
      <p:sp>
        <p:nvSpPr>
          <p:cNvPr id="4" name="矩形 3"/>
          <p:cNvSpPr/>
          <p:nvPr/>
        </p:nvSpPr>
        <p:spPr>
          <a:xfrm>
            <a:off x="927100" y="1411288"/>
            <a:ext cx="421143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extern</a:t>
            </a:r>
            <a:r>
              <a:rPr lang="en-US" altLang="zh-CN" sz="2400" b="1" smtClean="0"/>
              <a:t> </a:t>
            </a:r>
            <a:r>
              <a:rPr lang="zh-CN" altLang="en-US" sz="2400" b="1"/>
              <a:t>类型名 函数名</a:t>
            </a:r>
            <a:r>
              <a:rPr lang="en-US" altLang="zh-CN" sz="2400" b="1"/>
              <a:t>(</a:t>
            </a:r>
            <a:r>
              <a:rPr lang="zh-CN" altLang="en-US" sz="2400" b="1"/>
              <a:t>形参表</a:t>
            </a:r>
            <a:r>
              <a:rPr lang="en-US" altLang="zh-CN" sz="2400" b="1"/>
              <a:t>); </a:t>
            </a:r>
            <a:endParaRPr lang="zh-CN" altLang="en-US" sz="2400" b="1"/>
          </a:p>
        </p:txBody>
      </p:sp>
      <p:sp>
        <p:nvSpPr>
          <p:cNvPr id="5" name="圆角矩形 4"/>
          <p:cNvSpPr/>
          <p:nvPr/>
        </p:nvSpPr>
        <p:spPr>
          <a:xfrm>
            <a:off x="5379830" y="1346212"/>
            <a:ext cx="6070047" cy="688952"/>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mtClean="0">
                <a:solidFill>
                  <a:schemeClr val="tx1"/>
                </a:solidFill>
              </a:rPr>
              <a:t>extern </a:t>
            </a:r>
            <a:r>
              <a:rPr lang="en-US" altLang="zh-CN">
                <a:solidFill>
                  <a:schemeClr val="tx1"/>
                </a:solidFill>
              </a:rPr>
              <a:t>int fun(int a,int b</a:t>
            </a:r>
            <a:r>
              <a:rPr lang="en-US" altLang="zh-CN" smtClean="0">
                <a:solidFill>
                  <a:schemeClr val="tx1"/>
                </a:solidFill>
              </a:rPr>
              <a:t>)</a:t>
            </a:r>
          </a:p>
          <a:p>
            <a:pPr defTabSz="363538"/>
            <a:r>
              <a:rPr lang="en-US" altLang="zh-CN" smtClean="0">
                <a:solidFill>
                  <a:srgbClr val="008000"/>
                </a:solidFill>
              </a:rPr>
              <a:t>//</a:t>
            </a:r>
            <a:r>
              <a:rPr lang="zh-CN" altLang="en-US">
                <a:solidFill>
                  <a:srgbClr val="008000"/>
                </a:solidFill>
              </a:rPr>
              <a:t>表示</a:t>
            </a:r>
            <a:r>
              <a:rPr lang="en-US" altLang="zh-CN" smtClean="0">
                <a:solidFill>
                  <a:srgbClr val="008000"/>
                </a:solidFill>
              </a:rPr>
              <a:t>fun</a:t>
            </a:r>
            <a:r>
              <a:rPr lang="zh-CN" altLang="en-US" smtClean="0">
                <a:solidFill>
                  <a:srgbClr val="008000"/>
                </a:solidFill>
              </a:rPr>
              <a:t>可以被</a:t>
            </a:r>
            <a:r>
              <a:rPr lang="zh-CN" altLang="en-US">
                <a:solidFill>
                  <a:srgbClr val="008000"/>
                </a:solidFill>
              </a:rPr>
              <a:t>其他文件</a:t>
            </a:r>
            <a:r>
              <a:rPr lang="zh-CN" altLang="en-US" smtClean="0">
                <a:solidFill>
                  <a:srgbClr val="008000"/>
                </a:solidFill>
              </a:rPr>
              <a:t>调用</a:t>
            </a:r>
            <a:endParaRPr lang="zh-CN" altLang="en-US">
              <a:solidFill>
                <a:srgbClr val="008000"/>
              </a:solidFill>
            </a:endParaRPr>
          </a:p>
        </p:txBody>
      </p:sp>
      <p:sp>
        <p:nvSpPr>
          <p:cNvPr id="6" name="MH_Desc_1"/>
          <p:cNvSpPr/>
          <p:nvPr>
            <p:custDataLst>
              <p:tags r:id="rId1"/>
            </p:custDataLst>
          </p:nvPr>
        </p:nvSpPr>
        <p:spPr>
          <a:xfrm>
            <a:off x="927100" y="2261843"/>
            <a:ext cx="10522778" cy="160447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在需要调用此函数的其他文件</a:t>
            </a:r>
            <a:r>
              <a:rPr lang="zh-CN" altLang="en-US" smtClean="0">
                <a:solidFill>
                  <a:schemeClr val="tx1"/>
                </a:solidFill>
              </a:rPr>
              <a:t>中，需要</a:t>
            </a:r>
            <a:r>
              <a:rPr lang="zh-CN" altLang="en-US">
                <a:solidFill>
                  <a:schemeClr val="tx1"/>
                </a:solidFill>
              </a:rPr>
              <a:t>对此函数作声明</a:t>
            </a:r>
            <a:r>
              <a:rPr lang="en-US" altLang="zh-CN">
                <a:solidFill>
                  <a:schemeClr val="tx1"/>
                </a:solidFill>
              </a:rPr>
              <a:t>(</a:t>
            </a:r>
            <a:r>
              <a:rPr lang="zh-CN" altLang="en-US">
                <a:solidFill>
                  <a:schemeClr val="tx1"/>
                </a:solidFill>
              </a:rPr>
              <a:t>不要忘记，即使在本文件中调用一个函数，也要用函数原型进行声明</a:t>
            </a:r>
            <a:r>
              <a:rPr lang="en-US" altLang="zh-CN">
                <a:solidFill>
                  <a:schemeClr val="tx1"/>
                </a:solidFill>
              </a:rPr>
              <a:t>)</a:t>
            </a:r>
            <a:r>
              <a:rPr lang="zh-CN" altLang="en-US">
                <a:solidFill>
                  <a:schemeClr val="tx1"/>
                </a:solidFill>
              </a:rPr>
              <a:t>。在对此函数作声明时，要加关键字</a:t>
            </a:r>
            <a:r>
              <a:rPr lang="en-US" altLang="zh-CN" b="1">
                <a:solidFill>
                  <a:schemeClr val="tx1"/>
                </a:solidFill>
              </a:rPr>
              <a:t>extern</a:t>
            </a:r>
            <a:r>
              <a:rPr lang="zh-CN" altLang="en-US">
                <a:solidFill>
                  <a:schemeClr val="tx1"/>
                </a:solidFill>
              </a:rPr>
              <a:t>，表示该函数“是在其他文件中定义的外部函数”。</a:t>
            </a:r>
            <a:endParaRPr lang="en-US" altLang="zh-CN">
              <a:solidFill>
                <a:schemeClr val="tx1"/>
              </a:solidFill>
            </a:endParaRPr>
          </a:p>
        </p:txBody>
      </p:sp>
    </p:spTree>
    <p:extLst>
      <p:ext uri="{BB962C8B-B14F-4D97-AF65-F5344CB8AC3E}">
        <p14:creationId xmlns:p14="http://schemas.microsoft.com/office/powerpoint/2010/main" xmlns="" val="38688438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01357"/>
            <a:ext cx="10515600" cy="965458"/>
          </a:xfrm>
        </p:spPr>
        <p:txBody>
          <a:bodyPr/>
          <a:lstStyle/>
          <a:p>
            <a:r>
              <a:rPr lang="zh-CN" altLang="en-US" smtClean="0"/>
              <a:t>外部函数</a:t>
            </a:r>
            <a:endParaRPr lang="zh-CN" altLang="en-US" dirty="0"/>
          </a:p>
        </p:txBody>
      </p:sp>
      <p:sp>
        <p:nvSpPr>
          <p:cNvPr id="3" name="内容占位符 2"/>
          <p:cNvSpPr>
            <a:spLocks noGrp="1"/>
          </p:cNvSpPr>
          <p:nvPr>
            <p:ph idx="1"/>
          </p:nvPr>
        </p:nvSpPr>
        <p:spPr>
          <a:xfrm>
            <a:off x="413649" y="790485"/>
            <a:ext cx="10669247"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smtClean="0">
                <a:solidFill>
                  <a:schemeClr val="accent1"/>
                </a:solidFill>
              </a:rPr>
              <a:t>7.20】</a:t>
            </a:r>
            <a:r>
              <a:rPr lang="zh-CN" altLang="en-US" sz="2000">
                <a:solidFill>
                  <a:schemeClr val="accent1"/>
                </a:solidFill>
              </a:rPr>
              <a:t>有一个字符串</a:t>
            </a:r>
            <a:r>
              <a:rPr lang="en-US" altLang="zh-CN" sz="2000">
                <a:solidFill>
                  <a:schemeClr val="accent1"/>
                </a:solidFill>
              </a:rPr>
              <a:t>,</a:t>
            </a:r>
            <a:r>
              <a:rPr lang="zh-CN" altLang="en-US" sz="2000">
                <a:solidFill>
                  <a:schemeClr val="accent1"/>
                </a:solidFill>
              </a:rPr>
              <a:t>内有若干个字符</a:t>
            </a:r>
            <a:r>
              <a:rPr lang="en-US" altLang="zh-CN" sz="2000">
                <a:solidFill>
                  <a:schemeClr val="accent1"/>
                </a:solidFill>
              </a:rPr>
              <a:t>,</a:t>
            </a:r>
            <a:r>
              <a:rPr lang="zh-CN" altLang="en-US" sz="2000">
                <a:solidFill>
                  <a:schemeClr val="accent1"/>
                </a:solidFill>
              </a:rPr>
              <a:t>现输入一个字符</a:t>
            </a:r>
            <a:r>
              <a:rPr lang="en-US" altLang="zh-CN" sz="2000">
                <a:solidFill>
                  <a:schemeClr val="accent1"/>
                </a:solidFill>
              </a:rPr>
              <a:t>,</a:t>
            </a:r>
            <a:r>
              <a:rPr lang="zh-CN" altLang="en-US" sz="2000">
                <a:solidFill>
                  <a:schemeClr val="accent1"/>
                </a:solidFill>
              </a:rPr>
              <a:t>要求程序将字符串中该字符删去。用外部函数实现。</a:t>
            </a:r>
            <a:endParaRPr lang="zh-CN" altLang="en-US" sz="2000" dirty="0">
              <a:solidFill>
                <a:schemeClr val="accent1"/>
              </a:solidFill>
            </a:endParaRPr>
          </a:p>
        </p:txBody>
      </p:sp>
      <p:sp>
        <p:nvSpPr>
          <p:cNvPr id="10" name="矩形 9">
            <a:extLst>
              <a:ext uri="{FF2B5EF4-FFF2-40B4-BE49-F238E27FC236}">
                <a16:creationId xmlns:a16="http://schemas.microsoft.com/office/drawing/2014/main" xmlns="" id="{6C07DC8C-E04B-4C35-8F1A-B354926361B7}"/>
              </a:ext>
            </a:extLst>
          </p:cNvPr>
          <p:cNvSpPr/>
          <p:nvPr/>
        </p:nvSpPr>
        <p:spPr>
          <a:xfrm>
            <a:off x="567296" y="1654383"/>
            <a:ext cx="10781599" cy="369332"/>
          </a:xfrm>
          <a:prstGeom prst="rect">
            <a:avLst/>
          </a:prstGeom>
        </p:spPr>
        <p:txBody>
          <a:bodyPr wrap="square">
            <a:spAutoFit/>
          </a:bodyPr>
          <a:lstStyle/>
          <a:p>
            <a:r>
              <a:rPr lang="zh-CN" altLang="en-US" b="1" dirty="0"/>
              <a:t>解题</a:t>
            </a:r>
            <a:r>
              <a:rPr lang="zh-CN" altLang="en-US" b="1"/>
              <a:t>思路</a:t>
            </a:r>
            <a:r>
              <a:rPr lang="en-US" altLang="zh-CN" b="1" smtClean="0"/>
              <a:t>:</a:t>
            </a:r>
            <a:r>
              <a:rPr lang="en-US" altLang="zh-CN" smtClean="0"/>
              <a:t> </a:t>
            </a:r>
            <a:r>
              <a:rPr lang="zh-CN" altLang="en-US" smtClean="0"/>
              <a:t>设要删除空格</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xmlns="" val="1098869229"/>
              </p:ext>
            </p:extLst>
          </p:nvPr>
        </p:nvGraphicFramePr>
        <p:xfrm>
          <a:off x="3220895" y="1343145"/>
          <a:ext cx="7473600" cy="1112520"/>
        </p:xfrm>
        <a:graphic>
          <a:graphicData uri="http://schemas.openxmlformats.org/drawingml/2006/table">
            <a:tbl>
              <a:tblPr>
                <a:tableStyleId>{5C22544A-7EE6-4342-B048-85BDC9FD1C3A}</a:tableStyleId>
              </a:tblPr>
              <a:tblGrid>
                <a:gridCol w="373680">
                  <a:extLst>
                    <a:ext uri="{9D8B030D-6E8A-4147-A177-3AD203B41FA5}">
                      <a16:colId xmlns:a16="http://schemas.microsoft.com/office/drawing/2014/main" xmlns="" val="4145497622"/>
                    </a:ext>
                  </a:extLst>
                </a:gridCol>
                <a:gridCol w="373680">
                  <a:extLst>
                    <a:ext uri="{9D8B030D-6E8A-4147-A177-3AD203B41FA5}">
                      <a16:colId xmlns:a16="http://schemas.microsoft.com/office/drawing/2014/main" xmlns="" val="3912856172"/>
                    </a:ext>
                  </a:extLst>
                </a:gridCol>
                <a:gridCol w="373680">
                  <a:extLst>
                    <a:ext uri="{9D8B030D-6E8A-4147-A177-3AD203B41FA5}">
                      <a16:colId xmlns:a16="http://schemas.microsoft.com/office/drawing/2014/main" xmlns="" val="2195606352"/>
                    </a:ext>
                  </a:extLst>
                </a:gridCol>
                <a:gridCol w="373680">
                  <a:extLst>
                    <a:ext uri="{9D8B030D-6E8A-4147-A177-3AD203B41FA5}">
                      <a16:colId xmlns:a16="http://schemas.microsoft.com/office/drawing/2014/main" xmlns="" val="833190743"/>
                    </a:ext>
                  </a:extLst>
                </a:gridCol>
                <a:gridCol w="373680">
                  <a:extLst>
                    <a:ext uri="{9D8B030D-6E8A-4147-A177-3AD203B41FA5}">
                      <a16:colId xmlns:a16="http://schemas.microsoft.com/office/drawing/2014/main" xmlns="" val="2769904404"/>
                    </a:ext>
                  </a:extLst>
                </a:gridCol>
                <a:gridCol w="373680">
                  <a:extLst>
                    <a:ext uri="{9D8B030D-6E8A-4147-A177-3AD203B41FA5}">
                      <a16:colId xmlns:a16="http://schemas.microsoft.com/office/drawing/2014/main" xmlns="" val="2555043520"/>
                    </a:ext>
                  </a:extLst>
                </a:gridCol>
                <a:gridCol w="373680">
                  <a:extLst>
                    <a:ext uri="{9D8B030D-6E8A-4147-A177-3AD203B41FA5}">
                      <a16:colId xmlns:a16="http://schemas.microsoft.com/office/drawing/2014/main" xmlns="" val="3015142714"/>
                    </a:ext>
                  </a:extLst>
                </a:gridCol>
                <a:gridCol w="373680">
                  <a:extLst>
                    <a:ext uri="{9D8B030D-6E8A-4147-A177-3AD203B41FA5}">
                      <a16:colId xmlns:a16="http://schemas.microsoft.com/office/drawing/2014/main" xmlns="" val="1040393892"/>
                    </a:ext>
                  </a:extLst>
                </a:gridCol>
                <a:gridCol w="373680">
                  <a:extLst>
                    <a:ext uri="{9D8B030D-6E8A-4147-A177-3AD203B41FA5}">
                      <a16:colId xmlns:a16="http://schemas.microsoft.com/office/drawing/2014/main" xmlns="" val="2343927419"/>
                    </a:ext>
                  </a:extLst>
                </a:gridCol>
                <a:gridCol w="373680">
                  <a:extLst>
                    <a:ext uri="{9D8B030D-6E8A-4147-A177-3AD203B41FA5}">
                      <a16:colId xmlns:a16="http://schemas.microsoft.com/office/drawing/2014/main" xmlns="" val="3542790685"/>
                    </a:ext>
                  </a:extLst>
                </a:gridCol>
                <a:gridCol w="373680">
                  <a:extLst>
                    <a:ext uri="{9D8B030D-6E8A-4147-A177-3AD203B41FA5}">
                      <a16:colId xmlns:a16="http://schemas.microsoft.com/office/drawing/2014/main" xmlns="" val="2179327816"/>
                    </a:ext>
                  </a:extLst>
                </a:gridCol>
                <a:gridCol w="373680">
                  <a:extLst>
                    <a:ext uri="{9D8B030D-6E8A-4147-A177-3AD203B41FA5}">
                      <a16:colId xmlns:a16="http://schemas.microsoft.com/office/drawing/2014/main" xmlns="" val="2482376912"/>
                    </a:ext>
                  </a:extLst>
                </a:gridCol>
                <a:gridCol w="373680">
                  <a:extLst>
                    <a:ext uri="{9D8B030D-6E8A-4147-A177-3AD203B41FA5}">
                      <a16:colId xmlns:a16="http://schemas.microsoft.com/office/drawing/2014/main" xmlns="" val="1952980275"/>
                    </a:ext>
                  </a:extLst>
                </a:gridCol>
                <a:gridCol w="373680">
                  <a:extLst>
                    <a:ext uri="{9D8B030D-6E8A-4147-A177-3AD203B41FA5}">
                      <a16:colId xmlns:a16="http://schemas.microsoft.com/office/drawing/2014/main" xmlns="" val="367723239"/>
                    </a:ext>
                  </a:extLst>
                </a:gridCol>
                <a:gridCol w="373680">
                  <a:extLst>
                    <a:ext uri="{9D8B030D-6E8A-4147-A177-3AD203B41FA5}">
                      <a16:colId xmlns:a16="http://schemas.microsoft.com/office/drawing/2014/main" xmlns="" val="3853439368"/>
                    </a:ext>
                  </a:extLst>
                </a:gridCol>
                <a:gridCol w="373680">
                  <a:extLst>
                    <a:ext uri="{9D8B030D-6E8A-4147-A177-3AD203B41FA5}">
                      <a16:colId xmlns:a16="http://schemas.microsoft.com/office/drawing/2014/main" xmlns="" val="1851887560"/>
                    </a:ext>
                  </a:extLst>
                </a:gridCol>
                <a:gridCol w="373680">
                  <a:extLst>
                    <a:ext uri="{9D8B030D-6E8A-4147-A177-3AD203B41FA5}">
                      <a16:colId xmlns:a16="http://schemas.microsoft.com/office/drawing/2014/main" xmlns="" val="589081741"/>
                    </a:ext>
                  </a:extLst>
                </a:gridCol>
                <a:gridCol w="373680">
                  <a:extLst>
                    <a:ext uri="{9D8B030D-6E8A-4147-A177-3AD203B41FA5}">
                      <a16:colId xmlns:a16="http://schemas.microsoft.com/office/drawing/2014/main" xmlns="" val="2537492083"/>
                    </a:ext>
                  </a:extLst>
                </a:gridCol>
                <a:gridCol w="373680">
                  <a:extLst>
                    <a:ext uri="{9D8B030D-6E8A-4147-A177-3AD203B41FA5}">
                      <a16:colId xmlns:a16="http://schemas.microsoft.com/office/drawing/2014/main" xmlns="" val="3801930559"/>
                    </a:ext>
                  </a:extLst>
                </a:gridCol>
                <a:gridCol w="373680">
                  <a:extLst>
                    <a:ext uri="{9D8B030D-6E8A-4147-A177-3AD203B41FA5}">
                      <a16:colId xmlns:a16="http://schemas.microsoft.com/office/drawing/2014/main" xmlns="" val="3072054065"/>
                    </a:ext>
                  </a:extLst>
                </a:gridCol>
              </a:tblGrid>
              <a:tr h="370840">
                <a:tc>
                  <a:txBody>
                    <a:bodyPr/>
                    <a:lstStyle/>
                    <a:p>
                      <a:pPr algn="ctr"/>
                      <a:r>
                        <a:rPr lang="en-US" altLang="zh-CN" sz="1600" smtClean="0"/>
                        <a:t>T</a:t>
                      </a:r>
                      <a:endParaRPr lang="zh-CN" altLang="en-US" sz="1600"/>
                    </a:p>
                  </a:txBody>
                  <a:tcPr/>
                </a:tc>
                <a:tc>
                  <a:txBody>
                    <a:bodyPr/>
                    <a:lstStyle/>
                    <a:p>
                      <a:pPr algn="ctr"/>
                      <a:r>
                        <a:rPr lang="en-US" altLang="zh-CN" sz="1600" smtClean="0"/>
                        <a:t>h</a:t>
                      </a:r>
                      <a:endParaRPr lang="zh-CN" altLang="en-US" sz="1600"/>
                    </a:p>
                  </a:txBody>
                  <a:tcPr/>
                </a:tc>
                <a:tc>
                  <a:txBody>
                    <a:bodyPr/>
                    <a:lstStyle/>
                    <a:p>
                      <a:pPr algn="ctr"/>
                      <a:r>
                        <a:rPr lang="en-US" altLang="zh-CN" sz="1600" smtClean="0"/>
                        <a:t>i</a:t>
                      </a:r>
                      <a:endParaRPr lang="zh-CN" altLang="en-US" sz="1600"/>
                    </a:p>
                  </a:txBody>
                  <a:tcPr/>
                </a:tc>
                <a:tc>
                  <a:txBody>
                    <a:bodyPr/>
                    <a:lstStyle/>
                    <a:p>
                      <a:pPr algn="ctr"/>
                      <a:r>
                        <a:rPr lang="en-US" altLang="zh-CN" sz="1600" smtClean="0"/>
                        <a:t>s</a:t>
                      </a:r>
                      <a:endParaRPr lang="zh-CN" altLang="en-US" sz="1600"/>
                    </a:p>
                  </a:txBody>
                  <a:tcPr/>
                </a:tc>
                <a:tc>
                  <a:txBody>
                    <a:bodyPr/>
                    <a:lstStyle/>
                    <a:p>
                      <a:pPr algn="ctr"/>
                      <a:r>
                        <a:rPr lang="en-US" altLang="zh-CN" sz="1600" smtClean="0"/>
                        <a:t> </a:t>
                      </a:r>
                      <a:endParaRPr lang="zh-CN" altLang="en-US" sz="1600"/>
                    </a:p>
                  </a:txBody>
                  <a:tcPr/>
                </a:tc>
                <a:tc>
                  <a:txBody>
                    <a:bodyPr/>
                    <a:lstStyle/>
                    <a:p>
                      <a:pPr algn="ctr"/>
                      <a:r>
                        <a:rPr lang="en-US" altLang="zh-CN" sz="1600" smtClean="0"/>
                        <a:t>i</a:t>
                      </a:r>
                      <a:endParaRPr lang="zh-CN" altLang="en-US" sz="1600"/>
                    </a:p>
                  </a:txBody>
                  <a:tcPr/>
                </a:tc>
                <a:tc>
                  <a:txBody>
                    <a:bodyPr/>
                    <a:lstStyle/>
                    <a:p>
                      <a:pPr algn="ctr"/>
                      <a:r>
                        <a:rPr lang="en-US" altLang="zh-CN" sz="1600" smtClean="0"/>
                        <a:t>s</a:t>
                      </a:r>
                      <a:endParaRPr lang="zh-CN" altLang="en-US" sz="1600"/>
                    </a:p>
                  </a:txBody>
                  <a:tcPr/>
                </a:tc>
                <a:tc>
                  <a:txBody>
                    <a:bodyPr/>
                    <a:lstStyle/>
                    <a:p>
                      <a:pPr algn="ctr"/>
                      <a:r>
                        <a:rPr lang="en-US" altLang="zh-CN" sz="1600" smtClean="0"/>
                        <a:t> </a:t>
                      </a:r>
                      <a:endParaRPr lang="zh-CN" altLang="en-US" sz="1600"/>
                    </a:p>
                  </a:txBody>
                  <a:tcPr/>
                </a:tc>
                <a:tc>
                  <a:txBody>
                    <a:bodyPr/>
                    <a:lstStyle/>
                    <a:p>
                      <a:pPr algn="ctr"/>
                      <a:r>
                        <a:rPr lang="en-US" altLang="zh-CN" sz="1600" smtClean="0"/>
                        <a:t>a</a:t>
                      </a:r>
                      <a:endParaRPr lang="zh-CN" altLang="en-US" sz="1600"/>
                    </a:p>
                  </a:txBody>
                  <a:tcPr/>
                </a:tc>
                <a:tc>
                  <a:txBody>
                    <a:bodyPr/>
                    <a:lstStyle/>
                    <a:p>
                      <a:pPr algn="ctr"/>
                      <a:r>
                        <a:rPr lang="en-US" altLang="zh-CN" sz="1600" smtClean="0"/>
                        <a:t> </a:t>
                      </a:r>
                      <a:endParaRPr lang="zh-CN" altLang="en-US" sz="1600"/>
                    </a:p>
                  </a:txBody>
                  <a:tcPr/>
                </a:tc>
                <a:tc>
                  <a:txBody>
                    <a:bodyPr/>
                    <a:lstStyle/>
                    <a:p>
                      <a:pPr algn="ctr"/>
                      <a:r>
                        <a:rPr lang="en-US" altLang="zh-CN" sz="1600" smtClean="0"/>
                        <a:t>C</a:t>
                      </a:r>
                      <a:endParaRPr lang="zh-CN" altLang="en-US" sz="1600"/>
                    </a:p>
                  </a:txBody>
                  <a:tcPr/>
                </a:tc>
                <a:tc>
                  <a:txBody>
                    <a:bodyPr/>
                    <a:lstStyle/>
                    <a:p>
                      <a:pPr algn="ctr"/>
                      <a:r>
                        <a:rPr lang="en-US" altLang="zh-CN" sz="1600" smtClean="0"/>
                        <a:t> </a:t>
                      </a:r>
                      <a:endParaRPr lang="zh-CN" altLang="en-US" sz="1600"/>
                    </a:p>
                  </a:txBody>
                  <a:tcPr/>
                </a:tc>
                <a:tc>
                  <a:txBody>
                    <a:bodyPr/>
                    <a:lstStyle/>
                    <a:p>
                      <a:pPr algn="ctr"/>
                      <a:r>
                        <a:rPr lang="en-US" altLang="zh-CN" sz="1600" smtClean="0"/>
                        <a:t>p</a:t>
                      </a:r>
                      <a:endParaRPr lang="zh-CN" altLang="en-US" sz="1600"/>
                    </a:p>
                  </a:txBody>
                  <a:tcPr/>
                </a:tc>
                <a:tc>
                  <a:txBody>
                    <a:bodyPr/>
                    <a:lstStyle/>
                    <a:p>
                      <a:pPr algn="ctr"/>
                      <a:r>
                        <a:rPr lang="en-US" altLang="zh-CN" sz="1600" smtClean="0"/>
                        <a:t>r</a:t>
                      </a:r>
                      <a:endParaRPr lang="zh-CN" altLang="en-US" sz="1600"/>
                    </a:p>
                  </a:txBody>
                  <a:tcPr/>
                </a:tc>
                <a:tc>
                  <a:txBody>
                    <a:bodyPr/>
                    <a:lstStyle/>
                    <a:p>
                      <a:pPr algn="ctr"/>
                      <a:r>
                        <a:rPr lang="en-US" altLang="zh-CN" sz="1600" smtClean="0"/>
                        <a:t>o</a:t>
                      </a:r>
                      <a:endParaRPr lang="zh-CN" altLang="en-US" sz="1600"/>
                    </a:p>
                  </a:txBody>
                  <a:tcPr/>
                </a:tc>
                <a:tc>
                  <a:txBody>
                    <a:bodyPr/>
                    <a:lstStyle/>
                    <a:p>
                      <a:pPr algn="ctr"/>
                      <a:r>
                        <a:rPr lang="en-US" altLang="zh-CN" sz="1600" smtClean="0"/>
                        <a:t>g</a:t>
                      </a:r>
                      <a:endParaRPr lang="zh-CN" altLang="en-US" sz="1600"/>
                    </a:p>
                  </a:txBody>
                  <a:tcPr/>
                </a:tc>
                <a:tc>
                  <a:txBody>
                    <a:bodyPr/>
                    <a:lstStyle/>
                    <a:p>
                      <a:pPr algn="ctr"/>
                      <a:r>
                        <a:rPr lang="en-US" altLang="zh-CN" sz="1600" smtClean="0"/>
                        <a:t>r</a:t>
                      </a:r>
                      <a:endParaRPr lang="zh-CN" altLang="en-US" sz="1600"/>
                    </a:p>
                  </a:txBody>
                  <a:tcPr/>
                </a:tc>
                <a:tc>
                  <a:txBody>
                    <a:bodyPr/>
                    <a:lstStyle/>
                    <a:p>
                      <a:pPr algn="ctr"/>
                      <a:r>
                        <a:rPr lang="en-US" altLang="zh-CN" sz="1600" smtClean="0"/>
                        <a:t>a</a:t>
                      </a:r>
                      <a:endParaRPr lang="zh-CN" altLang="en-US" sz="1600"/>
                    </a:p>
                  </a:txBody>
                  <a:tcPr/>
                </a:tc>
                <a:tc>
                  <a:txBody>
                    <a:bodyPr/>
                    <a:lstStyle/>
                    <a:p>
                      <a:pPr algn="ctr"/>
                      <a:r>
                        <a:rPr lang="en-US" altLang="zh-CN" sz="1600" smtClean="0"/>
                        <a:t>m</a:t>
                      </a:r>
                      <a:endParaRPr lang="zh-CN" altLang="en-US" sz="1600"/>
                    </a:p>
                  </a:txBody>
                  <a:tcPr/>
                </a:tc>
                <a:tc>
                  <a:txBody>
                    <a:bodyPr/>
                    <a:lstStyle/>
                    <a:p>
                      <a:pPr algn="ctr"/>
                      <a:r>
                        <a:rPr lang="en-US" altLang="zh-CN" sz="1600" smtClean="0"/>
                        <a:t>\0</a:t>
                      </a:r>
                      <a:endParaRPr lang="zh-CN" altLang="en-US" sz="1600"/>
                    </a:p>
                  </a:txBody>
                  <a:tcPr/>
                </a:tc>
                <a:extLst>
                  <a:ext uri="{0D108BD9-81ED-4DB2-BD59-A6C34878D82A}">
                    <a16:rowId xmlns:a16="http://schemas.microsoft.com/office/drawing/2014/main" xmlns="" val="3889932737"/>
                  </a:ext>
                </a:extLst>
              </a:tr>
              <a:tr h="370840">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extLst>
                  <a:ext uri="{0D108BD9-81ED-4DB2-BD59-A6C34878D82A}">
                    <a16:rowId xmlns:a16="http://schemas.microsoft.com/office/drawing/2014/main" xmlns="" val="1012650553"/>
                  </a:ext>
                </a:extLst>
              </a:tr>
              <a:tr h="370840">
                <a:tc>
                  <a:txBody>
                    <a:bodyPr/>
                    <a:lstStyle/>
                    <a:p>
                      <a:pPr algn="ctr"/>
                      <a:r>
                        <a:rPr lang="en-US" altLang="zh-CN" sz="1600" smtClean="0"/>
                        <a:t>T</a:t>
                      </a:r>
                      <a:endParaRPr lang="zh-CN" altLang="en-US" sz="1600"/>
                    </a:p>
                  </a:txBody>
                  <a:tcPr/>
                </a:tc>
                <a:tc>
                  <a:txBody>
                    <a:bodyPr/>
                    <a:lstStyle/>
                    <a:p>
                      <a:pPr algn="ctr"/>
                      <a:r>
                        <a:rPr lang="en-US" altLang="zh-CN" sz="1600" smtClean="0"/>
                        <a:t>h</a:t>
                      </a:r>
                      <a:endParaRPr lang="zh-CN" altLang="en-US" sz="1600"/>
                    </a:p>
                  </a:txBody>
                  <a:tcPr/>
                </a:tc>
                <a:tc>
                  <a:txBody>
                    <a:bodyPr/>
                    <a:lstStyle/>
                    <a:p>
                      <a:pPr algn="ctr"/>
                      <a:r>
                        <a:rPr lang="en-US" altLang="zh-CN" sz="1600" smtClean="0"/>
                        <a:t>i</a:t>
                      </a:r>
                      <a:endParaRPr lang="zh-CN" altLang="en-US" sz="1600"/>
                    </a:p>
                  </a:txBody>
                  <a:tcPr/>
                </a:tc>
                <a:tc>
                  <a:txBody>
                    <a:bodyPr/>
                    <a:lstStyle/>
                    <a:p>
                      <a:pPr algn="ctr"/>
                      <a:r>
                        <a:rPr lang="en-US" altLang="zh-CN" sz="1600" smtClean="0"/>
                        <a:t>s</a:t>
                      </a:r>
                      <a:endParaRPr lang="zh-CN" altLang="en-US" sz="1600"/>
                    </a:p>
                  </a:txBody>
                  <a:tcPr/>
                </a:tc>
                <a:tc>
                  <a:txBody>
                    <a:bodyPr/>
                    <a:lstStyle/>
                    <a:p>
                      <a:pPr algn="ctr"/>
                      <a:r>
                        <a:rPr lang="en-US" altLang="zh-CN" sz="1600" smtClean="0"/>
                        <a:t>i</a:t>
                      </a:r>
                      <a:endParaRPr lang="zh-CN" altLang="en-US" sz="1600"/>
                    </a:p>
                  </a:txBody>
                  <a:tcPr/>
                </a:tc>
                <a:tc>
                  <a:txBody>
                    <a:bodyPr/>
                    <a:lstStyle/>
                    <a:p>
                      <a:pPr algn="ctr"/>
                      <a:r>
                        <a:rPr lang="en-US" altLang="zh-CN" sz="1600" smtClean="0"/>
                        <a:t>s</a:t>
                      </a:r>
                      <a:endParaRPr lang="zh-CN" altLang="en-US" sz="1600"/>
                    </a:p>
                  </a:txBody>
                  <a:tcPr/>
                </a:tc>
                <a:tc>
                  <a:txBody>
                    <a:bodyPr/>
                    <a:lstStyle/>
                    <a:p>
                      <a:pPr algn="ctr"/>
                      <a:r>
                        <a:rPr lang="en-US" altLang="zh-CN" sz="1600" smtClean="0"/>
                        <a:t>a</a:t>
                      </a:r>
                      <a:endParaRPr lang="zh-CN" altLang="en-US" sz="1600"/>
                    </a:p>
                  </a:txBody>
                  <a:tcPr/>
                </a:tc>
                <a:tc>
                  <a:txBody>
                    <a:bodyPr/>
                    <a:lstStyle/>
                    <a:p>
                      <a:pPr algn="ctr"/>
                      <a:r>
                        <a:rPr lang="en-US" altLang="zh-CN" sz="1600" smtClean="0"/>
                        <a:t>C</a:t>
                      </a:r>
                      <a:endParaRPr lang="zh-CN" altLang="en-US" sz="1600"/>
                    </a:p>
                  </a:txBody>
                  <a:tcPr/>
                </a:tc>
                <a:tc>
                  <a:txBody>
                    <a:bodyPr/>
                    <a:lstStyle/>
                    <a:p>
                      <a:pPr algn="ctr"/>
                      <a:r>
                        <a:rPr lang="en-US" altLang="zh-CN" sz="1600" smtClean="0"/>
                        <a:t>p</a:t>
                      </a:r>
                      <a:endParaRPr lang="zh-CN" altLang="en-US" sz="1600"/>
                    </a:p>
                  </a:txBody>
                  <a:tcPr/>
                </a:tc>
                <a:tc>
                  <a:txBody>
                    <a:bodyPr/>
                    <a:lstStyle/>
                    <a:p>
                      <a:pPr algn="ctr"/>
                      <a:r>
                        <a:rPr lang="en-US" altLang="zh-CN" sz="1600" smtClean="0"/>
                        <a:t>r</a:t>
                      </a:r>
                      <a:endParaRPr lang="zh-CN" altLang="en-US" sz="1600"/>
                    </a:p>
                  </a:txBody>
                  <a:tcPr/>
                </a:tc>
                <a:tc>
                  <a:txBody>
                    <a:bodyPr/>
                    <a:lstStyle/>
                    <a:p>
                      <a:pPr algn="ctr"/>
                      <a:r>
                        <a:rPr lang="en-US" altLang="zh-CN" sz="1600" smtClean="0"/>
                        <a:t>o</a:t>
                      </a:r>
                      <a:endParaRPr lang="zh-CN" altLang="en-US" sz="1600"/>
                    </a:p>
                  </a:txBody>
                  <a:tcPr/>
                </a:tc>
                <a:tc>
                  <a:txBody>
                    <a:bodyPr/>
                    <a:lstStyle/>
                    <a:p>
                      <a:pPr algn="ctr"/>
                      <a:r>
                        <a:rPr lang="en-US" altLang="zh-CN" sz="1600" smtClean="0"/>
                        <a:t>g</a:t>
                      </a:r>
                      <a:endParaRPr lang="zh-CN" altLang="en-US" sz="1600"/>
                    </a:p>
                  </a:txBody>
                  <a:tcPr/>
                </a:tc>
                <a:tc>
                  <a:txBody>
                    <a:bodyPr/>
                    <a:lstStyle/>
                    <a:p>
                      <a:pPr algn="ctr"/>
                      <a:r>
                        <a:rPr lang="en-US" altLang="zh-CN" sz="1600" smtClean="0"/>
                        <a:t>r</a:t>
                      </a:r>
                      <a:endParaRPr lang="zh-CN" altLang="en-US" sz="1600"/>
                    </a:p>
                  </a:txBody>
                  <a:tcPr/>
                </a:tc>
                <a:tc>
                  <a:txBody>
                    <a:bodyPr/>
                    <a:lstStyle/>
                    <a:p>
                      <a:pPr algn="ctr"/>
                      <a:r>
                        <a:rPr lang="en-US" altLang="zh-CN" sz="1600" smtClean="0"/>
                        <a:t>a</a:t>
                      </a:r>
                      <a:endParaRPr lang="zh-CN" altLang="en-US" sz="1600"/>
                    </a:p>
                  </a:txBody>
                  <a:tcPr/>
                </a:tc>
                <a:tc>
                  <a:txBody>
                    <a:bodyPr/>
                    <a:lstStyle/>
                    <a:p>
                      <a:pPr algn="ctr"/>
                      <a:r>
                        <a:rPr lang="en-US" altLang="zh-CN" sz="1600" smtClean="0"/>
                        <a:t>m</a:t>
                      </a:r>
                      <a:endParaRPr lang="zh-CN" altLang="en-US" sz="1600"/>
                    </a:p>
                  </a:txBody>
                  <a:tcPr/>
                </a:tc>
                <a:tc>
                  <a:txBody>
                    <a:bodyPr/>
                    <a:lstStyle/>
                    <a:p>
                      <a:pPr algn="ctr"/>
                      <a:r>
                        <a:rPr lang="en-US" altLang="zh-CN" sz="1600" smtClean="0"/>
                        <a:t>\0</a:t>
                      </a:r>
                      <a:endParaRPr lang="zh-CN" altLang="en-US" sz="1600"/>
                    </a:p>
                  </a:txBody>
                  <a:tcPr/>
                </a:tc>
                <a:tc>
                  <a:txBody>
                    <a:bodyPr/>
                    <a:lstStyle/>
                    <a:p>
                      <a:pPr algn="ctr"/>
                      <a:r>
                        <a:rPr lang="en-US" altLang="zh-CN" sz="1600" smtClean="0"/>
                        <a:t>r</a:t>
                      </a:r>
                      <a:endParaRPr lang="zh-CN" altLang="en-US" sz="1600"/>
                    </a:p>
                  </a:txBody>
                  <a:tcPr/>
                </a:tc>
                <a:tc>
                  <a:txBody>
                    <a:bodyPr/>
                    <a:lstStyle/>
                    <a:p>
                      <a:pPr algn="ctr"/>
                      <a:r>
                        <a:rPr lang="en-US" altLang="zh-CN" sz="1600" smtClean="0"/>
                        <a:t>a</a:t>
                      </a:r>
                      <a:endParaRPr lang="zh-CN" altLang="en-US" sz="1600"/>
                    </a:p>
                  </a:txBody>
                  <a:tcPr/>
                </a:tc>
                <a:tc>
                  <a:txBody>
                    <a:bodyPr/>
                    <a:lstStyle/>
                    <a:p>
                      <a:pPr algn="ctr"/>
                      <a:r>
                        <a:rPr lang="en-US" altLang="zh-CN" sz="1600" smtClean="0"/>
                        <a:t>m</a:t>
                      </a:r>
                      <a:endParaRPr lang="zh-CN" altLang="en-US" sz="1600"/>
                    </a:p>
                  </a:txBody>
                  <a:tcPr/>
                </a:tc>
                <a:tc>
                  <a:txBody>
                    <a:bodyPr/>
                    <a:lstStyle/>
                    <a:p>
                      <a:pPr algn="ctr"/>
                      <a:r>
                        <a:rPr lang="en-US" altLang="zh-CN" sz="1600" smtClean="0"/>
                        <a:t>\0</a:t>
                      </a:r>
                      <a:endParaRPr lang="zh-CN" altLang="en-US" sz="1600"/>
                    </a:p>
                  </a:txBody>
                  <a:tcPr/>
                </a:tc>
                <a:extLst>
                  <a:ext uri="{0D108BD9-81ED-4DB2-BD59-A6C34878D82A}">
                    <a16:rowId xmlns:a16="http://schemas.microsoft.com/office/drawing/2014/main" xmlns="" val="841456291"/>
                  </a:ext>
                </a:extLst>
              </a:tr>
            </a:tbl>
          </a:graphicData>
        </a:graphic>
      </p:graphicFrame>
      <p:cxnSp>
        <p:nvCxnSpPr>
          <p:cNvPr id="7" name="直接箭头连接符 6"/>
          <p:cNvCxnSpPr/>
          <p:nvPr/>
        </p:nvCxnSpPr>
        <p:spPr>
          <a:xfrm>
            <a:off x="3409122" y="1782948"/>
            <a:ext cx="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786809" y="1782948"/>
            <a:ext cx="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154557" y="1782948"/>
            <a:ext cx="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542183" y="1782948"/>
            <a:ext cx="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4919870" y="1782948"/>
            <a:ext cx="34787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5267740" y="1768694"/>
            <a:ext cx="34787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5654033" y="1768693"/>
            <a:ext cx="736271"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6013175" y="1768692"/>
            <a:ext cx="113369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6390304" y="1768691"/>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6757920" y="1768691"/>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7125536" y="1768691"/>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7493152" y="1768691"/>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7860768" y="1768691"/>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a:off x="8228384" y="1768691"/>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a:off x="8595999" y="1768691"/>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705819" y="2569648"/>
            <a:ext cx="6539807" cy="3258527"/>
            <a:chOff x="5732227" y="2882349"/>
            <a:chExt cx="5683485" cy="3258527"/>
          </a:xfrm>
        </p:grpSpPr>
        <p:sp>
          <p:nvSpPr>
            <p:cNvPr id="35" name="圆角矩形 12">
              <a:extLst>
                <a:ext uri="{FF2B5EF4-FFF2-40B4-BE49-F238E27FC236}">
                  <a16:creationId xmlns:a16="http://schemas.microsoft.com/office/drawing/2014/main" xmlns="" id="{0F049BFC-9696-4323-94B2-76251E60074B}"/>
                </a:ext>
              </a:extLst>
            </p:cNvPr>
            <p:cNvSpPr/>
            <p:nvPr/>
          </p:nvSpPr>
          <p:spPr>
            <a:xfrm>
              <a:off x="5732227" y="2882349"/>
              <a:ext cx="5683485" cy="3258527"/>
            </a:xfrm>
            <a:prstGeom prst="roundRect">
              <a:avLst>
                <a:gd name="adj" fmla="val 155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endParaRPr lang="en-US" altLang="zh-CN" sz="1400" smtClean="0"/>
            </a:p>
            <a:p>
              <a:pPr defTabSz="363538"/>
              <a:r>
                <a:rPr lang="en-US" altLang="zh-CN" sz="1400"/>
                <a:t>#include &lt;stdio.h&gt;</a:t>
              </a:r>
            </a:p>
            <a:p>
              <a:pPr defTabSz="363538"/>
              <a:r>
                <a:rPr lang="en-US" altLang="zh-CN" sz="1400"/>
                <a:t>int main()</a:t>
              </a:r>
            </a:p>
            <a:p>
              <a:pPr defTabSz="363538"/>
              <a:r>
                <a:rPr lang="en-US" altLang="zh-CN" sz="1400"/>
                <a:t>{ </a:t>
              </a:r>
            </a:p>
            <a:p>
              <a:pPr defTabSz="363538"/>
              <a:r>
                <a:rPr lang="en-US" altLang="zh-CN" sz="1400"/>
                <a:t>	</a:t>
              </a:r>
              <a:r>
                <a:rPr lang="en-US" altLang="zh-CN" sz="1400">
                  <a:solidFill>
                    <a:schemeClr val="accent6"/>
                  </a:solidFill>
                </a:rPr>
                <a:t>extern void enter_string(char str</a:t>
              </a:r>
              <a:r>
                <a:rPr lang="en-US" altLang="zh-CN" sz="1400" smtClean="0">
                  <a:solidFill>
                    <a:schemeClr val="accent6"/>
                  </a:solidFill>
                </a:rPr>
                <a:t>[]);</a:t>
              </a:r>
              <a:r>
                <a:rPr lang="en-US" altLang="zh-CN" sz="1400" smtClean="0"/>
                <a:t>			</a:t>
              </a:r>
              <a:r>
                <a:rPr lang="en-US" altLang="zh-CN" sz="1400" smtClean="0">
                  <a:solidFill>
                    <a:srgbClr val="008000"/>
                  </a:solidFill>
                </a:rPr>
                <a:t>//</a:t>
              </a:r>
              <a:r>
                <a:rPr lang="zh-CN" altLang="en-US" sz="1400">
                  <a:solidFill>
                    <a:srgbClr val="008000"/>
                  </a:solidFill>
                </a:rPr>
                <a:t>对函数的声明</a:t>
              </a:r>
            </a:p>
            <a:p>
              <a:pPr defTabSz="363538"/>
              <a:r>
                <a:rPr lang="zh-CN" altLang="en-US" sz="1400"/>
                <a:t>	</a:t>
              </a:r>
              <a:r>
                <a:rPr lang="en-US" altLang="zh-CN" sz="1400">
                  <a:solidFill>
                    <a:schemeClr val="accent6"/>
                  </a:solidFill>
                </a:rPr>
                <a:t>extern void delete_string(char str[],char ch); </a:t>
              </a:r>
              <a:r>
                <a:rPr lang="en-US" altLang="zh-CN" sz="1400" smtClean="0"/>
                <a:t>	</a:t>
              </a:r>
              <a:r>
                <a:rPr lang="en-US" altLang="zh-CN" sz="1400">
                  <a:solidFill>
                    <a:srgbClr val="008000"/>
                  </a:solidFill>
                </a:rPr>
                <a:t>//</a:t>
              </a:r>
              <a:r>
                <a:rPr lang="zh-CN" altLang="en-US" sz="1400">
                  <a:solidFill>
                    <a:srgbClr val="008000"/>
                  </a:solidFill>
                </a:rPr>
                <a:t>对函数的声明</a:t>
              </a:r>
            </a:p>
            <a:p>
              <a:pPr defTabSz="363538"/>
              <a:r>
                <a:rPr lang="zh-CN" altLang="en-US" sz="1400"/>
                <a:t>	</a:t>
              </a:r>
              <a:r>
                <a:rPr lang="en-US" altLang="zh-CN" sz="1400">
                  <a:solidFill>
                    <a:schemeClr val="accent6"/>
                  </a:solidFill>
                </a:rPr>
                <a:t>extern void print_string(char str</a:t>
              </a:r>
              <a:r>
                <a:rPr lang="en-US" altLang="zh-CN" sz="1400" smtClean="0">
                  <a:solidFill>
                    <a:schemeClr val="accent6"/>
                  </a:solidFill>
                </a:rPr>
                <a:t>[]);</a:t>
              </a:r>
              <a:r>
                <a:rPr lang="en-US" altLang="zh-CN" sz="1400" smtClean="0"/>
                <a:t>			</a:t>
              </a:r>
              <a:r>
                <a:rPr lang="en-US" altLang="zh-CN" sz="1400">
                  <a:solidFill>
                    <a:srgbClr val="008000"/>
                  </a:solidFill>
                </a:rPr>
                <a:t>//</a:t>
              </a:r>
              <a:r>
                <a:rPr lang="zh-CN" altLang="en-US" sz="1400">
                  <a:solidFill>
                    <a:srgbClr val="008000"/>
                  </a:solidFill>
                </a:rPr>
                <a:t>对函数的声明</a:t>
              </a:r>
            </a:p>
            <a:p>
              <a:pPr defTabSz="363538"/>
              <a:r>
                <a:rPr lang="zh-CN" altLang="en-US" sz="1400"/>
                <a:t>	</a:t>
              </a:r>
              <a:r>
                <a:rPr lang="en-US" altLang="zh-CN" sz="1400">
                  <a:solidFill>
                    <a:srgbClr val="008000"/>
                  </a:solidFill>
                </a:rPr>
                <a:t>//</a:t>
              </a:r>
              <a:r>
                <a:rPr lang="zh-CN" altLang="en-US" sz="1400">
                  <a:solidFill>
                    <a:srgbClr val="008000"/>
                  </a:solidFill>
                </a:rPr>
                <a:t>以上</a:t>
              </a:r>
              <a:r>
                <a:rPr lang="en-US" altLang="zh-CN" sz="1400">
                  <a:solidFill>
                    <a:srgbClr val="008000"/>
                  </a:solidFill>
                </a:rPr>
                <a:t>3</a:t>
              </a:r>
              <a:r>
                <a:rPr lang="zh-CN" altLang="en-US" sz="1400">
                  <a:solidFill>
                    <a:srgbClr val="008000"/>
                  </a:solidFill>
                </a:rPr>
                <a:t>行声明了在本函数中将要调用的已在其他文件中定义的</a:t>
              </a:r>
              <a:r>
                <a:rPr lang="en-US" altLang="zh-CN" sz="1400">
                  <a:solidFill>
                    <a:srgbClr val="008000"/>
                  </a:solidFill>
                </a:rPr>
                <a:t>3</a:t>
              </a:r>
              <a:r>
                <a:rPr lang="zh-CN" altLang="en-US" sz="1400">
                  <a:solidFill>
                    <a:srgbClr val="008000"/>
                  </a:solidFill>
                </a:rPr>
                <a:t>个函数</a:t>
              </a:r>
            </a:p>
            <a:p>
              <a:pPr defTabSz="363538"/>
              <a:r>
                <a:rPr lang="zh-CN" altLang="en-US" sz="1400"/>
                <a:t>	</a:t>
              </a:r>
              <a:r>
                <a:rPr lang="en-US" altLang="zh-CN" sz="1400"/>
                <a:t>char c,str[80];</a:t>
              </a:r>
            </a:p>
            <a:p>
              <a:pPr defTabSz="363538"/>
              <a:r>
                <a:rPr lang="en-US" altLang="zh-CN" sz="1400"/>
                <a:t>	enter_string(str); </a:t>
              </a:r>
              <a:r>
                <a:rPr lang="en-US" altLang="zh-CN" sz="1400" smtClean="0"/>
                <a:t>		</a:t>
              </a:r>
              <a:r>
                <a:rPr lang="en-US" altLang="zh-CN" sz="1400">
                  <a:solidFill>
                    <a:srgbClr val="008000"/>
                  </a:solidFill>
                </a:rPr>
                <a:t>//</a:t>
              </a:r>
              <a:r>
                <a:rPr lang="zh-CN" altLang="en-US" sz="1400">
                  <a:solidFill>
                    <a:srgbClr val="008000"/>
                  </a:solidFill>
                </a:rPr>
                <a:t>调用在其他文件中定义的</a:t>
              </a:r>
              <a:r>
                <a:rPr lang="en-US" altLang="zh-CN" sz="1400">
                  <a:solidFill>
                    <a:srgbClr val="008000"/>
                  </a:solidFill>
                </a:rPr>
                <a:t>enter_string</a:t>
              </a:r>
              <a:r>
                <a:rPr lang="zh-CN" altLang="en-US" sz="1400">
                  <a:solidFill>
                    <a:srgbClr val="008000"/>
                  </a:solidFill>
                </a:rPr>
                <a:t>函数</a:t>
              </a:r>
            </a:p>
            <a:p>
              <a:pPr defTabSz="363538"/>
              <a:r>
                <a:rPr lang="zh-CN" altLang="en-US" sz="1400"/>
                <a:t>	</a:t>
              </a:r>
              <a:r>
                <a:rPr lang="en-US" altLang="zh-CN" sz="1400"/>
                <a:t>scanf("%c",&amp;c); </a:t>
              </a:r>
              <a:r>
                <a:rPr lang="en-US" altLang="zh-CN" sz="1400" smtClean="0"/>
                <a:t>		</a:t>
              </a:r>
              <a:r>
                <a:rPr lang="en-US" altLang="zh-CN" sz="1400">
                  <a:solidFill>
                    <a:srgbClr val="008000"/>
                  </a:solidFill>
                </a:rPr>
                <a:t>//</a:t>
              </a:r>
              <a:r>
                <a:rPr lang="zh-CN" altLang="en-US" sz="1400">
                  <a:solidFill>
                    <a:srgbClr val="008000"/>
                  </a:solidFill>
                </a:rPr>
                <a:t>输入要求删去的字符</a:t>
              </a:r>
            </a:p>
            <a:p>
              <a:pPr defTabSz="363538"/>
              <a:r>
                <a:rPr lang="zh-CN" altLang="en-US" sz="1400"/>
                <a:t>	</a:t>
              </a:r>
              <a:r>
                <a:rPr lang="en-US" altLang="zh-CN" sz="1400"/>
                <a:t>delete_string(str,c</a:t>
              </a:r>
              <a:r>
                <a:rPr lang="en-US" altLang="zh-CN" sz="1400" smtClean="0"/>
                <a:t>);		</a:t>
              </a:r>
              <a:r>
                <a:rPr lang="en-US" altLang="zh-CN" sz="1400">
                  <a:solidFill>
                    <a:srgbClr val="008000"/>
                  </a:solidFill>
                </a:rPr>
                <a:t>//</a:t>
              </a:r>
              <a:r>
                <a:rPr lang="zh-CN" altLang="en-US" sz="1400">
                  <a:solidFill>
                    <a:srgbClr val="008000"/>
                  </a:solidFill>
                </a:rPr>
                <a:t>调用在其他文件中定义的</a:t>
              </a:r>
              <a:r>
                <a:rPr lang="en-US" altLang="zh-CN" sz="1400">
                  <a:solidFill>
                    <a:srgbClr val="008000"/>
                  </a:solidFill>
                </a:rPr>
                <a:t>delete_string</a:t>
              </a:r>
              <a:r>
                <a:rPr lang="zh-CN" altLang="en-US" sz="1400">
                  <a:solidFill>
                    <a:srgbClr val="008000"/>
                  </a:solidFill>
                </a:rPr>
                <a:t>函数 </a:t>
              </a:r>
            </a:p>
            <a:p>
              <a:pPr defTabSz="363538"/>
              <a:r>
                <a:rPr lang="zh-CN" altLang="en-US" sz="1400"/>
                <a:t>	</a:t>
              </a:r>
              <a:r>
                <a:rPr lang="en-US" altLang="zh-CN" sz="1400"/>
                <a:t>print_string(str</a:t>
              </a:r>
              <a:r>
                <a:rPr lang="en-US" altLang="zh-CN" sz="1400" smtClean="0"/>
                <a:t>);		</a:t>
              </a:r>
              <a:r>
                <a:rPr lang="en-US" altLang="zh-CN" sz="1400">
                  <a:solidFill>
                    <a:srgbClr val="008000"/>
                  </a:solidFill>
                </a:rPr>
                <a:t>//</a:t>
              </a:r>
              <a:r>
                <a:rPr lang="zh-CN" altLang="en-US" sz="1400">
                  <a:solidFill>
                    <a:srgbClr val="008000"/>
                  </a:solidFill>
                </a:rPr>
                <a:t>调用在其他文件中定义的</a:t>
              </a:r>
              <a:r>
                <a:rPr lang="en-US" altLang="zh-CN" sz="1400">
                  <a:solidFill>
                    <a:srgbClr val="008000"/>
                  </a:solidFill>
                </a:rPr>
                <a:t>print_string</a:t>
              </a:r>
              <a:r>
                <a:rPr lang="zh-CN" altLang="en-US" sz="1400">
                  <a:solidFill>
                    <a:srgbClr val="008000"/>
                  </a:solidFill>
                </a:rPr>
                <a:t>函数</a:t>
              </a:r>
            </a:p>
            <a:p>
              <a:pPr defTabSz="363538"/>
              <a:r>
                <a:rPr lang="zh-CN" altLang="en-US" sz="1400"/>
                <a:t>	</a:t>
              </a:r>
              <a:r>
                <a:rPr lang="en-US" altLang="zh-CN" sz="1400"/>
                <a:t>return 0;</a:t>
              </a:r>
            </a:p>
            <a:p>
              <a:pPr defTabSz="363538"/>
              <a:r>
                <a:rPr lang="en-US" altLang="zh-CN" sz="1400"/>
                <a:t>}</a:t>
              </a:r>
              <a:endParaRPr lang="zh-CN" altLang="en-US" sz="1400" dirty="0"/>
            </a:p>
          </p:txBody>
        </p:sp>
        <p:sp>
          <p:nvSpPr>
            <p:cNvPr id="36" name="圆角矩形 12">
              <a:extLst>
                <a:ext uri="{FF2B5EF4-FFF2-40B4-BE49-F238E27FC236}">
                  <a16:creationId xmlns:a16="http://schemas.microsoft.com/office/drawing/2014/main" xmlns="" id="{0F049BFC-9696-4323-94B2-76251E60074B}"/>
                </a:ext>
              </a:extLst>
            </p:cNvPr>
            <p:cNvSpPr/>
            <p:nvPr/>
          </p:nvSpPr>
          <p:spPr>
            <a:xfrm>
              <a:off x="5749382" y="2902226"/>
              <a:ext cx="5649055" cy="280847"/>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algn="ctr" defTabSz="363538">
                <a:lnSpc>
                  <a:spcPct val="110000"/>
                </a:lnSpc>
              </a:pPr>
              <a:r>
                <a:rPr lang="en-US" altLang="zh-CN" sz="1400" b="1" smtClean="0"/>
                <a:t>file1.c</a:t>
              </a:r>
              <a:endParaRPr lang="en-US" altLang="zh-CN" sz="1400" b="1" dirty="0"/>
            </a:p>
          </p:txBody>
        </p:sp>
      </p:grpSp>
      <p:grpSp>
        <p:nvGrpSpPr>
          <p:cNvPr id="37" name="组合 36"/>
          <p:cNvGrpSpPr/>
          <p:nvPr/>
        </p:nvGrpSpPr>
        <p:grpSpPr>
          <a:xfrm>
            <a:off x="705819" y="5857991"/>
            <a:ext cx="6539807" cy="900618"/>
            <a:chOff x="5732227" y="2882350"/>
            <a:chExt cx="5683485" cy="900618"/>
          </a:xfrm>
        </p:grpSpPr>
        <p:sp>
          <p:nvSpPr>
            <p:cNvPr id="38" name="圆角矩形 12">
              <a:extLst>
                <a:ext uri="{FF2B5EF4-FFF2-40B4-BE49-F238E27FC236}">
                  <a16:creationId xmlns:a16="http://schemas.microsoft.com/office/drawing/2014/main" xmlns="" id="{0F049BFC-9696-4323-94B2-76251E60074B}"/>
                </a:ext>
              </a:extLst>
            </p:cNvPr>
            <p:cNvSpPr/>
            <p:nvPr/>
          </p:nvSpPr>
          <p:spPr>
            <a:xfrm>
              <a:off x="5732227" y="2882350"/>
              <a:ext cx="5683485" cy="900618"/>
            </a:xfrm>
            <a:prstGeom prst="roundRect">
              <a:avLst>
                <a:gd name="adj" fmla="val 424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endParaRPr lang="en-US" altLang="zh-CN" sz="1400" smtClean="0"/>
            </a:p>
            <a:p>
              <a:pPr defTabSz="363538"/>
              <a:r>
                <a:rPr lang="en-US" altLang="zh-CN" sz="1400" smtClean="0"/>
                <a:t>void </a:t>
              </a:r>
              <a:r>
                <a:rPr lang="en-US" altLang="zh-CN" sz="1400"/>
                <a:t>enter_string(char str[80</a:t>
              </a:r>
              <a:r>
                <a:rPr lang="en-US" altLang="zh-CN" sz="1400" smtClean="0"/>
                <a:t>])	</a:t>
              </a:r>
              <a:r>
                <a:rPr lang="en-US" altLang="zh-CN" sz="1400" smtClean="0">
                  <a:solidFill>
                    <a:srgbClr val="008000"/>
                  </a:solidFill>
                </a:rPr>
                <a:t>//</a:t>
              </a:r>
              <a:r>
                <a:rPr lang="zh-CN" altLang="en-US" sz="1400">
                  <a:solidFill>
                    <a:srgbClr val="008000"/>
                  </a:solidFill>
                </a:rPr>
                <a:t>定义外部函数</a:t>
              </a:r>
              <a:r>
                <a:rPr lang="en-US" altLang="zh-CN" sz="1400">
                  <a:solidFill>
                    <a:srgbClr val="008000"/>
                  </a:solidFill>
                </a:rPr>
                <a:t>enter_string</a:t>
              </a:r>
            </a:p>
            <a:p>
              <a:pPr defTabSz="363538"/>
              <a:r>
                <a:rPr lang="en-US" altLang="zh-CN" sz="1400"/>
                <a:t>{	gets(str); </a:t>
              </a:r>
              <a:r>
                <a:rPr lang="en-US" altLang="zh-CN" sz="1400" smtClean="0"/>
                <a:t>					</a:t>
              </a:r>
              <a:r>
                <a:rPr lang="en-US" altLang="zh-CN" sz="1400">
                  <a:solidFill>
                    <a:srgbClr val="008000"/>
                  </a:solidFill>
                </a:rPr>
                <a:t>//</a:t>
              </a:r>
              <a:r>
                <a:rPr lang="zh-CN" altLang="en-US" sz="1400">
                  <a:solidFill>
                    <a:srgbClr val="008000"/>
                  </a:solidFill>
                </a:rPr>
                <a:t>向字符数组输入字符串</a:t>
              </a:r>
              <a:endParaRPr lang="en-US" altLang="zh-CN" sz="1400">
                <a:solidFill>
                  <a:srgbClr val="008000"/>
                </a:solidFill>
              </a:endParaRPr>
            </a:p>
            <a:p>
              <a:pPr defTabSz="363538"/>
              <a:r>
                <a:rPr lang="en-US" altLang="zh-CN" sz="1400" smtClean="0"/>
                <a:t>}</a:t>
              </a:r>
              <a:endParaRPr lang="zh-CN" altLang="en-US" sz="1400" dirty="0"/>
            </a:p>
          </p:txBody>
        </p:sp>
        <p:sp>
          <p:nvSpPr>
            <p:cNvPr id="39" name="圆角矩形 12">
              <a:extLst>
                <a:ext uri="{FF2B5EF4-FFF2-40B4-BE49-F238E27FC236}">
                  <a16:creationId xmlns:a16="http://schemas.microsoft.com/office/drawing/2014/main" xmlns="" id="{0F049BFC-9696-4323-94B2-76251E60074B}"/>
                </a:ext>
              </a:extLst>
            </p:cNvPr>
            <p:cNvSpPr/>
            <p:nvPr/>
          </p:nvSpPr>
          <p:spPr>
            <a:xfrm>
              <a:off x="5749383" y="2902226"/>
              <a:ext cx="5649054" cy="280847"/>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algn="ctr" defTabSz="363538">
                <a:lnSpc>
                  <a:spcPct val="110000"/>
                </a:lnSpc>
              </a:pPr>
              <a:r>
                <a:rPr lang="en-US" altLang="zh-CN" sz="1400" b="1" smtClean="0"/>
                <a:t>file2.c</a:t>
              </a:r>
              <a:endParaRPr lang="en-US" altLang="zh-CN" sz="1400" b="1" dirty="0"/>
            </a:p>
          </p:txBody>
        </p:sp>
      </p:grpSp>
      <p:grpSp>
        <p:nvGrpSpPr>
          <p:cNvPr id="40" name="组合 39"/>
          <p:cNvGrpSpPr/>
          <p:nvPr/>
        </p:nvGrpSpPr>
        <p:grpSpPr>
          <a:xfrm>
            <a:off x="7513422" y="2569647"/>
            <a:ext cx="3181073" cy="2171317"/>
            <a:chOff x="5732227" y="2882349"/>
            <a:chExt cx="5683485" cy="1936622"/>
          </a:xfrm>
        </p:grpSpPr>
        <p:sp>
          <p:nvSpPr>
            <p:cNvPr id="41" name="圆角矩形 12">
              <a:extLst>
                <a:ext uri="{FF2B5EF4-FFF2-40B4-BE49-F238E27FC236}">
                  <a16:creationId xmlns:a16="http://schemas.microsoft.com/office/drawing/2014/main" xmlns="" id="{0F049BFC-9696-4323-94B2-76251E60074B}"/>
                </a:ext>
              </a:extLst>
            </p:cNvPr>
            <p:cNvSpPr/>
            <p:nvPr/>
          </p:nvSpPr>
          <p:spPr>
            <a:xfrm>
              <a:off x="5732227" y="2882349"/>
              <a:ext cx="5683485" cy="1936622"/>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endParaRPr lang="en-US" altLang="zh-CN" sz="1400" smtClean="0"/>
            </a:p>
            <a:p>
              <a:pPr defTabSz="363538">
                <a:lnSpc>
                  <a:spcPct val="110000"/>
                </a:lnSpc>
              </a:pPr>
              <a:r>
                <a:rPr lang="en-US" altLang="zh-CN" sz="1400" smtClean="0"/>
                <a:t>void </a:t>
              </a:r>
              <a:r>
                <a:rPr lang="en-US" altLang="zh-CN" sz="1400"/>
                <a:t>delete_string(char str[],char ch</a:t>
              </a:r>
              <a:r>
                <a:rPr lang="en-US" altLang="zh-CN" sz="1400" smtClean="0"/>
                <a:t>)</a:t>
              </a:r>
            </a:p>
            <a:p>
              <a:pPr defTabSz="363538">
                <a:lnSpc>
                  <a:spcPct val="110000"/>
                </a:lnSpc>
              </a:pPr>
              <a:r>
                <a:rPr lang="en-US" altLang="zh-CN" sz="1400">
                  <a:solidFill>
                    <a:srgbClr val="008000"/>
                  </a:solidFill>
                </a:rPr>
                <a:t>//</a:t>
              </a:r>
              <a:r>
                <a:rPr lang="zh-CN" altLang="en-US" sz="1400">
                  <a:solidFill>
                    <a:srgbClr val="008000"/>
                  </a:solidFill>
                </a:rPr>
                <a:t>定义外部函数</a:t>
              </a:r>
              <a:r>
                <a:rPr lang="en-US" altLang="zh-CN" sz="1400">
                  <a:solidFill>
                    <a:srgbClr val="008000"/>
                  </a:solidFill>
                </a:rPr>
                <a:t>delete_string</a:t>
              </a:r>
            </a:p>
            <a:p>
              <a:pPr defTabSz="363538">
                <a:lnSpc>
                  <a:spcPct val="110000"/>
                </a:lnSpc>
              </a:pPr>
              <a:r>
                <a:rPr lang="en-US" altLang="zh-CN" sz="1400"/>
                <a:t>{	int i,j;</a:t>
              </a:r>
            </a:p>
            <a:p>
              <a:pPr defTabSz="363538">
                <a:lnSpc>
                  <a:spcPct val="110000"/>
                </a:lnSpc>
              </a:pPr>
              <a:r>
                <a:rPr lang="en-US" altLang="zh-CN" sz="1400"/>
                <a:t>	</a:t>
              </a:r>
              <a:r>
                <a:rPr lang="en-US" altLang="zh-CN" sz="1400" smtClean="0"/>
                <a:t>for(i=j=0;str[i</a:t>
              </a:r>
              <a:r>
                <a:rPr lang="en-US" altLang="zh-CN" sz="1400"/>
                <a:t>]!='\0';i++)</a:t>
              </a:r>
            </a:p>
            <a:p>
              <a:pPr defTabSz="363538">
                <a:lnSpc>
                  <a:spcPct val="110000"/>
                </a:lnSpc>
              </a:pPr>
              <a:r>
                <a:rPr lang="en-US" altLang="zh-CN" sz="1400"/>
                <a:t>		if(str[i]!=ch)</a:t>
              </a:r>
            </a:p>
            <a:p>
              <a:pPr defTabSz="363538">
                <a:lnSpc>
                  <a:spcPct val="110000"/>
                </a:lnSpc>
              </a:pPr>
              <a:r>
                <a:rPr lang="en-US" altLang="zh-CN" sz="1400"/>
                <a:t>			str[j++]=str[i];</a:t>
              </a:r>
            </a:p>
            <a:p>
              <a:pPr defTabSz="363538">
                <a:lnSpc>
                  <a:spcPct val="110000"/>
                </a:lnSpc>
              </a:pPr>
              <a:r>
                <a:rPr lang="en-US" altLang="zh-CN" sz="1400"/>
                <a:t>	str[j]='\0';</a:t>
              </a:r>
            </a:p>
            <a:p>
              <a:pPr defTabSz="363538">
                <a:lnSpc>
                  <a:spcPct val="110000"/>
                </a:lnSpc>
              </a:pPr>
              <a:r>
                <a:rPr lang="en-US" altLang="zh-CN" sz="1400"/>
                <a:t>}</a:t>
              </a:r>
              <a:endParaRPr lang="zh-CN" altLang="en-US" sz="1400" dirty="0"/>
            </a:p>
          </p:txBody>
        </p:sp>
        <p:sp>
          <p:nvSpPr>
            <p:cNvPr id="42" name="圆角矩形 12">
              <a:extLst>
                <a:ext uri="{FF2B5EF4-FFF2-40B4-BE49-F238E27FC236}">
                  <a16:creationId xmlns:a16="http://schemas.microsoft.com/office/drawing/2014/main" xmlns="" id="{0F049BFC-9696-4323-94B2-76251E60074B}"/>
                </a:ext>
              </a:extLst>
            </p:cNvPr>
            <p:cNvSpPr/>
            <p:nvPr/>
          </p:nvSpPr>
          <p:spPr>
            <a:xfrm>
              <a:off x="5773308" y="2903300"/>
              <a:ext cx="5601320" cy="280847"/>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algn="ctr" defTabSz="363538">
                <a:lnSpc>
                  <a:spcPct val="110000"/>
                </a:lnSpc>
              </a:pPr>
              <a:r>
                <a:rPr lang="en-US" altLang="zh-CN" sz="1400" b="1" smtClean="0"/>
                <a:t>file3.c</a:t>
              </a:r>
              <a:endParaRPr lang="en-US" altLang="zh-CN" sz="1400" b="1" dirty="0"/>
            </a:p>
          </p:txBody>
        </p:sp>
      </p:grpSp>
      <p:grpSp>
        <p:nvGrpSpPr>
          <p:cNvPr id="43" name="组合 42"/>
          <p:cNvGrpSpPr/>
          <p:nvPr/>
        </p:nvGrpSpPr>
        <p:grpSpPr>
          <a:xfrm>
            <a:off x="7493152" y="4802147"/>
            <a:ext cx="3181073" cy="1240844"/>
            <a:chOff x="5732227" y="2882350"/>
            <a:chExt cx="5683485" cy="1106723"/>
          </a:xfrm>
        </p:grpSpPr>
        <p:sp>
          <p:nvSpPr>
            <p:cNvPr id="44" name="圆角矩形 12">
              <a:extLst>
                <a:ext uri="{FF2B5EF4-FFF2-40B4-BE49-F238E27FC236}">
                  <a16:creationId xmlns:a16="http://schemas.microsoft.com/office/drawing/2014/main" xmlns="" id="{0F049BFC-9696-4323-94B2-76251E60074B}"/>
                </a:ext>
              </a:extLst>
            </p:cNvPr>
            <p:cNvSpPr/>
            <p:nvPr/>
          </p:nvSpPr>
          <p:spPr>
            <a:xfrm>
              <a:off x="5732227" y="2882350"/>
              <a:ext cx="5683485" cy="110672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endParaRPr lang="en-US" altLang="zh-CN" sz="1400" smtClean="0"/>
            </a:p>
            <a:p>
              <a:pPr defTabSz="363538">
                <a:lnSpc>
                  <a:spcPct val="110000"/>
                </a:lnSpc>
              </a:pPr>
              <a:r>
                <a:rPr lang="en-US" altLang="zh-CN" sz="1400" smtClean="0"/>
                <a:t>void </a:t>
              </a:r>
              <a:r>
                <a:rPr lang="en-US" altLang="zh-CN" sz="1400"/>
                <a:t>print_string(char str</a:t>
              </a:r>
              <a:r>
                <a:rPr lang="en-US" altLang="zh-CN" sz="1400" smtClean="0"/>
                <a:t>[])</a:t>
              </a:r>
            </a:p>
            <a:p>
              <a:pPr defTabSz="363538">
                <a:lnSpc>
                  <a:spcPct val="110000"/>
                </a:lnSpc>
              </a:pPr>
              <a:r>
                <a:rPr lang="en-US" altLang="zh-CN" sz="1400" smtClean="0"/>
                <a:t> </a:t>
              </a:r>
              <a:r>
                <a:rPr lang="en-US" altLang="zh-CN" sz="1400">
                  <a:solidFill>
                    <a:srgbClr val="008000"/>
                  </a:solidFill>
                </a:rPr>
                <a:t>//</a:t>
              </a:r>
              <a:r>
                <a:rPr lang="zh-CN" altLang="en-US" sz="1400">
                  <a:solidFill>
                    <a:srgbClr val="008000"/>
                  </a:solidFill>
                </a:rPr>
                <a:t>定义外部函数</a:t>
              </a:r>
              <a:r>
                <a:rPr lang="en-US" altLang="zh-CN" sz="1400">
                  <a:solidFill>
                    <a:srgbClr val="008000"/>
                  </a:solidFill>
                </a:rPr>
                <a:t>print_string</a:t>
              </a:r>
            </a:p>
            <a:p>
              <a:pPr defTabSz="363538">
                <a:lnSpc>
                  <a:spcPct val="110000"/>
                </a:lnSpc>
              </a:pPr>
              <a:r>
                <a:rPr lang="en-US" altLang="zh-CN" sz="1400"/>
                <a:t>{	printf("%s\n",str);</a:t>
              </a:r>
            </a:p>
            <a:p>
              <a:pPr defTabSz="363538">
                <a:lnSpc>
                  <a:spcPct val="110000"/>
                </a:lnSpc>
              </a:pPr>
              <a:r>
                <a:rPr lang="en-US" altLang="zh-CN" sz="1400"/>
                <a:t>}</a:t>
              </a:r>
              <a:endParaRPr lang="zh-CN" altLang="en-US" sz="1400" dirty="0"/>
            </a:p>
          </p:txBody>
        </p:sp>
        <p:sp>
          <p:nvSpPr>
            <p:cNvPr id="45" name="圆角矩形 12">
              <a:extLst>
                <a:ext uri="{FF2B5EF4-FFF2-40B4-BE49-F238E27FC236}">
                  <a16:creationId xmlns:a16="http://schemas.microsoft.com/office/drawing/2014/main" xmlns="" id="{0F049BFC-9696-4323-94B2-76251E60074B}"/>
                </a:ext>
              </a:extLst>
            </p:cNvPr>
            <p:cNvSpPr/>
            <p:nvPr/>
          </p:nvSpPr>
          <p:spPr>
            <a:xfrm>
              <a:off x="5773308" y="2903300"/>
              <a:ext cx="5601320" cy="280847"/>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algn="ctr" defTabSz="363538">
                <a:lnSpc>
                  <a:spcPct val="110000"/>
                </a:lnSpc>
              </a:pPr>
              <a:r>
                <a:rPr lang="en-US" altLang="zh-CN" sz="1400" b="1" smtClean="0"/>
                <a:t>file4.c</a:t>
              </a:r>
              <a:endParaRPr lang="en-US" altLang="zh-CN" sz="1400" b="1" dirty="0"/>
            </a:p>
          </p:txBody>
        </p:sp>
      </p:grpSp>
      <p:pic>
        <p:nvPicPr>
          <p:cNvPr id="13" name="图片 12"/>
          <p:cNvPicPr>
            <a:picLocks noChangeAspect="1"/>
          </p:cNvPicPr>
          <p:nvPr/>
        </p:nvPicPr>
        <p:blipFill>
          <a:blip r:embed="rId3" cstate="print"/>
          <a:stretch>
            <a:fillRect/>
          </a:stretch>
        </p:blipFill>
        <p:spPr>
          <a:xfrm>
            <a:off x="7901309" y="5814685"/>
            <a:ext cx="3448050" cy="971550"/>
          </a:xfrm>
          <a:prstGeom prst="rect">
            <a:avLst/>
          </a:prstGeom>
        </p:spPr>
      </p:pic>
    </p:spTree>
    <p:extLst>
      <p:ext uri="{BB962C8B-B14F-4D97-AF65-F5344CB8AC3E}">
        <p14:creationId xmlns:p14="http://schemas.microsoft.com/office/powerpoint/2010/main" xmlns="" val="105484182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外</a:t>
            </a:r>
            <a:r>
              <a:rPr lang="zh-CN" altLang="en-US" smtClean="0"/>
              <a:t>部函数</a:t>
            </a:r>
            <a:endParaRPr lang="zh-CN" altLang="en-US"/>
          </a:p>
        </p:txBody>
      </p:sp>
      <p:sp>
        <p:nvSpPr>
          <p:cNvPr id="6" name="MH_Desc_1"/>
          <p:cNvSpPr/>
          <p:nvPr>
            <p:custDataLst>
              <p:tags r:id="rId1"/>
            </p:custDataLst>
          </p:nvPr>
        </p:nvSpPr>
        <p:spPr>
          <a:xfrm>
            <a:off x="838200" y="1426957"/>
            <a:ext cx="10522778" cy="386066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使用</a:t>
            </a:r>
            <a:r>
              <a:rPr lang="en-US" altLang="zh-CN">
                <a:solidFill>
                  <a:schemeClr val="tx1"/>
                </a:solidFill>
              </a:rPr>
              <a:t>extern</a:t>
            </a:r>
            <a:r>
              <a:rPr lang="zh-CN" altLang="en-US">
                <a:solidFill>
                  <a:schemeClr val="tx1"/>
                </a:solidFill>
              </a:rPr>
              <a:t>声明就能够在本文件中调用在其他文件中定义的函数，或者说把该函数的作用域扩展到本文件。</a:t>
            </a:r>
            <a:r>
              <a:rPr lang="en-US" altLang="zh-CN">
                <a:solidFill>
                  <a:schemeClr val="tx1"/>
                </a:solidFill>
              </a:rPr>
              <a:t>extern</a:t>
            </a:r>
            <a:r>
              <a:rPr lang="zh-CN" altLang="en-US">
                <a:solidFill>
                  <a:schemeClr val="tx1"/>
                </a:solidFill>
              </a:rPr>
              <a:t>声明的形式就是在函数原型基础上加关键字</a:t>
            </a:r>
            <a:r>
              <a:rPr lang="en-US" altLang="zh-CN" smtClean="0">
                <a:solidFill>
                  <a:schemeClr val="tx1"/>
                </a:solidFill>
              </a:rPr>
              <a:t>extern</a:t>
            </a:r>
            <a:r>
              <a:rPr lang="zh-CN" altLang="en-US" smtClean="0">
                <a:solidFill>
                  <a:schemeClr val="tx1"/>
                </a:solidFill>
              </a:rPr>
              <a:t>。</a:t>
            </a:r>
            <a:endParaRPr lang="en-US" altLang="zh-CN" smtClean="0">
              <a:solidFill>
                <a:schemeClr val="tx1"/>
              </a:solidFill>
            </a:endParaRPr>
          </a:p>
          <a:p>
            <a:pPr algn="just">
              <a:lnSpc>
                <a:spcPct val="150000"/>
              </a:lnSpc>
              <a:defRPr/>
            </a:pPr>
            <a:r>
              <a:rPr lang="zh-CN" altLang="en-US">
                <a:solidFill>
                  <a:schemeClr val="tx1"/>
                </a:solidFill>
              </a:rPr>
              <a:t>由于函数在本质上是外部的，在程序中经常要调用其他文件中的外部函数，为方便编程，</a:t>
            </a:r>
            <a:r>
              <a:rPr lang="en-US" altLang="zh-CN">
                <a:solidFill>
                  <a:schemeClr val="tx1"/>
                </a:solidFill>
              </a:rPr>
              <a:t>C</a:t>
            </a:r>
            <a:r>
              <a:rPr lang="zh-CN" altLang="en-US">
                <a:solidFill>
                  <a:schemeClr val="tx1"/>
                </a:solidFill>
              </a:rPr>
              <a:t>语言允许在声明函数时省写</a:t>
            </a:r>
            <a:r>
              <a:rPr lang="en-US" altLang="zh-CN">
                <a:solidFill>
                  <a:schemeClr val="tx1"/>
                </a:solidFill>
              </a:rPr>
              <a:t>extern</a:t>
            </a:r>
            <a:r>
              <a:rPr lang="zh-CN" altLang="en-US" smtClean="0">
                <a:solidFill>
                  <a:schemeClr val="tx1"/>
                </a:solidFill>
              </a:rPr>
              <a:t>。</a:t>
            </a:r>
            <a:endParaRPr lang="en-US" altLang="zh-CN" smtClean="0">
              <a:solidFill>
                <a:schemeClr val="tx1"/>
              </a:solidFill>
            </a:endParaRPr>
          </a:p>
          <a:p>
            <a:pPr algn="just">
              <a:lnSpc>
                <a:spcPct val="150000"/>
              </a:lnSpc>
              <a:defRPr/>
            </a:pPr>
            <a:r>
              <a:rPr lang="zh-CN" altLang="en-US">
                <a:solidFill>
                  <a:schemeClr val="tx1"/>
                </a:solidFill>
              </a:rPr>
              <a:t>用函数原型能够把函数的作用域扩展到定义该函数的文件之外（不必使用</a:t>
            </a:r>
            <a:r>
              <a:rPr lang="en-US" altLang="zh-CN">
                <a:solidFill>
                  <a:schemeClr val="tx1"/>
                </a:solidFill>
              </a:rPr>
              <a:t>extern</a:t>
            </a:r>
            <a:r>
              <a:rPr lang="zh-CN" altLang="en-US">
                <a:solidFill>
                  <a:schemeClr val="tx1"/>
                </a:solidFill>
              </a:rPr>
              <a:t>）。只要在使用该函数的每一个文件中包含该函数的函数原型即可。函数原型通知编译系统</a:t>
            </a:r>
            <a:r>
              <a:rPr lang="en-US" altLang="zh-CN">
                <a:solidFill>
                  <a:schemeClr val="tx1"/>
                </a:solidFill>
              </a:rPr>
              <a:t>: </a:t>
            </a:r>
            <a:r>
              <a:rPr lang="zh-CN" altLang="en-US">
                <a:solidFill>
                  <a:schemeClr val="tx1"/>
                </a:solidFill>
              </a:rPr>
              <a:t>该函数在本文件中稍后定义，或在另一文件中定义</a:t>
            </a:r>
            <a:r>
              <a:rPr lang="zh-CN" altLang="en-US" smtClean="0">
                <a:solidFill>
                  <a:schemeClr val="tx1"/>
                </a:solidFill>
              </a:rPr>
              <a:t>。</a:t>
            </a:r>
            <a:endParaRPr lang="zh-CN" altLang="en-US">
              <a:solidFill>
                <a:schemeClr val="tx1"/>
              </a:solidFill>
            </a:endParaRPr>
          </a:p>
          <a:p>
            <a:pPr algn="just">
              <a:lnSpc>
                <a:spcPct val="150000"/>
              </a:lnSpc>
              <a:defRPr/>
            </a:pPr>
            <a:r>
              <a:rPr lang="zh-CN" altLang="en-US">
                <a:solidFill>
                  <a:schemeClr val="tx1"/>
                </a:solidFill>
              </a:rPr>
              <a:t>利用函数原型扩展函数作用域最常见的例子是</a:t>
            </a:r>
            <a:r>
              <a:rPr lang="en-US" altLang="zh-CN">
                <a:solidFill>
                  <a:schemeClr val="tx1"/>
                </a:solidFill>
              </a:rPr>
              <a:t>#include</a:t>
            </a:r>
            <a:r>
              <a:rPr lang="zh-CN" altLang="en-US">
                <a:solidFill>
                  <a:schemeClr val="tx1"/>
                </a:solidFill>
              </a:rPr>
              <a:t>指令的应用。在</a:t>
            </a:r>
            <a:r>
              <a:rPr lang="en-US" altLang="zh-CN">
                <a:solidFill>
                  <a:schemeClr val="tx1"/>
                </a:solidFill>
              </a:rPr>
              <a:t>#include</a:t>
            </a:r>
            <a:r>
              <a:rPr lang="zh-CN" altLang="en-US">
                <a:solidFill>
                  <a:schemeClr val="tx1"/>
                </a:solidFill>
              </a:rPr>
              <a:t>指令所指定的“头文件”中包含调用库函数时所需的信息。</a:t>
            </a:r>
            <a:endParaRPr lang="en-US" altLang="zh-CN">
              <a:solidFill>
                <a:schemeClr val="tx1"/>
              </a:solidFill>
            </a:endParaRPr>
          </a:p>
        </p:txBody>
      </p:sp>
    </p:spTree>
    <p:extLst>
      <p:ext uri="{BB962C8B-B14F-4D97-AF65-F5344CB8AC3E}">
        <p14:creationId xmlns:p14="http://schemas.microsoft.com/office/powerpoint/2010/main" xmlns="" val="1772293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调用函数</a:t>
            </a:r>
          </a:p>
        </p:txBody>
      </p:sp>
    </p:spTree>
    <p:extLst>
      <p:ext uri="{BB962C8B-B14F-4D97-AF65-F5344CB8AC3E}">
        <p14:creationId xmlns:p14="http://schemas.microsoft.com/office/powerpoint/2010/main" xmlns="" val="3429358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函数调用的形式</a:t>
            </a:r>
          </a:p>
        </p:txBody>
      </p:sp>
      <p:sp>
        <p:nvSpPr>
          <p:cNvPr id="4" name="矩形 3"/>
          <p:cNvSpPr/>
          <p:nvPr/>
        </p:nvSpPr>
        <p:spPr>
          <a:xfrm>
            <a:off x="927100" y="1411288"/>
            <a:ext cx="365760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t>函数名</a:t>
            </a:r>
            <a:r>
              <a:rPr lang="en-US" altLang="zh-CN" sz="2400" b="1"/>
              <a:t>(</a:t>
            </a:r>
            <a:r>
              <a:rPr lang="zh-CN" altLang="en-US" sz="2400" b="1"/>
              <a:t>实参表列</a:t>
            </a:r>
            <a:r>
              <a:rPr lang="en-US" altLang="zh-CN" sz="2400" b="1"/>
              <a:t>)</a:t>
            </a:r>
            <a:endParaRPr lang="zh-CN" altLang="en-US" sz="2400" b="1"/>
          </a:p>
        </p:txBody>
      </p:sp>
      <p:sp>
        <p:nvSpPr>
          <p:cNvPr id="5" name="圆角矩形 4"/>
          <p:cNvSpPr/>
          <p:nvPr/>
        </p:nvSpPr>
        <p:spPr>
          <a:xfrm>
            <a:off x="4962387" y="1346212"/>
            <a:ext cx="3657600" cy="688952"/>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a:solidFill>
                  <a:schemeClr val="tx1"/>
                </a:solidFill>
              </a:rPr>
              <a:t>print_star();	</a:t>
            </a:r>
            <a:r>
              <a:rPr lang="en-US" altLang="zh-CN">
                <a:solidFill>
                  <a:srgbClr val="008000"/>
                </a:solidFill>
              </a:rPr>
              <a:t>//</a:t>
            </a:r>
            <a:r>
              <a:rPr lang="zh-CN" altLang="en-US">
                <a:solidFill>
                  <a:srgbClr val="008000"/>
                </a:solidFill>
              </a:rPr>
              <a:t>调用无参函数</a:t>
            </a:r>
          </a:p>
          <a:p>
            <a:pPr defTabSz="363538"/>
            <a:r>
              <a:rPr lang="en-US" altLang="zh-CN">
                <a:solidFill>
                  <a:schemeClr val="tx1"/>
                </a:solidFill>
              </a:rPr>
              <a:t>c=max(a,b);	</a:t>
            </a:r>
            <a:r>
              <a:rPr lang="en-US" altLang="zh-CN">
                <a:solidFill>
                  <a:srgbClr val="008000"/>
                </a:solidFill>
              </a:rPr>
              <a:t>//</a:t>
            </a:r>
            <a:r>
              <a:rPr lang="zh-CN" altLang="en-US">
                <a:solidFill>
                  <a:srgbClr val="008000"/>
                </a:solidFill>
              </a:rPr>
              <a:t>调用有参函数</a:t>
            </a:r>
          </a:p>
        </p:txBody>
      </p:sp>
      <p:sp>
        <p:nvSpPr>
          <p:cNvPr id="6" name="MH_Desc_1"/>
          <p:cNvSpPr/>
          <p:nvPr>
            <p:custDataLst>
              <p:tags r:id="rId1"/>
            </p:custDataLst>
          </p:nvPr>
        </p:nvSpPr>
        <p:spPr>
          <a:xfrm>
            <a:off x="927100" y="2261843"/>
            <a:ext cx="10522778" cy="358236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b="1">
                <a:solidFill>
                  <a:schemeClr val="tx1"/>
                </a:solidFill>
              </a:rPr>
              <a:t>1. </a:t>
            </a:r>
            <a:r>
              <a:rPr lang="zh-CN" altLang="en-US" b="1">
                <a:solidFill>
                  <a:schemeClr val="tx1"/>
                </a:solidFill>
              </a:rPr>
              <a:t>函数调用语句</a:t>
            </a:r>
          </a:p>
          <a:p>
            <a:pPr algn="just">
              <a:lnSpc>
                <a:spcPct val="150000"/>
              </a:lnSpc>
              <a:defRPr/>
            </a:pPr>
            <a:r>
              <a:rPr lang="zh-CN" altLang="en-US">
                <a:solidFill>
                  <a:schemeClr val="tx1"/>
                </a:solidFill>
              </a:rPr>
              <a:t>把函数调用单独作为一个语句。如</a:t>
            </a:r>
            <a:r>
              <a:rPr lang="en-US" altLang="zh-CN">
                <a:solidFill>
                  <a:schemeClr val="tx1"/>
                </a:solidFill>
              </a:rPr>
              <a:t>printf_star();</a:t>
            </a:r>
          </a:p>
          <a:p>
            <a:pPr algn="just">
              <a:lnSpc>
                <a:spcPct val="150000"/>
              </a:lnSpc>
              <a:defRPr/>
            </a:pPr>
            <a:r>
              <a:rPr lang="zh-CN" altLang="en-US">
                <a:solidFill>
                  <a:schemeClr val="tx1"/>
                </a:solidFill>
              </a:rPr>
              <a:t>这时不要求函数带回值，只要求函数完成一定的操作。</a:t>
            </a:r>
          </a:p>
          <a:p>
            <a:pPr algn="just">
              <a:lnSpc>
                <a:spcPct val="150000"/>
              </a:lnSpc>
              <a:defRPr/>
            </a:pPr>
            <a:r>
              <a:rPr lang="en-US" altLang="zh-CN" b="1">
                <a:solidFill>
                  <a:schemeClr val="tx1"/>
                </a:solidFill>
              </a:rPr>
              <a:t>2. </a:t>
            </a:r>
            <a:r>
              <a:rPr lang="zh-CN" altLang="en-US" b="1">
                <a:solidFill>
                  <a:schemeClr val="tx1"/>
                </a:solidFill>
              </a:rPr>
              <a:t>函数表达式</a:t>
            </a:r>
          </a:p>
          <a:p>
            <a:pPr algn="just">
              <a:lnSpc>
                <a:spcPct val="150000"/>
              </a:lnSpc>
              <a:defRPr/>
            </a:pPr>
            <a:r>
              <a:rPr lang="zh-CN" altLang="en-US">
                <a:solidFill>
                  <a:schemeClr val="tx1"/>
                </a:solidFill>
              </a:rPr>
              <a:t>函数调用出现在另一个表达式中，如</a:t>
            </a:r>
            <a:r>
              <a:rPr lang="en-US" altLang="zh-CN">
                <a:solidFill>
                  <a:schemeClr val="tx1"/>
                </a:solidFill>
              </a:rPr>
              <a:t>c=max(a,b);</a:t>
            </a:r>
            <a:r>
              <a:rPr lang="zh-CN" altLang="en-US">
                <a:solidFill>
                  <a:schemeClr val="tx1"/>
                </a:solidFill>
              </a:rPr>
              <a:t> </a:t>
            </a:r>
            <a:endParaRPr lang="en-US" altLang="zh-CN">
              <a:solidFill>
                <a:schemeClr val="tx1"/>
              </a:solidFill>
            </a:endParaRPr>
          </a:p>
          <a:p>
            <a:pPr algn="just">
              <a:lnSpc>
                <a:spcPct val="150000"/>
              </a:lnSpc>
              <a:defRPr/>
            </a:pPr>
            <a:r>
              <a:rPr lang="zh-CN" altLang="en-US">
                <a:solidFill>
                  <a:schemeClr val="tx1"/>
                </a:solidFill>
              </a:rPr>
              <a:t>这时要求函数带回一个确定的值以参加表达式的运算。</a:t>
            </a:r>
            <a:endParaRPr lang="en-US" altLang="zh-CN">
              <a:solidFill>
                <a:schemeClr val="tx1"/>
              </a:solidFill>
            </a:endParaRPr>
          </a:p>
          <a:p>
            <a:pPr algn="just">
              <a:lnSpc>
                <a:spcPct val="150000"/>
              </a:lnSpc>
              <a:defRPr/>
            </a:pPr>
            <a:r>
              <a:rPr lang="en-US" altLang="zh-CN" b="1">
                <a:solidFill>
                  <a:schemeClr val="tx1"/>
                </a:solidFill>
              </a:rPr>
              <a:t>3. </a:t>
            </a:r>
            <a:r>
              <a:rPr lang="zh-CN" altLang="en-US" b="1">
                <a:solidFill>
                  <a:schemeClr val="tx1"/>
                </a:solidFill>
              </a:rPr>
              <a:t>函数参数</a:t>
            </a:r>
          </a:p>
          <a:p>
            <a:pPr algn="just">
              <a:lnSpc>
                <a:spcPct val="150000"/>
              </a:lnSpc>
              <a:defRPr/>
            </a:pPr>
            <a:r>
              <a:rPr lang="zh-CN" altLang="en-US">
                <a:solidFill>
                  <a:schemeClr val="tx1"/>
                </a:solidFill>
              </a:rPr>
              <a:t>函数调用作为另一个函数调用时的实参。如</a:t>
            </a:r>
            <a:r>
              <a:rPr lang="en-US" altLang="zh-CN">
                <a:solidFill>
                  <a:schemeClr val="tx1"/>
                </a:solidFill>
              </a:rPr>
              <a:t>m=max(a,max(b,c));</a:t>
            </a:r>
            <a:r>
              <a:rPr lang="zh-CN" altLang="en-US">
                <a:solidFill>
                  <a:schemeClr val="tx1"/>
                </a:solidFill>
              </a:rPr>
              <a:t>，又如</a:t>
            </a:r>
            <a:r>
              <a:rPr lang="en-US" altLang="zh-CN">
                <a:solidFill>
                  <a:schemeClr val="tx1"/>
                </a:solidFill>
              </a:rPr>
              <a:t>:printf (″%d″, max (a,b));</a:t>
            </a:r>
          </a:p>
        </p:txBody>
      </p:sp>
    </p:spTree>
    <p:extLst>
      <p:ext uri="{BB962C8B-B14F-4D97-AF65-F5344CB8AC3E}">
        <p14:creationId xmlns:p14="http://schemas.microsoft.com/office/powerpoint/2010/main" xmlns="" val="7994094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0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0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0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0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0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0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0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0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0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0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1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1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1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11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11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11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1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1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1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1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2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2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2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2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2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2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2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2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2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2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3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3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3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3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3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3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3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3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3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4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4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4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4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4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4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4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4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4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4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15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5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5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5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5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5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5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57.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1"/>
</p:tagLst>
</file>

<file path=ppt/tags/tag158.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Text"/>
  <p:tag name="MH_ORDER" val="1"/>
</p:tagLst>
</file>

<file path=ppt/tags/tag159.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60.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SubTitle"/>
  <p:tag name="MH_ORDER" val="1"/>
</p:tagLst>
</file>

<file path=ppt/tags/tag161.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4"/>
</p:tagLst>
</file>

<file path=ppt/tags/tag162.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5"/>
</p:tagLst>
</file>

<file path=ppt/tags/tag16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6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6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6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6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6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6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7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7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7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7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7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7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7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7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7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7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18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8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8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8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8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8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8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8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88.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89.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190.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9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92.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93.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19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9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9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97.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9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9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20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20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20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20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20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20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20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20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20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20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2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21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211.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12.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1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21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21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21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21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21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21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22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22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22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22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22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22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226.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27.xml><?xml version="1.0" encoding="utf-8"?>
<p:tagLst xmlns:a="http://schemas.openxmlformats.org/drawingml/2006/main" xmlns:r="http://schemas.openxmlformats.org/officeDocument/2006/relationships" xmlns:p="http://schemas.openxmlformats.org/presentationml/2006/main">
  <p:tag name="MH" val="20170828125919"/>
  <p:tag name="MH_LIBRARY" val="GRAPHIC"/>
  <p:tag name="MH_ORDER" val="Rounded Rectangle 19"/>
</p:tagLst>
</file>

<file path=ppt/tags/tag228.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2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23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3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32.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3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3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3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3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23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23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23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24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24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242.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4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4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4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46.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4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4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4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25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51.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5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53.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5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5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5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57.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5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5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26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6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6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63.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6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6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6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6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6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69.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27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7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7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7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7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75.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7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7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7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7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28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81.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8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8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8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8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8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87.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8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8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29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9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9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93.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9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9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9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9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9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9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30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30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30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30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30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30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30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30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30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30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31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1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3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3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3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3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4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4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4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4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4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4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4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4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4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5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5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5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5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5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5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5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5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5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6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6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6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6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6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6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6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7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7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7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7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7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7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7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7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7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8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8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8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8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8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8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8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8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8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8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9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9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9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9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9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9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9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9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9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heme/theme1.xml><?xml version="1.0" encoding="utf-8"?>
<a:theme xmlns:a="http://schemas.openxmlformats.org/drawingml/2006/main" name="Office 主题​​">
  <a:themeElements>
    <a:clrScheme name="红橙色">
      <a:dk1>
        <a:sysClr val="windowText" lastClr="000000"/>
      </a:dk1>
      <a:lt1>
        <a:sysClr val="window" lastClr="C7EDCC"/>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tailEnd type="triangle" w="lg" len="lg"/>
        </a:ln>
      </a:spPr>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lgn="ctr">
          <a:defRPr sz="1400" smtClean="0"/>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3.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4.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5.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6.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7.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4861</TotalTime>
  <Words>11526</Words>
  <Application>Microsoft Office PowerPoint</Application>
  <PresentationFormat>自定义</PresentationFormat>
  <Paragraphs>1292</Paragraphs>
  <Slides>77</Slides>
  <Notes>55</Notes>
  <HiddenSlides>0</HiddenSlides>
  <MMClips>0</MMClips>
  <ScaleCrop>false</ScaleCrop>
  <HeadingPairs>
    <vt:vector size="4" baseType="variant">
      <vt:variant>
        <vt:lpstr>主题</vt:lpstr>
      </vt:variant>
      <vt:variant>
        <vt:i4>1</vt:i4>
      </vt:variant>
      <vt:variant>
        <vt:lpstr>幻灯片标题</vt:lpstr>
      </vt:variant>
      <vt:variant>
        <vt:i4>77</vt:i4>
      </vt:variant>
    </vt:vector>
  </HeadingPairs>
  <TitlesOfParts>
    <vt:vector size="78" baseType="lpstr">
      <vt:lpstr>Office 主题​​</vt:lpstr>
      <vt:lpstr>幻灯片 1</vt:lpstr>
      <vt:lpstr>为什么要用函数</vt:lpstr>
      <vt:lpstr>为什么要用函数</vt:lpstr>
      <vt:lpstr>为什么要用函数</vt:lpstr>
      <vt:lpstr>定义函数</vt:lpstr>
      <vt:lpstr>为什么定义函数</vt:lpstr>
      <vt:lpstr>定义函数的方法</vt:lpstr>
      <vt:lpstr>调用函数</vt:lpstr>
      <vt:lpstr>函数调用的形式</vt:lpstr>
      <vt:lpstr>形式参数和实际参数</vt:lpstr>
      <vt:lpstr>实参和形参间的数据传递</vt:lpstr>
      <vt:lpstr>函数调用的过程</vt:lpstr>
      <vt:lpstr>函数的返回值</vt:lpstr>
      <vt:lpstr>函数的返回值</vt:lpstr>
      <vt:lpstr>对被调用函数的声明和函数原型</vt:lpstr>
      <vt:lpstr>对被调用函数的声明和函数原型</vt:lpstr>
      <vt:lpstr>对被调用函数的声明和函数原型</vt:lpstr>
      <vt:lpstr>函数的嵌套调用</vt:lpstr>
      <vt:lpstr>函数的嵌套调用</vt:lpstr>
      <vt:lpstr>程序改进</vt:lpstr>
      <vt:lpstr>函数的递归调用</vt:lpstr>
      <vt:lpstr>函数的递归调用</vt:lpstr>
      <vt:lpstr>函数的递归调用</vt:lpstr>
      <vt:lpstr>函数的递归调用</vt:lpstr>
      <vt:lpstr>函数的递归调用</vt:lpstr>
      <vt:lpstr>函数的递归调用</vt:lpstr>
      <vt:lpstr>幻灯片 27</vt:lpstr>
      <vt:lpstr>幻灯片 28</vt:lpstr>
      <vt:lpstr>幻灯片 29</vt:lpstr>
      <vt:lpstr>数组作为函数参数</vt:lpstr>
      <vt:lpstr>幻灯片 31</vt:lpstr>
      <vt:lpstr>数组元素作为函数实参</vt:lpstr>
      <vt:lpstr>数组元素作函数实参</vt:lpstr>
      <vt:lpstr>一维数组名作函数参数</vt:lpstr>
      <vt:lpstr>一维数组名作函数参数</vt:lpstr>
      <vt:lpstr>一维数组名作函数参数</vt:lpstr>
      <vt:lpstr>幻灯片 37</vt:lpstr>
      <vt:lpstr>多维数组名作函数参数</vt:lpstr>
      <vt:lpstr>多维数组名作函数参数</vt:lpstr>
      <vt:lpstr>局部变量和全局变量</vt:lpstr>
      <vt:lpstr>幻灯片 41</vt:lpstr>
      <vt:lpstr>幻灯片 42</vt:lpstr>
      <vt:lpstr>幻灯片 43</vt:lpstr>
      <vt:lpstr>幻灯片 44</vt:lpstr>
      <vt:lpstr>全局变量</vt:lpstr>
      <vt:lpstr>幻灯片 46</vt:lpstr>
      <vt:lpstr>全局变量</vt:lpstr>
      <vt:lpstr>变量的存储方式和生存期</vt:lpstr>
      <vt:lpstr>动态存储方式与静态存储方式</vt:lpstr>
      <vt:lpstr>动态存储方式与静态存储方式</vt:lpstr>
      <vt:lpstr>存储类别</vt:lpstr>
      <vt:lpstr>局部变量的存储类别</vt:lpstr>
      <vt:lpstr>幻灯片 53</vt:lpstr>
      <vt:lpstr>局部变量的存储类别</vt:lpstr>
      <vt:lpstr>局部变量的存储类别</vt:lpstr>
      <vt:lpstr>局部变量的存储类别</vt:lpstr>
      <vt:lpstr>局部变量的存储类别</vt:lpstr>
      <vt:lpstr>全局变量的存储类别</vt:lpstr>
      <vt:lpstr>全局变量的存储类别</vt:lpstr>
      <vt:lpstr>全局变量的存储类别</vt:lpstr>
      <vt:lpstr>全局变量的存储类别</vt:lpstr>
      <vt:lpstr>全局变量的存储类别</vt:lpstr>
      <vt:lpstr>全局变量的存储类别</vt:lpstr>
      <vt:lpstr>全局变量的存储类别</vt:lpstr>
      <vt:lpstr>幻灯片 65</vt:lpstr>
      <vt:lpstr>幻灯片 66</vt:lpstr>
      <vt:lpstr>幻灯片 67</vt:lpstr>
      <vt:lpstr>幻灯片 68</vt:lpstr>
      <vt:lpstr>幻灯片 69</vt:lpstr>
      <vt:lpstr>幻灯片 70</vt:lpstr>
      <vt:lpstr>幻灯片 71</vt:lpstr>
      <vt:lpstr>关于变量的声明和定义</vt:lpstr>
      <vt:lpstr>内部函数和外部函数</vt:lpstr>
      <vt:lpstr>内部函数</vt:lpstr>
      <vt:lpstr>外部函数</vt:lpstr>
      <vt:lpstr>外部函数</vt:lpstr>
      <vt:lpstr>外部函数</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E21Zhang</cp:lastModifiedBy>
  <cp:revision>368</cp:revision>
  <dcterms:created xsi:type="dcterms:W3CDTF">2017-08-03T06:51:45Z</dcterms:created>
  <dcterms:modified xsi:type="dcterms:W3CDTF">2017-08-28T06:16:50Z</dcterms:modified>
</cp:coreProperties>
</file>