
<file path=[Content_Types].xml><?xml version="1.0" encoding="utf-8"?>
<Types xmlns="http://schemas.openxmlformats.org/package/2006/content-types">
  <Default Extension="bin" ContentType="application/vnd.ms-office.activeX"/>
  <Default Extension="tmp" ContentType="image/png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2.xml" ContentType="application/vnd.openxmlformats-officedocument.presentationml.notesSlide+xml"/>
  <Override PartName="/ppt/embeddings/oleObject37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451" r:id="rId2"/>
    <p:sldId id="495" r:id="rId3"/>
    <p:sldId id="496" r:id="rId4"/>
    <p:sldId id="497" r:id="rId5"/>
    <p:sldId id="505" r:id="rId6"/>
    <p:sldId id="506" r:id="rId7"/>
    <p:sldId id="498" r:id="rId8"/>
    <p:sldId id="499" r:id="rId9"/>
    <p:sldId id="500" r:id="rId10"/>
    <p:sldId id="501" r:id="rId11"/>
    <p:sldId id="502" r:id="rId12"/>
    <p:sldId id="504" r:id="rId13"/>
    <p:sldId id="503" r:id="rId14"/>
    <p:sldId id="474" r:id="rId15"/>
    <p:sldId id="476" r:id="rId16"/>
    <p:sldId id="490" r:id="rId17"/>
    <p:sldId id="477" r:id="rId18"/>
    <p:sldId id="491" r:id="rId19"/>
    <p:sldId id="480" r:id="rId20"/>
    <p:sldId id="481" r:id="rId21"/>
    <p:sldId id="492" r:id="rId22"/>
    <p:sldId id="456" r:id="rId23"/>
    <p:sldId id="484" r:id="rId24"/>
    <p:sldId id="457" r:id="rId25"/>
    <p:sldId id="458" r:id="rId26"/>
    <p:sldId id="45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0" autoAdjust="0"/>
  </p:normalViewPr>
  <p:slideViewPr>
    <p:cSldViewPr>
      <p:cViewPr varScale="1">
        <p:scale>
          <a:sx n="109" d="100"/>
          <a:sy n="109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e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emf"/><Relationship Id="rId1" Type="http://schemas.openxmlformats.org/officeDocument/2006/relationships/image" Target="../media/image46.wmf"/><Relationship Id="rId6" Type="http://schemas.openxmlformats.org/officeDocument/2006/relationships/image" Target="../media/image51.emf"/><Relationship Id="rId11" Type="http://schemas.openxmlformats.org/officeDocument/2006/relationships/image" Target="../media/image56.wmf"/><Relationship Id="rId5" Type="http://schemas.openxmlformats.org/officeDocument/2006/relationships/image" Target="../media/image50.e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emf"/><Relationship Id="rId14" Type="http://schemas.openxmlformats.org/officeDocument/2006/relationships/image" Target="../media/image5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D2A72-A4B5-4B98-8F00-8C94ECF41B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C9EC6-95BD-400F-AF63-664F891F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9EC6-95BD-400F-AF63-664F891FE0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30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一年</a:t>
            </a:r>
            <a:r>
              <a:rPr lang="en-US" altLang="zh-CN" smtClean="0"/>
              <a:t>=365</a:t>
            </a:r>
            <a:r>
              <a:rPr lang="zh-CN" altLang="en-US" smtClean="0"/>
              <a:t>天</a:t>
            </a:r>
            <a:r>
              <a:rPr lang="en-US" altLang="zh-CN" smtClean="0"/>
              <a:t>=365</a:t>
            </a:r>
            <a:r>
              <a:rPr lang="zh-CN" altLang="en-US" smtClean="0"/>
              <a:t>*</a:t>
            </a:r>
            <a:r>
              <a:rPr lang="en-US" altLang="zh-CN" smtClean="0"/>
              <a:t>24</a:t>
            </a:r>
            <a:r>
              <a:rPr lang="zh-CN" altLang="en-US" smtClean="0"/>
              <a:t>小时</a:t>
            </a:r>
            <a:r>
              <a:rPr lang="en-US" altLang="zh-CN" smtClean="0"/>
              <a:t>=8760</a:t>
            </a:r>
            <a:r>
              <a:rPr lang="zh-CN" altLang="en-US" smtClean="0"/>
              <a:t>小时</a:t>
            </a:r>
            <a:r>
              <a:rPr lang="en-US" altLang="zh-CN" smtClean="0"/>
              <a:t>=8760</a:t>
            </a:r>
            <a:r>
              <a:rPr lang="zh-CN" altLang="en-US" smtClean="0"/>
              <a:t>*</a:t>
            </a:r>
            <a:r>
              <a:rPr lang="en-US" altLang="zh-CN" smtClean="0"/>
              <a:t>3600</a:t>
            </a:r>
            <a:r>
              <a:rPr lang="zh-CN" altLang="en-US" smtClean="0"/>
              <a:t>秒</a:t>
            </a:r>
            <a:r>
              <a:rPr lang="en-US" altLang="zh-CN" smtClean="0"/>
              <a:t>=31536000</a:t>
            </a:r>
            <a:r>
              <a:rPr lang="zh-CN" altLang="en-US" smtClean="0"/>
              <a:t>秒</a:t>
            </a:r>
            <a:r>
              <a:rPr lang="en-US" altLang="zh-CN" smtClean="0"/>
              <a:t>=3e7</a:t>
            </a:r>
            <a:r>
              <a:rPr lang="zh-CN" altLang="en-US" smtClean="0"/>
              <a:t>秒；</a:t>
            </a:r>
            <a:r>
              <a:rPr lang="en-US" altLang="zh-CN" smtClean="0"/>
              <a:t>1e18</a:t>
            </a:r>
            <a:r>
              <a:rPr lang="zh-CN" altLang="en-US" smtClean="0"/>
              <a:t>秒近似为</a:t>
            </a:r>
            <a:r>
              <a:rPr lang="en-US" altLang="zh-CN" smtClean="0"/>
              <a:t>1e10</a:t>
            </a:r>
            <a:r>
              <a:rPr lang="zh-CN" altLang="en-US" smtClean="0"/>
              <a:t>年</a:t>
            </a: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EA78F2D-243B-457E-AF73-DAC27EC73B09}" type="slidenum">
              <a:rPr lang="zh-CN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16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77B1CF-0888-4BCC-9A61-615683A4DBEA}" type="datetime1">
              <a:rPr lang="zh-CN" altLang="en-US" sz="1200" smtClean="0"/>
              <a:pPr eaLnBrk="1" hangingPunct="1"/>
              <a:t>2021/6/4</a:t>
            </a:fld>
            <a:endParaRPr lang="en-US" altLang="zh-CN" sz="1200" smtClean="0"/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C71BA9-3DA4-46E0-86AF-519AC8FBAD59}" type="slidenum">
              <a:rPr lang="en-US" altLang="zh-CN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9350" cy="3719512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87053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7245C2-1285-4177-9446-1C34B31B1D49}" type="datetime1">
              <a:rPr lang="zh-CN" altLang="en-US" sz="1200" smtClean="0"/>
              <a:pPr eaLnBrk="1" hangingPunct="1"/>
              <a:t>2021/6/4</a:t>
            </a:fld>
            <a:endParaRPr lang="en-US" altLang="zh-CN" sz="1200" smtClean="0"/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3EC917-2C3A-441F-A384-EEE35194444E}" type="slidenum">
              <a:rPr lang="en-US" altLang="zh-CN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9350" cy="3719512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8421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FD298A-FF87-4FAF-A466-04D857E1EA73}" type="datetime1">
              <a:rPr lang="zh-CN" altLang="en-US" sz="1200" smtClean="0"/>
              <a:pPr eaLnBrk="1" hangingPunct="1"/>
              <a:t>2021/6/4</a:t>
            </a:fld>
            <a:endParaRPr lang="en-US" altLang="zh-CN" sz="1200" smtClean="0"/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D42AA7-5925-4A7B-90C0-83097295D75D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9350" cy="3719512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4901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03BCB1-3A0D-4A15-B9B7-5EF318033D10}" type="datetime1">
              <a:rPr lang="zh-CN" altLang="en-US" sz="1200" smtClean="0"/>
              <a:pPr eaLnBrk="1" hangingPunct="1"/>
              <a:t>2021/6/4</a:t>
            </a:fld>
            <a:endParaRPr lang="en-US" altLang="zh-CN" sz="1200" smtClean="0"/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FBB51C-9321-4E27-84FE-2BF2D2BEBBBA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9350" cy="3719512"/>
          </a:xfrm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51411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9EC6-95BD-400F-AF63-664F891FE0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37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D7C8-EC61-4E35-8F6D-7BEB9A1AB5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5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D7C8-EC61-4E35-8F6D-7BEB9A1AB5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69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6E3D0-4964-4D5A-A7DC-F1FC8C2CC09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1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9EC6-95BD-400F-AF63-664F891FE0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09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D7C8-EC61-4E35-8F6D-7BEB9A1AB5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9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9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8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2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4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5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4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0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7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5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90"/>
          <p:cNvSpPr>
            <a:spLocks noChangeArrowheads="1"/>
          </p:cNvSpPr>
          <p:nvPr userDrawn="1"/>
        </p:nvSpPr>
        <p:spPr bwMode="auto">
          <a:xfrm>
            <a:off x="6948489" y="6527800"/>
            <a:ext cx="13684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smtClean="0">
                <a:solidFill>
                  <a:srgbClr val="808080"/>
                </a:solidFill>
                <a:latin typeface="Times New Roman" panose="02020603050405020304" pitchFamily="18" charset="0"/>
              </a:rPr>
              <a:t>P.</a:t>
            </a:r>
            <a:fld id="{4ACA910C-D005-4091-8587-475C5F6EC9A8}" type="slidenum">
              <a:rPr lang="en-US" altLang="zh-CN" sz="1400" b="1" smtClean="0">
                <a:solidFill>
                  <a:srgbClr val="808080"/>
                </a:solidFill>
                <a:latin typeface="Times New Roman" panose="02020603050405020304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zh-CN" sz="1400" b="1" smtClean="0">
                <a:solidFill>
                  <a:srgbClr val="808080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8" name="AutoShape 29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6983414" y="6597652"/>
            <a:ext cx="271462" cy="180975"/>
          </a:xfrm>
          <a:prstGeom prst="actionButtonBackPrevious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smtClean="0">
              <a:solidFill>
                <a:srgbClr val="000000"/>
              </a:solidFill>
            </a:endParaRPr>
          </a:p>
        </p:txBody>
      </p:sp>
      <p:sp>
        <p:nvSpPr>
          <p:cNvPr id="9" name="AutoShape 292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7254876" y="6597652"/>
            <a:ext cx="269875" cy="180975"/>
          </a:xfrm>
          <a:prstGeom prst="actionButtonForwardNex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smtClean="0">
              <a:solidFill>
                <a:srgbClr val="000000"/>
              </a:solidFill>
            </a:endParaRPr>
          </a:p>
        </p:txBody>
      </p:sp>
      <p:pic>
        <p:nvPicPr>
          <p:cNvPr id="10" name="Picture 293" descr="d2"/>
          <p:cNvPicPr>
            <a:picLocks noChangeAspect="1" noChangeArrowheads="1"/>
          </p:cNvPicPr>
          <p:nvPr userDrawn="1"/>
        </p:nvPicPr>
        <p:blipFill>
          <a:blip r:embed="rId15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00665"/>
            <a:ext cx="1463675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95"/>
          <p:cNvSpPr>
            <a:spLocks noChangeArrowheads="1"/>
          </p:cNvSpPr>
          <p:nvPr userDrawn="1"/>
        </p:nvSpPr>
        <p:spPr bwMode="auto">
          <a:xfrm>
            <a:off x="0" y="0"/>
            <a:ext cx="9144000" cy="393382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smtClean="0">
              <a:solidFill>
                <a:srgbClr val="000000"/>
              </a:solidFill>
            </a:endParaRPr>
          </a:p>
        </p:txBody>
      </p:sp>
      <p:pic>
        <p:nvPicPr>
          <p:cNvPr id="12" name="Picture 299" descr="3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300"/>
          <p:cNvSpPr txBox="1">
            <a:spLocks noChangeArrowheads="1"/>
          </p:cNvSpPr>
          <p:nvPr userDrawn="1"/>
        </p:nvSpPr>
        <p:spPr bwMode="auto">
          <a:xfrm>
            <a:off x="7069814" y="-7938"/>
            <a:ext cx="2031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16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16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 热力学基础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3104" name="ShockwaveFlash1" r:id="rId14" imgW="828720" imgH="320760"/>
        </mc:Choice>
        <mc:Fallback>
          <p:control name="ShockwaveFlash1" r:id="rId14" imgW="828720" imgH="320760">
            <p:pic>
              <p:nvPicPr>
                <p:cNvPr id="14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8315326" y="6537327"/>
                  <a:ext cx="828675" cy="3206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09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Relationship Id="rId22" Type="http://schemas.openxmlformats.org/officeDocument/2006/relationships/image" Target="../media/image1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8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9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104.wmf"/><Relationship Id="rId18" Type="http://schemas.openxmlformats.org/officeDocument/2006/relationships/image" Target="../media/image106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50.bin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45.bin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oleObject" Target="../embeddings/oleObject47.bin"/><Relationship Id="rId10" Type="http://schemas.openxmlformats.org/officeDocument/2006/relationships/oleObject" Target="../embeddings/oleObject44.bin"/><Relationship Id="rId19" Type="http://schemas.openxmlformats.org/officeDocument/2006/relationships/oleObject" Target="../embeddings/oleObject49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13" Type="http://schemas.openxmlformats.org/officeDocument/2006/relationships/image" Target="../media/image27.tmp"/><Relationship Id="rId18" Type="http://schemas.openxmlformats.org/officeDocument/2006/relationships/image" Target="../media/image16.wmf"/><Relationship Id="rId3" Type="http://schemas.openxmlformats.org/officeDocument/2006/relationships/image" Target="../media/image17.tmp"/><Relationship Id="rId7" Type="http://schemas.openxmlformats.org/officeDocument/2006/relationships/image" Target="../media/image21.tmp"/><Relationship Id="rId12" Type="http://schemas.openxmlformats.org/officeDocument/2006/relationships/image" Target="../media/image26.tmp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tmp"/><Relationship Id="rId20" Type="http://schemas.openxmlformats.org/officeDocument/2006/relationships/image" Target="../media/image32.tmp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tmp"/><Relationship Id="rId11" Type="http://schemas.openxmlformats.org/officeDocument/2006/relationships/image" Target="../media/image25.tmp"/><Relationship Id="rId5" Type="http://schemas.openxmlformats.org/officeDocument/2006/relationships/image" Target="../media/image19.tmp"/><Relationship Id="rId15" Type="http://schemas.openxmlformats.org/officeDocument/2006/relationships/image" Target="../media/image29.tmp"/><Relationship Id="rId10" Type="http://schemas.openxmlformats.org/officeDocument/2006/relationships/image" Target="../media/image24.tmp"/><Relationship Id="rId19" Type="http://schemas.openxmlformats.org/officeDocument/2006/relationships/image" Target="../media/image31.tmp"/><Relationship Id="rId4" Type="http://schemas.openxmlformats.org/officeDocument/2006/relationships/image" Target="../media/image18.tmp"/><Relationship Id="rId9" Type="http://schemas.openxmlformats.org/officeDocument/2006/relationships/image" Target="../media/image23.tmp"/><Relationship Id="rId14" Type="http://schemas.openxmlformats.org/officeDocument/2006/relationships/image" Target="../media/image28.tm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11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so.com/doc/5847158-6059995.html" TargetMode="External"/><Relationship Id="rId13" Type="http://schemas.openxmlformats.org/officeDocument/2006/relationships/hyperlink" Target="https://baike.so.com/doc/6052956-6265976.html" TargetMode="External"/><Relationship Id="rId3" Type="http://schemas.openxmlformats.org/officeDocument/2006/relationships/hyperlink" Target="https://baike.so.com/doc/4119433-4318686.html" TargetMode="External"/><Relationship Id="rId7" Type="http://schemas.openxmlformats.org/officeDocument/2006/relationships/hyperlink" Target="https://baike.so.com/doc/5531081-5753588.html" TargetMode="External"/><Relationship Id="rId12" Type="http://schemas.openxmlformats.org/officeDocument/2006/relationships/hyperlink" Target="https://baike.so.com/doc/306321-324305.html" TargetMode="External"/><Relationship Id="rId2" Type="http://schemas.openxmlformats.org/officeDocument/2006/relationships/hyperlink" Target="https://baike.so.com/doc/5900236-6113134.html" TargetMode="External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so.com/doc/5994735-6207706.html" TargetMode="External"/><Relationship Id="rId11" Type="http://schemas.openxmlformats.org/officeDocument/2006/relationships/hyperlink" Target="https://baike.so.com/doc/5846395-6059232.html" TargetMode="External"/><Relationship Id="rId5" Type="http://schemas.openxmlformats.org/officeDocument/2006/relationships/hyperlink" Target="https://baike.so.com/doc/6078727-6291814.html" TargetMode="External"/><Relationship Id="rId15" Type="http://schemas.openxmlformats.org/officeDocument/2006/relationships/image" Target="../media/image113.jpg"/><Relationship Id="rId10" Type="http://schemas.openxmlformats.org/officeDocument/2006/relationships/hyperlink" Target="https://baike.so.com/doc/89153-94171.html" TargetMode="External"/><Relationship Id="rId4" Type="http://schemas.openxmlformats.org/officeDocument/2006/relationships/hyperlink" Target="https://baike.so.com/doc/20907-22061.html" TargetMode="External"/><Relationship Id="rId9" Type="http://schemas.openxmlformats.org/officeDocument/2006/relationships/hyperlink" Target="https://baike.so.com/doc/6053019-6266039.html" TargetMode="External"/><Relationship Id="rId14" Type="http://schemas.openxmlformats.org/officeDocument/2006/relationships/hyperlink" Target="https://baike.so.com/doc/2322281-2456384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1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1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tmp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39.tmp"/><Relationship Id="rId21" Type="http://schemas.openxmlformats.org/officeDocument/2006/relationships/image" Target="../media/image44.tmp"/><Relationship Id="rId7" Type="http://schemas.openxmlformats.org/officeDocument/2006/relationships/image" Target="../media/image33.wmf"/><Relationship Id="rId12" Type="http://schemas.openxmlformats.org/officeDocument/2006/relationships/image" Target="../media/image35.wmf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image" Target="../media/image43.tmp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41.tmp"/><Relationship Id="rId15" Type="http://schemas.openxmlformats.org/officeDocument/2006/relationships/image" Target="../media/image42.tmp"/><Relationship Id="rId23" Type="http://schemas.openxmlformats.org/officeDocument/2006/relationships/image" Target="../media/image45.emf"/><Relationship Id="rId10" Type="http://schemas.openxmlformats.org/officeDocument/2006/relationships/image" Target="../media/image34.wmf"/><Relationship Id="rId19" Type="http://schemas.openxmlformats.org/officeDocument/2006/relationships/image" Target="../media/image38.wmf"/><Relationship Id="rId4" Type="http://schemas.openxmlformats.org/officeDocument/2006/relationships/image" Target="../media/image40.tmp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6.wmf"/><Relationship Id="rId22" Type="http://schemas.openxmlformats.org/officeDocument/2006/relationships/image" Target="../media/image31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e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58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51.e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5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tmp"/><Relationship Id="rId13" Type="http://schemas.openxmlformats.org/officeDocument/2006/relationships/image" Target="../media/image70.tmp"/><Relationship Id="rId18" Type="http://schemas.openxmlformats.org/officeDocument/2006/relationships/image" Target="../media/image75.tmp"/><Relationship Id="rId3" Type="http://schemas.openxmlformats.org/officeDocument/2006/relationships/image" Target="../media/image60.tmp"/><Relationship Id="rId7" Type="http://schemas.openxmlformats.org/officeDocument/2006/relationships/image" Target="../media/image64.tmp"/><Relationship Id="rId12" Type="http://schemas.openxmlformats.org/officeDocument/2006/relationships/image" Target="../media/image69.tmp"/><Relationship Id="rId17" Type="http://schemas.openxmlformats.org/officeDocument/2006/relationships/image" Target="../media/image74.tm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tmp"/><Relationship Id="rId11" Type="http://schemas.openxmlformats.org/officeDocument/2006/relationships/image" Target="../media/image68.tmp"/><Relationship Id="rId5" Type="http://schemas.openxmlformats.org/officeDocument/2006/relationships/image" Target="../media/image62.tmp"/><Relationship Id="rId15" Type="http://schemas.openxmlformats.org/officeDocument/2006/relationships/image" Target="../media/image72.tmp"/><Relationship Id="rId10" Type="http://schemas.openxmlformats.org/officeDocument/2006/relationships/image" Target="../media/image67.tmp"/><Relationship Id="rId4" Type="http://schemas.openxmlformats.org/officeDocument/2006/relationships/image" Target="../media/image61.tmp"/><Relationship Id="rId9" Type="http://schemas.openxmlformats.org/officeDocument/2006/relationships/image" Target="../media/image66.tmp"/><Relationship Id="rId14" Type="http://schemas.openxmlformats.org/officeDocument/2006/relationships/image" Target="../media/image71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tmp"/><Relationship Id="rId13" Type="http://schemas.openxmlformats.org/officeDocument/2006/relationships/image" Target="../media/image89.tmp"/><Relationship Id="rId18" Type="http://schemas.openxmlformats.org/officeDocument/2006/relationships/image" Target="../media/image77.wmf"/><Relationship Id="rId3" Type="http://schemas.openxmlformats.org/officeDocument/2006/relationships/image" Target="../media/image79.tmp"/><Relationship Id="rId7" Type="http://schemas.openxmlformats.org/officeDocument/2006/relationships/image" Target="../media/image83.tmp"/><Relationship Id="rId12" Type="http://schemas.openxmlformats.org/officeDocument/2006/relationships/image" Target="../media/image88.tmp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82.tmp"/><Relationship Id="rId11" Type="http://schemas.openxmlformats.org/officeDocument/2006/relationships/image" Target="../media/image87.tmp"/><Relationship Id="rId5" Type="http://schemas.openxmlformats.org/officeDocument/2006/relationships/image" Target="../media/image81.tmp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86.tmp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80.tmp"/><Relationship Id="rId9" Type="http://schemas.openxmlformats.org/officeDocument/2006/relationships/image" Target="../media/image85.tmp"/><Relationship Id="rId14" Type="http://schemas.openxmlformats.org/officeDocument/2006/relationships/image" Target="../media/image9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gif"/><Relationship Id="rId5" Type="http://schemas.openxmlformats.org/officeDocument/2006/relationships/image" Target="../media/image94.gif"/><Relationship Id="rId4" Type="http://schemas.openxmlformats.org/officeDocument/2006/relationships/image" Target="../media/image9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25534" y="28614"/>
            <a:ext cx="3275013" cy="5016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rPr>
              <a:t>上节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rPr>
              <a:t>课知识要点</a:t>
            </a:r>
          </a:p>
        </p:txBody>
      </p:sp>
      <p:sp>
        <p:nvSpPr>
          <p:cNvPr id="22546" name="Text Box 30"/>
          <p:cNvSpPr txBox="1">
            <a:spLocks noChangeArrowheads="1"/>
          </p:cNvSpPr>
          <p:nvPr/>
        </p:nvSpPr>
        <p:spPr bwMode="auto">
          <a:xfrm>
            <a:off x="300677" y="699089"/>
            <a:ext cx="3125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绝热过程</a:t>
            </a:r>
          </a:p>
        </p:txBody>
      </p:sp>
      <p:graphicFrame>
        <p:nvGraphicFramePr>
          <p:cNvPr id="80796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564326"/>
              </p:ext>
            </p:extLst>
          </p:nvPr>
        </p:nvGraphicFramePr>
        <p:xfrm>
          <a:off x="2409988" y="1292017"/>
          <a:ext cx="17065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5" name="公式" r:id="rId3" imgW="698400" imgH="228600" progId="Equation.3">
                  <p:embed/>
                </p:oleObj>
              </mc:Choice>
              <mc:Fallback>
                <p:oleObj name="公式" r:id="rId3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988" y="1292017"/>
                        <a:ext cx="1706563" cy="508000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8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Text Box 7"/>
          <p:cNvSpPr txBox="1">
            <a:spLocks noChangeArrowheads="1"/>
          </p:cNvSpPr>
          <p:nvPr/>
        </p:nvSpPr>
        <p:spPr bwMode="auto">
          <a:xfrm>
            <a:off x="331187" y="2267120"/>
            <a:ext cx="1962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循环特征：</a:t>
            </a:r>
          </a:p>
        </p:txBody>
      </p:sp>
      <p:graphicFrame>
        <p:nvGraphicFramePr>
          <p:cNvPr id="821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378112"/>
              </p:ext>
            </p:extLst>
          </p:nvPr>
        </p:nvGraphicFramePr>
        <p:xfrm>
          <a:off x="2607256" y="2236850"/>
          <a:ext cx="10810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6" name="Equation" r:id="rId5" imgW="469800" imgH="177480" progId="Equation.3">
                  <p:embed/>
                </p:oleObj>
              </mc:Choice>
              <mc:Fallback>
                <p:oleObj name="Equation" r:id="rId5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256" y="2236850"/>
                        <a:ext cx="1081087" cy="407988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1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16250"/>
              </p:ext>
            </p:extLst>
          </p:nvPr>
        </p:nvGraphicFramePr>
        <p:xfrm>
          <a:off x="4535363" y="2175874"/>
          <a:ext cx="10953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7" name="公式" r:id="rId7" imgW="444240" imgH="203040" progId="Equation.3">
                  <p:embed/>
                </p:oleObj>
              </mc:Choice>
              <mc:Fallback>
                <p:oleObj name="公式" r:id="rId7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363" y="2175874"/>
                        <a:ext cx="1095375" cy="509588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AutoShape 69"/>
          <p:cNvSpPr>
            <a:spLocks noChangeArrowheads="1"/>
          </p:cNvSpPr>
          <p:nvPr/>
        </p:nvSpPr>
        <p:spPr bwMode="auto">
          <a:xfrm>
            <a:off x="3756189" y="2332894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2390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99278"/>
              </p:ext>
            </p:extLst>
          </p:nvPr>
        </p:nvGraphicFramePr>
        <p:xfrm>
          <a:off x="3689872" y="2983416"/>
          <a:ext cx="13684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8" name="公式" r:id="rId9" imgW="647640" imgH="431640" progId="Equation.3">
                  <p:embed/>
                </p:oleObj>
              </mc:Choice>
              <mc:Fallback>
                <p:oleObj name="公式" r:id="rId9" imgW="64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872" y="2983416"/>
                        <a:ext cx="13684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 algn="ctr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21542"/>
              </p:ext>
            </p:extLst>
          </p:nvPr>
        </p:nvGraphicFramePr>
        <p:xfrm>
          <a:off x="2699734" y="2964056"/>
          <a:ext cx="1090489" cy="92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9" name="Equation" r:id="rId11" imgW="457200" imgH="393480" progId="Equation.DSMT4">
                  <p:embed/>
                </p:oleObj>
              </mc:Choice>
              <mc:Fallback>
                <p:oleObj name="Equation" r:id="rId11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34" y="2964056"/>
                        <a:ext cx="1090489" cy="924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976252"/>
              </p:ext>
            </p:extLst>
          </p:nvPr>
        </p:nvGraphicFramePr>
        <p:xfrm>
          <a:off x="4983709" y="2973735"/>
          <a:ext cx="11271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0" name="公式" r:id="rId13" imgW="533160" imgH="431640" progId="Equation.3">
                  <p:embed/>
                </p:oleObj>
              </mc:Choice>
              <mc:Fallback>
                <p:oleObj name="公式" r:id="rId13" imgW="533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709" y="2973735"/>
                        <a:ext cx="11271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 algn="ctr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矩形 26"/>
          <p:cNvSpPr>
            <a:spLocks noChangeArrowheads="1"/>
          </p:cNvSpPr>
          <p:nvPr/>
        </p:nvSpPr>
        <p:spPr bwMode="auto">
          <a:xfrm>
            <a:off x="2395449" y="2840772"/>
            <a:ext cx="4103687" cy="10795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1" name="Rectangle 35"/>
          <p:cNvSpPr>
            <a:spLocks noChangeArrowheads="1"/>
          </p:cNvSpPr>
          <p:nvPr/>
        </p:nvSpPr>
        <p:spPr bwMode="auto">
          <a:xfrm>
            <a:off x="424303" y="3182938"/>
            <a:ext cx="1654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热机效率</a:t>
            </a:r>
          </a:p>
        </p:txBody>
      </p:sp>
      <p:sp>
        <p:nvSpPr>
          <p:cNvPr id="22552" name="Rectangle 35"/>
          <p:cNvSpPr>
            <a:spLocks noChangeArrowheads="1"/>
          </p:cNvSpPr>
          <p:nvPr/>
        </p:nvSpPr>
        <p:spPr bwMode="auto">
          <a:xfrm>
            <a:off x="365493" y="4213594"/>
            <a:ext cx="1652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制冷系数</a:t>
            </a:r>
          </a:p>
        </p:txBody>
      </p:sp>
      <p:graphicFrame>
        <p:nvGraphicFramePr>
          <p:cNvPr id="88887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44185"/>
              </p:ext>
            </p:extLst>
          </p:nvPr>
        </p:nvGraphicFramePr>
        <p:xfrm>
          <a:off x="2266686" y="5009592"/>
          <a:ext cx="16414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1" name="Equation" r:id="rId15" imgW="711000" imgH="431640" progId="Equation.DSMT4">
                  <p:embed/>
                </p:oleObj>
              </mc:Choice>
              <mc:Fallback>
                <p:oleObj name="Equation" r:id="rId15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686" y="5009592"/>
                        <a:ext cx="16414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B2B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579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056259"/>
              </p:ext>
            </p:extLst>
          </p:nvPr>
        </p:nvGraphicFramePr>
        <p:xfrm>
          <a:off x="4817612" y="4995732"/>
          <a:ext cx="1709393" cy="96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2" name="Equation" r:id="rId17" imgW="672840" imgH="380880" progId="Equation.DSMT4">
                  <p:embed/>
                </p:oleObj>
              </mc:Choice>
              <mc:Fallback>
                <p:oleObj name="Equation" r:id="rId17" imgW="672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612" y="4995732"/>
                        <a:ext cx="1709393" cy="969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6" name="Rectangle 35"/>
          <p:cNvSpPr>
            <a:spLocks noChangeArrowheads="1"/>
          </p:cNvSpPr>
          <p:nvPr/>
        </p:nvSpPr>
        <p:spPr bwMode="auto">
          <a:xfrm>
            <a:off x="300677" y="5277880"/>
            <a:ext cx="1654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卡诺循环</a:t>
            </a:r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32457"/>
              </p:ext>
            </p:extLst>
          </p:nvPr>
        </p:nvGraphicFramePr>
        <p:xfrm>
          <a:off x="2354695" y="4010663"/>
          <a:ext cx="25193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3" name="Equation" r:id="rId19" imgW="952200" imgH="380880" progId="Equation.KSEE3">
                  <p:embed/>
                </p:oleObj>
              </mc:Choice>
              <mc:Fallback>
                <p:oleObj name="Equation" r:id="rId19" imgW="952200" imgH="38088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695" y="4010663"/>
                        <a:ext cx="25193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528376"/>
              </p:ext>
            </p:extLst>
          </p:nvPr>
        </p:nvGraphicFramePr>
        <p:xfrm>
          <a:off x="2192598" y="619060"/>
          <a:ext cx="3272055" cy="641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4" name="Equation" r:id="rId21" imgW="1091880" imgH="241200" progId="Equation.DSMT4">
                  <p:embed/>
                </p:oleObj>
              </mc:Choice>
              <mc:Fallback>
                <p:oleObj name="Equation" r:id="rId21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598" y="619060"/>
                        <a:ext cx="3272055" cy="641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71153" y="137895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ctr"/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绝热方程</a:t>
            </a:r>
          </a:p>
        </p:txBody>
      </p:sp>
      <p:graphicFrame>
        <p:nvGraphicFramePr>
          <p:cNvPr id="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057476"/>
              </p:ext>
            </p:extLst>
          </p:nvPr>
        </p:nvGraphicFramePr>
        <p:xfrm>
          <a:off x="4655544" y="1269920"/>
          <a:ext cx="1544442" cy="533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5" name="Equation" r:id="rId23" imgW="609480" imgH="203040" progId="Equation.DSMT4">
                  <p:embed/>
                </p:oleObj>
              </mc:Choice>
              <mc:Fallback>
                <p:oleObj name="Equation" r:id="rId23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544" y="1269920"/>
                        <a:ext cx="1544442" cy="533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58732"/>
              </p:ext>
            </p:extLst>
          </p:nvPr>
        </p:nvGraphicFramePr>
        <p:xfrm>
          <a:off x="6704203" y="1226559"/>
          <a:ext cx="1468047" cy="462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6" name="Equation" r:id="rId25" imgW="698400" imgH="203040" progId="Equation.DSMT4">
                  <p:embed/>
                </p:oleObj>
              </mc:Choice>
              <mc:Fallback>
                <p:oleObj name="Equation" r:id="rId25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203" y="1226559"/>
                        <a:ext cx="1468047" cy="462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2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59715" y="1004598"/>
            <a:ext cx="7734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600" b="1">
                <a:latin typeface="宋体" panose="02010600030101010101" pitchFamily="2" charset="-122"/>
              </a:rPr>
              <a:t>1</a:t>
            </a:r>
            <a:r>
              <a:rPr kumimoji="1" lang="zh-CN" altLang="en-US" sz="2600" b="1">
                <a:latin typeface="宋体" panose="02010600030101010101" pitchFamily="2" charset="-122"/>
              </a:rPr>
              <a:t>）</a:t>
            </a:r>
            <a:r>
              <a:rPr kumimoji="1" lang="zh-CN" altLang="en-US" sz="2600" b="1">
                <a:solidFill>
                  <a:srgbClr val="FF0000"/>
                </a:solidFill>
                <a:latin typeface="宋体" panose="02010600030101010101" pitchFamily="2" charset="-122"/>
              </a:rPr>
              <a:t>一切自发过程都是不可逆过程。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95711" y="353432"/>
            <a:ext cx="2643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结论：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79695" y="1625601"/>
            <a:ext cx="918032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600" b="1">
                <a:latin typeface="宋体" panose="02010600030101010101" pitchFamily="2" charset="-122"/>
              </a:rPr>
              <a:t>2</a:t>
            </a:r>
            <a:r>
              <a:rPr kumimoji="1" lang="zh-CN" altLang="en-US" sz="2600" b="1">
                <a:latin typeface="宋体" panose="02010600030101010101" pitchFamily="2" charset="-122"/>
              </a:rPr>
              <a:t>）</a:t>
            </a:r>
            <a:r>
              <a:rPr kumimoji="1" lang="zh-CN" altLang="en-US" sz="2600" b="1">
                <a:solidFill>
                  <a:srgbClr val="FF0000"/>
                </a:solidFill>
                <a:latin typeface="宋体" panose="02010600030101010101" pitchFamily="2" charset="-122"/>
              </a:rPr>
              <a:t>实现可逆过程的条件：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600" b="1">
                <a:latin typeface="宋体" panose="02010600030101010101" pitchFamily="2" charset="-122"/>
              </a:rPr>
              <a:t>    (1) </a:t>
            </a:r>
            <a:r>
              <a:rPr kumimoji="1" lang="zh-CN" altLang="en-US" sz="2600" b="1">
                <a:latin typeface="宋体" panose="02010600030101010101" pitchFamily="2" charset="-122"/>
              </a:rPr>
              <a:t>过程为</a:t>
            </a:r>
            <a:r>
              <a:rPr kumimoji="1" lang="zh-CN" altLang="en-US" sz="2600" b="1" u="sng">
                <a:latin typeface="宋体" panose="02010600030101010101" pitchFamily="2" charset="-122"/>
              </a:rPr>
              <a:t>准静态过程</a:t>
            </a:r>
            <a:r>
              <a:rPr kumimoji="1" lang="zh-CN" altLang="en-US" sz="2600" b="1">
                <a:latin typeface="宋体" panose="02010600030101010101" pitchFamily="2" charset="-122"/>
              </a:rPr>
              <a:t>（无限缓慢）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600" b="1">
                <a:latin typeface="宋体" panose="02010600030101010101" pitchFamily="2" charset="-122"/>
              </a:rPr>
              <a:t>    (2) </a:t>
            </a:r>
            <a:r>
              <a:rPr kumimoji="1" lang="zh-CN" altLang="en-US" sz="2600" b="1">
                <a:latin typeface="宋体" panose="02010600030101010101" pitchFamily="2" charset="-122"/>
              </a:rPr>
              <a:t>过程无耗散</a:t>
            </a:r>
            <a:r>
              <a:rPr kumimoji="1" lang="en-US" altLang="zh-CN" sz="2600" b="1">
                <a:latin typeface="宋体" panose="02010600030101010101" pitchFamily="2" charset="-122"/>
              </a:rPr>
              <a:t>(</a:t>
            </a:r>
            <a:r>
              <a:rPr kumimoji="1" lang="zh-CN" altLang="en-US" sz="2600" b="1">
                <a:latin typeface="宋体" panose="02010600030101010101" pitchFamily="2" charset="-122"/>
              </a:rPr>
              <a:t>如摩擦、扩散、非弹性碰撞、磁滞等</a:t>
            </a:r>
            <a:r>
              <a:rPr kumimoji="1" lang="en-US" altLang="zh-CN" sz="2600" b="1">
                <a:latin typeface="宋体" panose="02010600030101010101" pitchFamily="2" charset="-122"/>
              </a:rPr>
              <a:t>)</a:t>
            </a:r>
            <a:r>
              <a:rPr kumimoji="1" lang="zh-CN" altLang="en-US" sz="2600" b="1">
                <a:latin typeface="宋体" panose="02010600030101010101" pitchFamily="2" charset="-122"/>
              </a:rPr>
              <a:t>。　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89291" y="3637366"/>
            <a:ext cx="8486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800"/>
              </a:lnSpc>
              <a:spcBef>
                <a:spcPct val="0"/>
              </a:spcBef>
              <a:buNone/>
            </a:pPr>
            <a:r>
              <a:rPr kumimoji="1" lang="en-US" altLang="zh-CN" sz="2600" b="1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sz="2600" b="1">
                <a:solidFill>
                  <a:srgbClr val="FF0000"/>
                </a:solidFill>
                <a:latin typeface="宋体" panose="02010600030101010101" pitchFamily="2" charset="-122"/>
              </a:rPr>
              <a:t>）一切实际过程都是不可逆过程。因为一切实际过</a:t>
            </a:r>
            <a:endParaRPr kumimoji="1" lang="en-US" altLang="zh-CN" sz="26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600" b="1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kumimoji="1" lang="zh-CN" altLang="en-US" sz="2600" b="1">
                <a:solidFill>
                  <a:srgbClr val="FF0000"/>
                </a:solidFill>
                <a:latin typeface="宋体" panose="02010600030101010101" pitchFamily="2" charset="-122"/>
              </a:rPr>
              <a:t>程都有耗散。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331775" y="4941106"/>
            <a:ext cx="5513388" cy="49212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600" b="1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600" b="1">
                <a:latin typeface="宋体" panose="02010600030101010101" pitchFamily="2" charset="-122"/>
              </a:rPr>
              <a:t>可逆过程是理想化的过程。</a:t>
            </a:r>
          </a:p>
        </p:txBody>
      </p:sp>
    </p:spTree>
    <p:extLst>
      <p:ext uri="{BB962C8B-B14F-4D97-AF65-F5344CB8AC3E}">
        <p14:creationId xmlns:p14="http://schemas.microsoft.com/office/powerpoint/2010/main" val="207163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  <p:bldP spid="29700" grpId="0" autoUpdateAnimBg="0"/>
      <p:bldP spid="29701" grpId="0" autoUpdateAnimBg="0"/>
      <p:bldP spid="297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138059" y="2432172"/>
            <a:ext cx="7754241" cy="106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8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kumimoji="1"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“其他影响”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是指从单一热源吸收热量及把热量  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8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对外作功以外的任何变化。  </a:t>
            </a:r>
          </a:p>
        </p:txBody>
      </p:sp>
      <p:sp>
        <p:nvSpPr>
          <p:cNvPr id="841732" name="Text Box 4"/>
          <p:cNvSpPr txBox="1">
            <a:spLocks noChangeArrowheads="1"/>
          </p:cNvSpPr>
          <p:nvPr/>
        </p:nvSpPr>
        <p:spPr bwMode="auto">
          <a:xfrm>
            <a:off x="145617" y="104039"/>
            <a:ext cx="626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8.6.2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热力学第二定律的两种表述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72644" y="637609"/>
            <a:ext cx="88713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开尔文表述：</a:t>
            </a:r>
          </a:p>
          <a:p>
            <a:pPr eaLnBrk="1" fontAlgn="ctr" hangingPunct="1"/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不可能从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单一热源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吸取热量使之完全变为有用的功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而不产生其他影响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97573" y="6148270"/>
            <a:ext cx="3587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第二类永动机不可能制成</a:t>
            </a:r>
          </a:p>
        </p:txBody>
      </p:sp>
      <p:sp>
        <p:nvSpPr>
          <p:cNvPr id="18" name="Text Box 89"/>
          <p:cNvSpPr txBox="1">
            <a:spLocks noChangeArrowheads="1"/>
          </p:cNvSpPr>
          <p:nvPr/>
        </p:nvSpPr>
        <p:spPr bwMode="auto">
          <a:xfrm>
            <a:off x="263885" y="4516369"/>
            <a:ext cx="8492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smtClean="0">
                <a:latin typeface="宋体" panose="02010600030101010101" pitchFamily="2" charset="-122"/>
              </a:rPr>
              <a:t>C.</a:t>
            </a:r>
            <a:r>
              <a:rPr kumimoji="1" lang="zh-CN" altLang="en-US" sz="2400" b="1" smtClean="0">
                <a:latin typeface="宋体" panose="02010600030101010101" pitchFamily="2" charset="-122"/>
              </a:rPr>
              <a:t>如果</a:t>
            </a:r>
            <a:r>
              <a:rPr kumimoji="1" lang="zh-CN" altLang="en-US" sz="2400" b="1">
                <a:latin typeface="宋体" panose="02010600030101010101" pitchFamily="2" charset="-122"/>
              </a:rPr>
              <a:t>能从单一热源吸收热量对外作功而不产生其它影响，则：</a:t>
            </a:r>
          </a:p>
        </p:txBody>
      </p:sp>
      <p:graphicFrame>
        <p:nvGraphicFramePr>
          <p:cNvPr id="19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630123"/>
              </p:ext>
            </p:extLst>
          </p:nvPr>
        </p:nvGraphicFramePr>
        <p:xfrm>
          <a:off x="1403780" y="5102077"/>
          <a:ext cx="2852170" cy="1023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5" name="Equation" r:id="rId4" imgW="1765080" imgH="469800" progId="Equation.DSMT4">
                  <p:embed/>
                </p:oleObj>
              </mc:Choice>
              <mc:Fallback>
                <p:oleObj name="Equation" r:id="rId4" imgW="1765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80" y="5102077"/>
                        <a:ext cx="2852170" cy="1023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94"/>
          <p:cNvSpPr txBox="1">
            <a:spLocks noChangeArrowheads="1"/>
          </p:cNvSpPr>
          <p:nvPr/>
        </p:nvSpPr>
        <p:spPr bwMode="auto">
          <a:xfrm>
            <a:off x="4067950" y="5315655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（第二类永动机）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138059" y="1828800"/>
            <a:ext cx="75879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kumimoji="1"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单一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热源是指温度均匀且恒定不变的热源；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5951" y="1848626"/>
            <a:ext cx="1428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说明：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138059" y="3571741"/>
            <a:ext cx="66667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</a:rPr>
              <a:t>等温膨胀虽是从单一热源吸收热量全部对外作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</a:rPr>
              <a:t>功，但体积膨胀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宋体" panose="02010600030101010101" pitchFamily="2" charset="-122"/>
              </a:rPr>
              <a:t>了，而且做功的理想气体没有恢复原状。</a:t>
            </a:r>
            <a:endParaRPr kumimoji="1" lang="zh-CN" altLang="en-US" sz="20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6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841732" grpId="0"/>
      <p:bldP spid="13" grpId="0"/>
      <p:bldP spid="14" grpId="0"/>
      <p:bldP spid="18" grpId="0"/>
      <p:bldP spid="21" grpId="0"/>
      <p:bldP spid="11" grpId="0" autoUpdateAnimBg="0"/>
      <p:bldP spid="20" grpId="0"/>
      <p:bldP spid="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51700" y="188775"/>
            <a:ext cx="83534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克劳修斯表述：</a:t>
            </a:r>
          </a:p>
          <a:p>
            <a:pPr eaLnBrk="1" fontAlgn="ctr" hangingPunct="1">
              <a:lnSpc>
                <a:spcPct val="150000"/>
              </a:lnSpc>
            </a:pPr>
            <a:r>
              <a:rPr kumimoji="1" lang="zh-CN" altLang="en-US" b="1" i="1"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不可能把热量从低温物体传到高温物体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而不引起其他变化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1725" y="1591435"/>
            <a:ext cx="6696465" cy="46166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热量不可能</a:t>
            </a:r>
            <a:r>
              <a:rPr kumimoji="1" lang="zh-CN" altLang="en-US" sz="2400" b="1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自动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地从低温物体传到高温物体去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73544" y="5176414"/>
            <a:ext cx="748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lang="en-US" altLang="zh-CN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可以证明，热力学第二定律的两种表述是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等价的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195835" y="2347766"/>
            <a:ext cx="2971800" cy="2057400"/>
            <a:chOff x="3648" y="96"/>
            <a:chExt cx="1872" cy="1296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648" y="96"/>
              <a:ext cx="1824" cy="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 b="1">
                  <a:latin typeface="Times New Roman" pitchFamily="18" charset="0"/>
                </a:rPr>
                <a:t>高温热源（</a:t>
              </a:r>
              <a:r>
                <a:rPr kumimoji="1" lang="en-US" altLang="zh-CN" sz="2800" b="1">
                  <a:latin typeface="Times New Roman" pitchFamily="18" charset="0"/>
                </a:rPr>
                <a:t>T</a:t>
              </a:r>
              <a:r>
                <a:rPr kumimoji="1" lang="en-US" altLang="zh-CN" sz="2800" b="1" baseline="-25000">
                  <a:latin typeface="Times New Roman" pitchFamily="18" charset="0"/>
                </a:rPr>
                <a:t>1</a:t>
              </a:r>
              <a:r>
                <a:rPr kumimoji="1" lang="zh-CN" altLang="en-US" sz="2800" b="1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696" y="1087"/>
              <a:ext cx="1824" cy="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 b="1">
                  <a:latin typeface="Times New Roman" pitchFamily="18" charset="0"/>
                </a:rPr>
                <a:t>低温热源（</a:t>
              </a:r>
              <a:r>
                <a:rPr kumimoji="1" lang="en-US" altLang="zh-CN" sz="2800" b="1">
                  <a:latin typeface="Times New Roman" pitchFamily="18" charset="0"/>
                </a:rPr>
                <a:t>T</a:t>
              </a:r>
              <a:r>
                <a:rPr kumimoji="1" lang="en-US" altLang="zh-CN" sz="2800" b="1" baseline="-25000">
                  <a:latin typeface="Times New Roman" pitchFamily="18" charset="0"/>
                </a:rPr>
                <a:t>2</a:t>
              </a:r>
              <a:r>
                <a:rPr kumimoji="1" lang="zh-CN" altLang="en-US" sz="2800" b="1">
                  <a:latin typeface="Times New Roman" pitchFamily="18" charset="0"/>
                </a:rPr>
                <a:t>）</a:t>
              </a:r>
            </a:p>
          </p:txBody>
        </p:sp>
      </p:grp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3532510" y="2771629"/>
            <a:ext cx="0" cy="1209675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2899097" y="2892279"/>
            <a:ext cx="1195388" cy="908050"/>
            <a:chOff x="2448" y="1920"/>
            <a:chExt cx="960" cy="816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2496" y="1920"/>
              <a:ext cx="912" cy="81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rot="194234">
              <a:off x="2448" y="1968"/>
              <a:ext cx="960" cy="76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96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57178" y="188000"/>
            <a:ext cx="2801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8.6.3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卡诺定理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879908"/>
              </p:ext>
            </p:extLst>
          </p:nvPr>
        </p:nvGraphicFramePr>
        <p:xfrm>
          <a:off x="2771875" y="1779275"/>
          <a:ext cx="19446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0" name="公式" r:id="rId3" imgW="850680" imgH="431640" progId="Equation.3">
                  <p:embed/>
                </p:oleObj>
              </mc:Choice>
              <mc:Fallback>
                <p:oleObj name="公式" r:id="rId3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75" y="1779275"/>
                        <a:ext cx="194468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2312" y="2904943"/>
            <a:ext cx="9288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lnSpc>
                <a:spcPct val="115000"/>
              </a:lnSpc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在相同的高温热源与相同的低温热源之间工作的一切</a:t>
            </a:r>
            <a:r>
              <a:rPr kumimoji="1" lang="zh-CN" altLang="en-US" sz="24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不可逆机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的效率不可能高于可逆机的效率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059115" y="3789363"/>
          <a:ext cx="22320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1" name="公式" r:id="rId5" imgW="927000" imgH="431640" progId="Equation.3">
                  <p:embed/>
                </p:oleObj>
              </mc:Choice>
              <mc:Fallback>
                <p:oleObj name="公式" r:id="rId5" imgW="927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5" y="3789363"/>
                        <a:ext cx="22320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705" y="5157120"/>
            <a:ext cx="3278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提高热机效率的途径：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-30917" y="737866"/>
            <a:ext cx="921664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lnSpc>
                <a:spcPct val="115000"/>
              </a:lnSpc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在相同的高温热源与相同的低温热源之间工作的一切</a:t>
            </a:r>
            <a:r>
              <a:rPr kumimoji="1" lang="zh-CN" altLang="en-US" sz="24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可逆机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，不论用什么工作物质，效率相等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491926" y="4970593"/>
            <a:ext cx="404950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lnSpc>
                <a:spcPct val="120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尽量提高两热源的温差；</a:t>
            </a:r>
          </a:p>
          <a:p>
            <a:pPr eaLnBrk="1" fontAlgn="ctr" hangingPunct="1">
              <a:lnSpc>
                <a:spcPct val="120000"/>
              </a:lnSpc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  尽量减少不可逆因素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60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87450" y="1143000"/>
            <a:ext cx="7475538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1.</a:t>
            </a:r>
            <a:r>
              <a:rPr kumimoji="1" lang="zh-CN" altLang="en-US" sz="2800" b="1">
                <a:latin typeface="宋体" panose="02010600030101010101" pitchFamily="2" charset="-122"/>
              </a:rPr>
              <a:t>关于热功转换过程，下述说法正确的是：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不能使功全部转变为热；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不能使热全部转变为功；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不能利用工质的循环过程，从单一热源吸热，使之全部转变为功；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以上答案均不正确。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700338" y="436562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2987675" y="620713"/>
            <a:ext cx="3889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/>
              <a:t>讨论题</a:t>
            </a:r>
          </a:p>
        </p:txBody>
      </p:sp>
    </p:spTree>
    <p:extLst>
      <p:ext uri="{BB962C8B-B14F-4D97-AF65-F5344CB8AC3E}">
        <p14:creationId xmlns:p14="http://schemas.microsoft.com/office/powerpoint/2010/main" val="328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71500" y="357188"/>
            <a:ext cx="79248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600"/>
              </a:spcBef>
              <a:buFontTx/>
              <a:buNone/>
            </a:pP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800" b="1" smtClean="0">
                <a:latin typeface="Times New Roman" panose="02020603050405020304" pitchFamily="18" charset="0"/>
              </a:rPr>
              <a:t>假设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理想气体的某一循环由等温过程和绝热过程组成（如图）。此循环过程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）仅违反热力学第一定律。</a:t>
            </a:r>
          </a:p>
          <a:p>
            <a:pPr algn="just">
              <a:spcBef>
                <a:spcPts val="6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）既违反热力学第一定律，</a:t>
            </a:r>
          </a:p>
          <a:p>
            <a:pPr algn="just">
              <a:spcBef>
                <a:spcPts val="6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也违反热力学第二定律。</a:t>
            </a:r>
          </a:p>
          <a:p>
            <a:pPr algn="just">
              <a:spcBef>
                <a:spcPts val="6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）仅违反热力学第二定律。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500063" y="3524250"/>
            <a:ext cx="4419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从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到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绝热压缩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外界对系统作功应等于系统内能的增加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但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a,b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状态温度相同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!!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违反热力学第一定律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!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4892675" y="3884613"/>
            <a:ext cx="40386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b-a-b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只从单一热源吸热，并对外作功，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违反热力学第二定律！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3" y="1076325"/>
            <a:ext cx="2967037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60425" y="5181600"/>
            <a:ext cx="2016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(B )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/>
      <p:bldP spid="139268" grpId="0" autoUpdateAnimBg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CE8E-B542-48B9-A50F-5B9FEF93A78D}" type="slidenum">
              <a:rPr lang="en-US" altLang="zh-CN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77713" y="1461903"/>
            <a:ext cx="9061159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</a:rPr>
              <a:t>自发过程的方向性从微观上看是大量分子无规运动的结果。</a:t>
            </a:r>
          </a:p>
        </p:txBody>
      </p:sp>
      <p:grpSp>
        <p:nvGrpSpPr>
          <p:cNvPr id="75793" name="Group 17"/>
          <p:cNvGrpSpPr>
            <a:grpSpLocks/>
          </p:cNvGrpSpPr>
          <p:nvPr/>
        </p:nvGrpSpPr>
        <p:grpSpPr bwMode="auto">
          <a:xfrm>
            <a:off x="973671" y="2876411"/>
            <a:ext cx="2874963" cy="1685925"/>
            <a:chOff x="572" y="1800"/>
            <a:chExt cx="1811" cy="1132"/>
          </a:xfrm>
        </p:grpSpPr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572" y="2125"/>
              <a:ext cx="1811" cy="7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5783" name="Line 7"/>
            <p:cNvSpPr>
              <a:spLocks noChangeShapeType="1"/>
            </p:cNvSpPr>
            <p:nvPr/>
          </p:nvSpPr>
          <p:spPr bwMode="auto">
            <a:xfrm>
              <a:off x="1478" y="2148"/>
              <a:ext cx="0" cy="7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5784" name="Line 8"/>
            <p:cNvSpPr>
              <a:spLocks noChangeShapeType="1"/>
            </p:cNvSpPr>
            <p:nvPr/>
          </p:nvSpPr>
          <p:spPr bwMode="auto">
            <a:xfrm flipH="1" flipV="1">
              <a:off x="705" y="2236"/>
              <a:ext cx="143" cy="2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 flipV="1">
              <a:off x="1168" y="2236"/>
              <a:ext cx="232" cy="144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 flipH="1">
              <a:off x="638" y="2667"/>
              <a:ext cx="243" cy="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>
              <a:off x="1224" y="2601"/>
              <a:ext cx="99" cy="2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749" y="2104"/>
              <a:ext cx="29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75789" name="Text Box 13"/>
            <p:cNvSpPr txBox="1">
              <a:spLocks noChangeArrowheads="1"/>
            </p:cNvSpPr>
            <p:nvPr/>
          </p:nvSpPr>
          <p:spPr bwMode="auto">
            <a:xfrm>
              <a:off x="1036" y="2043"/>
              <a:ext cx="29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FF"/>
                  </a:solidFill>
                </a:rPr>
                <a:t>b</a:t>
              </a:r>
            </a:p>
          </p:txBody>
        </p:sp>
        <p:sp>
          <p:nvSpPr>
            <p:cNvPr id="75790" name="Text Box 14"/>
            <p:cNvSpPr txBox="1">
              <a:spLocks noChangeArrowheads="1"/>
            </p:cNvSpPr>
            <p:nvPr/>
          </p:nvSpPr>
          <p:spPr bwMode="auto">
            <a:xfrm>
              <a:off x="649" y="2391"/>
              <a:ext cx="29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5791" name="Text Box 15"/>
            <p:cNvSpPr txBox="1">
              <a:spLocks noChangeArrowheads="1"/>
            </p:cNvSpPr>
            <p:nvPr/>
          </p:nvSpPr>
          <p:spPr bwMode="auto">
            <a:xfrm>
              <a:off x="947" y="2424"/>
              <a:ext cx="29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75792" name="Text Box 16"/>
            <p:cNvSpPr txBox="1">
              <a:spLocks noChangeArrowheads="1"/>
            </p:cNvSpPr>
            <p:nvPr/>
          </p:nvSpPr>
          <p:spPr bwMode="auto">
            <a:xfrm>
              <a:off x="837" y="1800"/>
              <a:ext cx="129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</a:rPr>
                <a:t>左           右</a:t>
              </a:r>
            </a:p>
          </p:txBody>
        </p:sp>
      </p:grp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3726396" y="3326189"/>
            <a:ext cx="4914900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</a:rPr>
              <a:t>分子数的左右分布称为</a:t>
            </a:r>
            <a:r>
              <a:rPr kumimoji="1" lang="zh-CN" altLang="en-US" sz="2400" b="1">
                <a:solidFill>
                  <a:srgbClr val="0000FF"/>
                </a:solidFill>
              </a:rPr>
              <a:t>宏观态。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4023014" y="4145662"/>
            <a:ext cx="57785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具体分子的左右分布称为</a:t>
            </a:r>
            <a:r>
              <a:rPr kumimoji="1" lang="zh-CN" altLang="en-US" sz="2400" b="1">
                <a:solidFill>
                  <a:srgbClr val="0066FF"/>
                </a:solidFill>
              </a:rPr>
              <a:t>微</a:t>
            </a:r>
            <a:r>
              <a:rPr kumimoji="1" lang="zh-CN" altLang="en-US" sz="2400" b="1">
                <a:solidFill>
                  <a:srgbClr val="0000FF"/>
                </a:solidFill>
              </a:rPr>
              <a:t>观态。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757873" y="5354879"/>
            <a:ext cx="82105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统计理论的基本假设是：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对于孤立系统，各个</a:t>
            </a:r>
            <a:r>
              <a:rPr kumimoji="1"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微观态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出现的概率是相同的。</a:t>
            </a: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555538" y="2240523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以气体自由膨胀为例分析。</a:t>
            </a:r>
          </a:p>
        </p:txBody>
      </p:sp>
      <p:sp>
        <p:nvSpPr>
          <p:cNvPr id="29" name="Rectangle 478"/>
          <p:cNvSpPr>
            <a:spLocks noChangeArrowheads="1"/>
          </p:cNvSpPr>
          <p:nvPr/>
        </p:nvSpPr>
        <p:spPr bwMode="auto">
          <a:xfrm>
            <a:off x="973671" y="223791"/>
            <a:ext cx="6840538" cy="461963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§8.7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热力学第二定律的统计意义和熵的概念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92684" y="955100"/>
            <a:ext cx="5111750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8.7.1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热力学第二定律的统计意义</a:t>
            </a:r>
          </a:p>
        </p:txBody>
      </p:sp>
    </p:spTree>
    <p:extLst>
      <p:ext uri="{BB962C8B-B14F-4D97-AF65-F5344CB8AC3E}">
        <p14:creationId xmlns:p14="http://schemas.microsoft.com/office/powerpoint/2010/main" val="1794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94" grpId="0" autoUpdateAnimBg="0"/>
      <p:bldP spid="75795" grpId="0" autoUpdateAnimBg="0"/>
      <p:bldP spid="75796" grpId="0" autoUpdateAnimBg="0"/>
      <p:bldP spid="75797" grpId="0" autoUpdateAnimBg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19822" y="916512"/>
            <a:ext cx="2667000" cy="1343025"/>
            <a:chOff x="3792" y="1218"/>
            <a:chExt cx="1680" cy="846"/>
          </a:xfrm>
        </p:grpSpPr>
        <p:grpSp>
          <p:nvGrpSpPr>
            <p:cNvPr id="33840" name="Group 3"/>
            <p:cNvGrpSpPr>
              <a:grpSpLocks/>
            </p:cNvGrpSpPr>
            <p:nvPr/>
          </p:nvGrpSpPr>
          <p:grpSpPr bwMode="auto">
            <a:xfrm>
              <a:off x="3792" y="1218"/>
              <a:ext cx="1680" cy="846"/>
              <a:chOff x="2256" y="2850"/>
              <a:chExt cx="1680" cy="846"/>
            </a:xfrm>
          </p:grpSpPr>
          <p:sp>
            <p:nvSpPr>
              <p:cNvPr id="33842" name="Rectangle 4"/>
              <p:cNvSpPr>
                <a:spLocks noChangeArrowheads="1"/>
              </p:cNvSpPr>
              <p:nvPr/>
            </p:nvSpPr>
            <p:spPr bwMode="auto">
              <a:xfrm>
                <a:off x="2353" y="2850"/>
                <a:ext cx="1565" cy="768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33843" name="Group 5"/>
              <p:cNvGrpSpPr>
                <a:grpSpLocks/>
              </p:cNvGrpSpPr>
              <p:nvPr/>
            </p:nvGrpSpPr>
            <p:grpSpPr bwMode="auto">
              <a:xfrm>
                <a:off x="2256" y="2928"/>
                <a:ext cx="1680" cy="768"/>
                <a:chOff x="2256" y="2928"/>
                <a:chExt cx="1680" cy="768"/>
              </a:xfrm>
            </p:grpSpPr>
            <p:sp>
              <p:nvSpPr>
                <p:cNvPr id="33844" name="Line 6"/>
                <p:cNvSpPr>
                  <a:spLocks noChangeShapeType="1"/>
                </p:cNvSpPr>
                <p:nvPr/>
              </p:nvSpPr>
              <p:spPr bwMode="auto">
                <a:xfrm>
                  <a:off x="2256" y="3696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66"/>
                  </a:extrusionClr>
                  <a:contourClr>
                    <a:srgbClr val="FFFF6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4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256" y="292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66"/>
                  </a:extrusionClr>
                  <a:contourClr>
                    <a:srgbClr val="FFFF6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4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936" y="292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66"/>
                  </a:extrusionClr>
                  <a:contourClr>
                    <a:srgbClr val="FFFF6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41" name="Line 9"/>
            <p:cNvSpPr>
              <a:spLocks noChangeShapeType="1"/>
            </p:cNvSpPr>
            <p:nvPr/>
          </p:nvSpPr>
          <p:spPr bwMode="auto">
            <a:xfrm flipV="1">
              <a:off x="4656" y="1260"/>
              <a:ext cx="0" cy="739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4519822" y="1040337"/>
            <a:ext cx="26670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86794" y="118025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先考虑只有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一个分子</a:t>
            </a:r>
            <a:r>
              <a:rPr kumimoji="1" lang="zh-CN" altLang="en-US" sz="2800" b="1">
                <a:latin typeface="宋体" panose="02010600030101010101" pitchFamily="2" charset="-122"/>
              </a:rPr>
              <a:t>的情况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75458" y="2778925"/>
            <a:ext cx="742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一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个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分子在左边和右边的几率各是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百分之五十。</a:t>
            </a: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475458" y="930799"/>
            <a:ext cx="2667000" cy="1755775"/>
            <a:chOff x="240" y="1102"/>
            <a:chExt cx="1680" cy="1106"/>
          </a:xfrm>
        </p:grpSpPr>
        <p:sp>
          <p:nvSpPr>
            <p:cNvPr id="33818" name="Text Box 29"/>
            <p:cNvSpPr txBox="1">
              <a:spLocks noChangeArrowheads="1"/>
            </p:cNvSpPr>
            <p:nvPr/>
          </p:nvSpPr>
          <p:spPr bwMode="auto">
            <a:xfrm>
              <a:off x="499" y="187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左</a:t>
              </a:r>
            </a:p>
          </p:txBody>
        </p:sp>
        <p:sp>
          <p:nvSpPr>
            <p:cNvPr id="33819" name="Text Box 30"/>
            <p:cNvSpPr txBox="1">
              <a:spLocks noChangeArrowheads="1"/>
            </p:cNvSpPr>
            <p:nvPr/>
          </p:nvSpPr>
          <p:spPr bwMode="auto">
            <a:xfrm>
              <a:off x="1344" y="188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右</a:t>
              </a:r>
            </a:p>
          </p:txBody>
        </p:sp>
        <p:grpSp>
          <p:nvGrpSpPr>
            <p:cNvPr id="33820" name="Group 31"/>
            <p:cNvGrpSpPr>
              <a:grpSpLocks/>
            </p:cNvGrpSpPr>
            <p:nvPr/>
          </p:nvGrpSpPr>
          <p:grpSpPr bwMode="auto">
            <a:xfrm>
              <a:off x="240" y="1102"/>
              <a:ext cx="1680" cy="837"/>
              <a:chOff x="2256" y="2859"/>
              <a:chExt cx="1680" cy="837"/>
            </a:xfrm>
          </p:grpSpPr>
          <p:sp>
            <p:nvSpPr>
              <p:cNvPr id="33826" name="Rectangle 32"/>
              <p:cNvSpPr>
                <a:spLocks noChangeArrowheads="1"/>
              </p:cNvSpPr>
              <p:nvPr/>
            </p:nvSpPr>
            <p:spPr bwMode="auto">
              <a:xfrm>
                <a:off x="2347" y="2859"/>
                <a:ext cx="1565" cy="768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33827" name="Group 33"/>
              <p:cNvGrpSpPr>
                <a:grpSpLocks/>
              </p:cNvGrpSpPr>
              <p:nvPr/>
            </p:nvGrpSpPr>
            <p:grpSpPr bwMode="auto">
              <a:xfrm>
                <a:off x="2256" y="2928"/>
                <a:ext cx="1680" cy="768"/>
                <a:chOff x="2256" y="2928"/>
                <a:chExt cx="1680" cy="768"/>
              </a:xfrm>
            </p:grpSpPr>
            <p:sp>
              <p:nvSpPr>
                <p:cNvPr id="33828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3696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66"/>
                  </a:extrusionClr>
                  <a:contourClr>
                    <a:srgbClr val="FFFF6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2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256" y="292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66"/>
                  </a:extrusionClr>
                  <a:contourClr>
                    <a:srgbClr val="FFFF6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3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936" y="292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66"/>
                  </a:extrusionClr>
                  <a:contourClr>
                    <a:srgbClr val="FFFF6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21" name="Line 37"/>
            <p:cNvSpPr>
              <a:spLocks noChangeShapeType="1"/>
            </p:cNvSpPr>
            <p:nvPr/>
          </p:nvSpPr>
          <p:spPr bwMode="auto">
            <a:xfrm flipV="1">
              <a:off x="1104" y="1171"/>
              <a:ext cx="0" cy="768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3822" name="Line 38"/>
            <p:cNvSpPr>
              <a:spLocks noChangeShapeType="1"/>
            </p:cNvSpPr>
            <p:nvPr/>
          </p:nvSpPr>
          <p:spPr bwMode="auto">
            <a:xfrm>
              <a:off x="240" y="1171"/>
              <a:ext cx="168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33823" name="Group 39"/>
            <p:cNvGrpSpPr>
              <a:grpSpLocks/>
            </p:cNvGrpSpPr>
            <p:nvPr/>
          </p:nvGrpSpPr>
          <p:grpSpPr bwMode="auto">
            <a:xfrm>
              <a:off x="576" y="1315"/>
              <a:ext cx="229" cy="487"/>
              <a:chOff x="3744" y="2928"/>
              <a:chExt cx="229" cy="487"/>
            </a:xfrm>
          </p:grpSpPr>
          <p:sp>
            <p:nvSpPr>
              <p:cNvPr id="33824" name="Oval 40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A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3825" name="Text Box 41"/>
              <p:cNvSpPr txBox="1">
                <a:spLocks noChangeArrowheads="1"/>
              </p:cNvSpPr>
              <p:nvPr/>
            </p:nvSpPr>
            <p:spPr bwMode="auto">
              <a:xfrm>
                <a:off x="3744" y="3088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宋体" panose="02010600030101010101" pitchFamily="2" charset="-122"/>
                  </a:rPr>
                  <a:t>a</a:t>
                </a:r>
              </a:p>
            </p:txBody>
          </p:sp>
        </p:grp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5281822" y="1314975"/>
            <a:ext cx="1582737" cy="773112"/>
            <a:chOff x="4272" y="1469"/>
            <a:chExt cx="997" cy="487"/>
          </a:xfrm>
        </p:grpSpPr>
        <p:grpSp>
          <p:nvGrpSpPr>
            <p:cNvPr id="33812" name="Group 74"/>
            <p:cNvGrpSpPr>
              <a:grpSpLocks/>
            </p:cNvGrpSpPr>
            <p:nvPr/>
          </p:nvGrpSpPr>
          <p:grpSpPr bwMode="auto">
            <a:xfrm>
              <a:off x="5040" y="1469"/>
              <a:ext cx="229" cy="487"/>
              <a:chOff x="3744" y="2928"/>
              <a:chExt cx="229" cy="487"/>
            </a:xfrm>
          </p:grpSpPr>
          <p:sp>
            <p:nvSpPr>
              <p:cNvPr id="33814" name="Oval 75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A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3815" name="Text Box 76"/>
              <p:cNvSpPr txBox="1">
                <a:spLocks noChangeArrowheads="1"/>
              </p:cNvSpPr>
              <p:nvPr/>
            </p:nvSpPr>
            <p:spPr bwMode="auto">
              <a:xfrm>
                <a:off x="3744" y="3088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宋体" panose="02010600030101010101" pitchFamily="2" charset="-122"/>
                  </a:rPr>
                  <a:t>a</a:t>
                </a:r>
              </a:p>
            </p:txBody>
          </p:sp>
        </p:grpSp>
        <p:sp>
          <p:nvSpPr>
            <p:cNvPr id="33813" name="Line 77"/>
            <p:cNvSpPr>
              <a:spLocks noChangeShapeType="1"/>
            </p:cNvSpPr>
            <p:nvPr/>
          </p:nvSpPr>
          <p:spPr bwMode="auto">
            <a:xfrm flipH="1">
              <a:off x="4272" y="1536"/>
              <a:ext cx="76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09" name="Line 82"/>
          <p:cNvSpPr>
            <a:spLocks noChangeShapeType="1"/>
          </p:cNvSpPr>
          <p:nvPr/>
        </p:nvSpPr>
        <p:spPr bwMode="auto">
          <a:xfrm flipH="1">
            <a:off x="5358022" y="-3300024"/>
            <a:ext cx="12192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" name="Group 23"/>
          <p:cNvGrpSpPr>
            <a:grpSpLocks/>
          </p:cNvGrpSpPr>
          <p:nvPr/>
        </p:nvGrpSpPr>
        <p:grpSpPr bwMode="auto">
          <a:xfrm>
            <a:off x="3131655" y="4061670"/>
            <a:ext cx="1600200" cy="685800"/>
            <a:chOff x="3072" y="2496"/>
            <a:chExt cx="1008" cy="432"/>
          </a:xfrm>
        </p:grpSpPr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3600" y="2496"/>
              <a:ext cx="480" cy="432"/>
            </a:xfrm>
            <a:prstGeom prst="rect">
              <a:avLst/>
            </a:prstGeom>
            <a:solidFill>
              <a:srgbClr val="F5E7E7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" name="Group 25"/>
            <p:cNvGrpSpPr>
              <a:grpSpLocks/>
            </p:cNvGrpSpPr>
            <p:nvPr/>
          </p:nvGrpSpPr>
          <p:grpSpPr bwMode="auto">
            <a:xfrm>
              <a:off x="3072" y="2496"/>
              <a:ext cx="528" cy="432"/>
              <a:chOff x="3072" y="2496"/>
              <a:chExt cx="528" cy="432"/>
            </a:xfrm>
          </p:grpSpPr>
          <p:sp>
            <p:nvSpPr>
              <p:cNvPr id="43" name="Rectangle 26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52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27"/>
              <p:cNvSpPr>
                <a:spLocks noChangeArrowheads="1"/>
              </p:cNvSpPr>
              <p:nvPr/>
            </p:nvSpPr>
            <p:spPr bwMode="auto">
              <a:xfrm>
                <a:off x="3168" y="2688"/>
                <a:ext cx="96" cy="96"/>
              </a:xfrm>
              <a:prstGeom prst="ellipse">
                <a:avLst/>
              </a:prstGeom>
              <a:solidFill>
                <a:srgbClr val="ED39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Oval 2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96" cy="96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Group 29"/>
          <p:cNvGrpSpPr>
            <a:grpSpLocks/>
          </p:cNvGrpSpPr>
          <p:nvPr/>
        </p:nvGrpSpPr>
        <p:grpSpPr bwMode="auto">
          <a:xfrm>
            <a:off x="4017067" y="5584082"/>
            <a:ext cx="1600200" cy="685800"/>
            <a:chOff x="4320" y="2496"/>
            <a:chExt cx="1008" cy="432"/>
          </a:xfrm>
        </p:grpSpPr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4320" y="2496"/>
              <a:ext cx="52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31"/>
            <p:cNvSpPr>
              <a:spLocks noChangeArrowheads="1"/>
            </p:cNvSpPr>
            <p:nvPr/>
          </p:nvSpPr>
          <p:spPr bwMode="auto">
            <a:xfrm>
              <a:off x="4848" y="2496"/>
              <a:ext cx="480" cy="432"/>
            </a:xfrm>
            <a:prstGeom prst="rect">
              <a:avLst/>
            </a:prstGeom>
            <a:solidFill>
              <a:srgbClr val="F5E7E7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Oval 32"/>
            <p:cNvSpPr>
              <a:spLocks noChangeArrowheads="1"/>
            </p:cNvSpPr>
            <p:nvPr/>
          </p:nvSpPr>
          <p:spPr bwMode="auto">
            <a:xfrm>
              <a:off x="5040" y="2688"/>
              <a:ext cx="96" cy="96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33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rgbClr val="ED39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" name="Group 34"/>
          <p:cNvGrpSpPr>
            <a:grpSpLocks/>
          </p:cNvGrpSpPr>
          <p:nvPr/>
        </p:nvGrpSpPr>
        <p:grpSpPr bwMode="auto">
          <a:xfrm>
            <a:off x="3131655" y="4822082"/>
            <a:ext cx="1600200" cy="685800"/>
            <a:chOff x="3072" y="3120"/>
            <a:chExt cx="1008" cy="432"/>
          </a:xfrm>
        </p:grpSpPr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3072" y="3120"/>
              <a:ext cx="52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3600" y="3120"/>
              <a:ext cx="480" cy="432"/>
            </a:xfrm>
            <a:prstGeom prst="rect">
              <a:avLst/>
            </a:prstGeom>
            <a:solidFill>
              <a:srgbClr val="F5E7E7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3696" y="3312"/>
              <a:ext cx="96" cy="96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38"/>
            <p:cNvSpPr>
              <a:spLocks noChangeArrowheads="1"/>
            </p:cNvSpPr>
            <p:nvPr/>
          </p:nvSpPr>
          <p:spPr bwMode="auto">
            <a:xfrm>
              <a:off x="3888" y="3312"/>
              <a:ext cx="96" cy="96"/>
            </a:xfrm>
            <a:prstGeom prst="ellipse">
              <a:avLst/>
            </a:prstGeom>
            <a:solidFill>
              <a:srgbClr val="ED39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51"/>
          <p:cNvGrpSpPr>
            <a:grpSpLocks/>
          </p:cNvGrpSpPr>
          <p:nvPr/>
        </p:nvGrpSpPr>
        <p:grpSpPr bwMode="auto">
          <a:xfrm>
            <a:off x="2331555" y="5585670"/>
            <a:ext cx="1600200" cy="685800"/>
            <a:chOff x="4320" y="3120"/>
            <a:chExt cx="1008" cy="432"/>
          </a:xfrm>
        </p:grpSpPr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4848" y="3120"/>
              <a:ext cx="480" cy="432"/>
            </a:xfrm>
            <a:prstGeom prst="rect">
              <a:avLst/>
            </a:prstGeom>
            <a:solidFill>
              <a:srgbClr val="F5E7E7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4320" y="3120"/>
              <a:ext cx="52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Oval 54"/>
            <p:cNvSpPr>
              <a:spLocks noChangeArrowheads="1"/>
            </p:cNvSpPr>
            <p:nvPr/>
          </p:nvSpPr>
          <p:spPr bwMode="auto">
            <a:xfrm>
              <a:off x="4560" y="3312"/>
              <a:ext cx="96" cy="96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Oval 55"/>
            <p:cNvSpPr>
              <a:spLocks noChangeArrowheads="1"/>
            </p:cNvSpPr>
            <p:nvPr/>
          </p:nvSpPr>
          <p:spPr bwMode="auto">
            <a:xfrm>
              <a:off x="5040" y="3312"/>
              <a:ext cx="96" cy="96"/>
            </a:xfrm>
            <a:prstGeom prst="ellipse">
              <a:avLst/>
            </a:prstGeom>
            <a:solidFill>
              <a:srgbClr val="ED39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8412" y="364416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两个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分子</a:t>
            </a:r>
            <a:r>
              <a:rPr kumimoji="1" lang="zh-CN" altLang="en-US" sz="2800" b="1">
                <a:latin typeface="宋体" panose="02010600030101010101" pitchFamily="2" charset="-122"/>
              </a:rPr>
              <a:t>的情况</a:t>
            </a:r>
          </a:p>
        </p:txBody>
      </p:sp>
      <p:sp>
        <p:nvSpPr>
          <p:cNvPr id="62" name="Text Box 329"/>
          <p:cNvSpPr txBox="1">
            <a:spLocks noChangeArrowheads="1"/>
          </p:cNvSpPr>
          <p:nvPr/>
        </p:nvSpPr>
        <p:spPr bwMode="auto">
          <a:xfrm>
            <a:off x="6084105" y="3893395"/>
            <a:ext cx="23487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从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宏观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上可分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smtClean="0">
                <a:latin typeface="Times New Roman" panose="02020603050405020304" pitchFamily="18" charset="0"/>
              </a:rPr>
              <a:t>为</a:t>
            </a:r>
            <a:r>
              <a:rPr kumimoji="1" lang="en-US" altLang="zh-CN" sz="2800" b="1" smtClean="0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smtClean="0">
                <a:latin typeface="Times New Roman" panose="02020603050405020304" pitchFamily="18" charset="0"/>
              </a:rPr>
              <a:t>个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状态</a:t>
            </a:r>
          </a:p>
        </p:txBody>
      </p:sp>
      <p:sp>
        <p:nvSpPr>
          <p:cNvPr id="63" name="Text Box 328"/>
          <p:cNvSpPr txBox="1">
            <a:spLocks noChangeArrowheads="1"/>
          </p:cNvSpPr>
          <p:nvPr/>
        </p:nvSpPr>
        <p:spPr bwMode="auto">
          <a:xfrm>
            <a:off x="6458974" y="5163018"/>
            <a:ext cx="19511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共有</a:t>
            </a:r>
            <a:r>
              <a:rPr kumimoji="1" lang="en-US" altLang="zh-CN" sz="2800" b="1" smtClean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baseline="30000" smtClean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smtClean="0">
                <a:latin typeface="Times New Roman" panose="02020603050405020304" pitchFamily="18" charset="0"/>
              </a:rPr>
              <a:t>=4</a:t>
            </a:r>
            <a:r>
              <a:rPr kumimoji="1" lang="zh-CN" altLang="en-US" sz="2800" b="1" smtClean="0">
                <a:latin typeface="Times New Roman" panose="02020603050405020304" pitchFamily="18" charset="0"/>
              </a:rPr>
              <a:t>个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微观状态</a:t>
            </a:r>
          </a:p>
        </p:txBody>
      </p:sp>
    </p:spTree>
    <p:extLst>
      <p:ext uri="{BB962C8B-B14F-4D97-AF65-F5344CB8AC3E}">
        <p14:creationId xmlns:p14="http://schemas.microsoft.com/office/powerpoint/2010/main" val="125611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animBg="1"/>
      <p:bldP spid="10264" grpId="0" autoUpdateAnimBg="0"/>
      <p:bldP spid="10265" grpId="0" autoUpdateAnimBg="0"/>
      <p:bldP spid="3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37560" y="6248400"/>
            <a:ext cx="2540000" cy="457200"/>
          </a:xfrm>
        </p:spPr>
        <p:txBody>
          <a:bodyPr/>
          <a:lstStyle/>
          <a:p>
            <a:fld id="{00DC4C0F-BCA8-4F09-AA38-388193BCABC2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76893" name="Group 93"/>
          <p:cNvGrpSpPr>
            <a:grpSpLocks/>
          </p:cNvGrpSpPr>
          <p:nvPr/>
        </p:nvGrpSpPr>
        <p:grpSpPr bwMode="auto">
          <a:xfrm>
            <a:off x="370597" y="638358"/>
            <a:ext cx="7704138" cy="5348288"/>
            <a:chOff x="158" y="216"/>
            <a:chExt cx="5446" cy="3780"/>
          </a:xfrm>
        </p:grpSpPr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216" y="216"/>
              <a:ext cx="5388" cy="3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204" y="552"/>
              <a:ext cx="5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>
              <a:off x="936" y="216"/>
              <a:ext cx="0" cy="3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>
              <a:off x="2148" y="216"/>
              <a:ext cx="0" cy="3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>
              <a:off x="4932" y="228"/>
              <a:ext cx="0" cy="3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158" y="229"/>
              <a:ext cx="78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宏观态</a:t>
              </a:r>
            </a:p>
          </p:txBody>
        </p:sp>
        <p:sp>
          <p:nvSpPr>
            <p:cNvPr id="76819" name="Rectangle 19"/>
            <p:cNvSpPr>
              <a:spLocks noChangeArrowheads="1"/>
            </p:cNvSpPr>
            <p:nvPr/>
          </p:nvSpPr>
          <p:spPr bwMode="auto">
            <a:xfrm>
              <a:off x="1178" y="241"/>
              <a:ext cx="7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微观态</a:t>
              </a:r>
            </a:p>
          </p:txBody>
        </p:sp>
        <p:sp>
          <p:nvSpPr>
            <p:cNvPr id="76821" name="Rectangle 21"/>
            <p:cNvSpPr>
              <a:spLocks noChangeArrowheads="1"/>
            </p:cNvSpPr>
            <p:nvPr/>
          </p:nvSpPr>
          <p:spPr bwMode="auto">
            <a:xfrm>
              <a:off x="2210" y="222"/>
              <a:ext cx="287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宏观态包括的微观态数</a:t>
              </a:r>
              <a:r>
                <a:rPr kumimoji="1" lang="en-US" altLang="zh-CN" sz="2400" b="1" i="1">
                  <a:solidFill>
                    <a:srgbClr val="000000"/>
                  </a:solidFill>
                </a:rPr>
                <a:t>Ω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</a:rPr>
                <a:t>i</a:t>
              </a:r>
              <a:endParaRPr kumimoji="1" lang="en-US" altLang="zh-CN" sz="2400" b="1">
                <a:solidFill>
                  <a:srgbClr val="000000"/>
                </a:solidFill>
              </a:endParaRPr>
            </a:p>
          </p:txBody>
        </p:sp>
        <p:sp>
          <p:nvSpPr>
            <p:cNvPr id="76822" name="Rectangle 22"/>
            <p:cNvSpPr>
              <a:spLocks noChangeArrowheads="1"/>
            </p:cNvSpPr>
            <p:nvPr/>
          </p:nvSpPr>
          <p:spPr bwMode="auto">
            <a:xfrm>
              <a:off x="4970" y="241"/>
              <a:ext cx="5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概率</a:t>
              </a:r>
            </a:p>
          </p:txBody>
        </p:sp>
      </p:grpSp>
      <p:grpSp>
        <p:nvGrpSpPr>
          <p:cNvPr id="76913" name="Group 113"/>
          <p:cNvGrpSpPr>
            <a:grpSpLocks/>
          </p:cNvGrpSpPr>
          <p:nvPr/>
        </p:nvGrpSpPr>
        <p:grpSpPr bwMode="auto">
          <a:xfrm>
            <a:off x="1456447" y="1054283"/>
            <a:ext cx="1098550" cy="4881562"/>
            <a:chOff x="926" y="522"/>
            <a:chExt cx="776" cy="3450"/>
          </a:xfrm>
        </p:grpSpPr>
        <p:sp>
          <p:nvSpPr>
            <p:cNvPr id="76820" name="Line 20"/>
            <p:cNvSpPr>
              <a:spLocks noChangeShapeType="1"/>
            </p:cNvSpPr>
            <p:nvPr/>
          </p:nvSpPr>
          <p:spPr bwMode="auto">
            <a:xfrm>
              <a:off x="1524" y="552"/>
              <a:ext cx="0" cy="3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27" name="Rectangle 27"/>
            <p:cNvSpPr>
              <a:spLocks noChangeArrowheads="1"/>
            </p:cNvSpPr>
            <p:nvPr/>
          </p:nvSpPr>
          <p:spPr bwMode="auto">
            <a:xfrm>
              <a:off x="926" y="522"/>
              <a:ext cx="77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abcd</a:t>
              </a:r>
              <a:r>
                <a:rPr kumimoji="1" lang="en-US" altLang="zh-CN" sz="2800" b="1" i="1">
                  <a:solidFill>
                    <a:srgbClr val="000000"/>
                  </a:solidFill>
                </a:rPr>
                <a:t>	</a:t>
              </a:r>
            </a:p>
          </p:txBody>
        </p:sp>
      </p:grpSp>
      <p:grpSp>
        <p:nvGrpSpPr>
          <p:cNvPr id="76894" name="Group 94"/>
          <p:cNvGrpSpPr>
            <a:grpSpLocks/>
          </p:cNvGrpSpPr>
          <p:nvPr/>
        </p:nvGrpSpPr>
        <p:grpSpPr bwMode="auto">
          <a:xfrm>
            <a:off x="453147" y="1087622"/>
            <a:ext cx="7621588" cy="4848225"/>
            <a:chOff x="216" y="546"/>
            <a:chExt cx="5388" cy="3426"/>
          </a:xfrm>
        </p:grpSpPr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>
              <a:off x="564" y="564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25" name="Rectangle 25"/>
            <p:cNvSpPr>
              <a:spLocks noChangeArrowheads="1"/>
            </p:cNvSpPr>
            <p:nvPr/>
          </p:nvSpPr>
          <p:spPr bwMode="auto">
            <a:xfrm>
              <a:off x="267" y="546"/>
              <a:ext cx="25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6826" name="Line 26"/>
            <p:cNvSpPr>
              <a:spLocks noChangeShapeType="1"/>
            </p:cNvSpPr>
            <p:nvPr/>
          </p:nvSpPr>
          <p:spPr bwMode="auto">
            <a:xfrm>
              <a:off x="216" y="864"/>
              <a:ext cx="5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553" y="546"/>
              <a:ext cx="31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 0</a:t>
              </a:r>
            </a:p>
          </p:txBody>
        </p:sp>
      </p:grpSp>
      <p:graphicFrame>
        <p:nvGraphicFramePr>
          <p:cNvPr id="768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475907"/>
              </p:ext>
            </p:extLst>
          </p:nvPr>
        </p:nvGraphicFramePr>
        <p:xfrm>
          <a:off x="4131387" y="1044760"/>
          <a:ext cx="16398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6" name="公式" r:id="rId4" imgW="736560" imgH="228600" progId="Equation.3">
                  <p:embed/>
                </p:oleObj>
              </mc:Choice>
              <mc:Fallback>
                <p:oleObj name="公式" r:id="rId4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387" y="1044760"/>
                        <a:ext cx="16398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95" name="Group 95"/>
          <p:cNvGrpSpPr>
            <a:grpSpLocks/>
          </p:cNvGrpSpPr>
          <p:nvPr/>
        </p:nvGrpSpPr>
        <p:grpSpPr bwMode="auto">
          <a:xfrm>
            <a:off x="421398" y="1513072"/>
            <a:ext cx="7635875" cy="519113"/>
            <a:chOff x="194" y="847"/>
            <a:chExt cx="5398" cy="366"/>
          </a:xfrm>
        </p:grpSpPr>
        <p:sp>
          <p:nvSpPr>
            <p:cNvPr id="76831" name="Line 31"/>
            <p:cNvSpPr>
              <a:spLocks noChangeShapeType="1"/>
            </p:cNvSpPr>
            <p:nvPr/>
          </p:nvSpPr>
          <p:spPr bwMode="auto">
            <a:xfrm>
              <a:off x="204" y="1164"/>
              <a:ext cx="5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32" name="Rectangle 32"/>
            <p:cNvSpPr>
              <a:spLocks noChangeArrowheads="1"/>
            </p:cNvSpPr>
            <p:nvPr/>
          </p:nvSpPr>
          <p:spPr bwMode="auto">
            <a:xfrm>
              <a:off x="591" y="847"/>
              <a:ext cx="25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194" y="847"/>
              <a:ext cx="31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 0</a:t>
              </a:r>
            </a:p>
          </p:txBody>
        </p:sp>
      </p:grpSp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2339097" y="152894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</a:rPr>
              <a:t>abcd	</a:t>
            </a:r>
          </a:p>
        </p:txBody>
      </p:sp>
      <p:graphicFrame>
        <p:nvGraphicFramePr>
          <p:cNvPr id="768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242203"/>
              </p:ext>
            </p:extLst>
          </p:nvPr>
        </p:nvGraphicFramePr>
        <p:xfrm>
          <a:off x="4107574" y="1486085"/>
          <a:ext cx="16494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7" name="公式" r:id="rId6" imgW="749160" imgH="228600" progId="Equation.3">
                  <p:embed/>
                </p:oleObj>
              </mc:Choice>
              <mc:Fallback>
                <p:oleObj name="公式" r:id="rId6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7574" y="1486085"/>
                        <a:ext cx="16494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97" name="Group 97"/>
          <p:cNvGrpSpPr>
            <a:grpSpLocks/>
          </p:cNvGrpSpPr>
          <p:nvPr/>
        </p:nvGrpSpPr>
        <p:grpSpPr bwMode="auto">
          <a:xfrm>
            <a:off x="1454862" y="1854385"/>
            <a:ext cx="1730375" cy="523181"/>
            <a:chOff x="924" y="1087"/>
            <a:chExt cx="1224" cy="370"/>
          </a:xfrm>
        </p:grpSpPr>
        <p:sp>
          <p:nvSpPr>
            <p:cNvPr id="76837" name="Line 37"/>
            <p:cNvSpPr>
              <a:spLocks noChangeShapeType="1"/>
            </p:cNvSpPr>
            <p:nvPr/>
          </p:nvSpPr>
          <p:spPr bwMode="auto">
            <a:xfrm>
              <a:off x="924" y="1356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41" name="Rectangle 41"/>
            <p:cNvSpPr>
              <a:spLocks noChangeArrowheads="1"/>
            </p:cNvSpPr>
            <p:nvPr/>
          </p:nvSpPr>
          <p:spPr bwMode="auto">
            <a:xfrm>
              <a:off x="963" y="1087"/>
              <a:ext cx="784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 b c</a:t>
              </a:r>
              <a:r>
                <a:rPr kumimoji="1" lang="en-US" altLang="zh-CN" sz="2800" b="1" i="1">
                  <a:solidFill>
                    <a:srgbClr val="000000"/>
                  </a:solidFill>
                </a:rPr>
                <a:t>	</a:t>
              </a:r>
            </a:p>
          </p:txBody>
        </p:sp>
        <p:sp>
          <p:nvSpPr>
            <p:cNvPr id="76842" name="Rectangle 42"/>
            <p:cNvSpPr>
              <a:spLocks noChangeArrowheads="1"/>
            </p:cNvSpPr>
            <p:nvPr/>
          </p:nvSpPr>
          <p:spPr bwMode="auto">
            <a:xfrm>
              <a:off x="1695" y="1121"/>
              <a:ext cx="23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d</a:t>
              </a:r>
            </a:p>
          </p:txBody>
        </p:sp>
      </p:grpSp>
      <p:grpSp>
        <p:nvGrpSpPr>
          <p:cNvPr id="76898" name="Group 98"/>
          <p:cNvGrpSpPr>
            <a:grpSpLocks/>
          </p:cNvGrpSpPr>
          <p:nvPr/>
        </p:nvGrpSpPr>
        <p:grpSpPr bwMode="auto">
          <a:xfrm>
            <a:off x="1454862" y="2175058"/>
            <a:ext cx="1730375" cy="476250"/>
            <a:chOff x="924" y="1314"/>
            <a:chExt cx="1224" cy="337"/>
          </a:xfrm>
        </p:grpSpPr>
        <p:sp>
          <p:nvSpPr>
            <p:cNvPr id="76838" name="Line 38"/>
            <p:cNvSpPr>
              <a:spLocks noChangeShapeType="1"/>
            </p:cNvSpPr>
            <p:nvPr/>
          </p:nvSpPr>
          <p:spPr bwMode="auto">
            <a:xfrm>
              <a:off x="924" y="1572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43" name="Rectangle 43"/>
            <p:cNvSpPr>
              <a:spLocks noChangeArrowheads="1"/>
            </p:cNvSpPr>
            <p:nvPr/>
          </p:nvSpPr>
          <p:spPr bwMode="auto">
            <a:xfrm>
              <a:off x="937" y="1327"/>
              <a:ext cx="77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 b d	</a:t>
              </a:r>
            </a:p>
          </p:txBody>
        </p:sp>
        <p:sp>
          <p:nvSpPr>
            <p:cNvPr id="76844" name="Rectangle 44"/>
            <p:cNvSpPr>
              <a:spLocks noChangeArrowheads="1"/>
            </p:cNvSpPr>
            <p:nvPr/>
          </p:nvSpPr>
          <p:spPr bwMode="auto">
            <a:xfrm>
              <a:off x="1706" y="1314"/>
              <a:ext cx="22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c</a:t>
              </a:r>
            </a:p>
          </p:txBody>
        </p:sp>
      </p:grpSp>
      <p:grpSp>
        <p:nvGrpSpPr>
          <p:cNvPr id="76899" name="Group 99"/>
          <p:cNvGrpSpPr>
            <a:grpSpLocks/>
          </p:cNvGrpSpPr>
          <p:nvPr/>
        </p:nvGrpSpPr>
        <p:grpSpPr bwMode="auto">
          <a:xfrm>
            <a:off x="1454862" y="2481449"/>
            <a:ext cx="1730375" cy="494603"/>
            <a:chOff x="924" y="1530"/>
            <a:chExt cx="1224" cy="350"/>
          </a:xfrm>
        </p:grpSpPr>
        <p:sp>
          <p:nvSpPr>
            <p:cNvPr id="76839" name="Line 39"/>
            <p:cNvSpPr>
              <a:spLocks noChangeShapeType="1"/>
            </p:cNvSpPr>
            <p:nvPr/>
          </p:nvSpPr>
          <p:spPr bwMode="auto">
            <a:xfrm>
              <a:off x="924" y="1776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45" name="Rectangle 45"/>
            <p:cNvSpPr>
              <a:spLocks noChangeArrowheads="1"/>
            </p:cNvSpPr>
            <p:nvPr/>
          </p:nvSpPr>
          <p:spPr bwMode="auto">
            <a:xfrm>
              <a:off x="950" y="1530"/>
              <a:ext cx="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 c d	</a:t>
              </a:r>
            </a:p>
          </p:txBody>
        </p:sp>
        <p:sp>
          <p:nvSpPr>
            <p:cNvPr id="76846" name="Rectangle 46"/>
            <p:cNvSpPr>
              <a:spLocks noChangeArrowheads="1"/>
            </p:cNvSpPr>
            <p:nvPr/>
          </p:nvSpPr>
          <p:spPr bwMode="auto">
            <a:xfrm>
              <a:off x="1695" y="1553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b</a:t>
              </a:r>
            </a:p>
          </p:txBody>
        </p:sp>
      </p:grpSp>
      <p:grpSp>
        <p:nvGrpSpPr>
          <p:cNvPr id="76900" name="Group 100"/>
          <p:cNvGrpSpPr>
            <a:grpSpLocks/>
          </p:cNvGrpSpPr>
          <p:nvPr/>
        </p:nvGrpSpPr>
        <p:grpSpPr bwMode="auto">
          <a:xfrm>
            <a:off x="1491374" y="2730683"/>
            <a:ext cx="1387475" cy="457200"/>
            <a:chOff x="950" y="1734"/>
            <a:chExt cx="981" cy="323"/>
          </a:xfrm>
        </p:grpSpPr>
        <p:sp>
          <p:nvSpPr>
            <p:cNvPr id="76847" name="Rectangle 47"/>
            <p:cNvSpPr>
              <a:spLocks noChangeArrowheads="1"/>
            </p:cNvSpPr>
            <p:nvPr/>
          </p:nvSpPr>
          <p:spPr bwMode="auto">
            <a:xfrm>
              <a:off x="950" y="1734"/>
              <a:ext cx="77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b c d	</a:t>
              </a:r>
            </a:p>
          </p:txBody>
        </p:sp>
        <p:sp>
          <p:nvSpPr>
            <p:cNvPr id="76848" name="Rectangle 48"/>
            <p:cNvSpPr>
              <a:spLocks noChangeArrowheads="1"/>
            </p:cNvSpPr>
            <p:nvPr/>
          </p:nvSpPr>
          <p:spPr bwMode="auto">
            <a:xfrm>
              <a:off x="1693" y="1734"/>
              <a:ext cx="23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76896" name="Group 96"/>
          <p:cNvGrpSpPr>
            <a:grpSpLocks/>
          </p:cNvGrpSpPr>
          <p:nvPr/>
        </p:nvGrpSpPr>
        <p:grpSpPr bwMode="auto">
          <a:xfrm>
            <a:off x="453147" y="2292533"/>
            <a:ext cx="7621588" cy="823912"/>
            <a:chOff x="216" y="1397"/>
            <a:chExt cx="5388" cy="583"/>
          </a:xfrm>
        </p:grpSpPr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>
              <a:off x="216" y="1980"/>
              <a:ext cx="5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49" name="Rectangle 49"/>
            <p:cNvSpPr>
              <a:spLocks noChangeArrowheads="1"/>
            </p:cNvSpPr>
            <p:nvPr/>
          </p:nvSpPr>
          <p:spPr bwMode="auto">
            <a:xfrm>
              <a:off x="220" y="1401"/>
              <a:ext cx="31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 3</a:t>
              </a:r>
            </a:p>
          </p:txBody>
        </p:sp>
        <p:sp>
          <p:nvSpPr>
            <p:cNvPr id="76850" name="Rectangle 50"/>
            <p:cNvSpPr>
              <a:spLocks noChangeArrowheads="1"/>
            </p:cNvSpPr>
            <p:nvPr/>
          </p:nvSpPr>
          <p:spPr bwMode="auto">
            <a:xfrm>
              <a:off x="531" y="1397"/>
              <a:ext cx="31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 1</a:t>
              </a:r>
            </a:p>
          </p:txBody>
        </p:sp>
      </p:grpSp>
      <p:graphicFrame>
        <p:nvGraphicFramePr>
          <p:cNvPr id="768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983574"/>
              </p:ext>
            </p:extLst>
          </p:nvPr>
        </p:nvGraphicFramePr>
        <p:xfrm>
          <a:off x="3899499" y="2212180"/>
          <a:ext cx="2052170" cy="620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8" name="Equation" r:id="rId8" imgW="660240" imgH="203040" progId="Equation.DSMT4">
                  <p:embed/>
                </p:oleObj>
              </mc:Choice>
              <mc:Fallback>
                <p:oleObj name="Equation" r:id="rId8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499" y="2212180"/>
                        <a:ext cx="2052170" cy="620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225428"/>
              </p:ext>
            </p:extLst>
          </p:nvPr>
        </p:nvGraphicFramePr>
        <p:xfrm>
          <a:off x="7327022" y="2359210"/>
          <a:ext cx="5794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9" name="Equation" r:id="rId10" imgW="317160" imgH="215640" progId="Equation.DSMT4">
                  <p:embed/>
                </p:oleObj>
              </mc:Choice>
              <mc:Fallback>
                <p:oleObj name="Equation" r:id="rId10" imgW="317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022" y="2359210"/>
                        <a:ext cx="57943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902" name="Group 102"/>
          <p:cNvGrpSpPr>
            <a:grpSpLocks/>
          </p:cNvGrpSpPr>
          <p:nvPr/>
        </p:nvGrpSpPr>
        <p:grpSpPr bwMode="auto">
          <a:xfrm>
            <a:off x="1454860" y="3057707"/>
            <a:ext cx="1987550" cy="480502"/>
            <a:chOff x="924" y="1938"/>
            <a:chExt cx="1405" cy="339"/>
          </a:xfrm>
        </p:grpSpPr>
        <p:sp>
          <p:nvSpPr>
            <p:cNvPr id="76854" name="Line 54"/>
            <p:cNvSpPr>
              <a:spLocks noChangeShapeType="1"/>
            </p:cNvSpPr>
            <p:nvPr/>
          </p:nvSpPr>
          <p:spPr bwMode="auto">
            <a:xfrm>
              <a:off x="924" y="2160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57" name="Rectangle 57"/>
            <p:cNvSpPr>
              <a:spLocks noChangeArrowheads="1"/>
            </p:cNvSpPr>
            <p:nvPr/>
          </p:nvSpPr>
          <p:spPr bwMode="auto">
            <a:xfrm>
              <a:off x="1552" y="1938"/>
              <a:ext cx="77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 b c	</a:t>
              </a:r>
            </a:p>
          </p:txBody>
        </p:sp>
        <p:sp>
          <p:nvSpPr>
            <p:cNvPr id="76858" name="Rectangle 58"/>
            <p:cNvSpPr>
              <a:spLocks noChangeArrowheads="1"/>
            </p:cNvSpPr>
            <p:nvPr/>
          </p:nvSpPr>
          <p:spPr bwMode="auto">
            <a:xfrm>
              <a:off x="1095" y="1951"/>
              <a:ext cx="23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d</a:t>
              </a:r>
            </a:p>
          </p:txBody>
        </p:sp>
      </p:grpSp>
      <p:grpSp>
        <p:nvGrpSpPr>
          <p:cNvPr id="76903" name="Group 103"/>
          <p:cNvGrpSpPr>
            <a:grpSpLocks/>
          </p:cNvGrpSpPr>
          <p:nvPr/>
        </p:nvGrpSpPr>
        <p:grpSpPr bwMode="auto">
          <a:xfrm>
            <a:off x="1454860" y="3329170"/>
            <a:ext cx="1987550" cy="457200"/>
            <a:chOff x="924" y="2130"/>
            <a:chExt cx="1405" cy="323"/>
          </a:xfrm>
        </p:grpSpPr>
        <p:sp>
          <p:nvSpPr>
            <p:cNvPr id="76860" name="Rectangle 60"/>
            <p:cNvSpPr>
              <a:spLocks noChangeArrowheads="1"/>
            </p:cNvSpPr>
            <p:nvPr/>
          </p:nvSpPr>
          <p:spPr bwMode="auto">
            <a:xfrm>
              <a:off x="1106" y="2130"/>
              <a:ext cx="22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6855" name="Line 55"/>
            <p:cNvSpPr>
              <a:spLocks noChangeShapeType="1"/>
            </p:cNvSpPr>
            <p:nvPr/>
          </p:nvSpPr>
          <p:spPr bwMode="auto">
            <a:xfrm>
              <a:off x="924" y="2364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59" name="Rectangle 59"/>
            <p:cNvSpPr>
              <a:spLocks noChangeArrowheads="1"/>
            </p:cNvSpPr>
            <p:nvPr/>
          </p:nvSpPr>
          <p:spPr bwMode="auto">
            <a:xfrm>
              <a:off x="1552" y="2130"/>
              <a:ext cx="77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 b d	</a:t>
              </a:r>
            </a:p>
          </p:txBody>
        </p:sp>
      </p:grpSp>
      <p:grpSp>
        <p:nvGrpSpPr>
          <p:cNvPr id="76904" name="Group 104"/>
          <p:cNvGrpSpPr>
            <a:grpSpLocks/>
          </p:cNvGrpSpPr>
          <p:nvPr/>
        </p:nvGrpSpPr>
        <p:grpSpPr bwMode="auto">
          <a:xfrm>
            <a:off x="1454860" y="3618097"/>
            <a:ext cx="1966912" cy="473075"/>
            <a:chOff x="924" y="2334"/>
            <a:chExt cx="1391" cy="334"/>
          </a:xfrm>
        </p:grpSpPr>
        <p:sp>
          <p:nvSpPr>
            <p:cNvPr id="76856" name="Line 56"/>
            <p:cNvSpPr>
              <a:spLocks noChangeShapeType="1"/>
            </p:cNvSpPr>
            <p:nvPr/>
          </p:nvSpPr>
          <p:spPr bwMode="auto">
            <a:xfrm>
              <a:off x="924" y="2568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61" name="Rectangle 61"/>
            <p:cNvSpPr>
              <a:spLocks noChangeArrowheads="1"/>
            </p:cNvSpPr>
            <p:nvPr/>
          </p:nvSpPr>
          <p:spPr bwMode="auto">
            <a:xfrm>
              <a:off x="1538" y="2334"/>
              <a:ext cx="77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 c d	</a:t>
              </a:r>
            </a:p>
          </p:txBody>
        </p:sp>
        <p:sp>
          <p:nvSpPr>
            <p:cNvPr id="76862" name="Rectangle 62"/>
            <p:cNvSpPr>
              <a:spLocks noChangeArrowheads="1"/>
            </p:cNvSpPr>
            <p:nvPr/>
          </p:nvSpPr>
          <p:spPr bwMode="auto">
            <a:xfrm>
              <a:off x="1083" y="2345"/>
              <a:ext cx="23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b</a:t>
              </a:r>
            </a:p>
          </p:txBody>
        </p:sp>
      </p:grpSp>
      <p:grpSp>
        <p:nvGrpSpPr>
          <p:cNvPr id="76905" name="Group 105"/>
          <p:cNvGrpSpPr>
            <a:grpSpLocks/>
          </p:cNvGrpSpPr>
          <p:nvPr/>
        </p:nvGrpSpPr>
        <p:grpSpPr bwMode="auto">
          <a:xfrm>
            <a:off x="1677110" y="3851460"/>
            <a:ext cx="1727200" cy="473075"/>
            <a:chOff x="1082" y="2526"/>
            <a:chExt cx="1221" cy="334"/>
          </a:xfrm>
        </p:grpSpPr>
        <p:sp>
          <p:nvSpPr>
            <p:cNvPr id="76863" name="Rectangle 63"/>
            <p:cNvSpPr>
              <a:spLocks noChangeArrowheads="1"/>
            </p:cNvSpPr>
            <p:nvPr/>
          </p:nvSpPr>
          <p:spPr bwMode="auto">
            <a:xfrm>
              <a:off x="1526" y="2537"/>
              <a:ext cx="77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b c d	</a:t>
              </a:r>
            </a:p>
          </p:txBody>
        </p:sp>
        <p:sp>
          <p:nvSpPr>
            <p:cNvPr id="76864" name="Rectangle 64"/>
            <p:cNvSpPr>
              <a:spLocks noChangeArrowheads="1"/>
            </p:cNvSpPr>
            <p:nvPr/>
          </p:nvSpPr>
          <p:spPr bwMode="auto">
            <a:xfrm>
              <a:off x="1082" y="2526"/>
              <a:ext cx="23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76901" name="Group 101"/>
          <p:cNvGrpSpPr>
            <a:grpSpLocks/>
          </p:cNvGrpSpPr>
          <p:nvPr/>
        </p:nvGrpSpPr>
        <p:grpSpPr bwMode="auto">
          <a:xfrm>
            <a:off x="453147" y="3481572"/>
            <a:ext cx="7621588" cy="773113"/>
            <a:chOff x="216" y="2238"/>
            <a:chExt cx="5388" cy="546"/>
          </a:xfrm>
        </p:grpSpPr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>
              <a:off x="216" y="2784"/>
              <a:ext cx="5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65" name="Rectangle 65"/>
            <p:cNvSpPr>
              <a:spLocks noChangeArrowheads="1"/>
            </p:cNvSpPr>
            <p:nvPr/>
          </p:nvSpPr>
          <p:spPr bwMode="auto">
            <a:xfrm>
              <a:off x="565" y="2238"/>
              <a:ext cx="31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 3</a:t>
              </a:r>
            </a:p>
          </p:txBody>
        </p:sp>
        <p:sp>
          <p:nvSpPr>
            <p:cNvPr id="76866" name="Rectangle 66"/>
            <p:cNvSpPr>
              <a:spLocks noChangeArrowheads="1"/>
            </p:cNvSpPr>
            <p:nvPr/>
          </p:nvSpPr>
          <p:spPr bwMode="auto">
            <a:xfrm>
              <a:off x="219" y="2238"/>
              <a:ext cx="31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 1</a:t>
              </a:r>
            </a:p>
          </p:txBody>
        </p:sp>
      </p:grpSp>
      <p:graphicFrame>
        <p:nvGraphicFramePr>
          <p:cNvPr id="7686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413200"/>
              </p:ext>
            </p:extLst>
          </p:nvPr>
        </p:nvGraphicFramePr>
        <p:xfrm>
          <a:off x="3980572" y="3364095"/>
          <a:ext cx="21224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0" name="公式" r:id="rId12" imgW="749160" imgH="228600" progId="Equation.3">
                  <p:embed/>
                </p:oleObj>
              </mc:Choice>
              <mc:Fallback>
                <p:oleObj name="公式" r:id="rId12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572" y="3364095"/>
                        <a:ext cx="21224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68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060532"/>
              </p:ext>
            </p:extLst>
          </p:nvPr>
        </p:nvGraphicFramePr>
        <p:xfrm>
          <a:off x="7293687" y="3514908"/>
          <a:ext cx="579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1" name="公式" r:id="rId14" imgW="317160" imgH="215640" progId="Equation.3">
                  <p:embed/>
                </p:oleObj>
              </mc:Choice>
              <mc:Fallback>
                <p:oleObj name="公式" r:id="rId14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687" y="3514908"/>
                        <a:ext cx="5794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906" name="Group 106"/>
          <p:cNvGrpSpPr>
            <a:grpSpLocks/>
          </p:cNvGrpSpPr>
          <p:nvPr/>
        </p:nvGrpSpPr>
        <p:grpSpPr bwMode="auto">
          <a:xfrm>
            <a:off x="522998" y="4857933"/>
            <a:ext cx="887413" cy="519112"/>
            <a:chOff x="266" y="3210"/>
            <a:chExt cx="627" cy="367"/>
          </a:xfrm>
        </p:grpSpPr>
        <p:sp>
          <p:nvSpPr>
            <p:cNvPr id="76874" name="Rectangle 74"/>
            <p:cNvSpPr>
              <a:spLocks noChangeArrowheads="1"/>
            </p:cNvSpPr>
            <p:nvPr/>
          </p:nvSpPr>
          <p:spPr bwMode="auto">
            <a:xfrm>
              <a:off x="266" y="3210"/>
              <a:ext cx="25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6875" name="Rectangle 75"/>
            <p:cNvSpPr>
              <a:spLocks noChangeArrowheads="1"/>
            </p:cNvSpPr>
            <p:nvPr/>
          </p:nvSpPr>
          <p:spPr bwMode="auto">
            <a:xfrm>
              <a:off x="637" y="3210"/>
              <a:ext cx="25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76907" name="Group 107"/>
          <p:cNvGrpSpPr>
            <a:grpSpLocks/>
          </p:cNvGrpSpPr>
          <p:nvPr/>
        </p:nvGrpSpPr>
        <p:grpSpPr bwMode="auto">
          <a:xfrm>
            <a:off x="1454862" y="4143558"/>
            <a:ext cx="1730375" cy="457200"/>
            <a:chOff x="924" y="2706"/>
            <a:chExt cx="1224" cy="322"/>
          </a:xfrm>
        </p:grpSpPr>
        <p:sp>
          <p:nvSpPr>
            <p:cNvPr id="76869" name="Line 69"/>
            <p:cNvSpPr>
              <a:spLocks noChangeShapeType="1"/>
            </p:cNvSpPr>
            <p:nvPr/>
          </p:nvSpPr>
          <p:spPr bwMode="auto">
            <a:xfrm>
              <a:off x="924" y="2976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76" name="Rectangle 76"/>
            <p:cNvSpPr>
              <a:spLocks noChangeArrowheads="1"/>
            </p:cNvSpPr>
            <p:nvPr/>
          </p:nvSpPr>
          <p:spPr bwMode="auto">
            <a:xfrm>
              <a:off x="1058" y="2706"/>
              <a:ext cx="447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 b</a:t>
              </a:r>
            </a:p>
          </p:txBody>
        </p:sp>
        <p:sp>
          <p:nvSpPr>
            <p:cNvPr id="76877" name="Rectangle 77"/>
            <p:cNvSpPr>
              <a:spLocks noChangeArrowheads="1"/>
            </p:cNvSpPr>
            <p:nvPr/>
          </p:nvSpPr>
          <p:spPr bwMode="auto">
            <a:xfrm>
              <a:off x="1622" y="2706"/>
              <a:ext cx="49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c d</a:t>
              </a:r>
            </a:p>
          </p:txBody>
        </p:sp>
      </p:grpSp>
      <p:grpSp>
        <p:nvGrpSpPr>
          <p:cNvPr id="76908" name="Group 108"/>
          <p:cNvGrpSpPr>
            <a:grpSpLocks/>
          </p:cNvGrpSpPr>
          <p:nvPr/>
        </p:nvGrpSpPr>
        <p:grpSpPr bwMode="auto">
          <a:xfrm>
            <a:off x="1454862" y="4432483"/>
            <a:ext cx="1754187" cy="457200"/>
            <a:chOff x="924" y="2910"/>
            <a:chExt cx="1240" cy="323"/>
          </a:xfrm>
        </p:grpSpPr>
        <p:sp>
          <p:nvSpPr>
            <p:cNvPr id="76870" name="Line 70"/>
            <p:cNvSpPr>
              <a:spLocks noChangeShapeType="1"/>
            </p:cNvSpPr>
            <p:nvPr/>
          </p:nvSpPr>
          <p:spPr bwMode="auto">
            <a:xfrm>
              <a:off x="924" y="3192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78" name="Rectangle 78"/>
            <p:cNvSpPr>
              <a:spLocks noChangeArrowheads="1"/>
            </p:cNvSpPr>
            <p:nvPr/>
          </p:nvSpPr>
          <p:spPr bwMode="auto">
            <a:xfrm>
              <a:off x="1049" y="2910"/>
              <a:ext cx="480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c d</a:t>
              </a:r>
            </a:p>
          </p:txBody>
        </p:sp>
        <p:sp>
          <p:nvSpPr>
            <p:cNvPr id="76879" name="Rectangle 79"/>
            <p:cNvSpPr>
              <a:spLocks noChangeArrowheads="1"/>
            </p:cNvSpPr>
            <p:nvPr/>
          </p:nvSpPr>
          <p:spPr bwMode="auto">
            <a:xfrm>
              <a:off x="1622" y="2910"/>
              <a:ext cx="54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 b</a:t>
              </a:r>
            </a:p>
          </p:txBody>
        </p:sp>
      </p:grpSp>
      <p:grpSp>
        <p:nvGrpSpPr>
          <p:cNvPr id="76909" name="Group 109"/>
          <p:cNvGrpSpPr>
            <a:grpSpLocks/>
          </p:cNvGrpSpPr>
          <p:nvPr/>
        </p:nvGrpSpPr>
        <p:grpSpPr bwMode="auto">
          <a:xfrm>
            <a:off x="1454860" y="4721408"/>
            <a:ext cx="1739900" cy="474662"/>
            <a:chOff x="924" y="3114"/>
            <a:chExt cx="1230" cy="335"/>
          </a:xfrm>
        </p:grpSpPr>
        <p:sp>
          <p:nvSpPr>
            <p:cNvPr id="76871" name="Line 71"/>
            <p:cNvSpPr>
              <a:spLocks noChangeShapeType="1"/>
            </p:cNvSpPr>
            <p:nvPr/>
          </p:nvSpPr>
          <p:spPr bwMode="auto">
            <a:xfrm>
              <a:off x="924" y="3396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81" name="Rectangle 81"/>
            <p:cNvSpPr>
              <a:spLocks noChangeArrowheads="1"/>
            </p:cNvSpPr>
            <p:nvPr/>
          </p:nvSpPr>
          <p:spPr bwMode="auto">
            <a:xfrm>
              <a:off x="1058" y="3114"/>
              <a:ext cx="5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 c</a:t>
              </a:r>
            </a:p>
          </p:txBody>
        </p:sp>
        <p:sp>
          <p:nvSpPr>
            <p:cNvPr id="76882" name="Rectangle 82"/>
            <p:cNvSpPr>
              <a:spLocks noChangeArrowheads="1"/>
            </p:cNvSpPr>
            <p:nvPr/>
          </p:nvSpPr>
          <p:spPr bwMode="auto">
            <a:xfrm>
              <a:off x="1622" y="3126"/>
              <a:ext cx="53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b d</a:t>
              </a:r>
            </a:p>
          </p:txBody>
        </p:sp>
      </p:grpSp>
      <p:grpSp>
        <p:nvGrpSpPr>
          <p:cNvPr id="76910" name="Group 110"/>
          <p:cNvGrpSpPr>
            <a:grpSpLocks/>
          </p:cNvGrpSpPr>
          <p:nvPr/>
        </p:nvGrpSpPr>
        <p:grpSpPr bwMode="auto">
          <a:xfrm>
            <a:off x="1454860" y="5010333"/>
            <a:ext cx="1771650" cy="474662"/>
            <a:chOff x="924" y="3318"/>
            <a:chExt cx="1253" cy="335"/>
          </a:xfrm>
        </p:grpSpPr>
        <p:sp>
          <p:nvSpPr>
            <p:cNvPr id="76883" name="Rectangle 83"/>
            <p:cNvSpPr>
              <a:spLocks noChangeArrowheads="1"/>
            </p:cNvSpPr>
            <p:nvPr/>
          </p:nvSpPr>
          <p:spPr bwMode="auto">
            <a:xfrm>
              <a:off x="1622" y="3318"/>
              <a:ext cx="55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 c</a:t>
              </a:r>
            </a:p>
          </p:txBody>
        </p:sp>
        <p:sp>
          <p:nvSpPr>
            <p:cNvPr id="76872" name="Line 72"/>
            <p:cNvSpPr>
              <a:spLocks noChangeShapeType="1"/>
            </p:cNvSpPr>
            <p:nvPr/>
          </p:nvSpPr>
          <p:spPr bwMode="auto">
            <a:xfrm>
              <a:off x="924" y="3600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84" name="Rectangle 84"/>
            <p:cNvSpPr>
              <a:spLocks noChangeArrowheads="1"/>
            </p:cNvSpPr>
            <p:nvPr/>
          </p:nvSpPr>
          <p:spPr bwMode="auto">
            <a:xfrm>
              <a:off x="1048" y="3330"/>
              <a:ext cx="590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b d</a:t>
              </a:r>
            </a:p>
          </p:txBody>
        </p:sp>
      </p:grpSp>
      <p:grpSp>
        <p:nvGrpSpPr>
          <p:cNvPr id="76911" name="Group 111"/>
          <p:cNvGrpSpPr>
            <a:grpSpLocks/>
          </p:cNvGrpSpPr>
          <p:nvPr/>
        </p:nvGrpSpPr>
        <p:grpSpPr bwMode="auto">
          <a:xfrm>
            <a:off x="1454862" y="5350058"/>
            <a:ext cx="1730375" cy="476250"/>
            <a:chOff x="924" y="3558"/>
            <a:chExt cx="1224" cy="336"/>
          </a:xfrm>
        </p:grpSpPr>
        <p:sp>
          <p:nvSpPr>
            <p:cNvPr id="76873" name="Line 73"/>
            <p:cNvSpPr>
              <a:spLocks noChangeShapeType="1"/>
            </p:cNvSpPr>
            <p:nvPr/>
          </p:nvSpPr>
          <p:spPr bwMode="auto">
            <a:xfrm>
              <a:off x="924" y="3792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</a:endParaRPr>
            </a:p>
          </p:txBody>
        </p:sp>
        <p:sp>
          <p:nvSpPr>
            <p:cNvPr id="76886" name="Rectangle 86"/>
            <p:cNvSpPr>
              <a:spLocks noChangeArrowheads="1"/>
            </p:cNvSpPr>
            <p:nvPr/>
          </p:nvSpPr>
          <p:spPr bwMode="auto">
            <a:xfrm>
              <a:off x="1034" y="3558"/>
              <a:ext cx="400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 d</a:t>
              </a:r>
            </a:p>
          </p:txBody>
        </p:sp>
        <p:sp>
          <p:nvSpPr>
            <p:cNvPr id="76887" name="Rectangle 87"/>
            <p:cNvSpPr>
              <a:spLocks noChangeArrowheads="1"/>
            </p:cNvSpPr>
            <p:nvPr/>
          </p:nvSpPr>
          <p:spPr bwMode="auto">
            <a:xfrm>
              <a:off x="1622" y="3571"/>
              <a:ext cx="38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b c</a:t>
              </a:r>
            </a:p>
          </p:txBody>
        </p:sp>
      </p:grpSp>
      <p:grpSp>
        <p:nvGrpSpPr>
          <p:cNvPr id="76912" name="Group 112"/>
          <p:cNvGrpSpPr>
            <a:grpSpLocks/>
          </p:cNvGrpSpPr>
          <p:nvPr/>
        </p:nvGrpSpPr>
        <p:grpSpPr bwMode="auto">
          <a:xfrm>
            <a:off x="1624724" y="5583420"/>
            <a:ext cx="1330325" cy="457200"/>
            <a:chOff x="1058" y="3750"/>
            <a:chExt cx="940" cy="323"/>
          </a:xfrm>
        </p:grpSpPr>
        <p:sp>
          <p:nvSpPr>
            <p:cNvPr id="76890" name="Rectangle 90"/>
            <p:cNvSpPr>
              <a:spLocks noChangeArrowheads="1"/>
            </p:cNvSpPr>
            <p:nvPr/>
          </p:nvSpPr>
          <p:spPr bwMode="auto">
            <a:xfrm>
              <a:off x="1058" y="3750"/>
              <a:ext cx="38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b c</a:t>
              </a:r>
            </a:p>
          </p:txBody>
        </p:sp>
        <p:sp>
          <p:nvSpPr>
            <p:cNvPr id="76888" name="Rectangle 88"/>
            <p:cNvSpPr>
              <a:spLocks noChangeArrowheads="1"/>
            </p:cNvSpPr>
            <p:nvPr/>
          </p:nvSpPr>
          <p:spPr bwMode="auto">
            <a:xfrm>
              <a:off x="1599" y="3750"/>
              <a:ext cx="399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a d</a:t>
              </a:r>
            </a:p>
          </p:txBody>
        </p:sp>
      </p:grpSp>
      <p:graphicFrame>
        <p:nvGraphicFramePr>
          <p:cNvPr id="76891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713292"/>
              </p:ext>
            </p:extLst>
          </p:nvPr>
        </p:nvGraphicFramePr>
        <p:xfrm>
          <a:off x="3940885" y="4548370"/>
          <a:ext cx="3027362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2" name="公式" r:id="rId15" imgW="1168200" imgH="406080" progId="Equation.3">
                  <p:embed/>
                </p:oleObj>
              </mc:Choice>
              <mc:Fallback>
                <p:oleObj name="公式" r:id="rId15" imgW="1168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885" y="4548370"/>
                        <a:ext cx="3027362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92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753055"/>
              </p:ext>
            </p:extLst>
          </p:nvPr>
        </p:nvGraphicFramePr>
        <p:xfrm>
          <a:off x="7293687" y="4872220"/>
          <a:ext cx="5794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3" name="公式" r:id="rId17" imgW="317160" imgH="215640" progId="Equation.3">
                  <p:embed/>
                </p:oleObj>
              </mc:Choice>
              <mc:Fallback>
                <p:oleObj name="公式" r:id="rId17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687" y="4872220"/>
                        <a:ext cx="5794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Text Box 329"/>
          <p:cNvSpPr txBox="1">
            <a:spLocks noChangeArrowheads="1"/>
          </p:cNvSpPr>
          <p:nvPr/>
        </p:nvSpPr>
        <p:spPr bwMode="auto">
          <a:xfrm>
            <a:off x="64759" y="5992039"/>
            <a:ext cx="59275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从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宏观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上可</a:t>
            </a:r>
            <a:r>
              <a:rPr kumimoji="1" lang="zh-CN" altLang="en-US" sz="2800" b="1" smtClean="0">
                <a:latin typeface="Times New Roman" panose="02020603050405020304" pitchFamily="18" charset="0"/>
              </a:rPr>
              <a:t>分为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五个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状态</a:t>
            </a:r>
          </a:p>
        </p:txBody>
      </p:sp>
      <p:sp>
        <p:nvSpPr>
          <p:cNvPr id="121" name="Text Box 307"/>
          <p:cNvSpPr txBox="1">
            <a:spLocks noChangeArrowheads="1"/>
          </p:cNvSpPr>
          <p:nvPr/>
        </p:nvSpPr>
        <p:spPr bwMode="auto">
          <a:xfrm>
            <a:off x="235282" y="119246"/>
            <a:ext cx="485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设有一</a:t>
            </a:r>
            <a:r>
              <a:rPr kumimoji="1" lang="zh-CN" altLang="en-US" sz="2800" b="1" smtClean="0">
                <a:latin typeface="Times New Roman" panose="02020603050405020304" pitchFamily="18" charset="0"/>
              </a:rPr>
              <a:t>容器有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四个分子</a:t>
            </a:r>
          </a:p>
        </p:txBody>
      </p:sp>
      <p:sp>
        <p:nvSpPr>
          <p:cNvPr id="122" name="Text Box 328"/>
          <p:cNvSpPr txBox="1">
            <a:spLocks noChangeArrowheads="1"/>
          </p:cNvSpPr>
          <p:nvPr/>
        </p:nvSpPr>
        <p:spPr bwMode="auto">
          <a:xfrm>
            <a:off x="4574726" y="6005472"/>
            <a:ext cx="39669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共有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=16</a:t>
            </a:r>
            <a:r>
              <a:rPr kumimoji="1" lang="zh-CN" altLang="en-US" sz="2800" b="1" smtClean="0">
                <a:latin typeface="Times New Roman" panose="02020603050405020304" pitchFamily="18" charset="0"/>
              </a:rPr>
              <a:t>个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微观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状态</a:t>
            </a:r>
          </a:p>
        </p:txBody>
      </p:sp>
      <p:graphicFrame>
        <p:nvGraphicFramePr>
          <p:cNvPr id="10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136980"/>
              </p:ext>
            </p:extLst>
          </p:nvPr>
        </p:nvGraphicFramePr>
        <p:xfrm>
          <a:off x="7327022" y="1190368"/>
          <a:ext cx="4635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4" name="Equation" r:id="rId19" imgW="253800" imgH="190440" progId="Equation.DSMT4">
                  <p:embed/>
                </p:oleObj>
              </mc:Choice>
              <mc:Fallback>
                <p:oleObj name="Equation" r:id="rId19" imgW="253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022" y="1190368"/>
                        <a:ext cx="4635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53904"/>
              </p:ext>
            </p:extLst>
          </p:nvPr>
        </p:nvGraphicFramePr>
        <p:xfrm>
          <a:off x="7384966" y="1570771"/>
          <a:ext cx="4635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5" name="Equation" r:id="rId21" imgW="253800" imgH="190440" progId="Equation.DSMT4">
                  <p:embed/>
                </p:oleObj>
              </mc:Choice>
              <mc:Fallback>
                <p:oleObj name="Equation" r:id="rId21" imgW="253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4966" y="1570771"/>
                        <a:ext cx="4635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13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4" grpId="0" autoUpdateAnimBg="0"/>
      <p:bldP spid="120" grpId="0"/>
      <p:bldP spid="1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184151" y="2694237"/>
            <a:ext cx="37274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均匀分布或接近</a:t>
            </a:r>
            <a:r>
              <a:rPr kumimoji="1" lang="zh-CN" altLang="en-US" sz="2400" b="1" smtClean="0">
                <a:latin typeface="Times New Roman" panose="02020603050405020304" pitchFamily="18" charset="0"/>
              </a:rPr>
              <a:t>均匀分布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的几率却占</a:t>
            </a:r>
            <a:r>
              <a:rPr kumimoji="1" lang="zh-CN" altLang="en-US" sz="2400" b="1" smtClean="0">
                <a:latin typeface="Times New Roman" panose="02020603050405020304" pitchFamily="18" charset="0"/>
              </a:rPr>
              <a:t>了</a:t>
            </a:r>
            <a:r>
              <a:rPr kumimoji="1" lang="en-US" altLang="zh-CN" sz="2400" b="1" smtClean="0">
                <a:latin typeface="Times New Roman" panose="02020603050405020304" pitchFamily="18" charset="0"/>
              </a:rPr>
              <a:t>672/1024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个</a:t>
            </a:r>
            <a:r>
              <a:rPr kumimoji="1" lang="zh-CN" altLang="en-US" sz="2400" b="1" smtClean="0">
                <a:latin typeface="Times New Roman" panose="02020603050405020304" pitchFamily="18" charset="0"/>
              </a:rPr>
              <a:t>分子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同时回到一边的</a:t>
            </a:r>
            <a:r>
              <a:rPr kumimoji="1" lang="zh-CN" altLang="en-US" sz="2400" b="1" smtClean="0">
                <a:latin typeface="Times New Roman" panose="02020603050405020304" pitchFamily="18" charset="0"/>
              </a:rPr>
              <a:t>几率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只有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1/1024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95738" y="0"/>
            <a:ext cx="4608542" cy="6322219"/>
            <a:chOff x="3995738" y="0"/>
            <a:chExt cx="4608542" cy="6322219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7391400" y="685800"/>
              <a:ext cx="615921" cy="5098293"/>
              <a:chOff x="4598" y="451"/>
              <a:chExt cx="510" cy="3574"/>
            </a:xfrm>
          </p:grpSpPr>
          <p:sp>
            <p:nvSpPr>
              <p:cNvPr id="35967" name="Text Box 3"/>
              <p:cNvSpPr txBox="1">
                <a:spLocks noChangeArrowheads="1"/>
              </p:cNvSpPr>
              <p:nvPr/>
            </p:nvSpPr>
            <p:spPr bwMode="auto">
              <a:xfrm>
                <a:off x="4752" y="45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5968" name="Text Box 4"/>
              <p:cNvSpPr txBox="1">
                <a:spLocks noChangeArrowheads="1"/>
              </p:cNvSpPr>
              <p:nvPr/>
            </p:nvSpPr>
            <p:spPr bwMode="auto">
              <a:xfrm>
                <a:off x="4668" y="787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5969" name="Text Box 5"/>
              <p:cNvSpPr txBox="1">
                <a:spLocks noChangeArrowheads="1"/>
              </p:cNvSpPr>
              <p:nvPr/>
            </p:nvSpPr>
            <p:spPr bwMode="auto">
              <a:xfrm>
                <a:off x="4668" y="1104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45</a:t>
                </a:r>
              </a:p>
            </p:txBody>
          </p:sp>
          <p:sp>
            <p:nvSpPr>
              <p:cNvPr id="35970" name="Text Box 6"/>
              <p:cNvSpPr txBox="1">
                <a:spLocks noChangeArrowheads="1"/>
              </p:cNvSpPr>
              <p:nvPr/>
            </p:nvSpPr>
            <p:spPr bwMode="auto">
              <a:xfrm>
                <a:off x="4598" y="1404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120</a:t>
                </a:r>
              </a:p>
            </p:txBody>
          </p:sp>
          <p:sp>
            <p:nvSpPr>
              <p:cNvPr id="35971" name="Text Box 7"/>
              <p:cNvSpPr txBox="1">
                <a:spLocks noChangeArrowheads="1"/>
              </p:cNvSpPr>
              <p:nvPr/>
            </p:nvSpPr>
            <p:spPr bwMode="auto">
              <a:xfrm>
                <a:off x="4608" y="1747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210</a:t>
                </a:r>
              </a:p>
            </p:txBody>
          </p:sp>
          <p:sp>
            <p:nvSpPr>
              <p:cNvPr id="35972" name="Text Box 8"/>
              <p:cNvSpPr txBox="1">
                <a:spLocks noChangeArrowheads="1"/>
              </p:cNvSpPr>
              <p:nvPr/>
            </p:nvSpPr>
            <p:spPr bwMode="auto">
              <a:xfrm>
                <a:off x="4608" y="2064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252</a:t>
                </a:r>
              </a:p>
            </p:txBody>
          </p:sp>
          <p:sp>
            <p:nvSpPr>
              <p:cNvPr id="35973" name="Text Box 9"/>
              <p:cNvSpPr txBox="1">
                <a:spLocks noChangeArrowheads="1"/>
              </p:cNvSpPr>
              <p:nvPr/>
            </p:nvSpPr>
            <p:spPr bwMode="auto">
              <a:xfrm>
                <a:off x="4608" y="2352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210</a:t>
                </a:r>
              </a:p>
            </p:txBody>
          </p:sp>
          <p:sp>
            <p:nvSpPr>
              <p:cNvPr id="35974" name="Text Box 10"/>
              <p:cNvSpPr txBox="1">
                <a:spLocks noChangeArrowheads="1"/>
              </p:cNvSpPr>
              <p:nvPr/>
            </p:nvSpPr>
            <p:spPr bwMode="auto">
              <a:xfrm>
                <a:off x="4608" y="2700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120</a:t>
                </a:r>
              </a:p>
            </p:txBody>
          </p:sp>
          <p:sp>
            <p:nvSpPr>
              <p:cNvPr id="35975" name="Text Box 11"/>
              <p:cNvSpPr txBox="1">
                <a:spLocks noChangeArrowheads="1"/>
              </p:cNvSpPr>
              <p:nvPr/>
            </p:nvSpPr>
            <p:spPr bwMode="auto">
              <a:xfrm>
                <a:off x="4716" y="3036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45</a:t>
                </a:r>
              </a:p>
            </p:txBody>
          </p:sp>
          <p:sp>
            <p:nvSpPr>
              <p:cNvPr id="35976" name="Text Box 12"/>
              <p:cNvSpPr txBox="1">
                <a:spLocks noChangeArrowheads="1"/>
              </p:cNvSpPr>
              <p:nvPr/>
            </p:nvSpPr>
            <p:spPr bwMode="auto">
              <a:xfrm>
                <a:off x="4716" y="3324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5977" name="Text Box 13"/>
              <p:cNvSpPr txBox="1">
                <a:spLocks noChangeArrowheads="1"/>
              </p:cNvSpPr>
              <p:nvPr/>
            </p:nvSpPr>
            <p:spPr bwMode="auto">
              <a:xfrm>
                <a:off x="4844" y="366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995738" y="0"/>
              <a:ext cx="4608542" cy="6316381"/>
              <a:chOff x="2832" y="-4"/>
              <a:chExt cx="2928" cy="4355"/>
            </a:xfrm>
          </p:grpSpPr>
          <p:grpSp>
            <p:nvGrpSpPr>
              <p:cNvPr id="35921" name="Group 15"/>
              <p:cNvGrpSpPr>
                <a:grpSpLocks/>
              </p:cNvGrpSpPr>
              <p:nvPr/>
            </p:nvGrpSpPr>
            <p:grpSpPr bwMode="auto">
              <a:xfrm>
                <a:off x="2832" y="0"/>
                <a:ext cx="2928" cy="4320"/>
                <a:chOff x="2832" y="0"/>
                <a:chExt cx="2544" cy="4320"/>
              </a:xfrm>
            </p:grpSpPr>
            <p:grpSp>
              <p:nvGrpSpPr>
                <p:cNvPr id="35953" name="Group 16"/>
                <p:cNvGrpSpPr>
                  <a:grpSpLocks/>
                </p:cNvGrpSpPr>
                <p:nvPr/>
              </p:nvGrpSpPr>
              <p:grpSpPr bwMode="auto">
                <a:xfrm>
                  <a:off x="2832" y="480"/>
                  <a:ext cx="2544" cy="3840"/>
                  <a:chOff x="2832" y="288"/>
                  <a:chExt cx="2784" cy="4032"/>
                </a:xfrm>
              </p:grpSpPr>
              <p:sp>
                <p:nvSpPr>
                  <p:cNvPr id="3595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296"/>
                    <a:ext cx="27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595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632"/>
                    <a:ext cx="27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595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968"/>
                    <a:ext cx="27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595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304"/>
                    <a:ext cx="27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595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640"/>
                    <a:ext cx="27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596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976"/>
                    <a:ext cx="27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596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312"/>
                    <a:ext cx="27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596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648"/>
                    <a:ext cx="27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596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984"/>
                    <a:ext cx="27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596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960"/>
                    <a:ext cx="27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596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624"/>
                    <a:ext cx="27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596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88"/>
                    <a:ext cx="27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35954" name="Rectangle 29"/>
                <p:cNvSpPr>
                  <a:spLocks noChangeArrowheads="1"/>
                </p:cNvSpPr>
                <p:nvPr/>
              </p:nvSpPr>
              <p:spPr bwMode="auto">
                <a:xfrm>
                  <a:off x="2832" y="0"/>
                  <a:ext cx="2544" cy="480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35922" name="Text Box 30"/>
              <p:cNvSpPr txBox="1">
                <a:spLocks noChangeArrowheads="1"/>
              </p:cNvSpPr>
              <p:nvPr/>
            </p:nvSpPr>
            <p:spPr bwMode="auto">
              <a:xfrm>
                <a:off x="4365" y="180"/>
                <a:ext cx="10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微观状态数</a:t>
                </a:r>
              </a:p>
            </p:txBody>
          </p:sp>
          <p:grpSp>
            <p:nvGrpSpPr>
              <p:cNvPr id="35923" name="Group 31"/>
              <p:cNvGrpSpPr>
                <a:grpSpLocks/>
              </p:cNvGrpSpPr>
              <p:nvPr/>
            </p:nvGrpSpPr>
            <p:grpSpPr bwMode="auto">
              <a:xfrm>
                <a:off x="2832" y="-4"/>
                <a:ext cx="1488" cy="4355"/>
                <a:chOff x="2832" y="-4"/>
                <a:chExt cx="1488" cy="4355"/>
              </a:xfrm>
            </p:grpSpPr>
            <p:sp>
              <p:nvSpPr>
                <p:cNvPr id="35924" name="Line 32"/>
                <p:cNvSpPr>
                  <a:spLocks noChangeShapeType="1"/>
                </p:cNvSpPr>
                <p:nvPr/>
              </p:nvSpPr>
              <p:spPr bwMode="auto">
                <a:xfrm>
                  <a:off x="43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5" name="Line 33"/>
                <p:cNvSpPr>
                  <a:spLocks noChangeShapeType="1"/>
                </p:cNvSpPr>
                <p:nvPr/>
              </p:nvSpPr>
              <p:spPr bwMode="auto">
                <a:xfrm>
                  <a:off x="2832" y="240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6" name="Line 34"/>
                <p:cNvSpPr>
                  <a:spLocks noChangeShapeType="1"/>
                </p:cNvSpPr>
                <p:nvPr/>
              </p:nvSpPr>
              <p:spPr bwMode="auto">
                <a:xfrm>
                  <a:off x="3600" y="240"/>
                  <a:ext cx="0" cy="3744"/>
                </a:xfrm>
                <a:prstGeom prst="line">
                  <a:avLst/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247" y="-4"/>
                  <a:ext cx="70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分子数</a:t>
                  </a:r>
                </a:p>
              </p:txBody>
            </p:sp>
            <p:sp>
              <p:nvSpPr>
                <p:cNvPr id="3592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18" y="205"/>
                  <a:ext cx="3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400" b="1">
                      <a:latin typeface="Times New Roman" panose="02020603050405020304" pitchFamily="18" charset="0"/>
                    </a:rPr>
                    <a:t>左</a:t>
                  </a:r>
                </a:p>
              </p:txBody>
            </p:sp>
            <p:sp>
              <p:nvSpPr>
                <p:cNvPr id="3592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734" y="205"/>
                  <a:ext cx="3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400" b="1">
                      <a:latin typeface="Times New Roman" panose="02020603050405020304" pitchFamily="18" charset="0"/>
                    </a:rPr>
                    <a:t>右</a:t>
                  </a:r>
                </a:p>
              </p:txBody>
            </p:sp>
            <p:sp>
              <p:nvSpPr>
                <p:cNvPr id="3593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014" y="444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3593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020" y="732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593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020" y="1068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593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020" y="1452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593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020" y="1728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3593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024" y="2076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3593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024" y="2371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3593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020" y="2707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3593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024" y="2988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3593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068" y="3324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3594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036" y="3667"/>
                  <a:ext cx="372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3594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788" y="2995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594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788" y="2707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594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788" y="2371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3594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788" y="2064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3594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788" y="1728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3594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788" y="1392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3594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88" y="1104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3594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788" y="768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3594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660" y="432"/>
                  <a:ext cx="372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3595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792" y="3648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3595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788" y="3360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595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257" y="3990"/>
                  <a:ext cx="957" cy="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800" b="1" dirty="0">
                      <a:latin typeface="Times New Roman" panose="02020603050405020304" pitchFamily="18" charset="0"/>
                    </a:rPr>
                    <a:t>总数</a:t>
                  </a:r>
                </a:p>
              </p:txBody>
            </p:sp>
          </p:grpSp>
        </p:grpSp>
        <p:sp>
          <p:nvSpPr>
            <p:cNvPr id="13373" name="Text Box 61"/>
            <p:cNvSpPr txBox="1">
              <a:spLocks noChangeArrowheads="1"/>
            </p:cNvSpPr>
            <p:nvPr/>
          </p:nvSpPr>
          <p:spPr bwMode="auto">
            <a:xfrm>
              <a:off x="6582952" y="5738019"/>
              <a:ext cx="1770062" cy="5842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2</a:t>
              </a:r>
              <a:r>
                <a:rPr kumimoji="1" lang="en-US" altLang="zh-CN" b="1" baseline="30000" dirty="0">
                  <a:latin typeface="Times New Roman" panose="02020603050405020304" pitchFamily="18" charset="0"/>
                </a:rPr>
                <a:t>10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=1024</a:t>
              </a:r>
            </a:p>
          </p:txBody>
        </p:sp>
        <p:sp>
          <p:nvSpPr>
            <p:cNvPr id="13375" name="Line 63"/>
            <p:cNvSpPr>
              <a:spLocks noChangeShapeType="1"/>
            </p:cNvSpPr>
            <p:nvPr/>
          </p:nvSpPr>
          <p:spPr bwMode="auto">
            <a:xfrm>
              <a:off x="8353014" y="2712765"/>
              <a:ext cx="0" cy="12192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685800" y="5029200"/>
            <a:ext cx="2743200" cy="1371600"/>
            <a:chOff x="2256" y="2832"/>
            <a:chExt cx="1728" cy="864"/>
          </a:xfrm>
        </p:grpSpPr>
        <p:sp>
          <p:nvSpPr>
            <p:cNvPr id="35916" name="Rectangle 65"/>
            <p:cNvSpPr>
              <a:spLocks noChangeArrowheads="1"/>
            </p:cNvSpPr>
            <p:nvPr/>
          </p:nvSpPr>
          <p:spPr bwMode="auto">
            <a:xfrm>
              <a:off x="2304" y="2832"/>
              <a:ext cx="1680" cy="76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35917" name="Group 66"/>
            <p:cNvGrpSpPr>
              <a:grpSpLocks/>
            </p:cNvGrpSpPr>
            <p:nvPr/>
          </p:nvGrpSpPr>
          <p:grpSpPr bwMode="auto">
            <a:xfrm>
              <a:off x="2256" y="2928"/>
              <a:ext cx="1680" cy="768"/>
              <a:chOff x="2256" y="2928"/>
              <a:chExt cx="1680" cy="768"/>
            </a:xfrm>
          </p:grpSpPr>
          <p:sp>
            <p:nvSpPr>
              <p:cNvPr id="35918" name="Line 67"/>
              <p:cNvSpPr>
                <a:spLocks noChangeShapeType="1"/>
              </p:cNvSpPr>
              <p:nvPr/>
            </p:nvSpPr>
            <p:spPr bwMode="auto">
              <a:xfrm>
                <a:off x="2256" y="3696"/>
                <a:ext cx="1680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35919" name="Line 68"/>
              <p:cNvSpPr>
                <a:spLocks noChangeShapeType="1"/>
              </p:cNvSpPr>
              <p:nvPr/>
            </p:nvSpPr>
            <p:spPr bwMode="auto">
              <a:xfrm flipV="1">
                <a:off x="2256" y="2928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35920" name="Line 69"/>
              <p:cNvSpPr>
                <a:spLocks noChangeShapeType="1"/>
              </p:cNvSpPr>
              <p:nvPr/>
            </p:nvSpPr>
            <p:spPr bwMode="auto">
              <a:xfrm flipV="1">
                <a:off x="3936" y="2928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82" name="Line 70"/>
          <p:cNvSpPr>
            <a:spLocks noChangeShapeType="1"/>
          </p:cNvSpPr>
          <p:nvPr/>
        </p:nvSpPr>
        <p:spPr bwMode="auto">
          <a:xfrm>
            <a:off x="685800" y="5181600"/>
            <a:ext cx="26670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826771" y="5204619"/>
            <a:ext cx="1143000" cy="1066800"/>
            <a:chOff x="576" y="3312"/>
            <a:chExt cx="720" cy="672"/>
          </a:xfrm>
        </p:grpSpPr>
        <p:sp>
          <p:nvSpPr>
            <p:cNvPr id="35905" name="Oval 72"/>
            <p:cNvSpPr>
              <a:spLocks noChangeArrowheads="1"/>
            </p:cNvSpPr>
            <p:nvPr/>
          </p:nvSpPr>
          <p:spPr bwMode="auto">
            <a:xfrm>
              <a:off x="672" y="336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A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907" name="Oval 74"/>
            <p:cNvSpPr>
              <a:spLocks noChangeArrowheads="1"/>
            </p:cNvSpPr>
            <p:nvPr/>
          </p:nvSpPr>
          <p:spPr bwMode="auto">
            <a:xfrm>
              <a:off x="864" y="384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A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908" name="Oval 75"/>
            <p:cNvSpPr>
              <a:spLocks noChangeArrowheads="1"/>
            </p:cNvSpPr>
            <p:nvPr/>
          </p:nvSpPr>
          <p:spPr bwMode="auto">
            <a:xfrm>
              <a:off x="960" y="364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A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909" name="Oval 76"/>
            <p:cNvSpPr>
              <a:spLocks noChangeArrowheads="1"/>
            </p:cNvSpPr>
            <p:nvPr/>
          </p:nvSpPr>
          <p:spPr bwMode="auto">
            <a:xfrm>
              <a:off x="960" y="336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A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910" name="Oval 77"/>
            <p:cNvSpPr>
              <a:spLocks noChangeArrowheads="1"/>
            </p:cNvSpPr>
            <p:nvPr/>
          </p:nvSpPr>
          <p:spPr bwMode="auto">
            <a:xfrm>
              <a:off x="1104" y="384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A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911" name="Oval 78"/>
            <p:cNvSpPr>
              <a:spLocks noChangeArrowheads="1"/>
            </p:cNvSpPr>
            <p:nvPr/>
          </p:nvSpPr>
          <p:spPr bwMode="auto">
            <a:xfrm>
              <a:off x="1152" y="3552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A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912" name="Oval 79"/>
            <p:cNvSpPr>
              <a:spLocks noChangeArrowheads="1"/>
            </p:cNvSpPr>
            <p:nvPr/>
          </p:nvSpPr>
          <p:spPr bwMode="auto">
            <a:xfrm>
              <a:off x="672" y="364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A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913" name="Oval 80"/>
            <p:cNvSpPr>
              <a:spLocks noChangeArrowheads="1"/>
            </p:cNvSpPr>
            <p:nvPr/>
          </p:nvSpPr>
          <p:spPr bwMode="auto">
            <a:xfrm>
              <a:off x="576" y="350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A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914" name="Oval 81"/>
            <p:cNvSpPr>
              <a:spLocks noChangeArrowheads="1"/>
            </p:cNvSpPr>
            <p:nvPr/>
          </p:nvSpPr>
          <p:spPr bwMode="auto">
            <a:xfrm>
              <a:off x="576" y="384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A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915" name="Oval 82"/>
            <p:cNvSpPr>
              <a:spLocks noChangeArrowheads="1"/>
            </p:cNvSpPr>
            <p:nvPr/>
          </p:nvSpPr>
          <p:spPr bwMode="auto">
            <a:xfrm>
              <a:off x="1152" y="3312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A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91823" y="132655"/>
            <a:ext cx="2707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如果是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个</a:t>
            </a:r>
            <a:r>
              <a:rPr kumimoji="1" lang="zh-CN" altLang="en-US" sz="2800" b="1" smtClean="0">
                <a:latin typeface="Times New Roman" panose="02020603050405020304" pitchFamily="18" charset="0"/>
              </a:rPr>
              <a:t>分子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1029" y="956627"/>
            <a:ext cx="2781742" cy="1765793"/>
            <a:chOff x="331029" y="956627"/>
            <a:chExt cx="2781742" cy="1765793"/>
          </a:xfrm>
        </p:grpSpPr>
        <p:grpSp>
          <p:nvGrpSpPr>
            <p:cNvPr id="10" name="Group 84"/>
            <p:cNvGrpSpPr>
              <a:grpSpLocks/>
            </p:cNvGrpSpPr>
            <p:nvPr/>
          </p:nvGrpSpPr>
          <p:grpSpPr bwMode="auto">
            <a:xfrm>
              <a:off x="369571" y="956627"/>
              <a:ext cx="2743200" cy="1371600"/>
              <a:chOff x="2256" y="2832"/>
              <a:chExt cx="1728" cy="864"/>
            </a:xfrm>
          </p:grpSpPr>
          <p:sp>
            <p:nvSpPr>
              <p:cNvPr id="35900" name="Rectangle 85"/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1680" cy="768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35901" name="Group 86"/>
              <p:cNvGrpSpPr>
                <a:grpSpLocks/>
              </p:cNvGrpSpPr>
              <p:nvPr/>
            </p:nvGrpSpPr>
            <p:grpSpPr bwMode="auto">
              <a:xfrm>
                <a:off x="2256" y="2928"/>
                <a:ext cx="1680" cy="768"/>
                <a:chOff x="2256" y="2928"/>
                <a:chExt cx="1680" cy="768"/>
              </a:xfrm>
            </p:grpSpPr>
            <p:sp>
              <p:nvSpPr>
                <p:cNvPr id="35902" name="Line 87"/>
                <p:cNvSpPr>
                  <a:spLocks noChangeShapeType="1"/>
                </p:cNvSpPr>
                <p:nvPr/>
              </p:nvSpPr>
              <p:spPr bwMode="auto">
                <a:xfrm>
                  <a:off x="2256" y="3696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66"/>
                  </a:extrusionClr>
                  <a:contourClr>
                    <a:srgbClr val="FFFF6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0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56" y="292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66"/>
                  </a:extrusionClr>
                  <a:contourClr>
                    <a:srgbClr val="FFFF6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04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3936" y="292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66"/>
                  </a:extrusionClr>
                  <a:contourClr>
                    <a:srgbClr val="FFFF6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" name="Group 90"/>
            <p:cNvGrpSpPr>
              <a:grpSpLocks/>
            </p:cNvGrpSpPr>
            <p:nvPr/>
          </p:nvGrpSpPr>
          <p:grpSpPr bwMode="auto">
            <a:xfrm>
              <a:off x="598171" y="1109027"/>
              <a:ext cx="2438400" cy="1219200"/>
              <a:chOff x="2928" y="2784"/>
              <a:chExt cx="1536" cy="768"/>
            </a:xfrm>
          </p:grpSpPr>
          <p:sp>
            <p:nvSpPr>
              <p:cNvPr id="35888" name="Line 91"/>
              <p:cNvSpPr>
                <a:spLocks noChangeShapeType="1"/>
              </p:cNvSpPr>
              <p:nvPr/>
            </p:nvSpPr>
            <p:spPr bwMode="auto">
              <a:xfrm flipV="1">
                <a:off x="4464" y="278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35889" name="Oval 92"/>
              <p:cNvSpPr>
                <a:spLocks noChangeArrowheads="1"/>
              </p:cNvSpPr>
              <p:nvPr/>
            </p:nvSpPr>
            <p:spPr bwMode="auto">
              <a:xfrm>
                <a:off x="3120" y="2832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A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90" name="Oval 93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A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92" name="Oval 95"/>
              <p:cNvSpPr>
                <a:spLocks noChangeArrowheads="1"/>
              </p:cNvSpPr>
              <p:nvPr/>
            </p:nvSpPr>
            <p:spPr bwMode="auto">
              <a:xfrm>
                <a:off x="3888" y="3312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A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93" name="Oval 96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A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94" name="Oval 97"/>
              <p:cNvSpPr>
                <a:spLocks noChangeArrowheads="1"/>
              </p:cNvSpPr>
              <p:nvPr/>
            </p:nvSpPr>
            <p:spPr bwMode="auto">
              <a:xfrm>
                <a:off x="4224" y="3312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A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95" name="Oval 98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A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96" name="Oval 99"/>
              <p:cNvSpPr>
                <a:spLocks noChangeArrowheads="1"/>
              </p:cNvSpPr>
              <p:nvPr/>
            </p:nvSpPr>
            <p:spPr bwMode="auto">
              <a:xfrm>
                <a:off x="3345" y="3274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A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97" name="Oval 10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A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98" name="Oval 101"/>
              <p:cNvSpPr>
                <a:spLocks noChangeArrowheads="1"/>
              </p:cNvSpPr>
              <p:nvPr/>
            </p:nvSpPr>
            <p:spPr bwMode="auto">
              <a:xfrm>
                <a:off x="3028" y="3233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A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99" name="Oval 102"/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A9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3415" name="Line 103"/>
            <p:cNvSpPr>
              <a:spLocks noChangeShapeType="1"/>
            </p:cNvSpPr>
            <p:nvPr/>
          </p:nvSpPr>
          <p:spPr bwMode="auto">
            <a:xfrm flipV="1">
              <a:off x="1741171" y="1109027"/>
              <a:ext cx="0" cy="121920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Line 105"/>
            <p:cNvSpPr>
              <a:spLocks noChangeShapeType="1"/>
            </p:cNvSpPr>
            <p:nvPr/>
          </p:nvSpPr>
          <p:spPr bwMode="auto">
            <a:xfrm flipV="1">
              <a:off x="1664529" y="1128077"/>
              <a:ext cx="0" cy="121920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429" name="Line 117"/>
            <p:cNvSpPr>
              <a:spLocks noChangeShapeType="1"/>
            </p:cNvSpPr>
            <p:nvPr/>
          </p:nvSpPr>
          <p:spPr bwMode="auto">
            <a:xfrm>
              <a:off x="331029" y="1109027"/>
              <a:ext cx="266700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430" name="Text Box 118"/>
            <p:cNvSpPr txBox="1">
              <a:spLocks noChangeArrowheads="1"/>
            </p:cNvSpPr>
            <p:nvPr/>
          </p:nvSpPr>
          <p:spPr bwMode="auto">
            <a:xfrm>
              <a:off x="668072" y="2061527"/>
              <a:ext cx="5937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左</a:t>
              </a:r>
            </a:p>
          </p:txBody>
        </p:sp>
        <p:sp>
          <p:nvSpPr>
            <p:cNvPr id="13431" name="Text Box 119"/>
            <p:cNvSpPr txBox="1">
              <a:spLocks noChangeArrowheads="1"/>
            </p:cNvSpPr>
            <p:nvPr/>
          </p:nvSpPr>
          <p:spPr bwMode="auto">
            <a:xfrm>
              <a:off x="2167416" y="2142982"/>
              <a:ext cx="5937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右</a:t>
              </a:r>
            </a:p>
          </p:txBody>
        </p:sp>
      </p:grpSp>
      <p:sp>
        <p:nvSpPr>
          <p:cNvPr id="13445" name="Text Box 133"/>
          <p:cNvSpPr txBox="1">
            <a:spLocks noChangeArrowheads="1"/>
          </p:cNvSpPr>
          <p:nvPr/>
        </p:nvSpPr>
        <p:spPr bwMode="auto">
          <a:xfrm>
            <a:off x="871538" y="5867401"/>
            <a:ext cx="593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左</a:t>
            </a:r>
          </a:p>
        </p:txBody>
      </p:sp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2514600" y="5867400"/>
            <a:ext cx="59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右</a:t>
            </a:r>
          </a:p>
        </p:txBody>
      </p:sp>
      <p:grpSp>
        <p:nvGrpSpPr>
          <p:cNvPr id="15" name="Group 135"/>
          <p:cNvGrpSpPr>
            <a:grpSpLocks/>
          </p:cNvGrpSpPr>
          <p:nvPr/>
        </p:nvGrpSpPr>
        <p:grpSpPr bwMode="auto">
          <a:xfrm>
            <a:off x="1106488" y="5315427"/>
            <a:ext cx="1195388" cy="908050"/>
            <a:chOff x="2448" y="1920"/>
            <a:chExt cx="960" cy="816"/>
          </a:xfrm>
        </p:grpSpPr>
        <p:sp>
          <p:nvSpPr>
            <p:cNvPr id="35862" name="Line 136"/>
            <p:cNvSpPr>
              <a:spLocks noChangeShapeType="1"/>
            </p:cNvSpPr>
            <p:nvPr/>
          </p:nvSpPr>
          <p:spPr bwMode="auto">
            <a:xfrm flipH="1">
              <a:off x="2496" y="1920"/>
              <a:ext cx="912" cy="81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Line 137"/>
            <p:cNvSpPr>
              <a:spLocks noChangeShapeType="1"/>
            </p:cNvSpPr>
            <p:nvPr/>
          </p:nvSpPr>
          <p:spPr bwMode="auto">
            <a:xfrm rot="194234">
              <a:off x="2448" y="1968"/>
              <a:ext cx="960" cy="76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427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4" grpId="0"/>
      <p:bldP spid="13382" grpId="0" animBg="1"/>
      <p:bldP spid="13445" grpId="0"/>
      <p:bldP spid="134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379" y="7633"/>
            <a:ext cx="331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作业详解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8" y="1494487"/>
            <a:ext cx="3982006" cy="46679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5974" y="460900"/>
            <a:ext cx="9095096" cy="1003493"/>
            <a:chOff x="-19662" y="621940"/>
            <a:chExt cx="12098300" cy="1376635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6665"/>
              <a:ext cx="6768470" cy="430564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" r="12076"/>
            <a:stretch/>
          </p:blipFill>
          <p:spPr>
            <a:xfrm>
              <a:off x="6702688" y="621940"/>
              <a:ext cx="5375950" cy="449967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001" y="1085862"/>
              <a:ext cx="2994937" cy="433926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-19662" y="1079601"/>
              <a:ext cx="5354586" cy="449968"/>
              <a:chOff x="6388783" y="2816722"/>
              <a:chExt cx="5354586" cy="449968"/>
            </a:xfrm>
          </p:grpSpPr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4086" y="2827938"/>
                <a:ext cx="4549283" cy="416601"/>
              </a:xfrm>
              <a:prstGeom prst="rect">
                <a:avLst/>
              </a:prstGeom>
            </p:spPr>
          </p:pic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91"/>
              <a:stretch/>
            </p:blipFill>
            <p:spPr>
              <a:xfrm>
                <a:off x="6388783" y="2816722"/>
                <a:ext cx="803907" cy="449968"/>
              </a:xfrm>
              <a:prstGeom prst="rect">
                <a:avLst/>
              </a:prstGeom>
            </p:spPr>
          </p:pic>
        </p:grpSp>
        <p:pic>
          <p:nvPicPr>
            <p:cNvPr id="10" name="图片 9" descr="屏幕剪辑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32" y="1499677"/>
              <a:ext cx="6852057" cy="486386"/>
            </a:xfrm>
            <a:prstGeom prst="rect">
              <a:avLst/>
            </a:prstGeom>
          </p:spPr>
        </p:pic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652" y="1487163"/>
              <a:ext cx="2097661" cy="511412"/>
            </a:xfrm>
            <a:prstGeom prst="rect">
              <a:avLst/>
            </a:prstGeom>
          </p:spPr>
        </p:pic>
      </p:grp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9" y="1944880"/>
            <a:ext cx="4514572" cy="787156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" y="2970312"/>
            <a:ext cx="2514951" cy="581106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686952" y="2797966"/>
            <a:ext cx="3687536" cy="883934"/>
            <a:chOff x="4006326" y="2722915"/>
            <a:chExt cx="3687536" cy="883934"/>
          </a:xfrm>
        </p:grpSpPr>
        <p:pic>
          <p:nvPicPr>
            <p:cNvPr id="16" name="图片 15" descr="屏幕剪辑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52"/>
            <a:stretch/>
          </p:blipFill>
          <p:spPr>
            <a:xfrm>
              <a:off x="4006326" y="2722915"/>
              <a:ext cx="3330059" cy="883934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7336385" y="2870465"/>
              <a:ext cx="357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" y="3764449"/>
            <a:ext cx="5106113" cy="762106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580070" y="3533374"/>
            <a:ext cx="3718737" cy="1066949"/>
            <a:chOff x="5814551" y="3591285"/>
            <a:chExt cx="3718737" cy="1066949"/>
          </a:xfrm>
        </p:grpSpPr>
        <p:pic>
          <p:nvPicPr>
            <p:cNvPr id="20" name="图片 19" descr="屏幕剪辑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551" y="3591285"/>
              <a:ext cx="3000794" cy="1066949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8681469" y="3830539"/>
              <a:ext cx="85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J/K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8" y="4692870"/>
            <a:ext cx="8745170" cy="933580"/>
          </a:xfrm>
          <a:prstGeom prst="rect">
            <a:avLst/>
          </a:prstGeom>
        </p:spPr>
      </p:pic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7" y="5762274"/>
            <a:ext cx="1562318" cy="666843"/>
          </a:xfrm>
          <a:prstGeom prst="rect">
            <a:avLst/>
          </a:prstGeom>
        </p:spPr>
      </p:pic>
      <p:graphicFrame>
        <p:nvGraphicFramePr>
          <p:cNvPr id="25" name="Object 32"/>
          <p:cNvGraphicFramePr>
            <a:graphicFrameLocks noChangeAspect="1"/>
          </p:cNvGraphicFramePr>
          <p:nvPr>
            <p:extLst/>
          </p:nvPr>
        </p:nvGraphicFramePr>
        <p:xfrm>
          <a:off x="2438017" y="5794774"/>
          <a:ext cx="24812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2" name="Equation" r:id="rId17" imgW="863280" imgH="190440" progId="Equation.DSMT4">
                  <p:embed/>
                </p:oleObj>
              </mc:Choice>
              <mc:Fallback>
                <p:oleObj name="Equation" r:id="rId17" imgW="863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017" y="5794774"/>
                        <a:ext cx="2481263" cy="538163"/>
                      </a:xfrm>
                      <a:prstGeom prst="rect">
                        <a:avLst/>
                      </a:prstGeom>
                      <a:noFill/>
                      <a:ln w="57150" cmpd="thinThick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 descr="屏幕剪辑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11" y="5749485"/>
            <a:ext cx="1914792" cy="628738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48" y="888467"/>
            <a:ext cx="2619728" cy="1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58850" y="2330451"/>
            <a:ext cx="7613650" cy="1012826"/>
            <a:chOff x="230" y="1372"/>
            <a:chExt cx="4796" cy="638"/>
          </a:xfrm>
        </p:grpSpPr>
        <p:sp>
          <p:nvSpPr>
            <p:cNvPr id="37047" name="Text Box 3"/>
            <p:cNvSpPr txBox="1">
              <a:spLocks noChangeArrowheads="1"/>
            </p:cNvSpPr>
            <p:nvPr/>
          </p:nvSpPr>
          <p:spPr bwMode="auto">
            <a:xfrm>
              <a:off x="230" y="1372"/>
              <a:ext cx="4796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38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若一摩尔气体作自由膨胀，所有分子都回到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一边去的几率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</a:rPr>
                <a:t>只有 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1/</a:t>
              </a:r>
            </a:p>
          </p:txBody>
        </p:sp>
        <p:graphicFrame>
          <p:nvGraphicFramePr>
            <p:cNvPr id="3704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331" y="1628"/>
            <a:ext cx="41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90" name="Equation" r:id="rId4" imgW="228600" imgH="203040" progId="Equation.DSMT4">
                    <p:embed/>
                  </p:oleObj>
                </mc:Choice>
                <mc:Fallback>
                  <p:oleObj name="Equation" r:id="rId4" imgW="228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1628"/>
                          <a:ext cx="418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560763" y="627063"/>
            <a:ext cx="4225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实际的气体分子数很大。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如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: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一摩尔的气体就有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i="1" baseline="-25000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=6.02</a:t>
            </a:r>
            <a:r>
              <a:rPr kumimoji="1" lang="en-US" altLang="zh-CN" sz="2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个分子。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23901" y="3340099"/>
            <a:ext cx="7805738" cy="1022349"/>
            <a:chOff x="151" y="1967"/>
            <a:chExt cx="4917" cy="644"/>
          </a:xfrm>
        </p:grpSpPr>
        <p:sp>
          <p:nvSpPr>
            <p:cNvPr id="37045" name="Text Box 7"/>
            <p:cNvSpPr txBox="1">
              <a:spLocks noChangeArrowheads="1"/>
            </p:cNvSpPr>
            <p:nvPr/>
          </p:nvSpPr>
          <p:spPr bwMode="auto">
            <a:xfrm>
              <a:off x="480" y="2001"/>
              <a:ext cx="4588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个微观状态均拍成照片，然后像放电影一样</a:t>
              </a:r>
            </a:p>
            <a:p>
              <a:pPr algn="just" eaLnBrk="1" hangingPunct="1">
                <a:lnSpc>
                  <a:spcPts val="38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放出来，每秒放一亿张（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800" b="1" baseline="30000" dirty="0">
                  <a:latin typeface="Times New Roman" panose="02020603050405020304" pitchFamily="18" charset="0"/>
                </a:rPr>
                <a:t>8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），还要放：</a:t>
              </a:r>
            </a:p>
          </p:txBody>
        </p:sp>
        <p:graphicFrame>
          <p:nvGraphicFramePr>
            <p:cNvPr id="37046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51" y="1967"/>
            <a:ext cx="41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91" name="Equation" r:id="rId6" imgW="228600" imgH="203040" progId="Equation.DSMT4">
                    <p:embed/>
                  </p:oleObj>
                </mc:Choice>
                <mc:Fallback>
                  <p:oleObj name="Equation" r:id="rId6" imgW="228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" y="1967"/>
                          <a:ext cx="417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11188" y="4251324"/>
            <a:ext cx="8175625" cy="1670049"/>
            <a:chOff x="385" y="2705"/>
            <a:chExt cx="5150" cy="1052"/>
          </a:xfrm>
        </p:grpSpPr>
        <p:sp>
          <p:nvSpPr>
            <p:cNvPr id="37037" name="Text Box 10"/>
            <p:cNvSpPr txBox="1">
              <a:spLocks noChangeArrowheads="1"/>
            </p:cNvSpPr>
            <p:nvPr/>
          </p:nvSpPr>
          <p:spPr bwMode="auto">
            <a:xfrm>
              <a:off x="2018" y="2795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秒。</a:t>
              </a:r>
            </a:p>
          </p:txBody>
        </p:sp>
        <p:grpSp>
          <p:nvGrpSpPr>
            <p:cNvPr id="37038" name="Group 11"/>
            <p:cNvGrpSpPr>
              <a:grpSpLocks/>
            </p:cNvGrpSpPr>
            <p:nvPr/>
          </p:nvGrpSpPr>
          <p:grpSpPr bwMode="auto">
            <a:xfrm>
              <a:off x="385" y="2705"/>
              <a:ext cx="5150" cy="1052"/>
              <a:chOff x="385" y="2705"/>
              <a:chExt cx="5150" cy="1052"/>
            </a:xfrm>
          </p:grpSpPr>
          <p:sp>
            <p:nvSpPr>
              <p:cNvPr id="37039" name="Text Box 12"/>
              <p:cNvSpPr txBox="1">
                <a:spLocks noChangeArrowheads="1"/>
              </p:cNvSpPr>
              <p:nvPr/>
            </p:nvSpPr>
            <p:spPr bwMode="auto">
              <a:xfrm>
                <a:off x="1066" y="2795"/>
                <a:ext cx="60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/10</a:t>
                </a:r>
                <a:r>
                  <a:rPr kumimoji="1" lang="en-US" altLang="zh-CN" sz="2800" b="1" baseline="30000" dirty="0">
                    <a:latin typeface="Times New Roman" panose="02020603050405020304" pitchFamily="18" charset="0"/>
                  </a:rPr>
                  <a:t>8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</a:t>
                </a:r>
                <a:endParaRPr kumimoji="1"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040" name="Group 13"/>
              <p:cNvGrpSpPr>
                <a:grpSpLocks/>
              </p:cNvGrpSpPr>
              <p:nvPr/>
            </p:nvGrpSpPr>
            <p:grpSpPr bwMode="auto">
              <a:xfrm>
                <a:off x="385" y="2705"/>
                <a:ext cx="5150" cy="1052"/>
                <a:chOff x="385" y="2705"/>
                <a:chExt cx="5150" cy="1052"/>
              </a:xfrm>
            </p:grpSpPr>
            <p:graphicFrame>
              <p:nvGraphicFramePr>
                <p:cNvPr id="37041" name="Object 1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70" y="2705"/>
                <a:ext cx="418" cy="3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0292" name="Equation" r:id="rId8" imgW="228600" imgH="203040" progId="Equation.DSMT4">
                        <p:embed/>
                      </p:oleObj>
                    </mc:Choice>
                    <mc:Fallback>
                      <p:oleObj name="Equation" r:id="rId8" imgW="22860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70" y="2705"/>
                              <a:ext cx="418" cy="3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042" name="Object 1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55" y="2731"/>
                <a:ext cx="417" cy="3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0293" name="Equation" r:id="rId10" imgW="228600" imgH="203040" progId="Equation.DSMT4">
                        <p:embed/>
                      </p:oleObj>
                    </mc:Choice>
                    <mc:Fallback>
                      <p:oleObj name="Equation" r:id="rId10" imgW="22860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5" y="2731"/>
                              <a:ext cx="417" cy="3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704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449" y="2795"/>
                  <a:ext cx="296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800" b="1" dirty="0">
                      <a:latin typeface="Times New Roman" panose="02020603050405020304" pitchFamily="18" charset="0"/>
                    </a:rPr>
                    <a:t>这个时间比宇宙的年龄</a:t>
                  </a:r>
                  <a:r>
                    <a:rPr kumimoji="1" lang="en-US" altLang="zh-CN" sz="2800" b="1" dirty="0">
                      <a:latin typeface="Times New Roman" panose="02020603050405020304" pitchFamily="18" charset="0"/>
                    </a:rPr>
                    <a:t>10</a:t>
                  </a:r>
                  <a:r>
                    <a:rPr kumimoji="1" lang="en-US" altLang="zh-CN" sz="2800" b="1" baseline="30000" dirty="0">
                      <a:latin typeface="Times New Roman" panose="02020603050405020304" pitchFamily="18" charset="0"/>
                    </a:rPr>
                    <a:t>18</a:t>
                  </a:r>
                  <a:r>
                    <a:rPr kumimoji="1" lang="zh-CN" altLang="en-US" sz="2800" b="1" dirty="0">
                      <a:latin typeface="Times New Roman" panose="02020603050405020304" pitchFamily="18" charset="0"/>
                    </a:rPr>
                    <a:t>秒</a:t>
                  </a:r>
                </a:p>
              </p:txBody>
            </p:sp>
            <p:sp>
              <p:nvSpPr>
                <p:cNvPr id="370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85" y="3111"/>
                  <a:ext cx="5150" cy="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ts val="38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800" b="1" dirty="0">
                      <a:latin typeface="Times New Roman" panose="02020603050405020304" pitchFamily="18" charset="0"/>
                    </a:rPr>
                    <a:t>还要大得多。可见所有分子都回到一边去是不可能的。即自由膨胀是不可逆的。</a:t>
                  </a:r>
                </a:p>
              </p:txBody>
            </p:sp>
          </p:grpSp>
        </p:grp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28638" y="452438"/>
            <a:ext cx="2743200" cy="1371600"/>
            <a:chOff x="2256" y="2832"/>
            <a:chExt cx="1728" cy="864"/>
          </a:xfrm>
        </p:grpSpPr>
        <p:sp>
          <p:nvSpPr>
            <p:cNvPr id="37032" name="Rectangle 19"/>
            <p:cNvSpPr>
              <a:spLocks noChangeArrowheads="1"/>
            </p:cNvSpPr>
            <p:nvPr/>
          </p:nvSpPr>
          <p:spPr bwMode="auto">
            <a:xfrm>
              <a:off x="2304" y="2832"/>
              <a:ext cx="1680" cy="76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37033" name="Group 20"/>
            <p:cNvGrpSpPr>
              <a:grpSpLocks/>
            </p:cNvGrpSpPr>
            <p:nvPr/>
          </p:nvGrpSpPr>
          <p:grpSpPr bwMode="auto">
            <a:xfrm>
              <a:off x="2256" y="2928"/>
              <a:ext cx="1680" cy="768"/>
              <a:chOff x="2256" y="2928"/>
              <a:chExt cx="1680" cy="768"/>
            </a:xfrm>
          </p:grpSpPr>
          <p:sp>
            <p:nvSpPr>
              <p:cNvPr id="37034" name="Line 21"/>
              <p:cNvSpPr>
                <a:spLocks noChangeShapeType="1"/>
              </p:cNvSpPr>
              <p:nvPr/>
            </p:nvSpPr>
            <p:spPr bwMode="auto">
              <a:xfrm>
                <a:off x="2256" y="3696"/>
                <a:ext cx="1680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37035" name="Line 22"/>
              <p:cNvSpPr>
                <a:spLocks noChangeShapeType="1"/>
              </p:cNvSpPr>
              <p:nvPr/>
            </p:nvSpPr>
            <p:spPr bwMode="auto">
              <a:xfrm flipV="1">
                <a:off x="2256" y="2928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37036" name="Line 23"/>
              <p:cNvSpPr>
                <a:spLocks noChangeShapeType="1"/>
              </p:cNvSpPr>
              <p:nvPr/>
            </p:nvSpPr>
            <p:spPr bwMode="auto">
              <a:xfrm flipV="1">
                <a:off x="3936" y="2928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6871" name="Line 24"/>
          <p:cNvSpPr>
            <a:spLocks noChangeShapeType="1"/>
          </p:cNvSpPr>
          <p:nvPr/>
        </p:nvSpPr>
        <p:spPr bwMode="auto">
          <a:xfrm flipV="1">
            <a:off x="1900238" y="604838"/>
            <a:ext cx="0" cy="1219200"/>
          </a:xfrm>
          <a:prstGeom prst="line">
            <a:avLst/>
          </a:prstGeom>
          <a:noFill/>
          <a:ln w="9525">
            <a:solidFill>
              <a:srgbClr val="FFFF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528638" y="604838"/>
            <a:ext cx="26670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773113" y="1778000"/>
            <a:ext cx="59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左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2266950" y="177641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右</a:t>
            </a: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604838" y="681038"/>
            <a:ext cx="1219200" cy="1143000"/>
            <a:chOff x="4416" y="912"/>
            <a:chExt cx="768" cy="720"/>
          </a:xfrm>
        </p:grpSpPr>
        <p:sp>
          <p:nvSpPr>
            <p:cNvPr id="36972" name="Oval 29"/>
            <p:cNvSpPr>
              <a:spLocks noChangeArrowheads="1"/>
            </p:cNvSpPr>
            <p:nvPr/>
          </p:nvSpPr>
          <p:spPr bwMode="auto">
            <a:xfrm>
              <a:off x="4800" y="129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73" name="Oval 30"/>
            <p:cNvSpPr>
              <a:spLocks noChangeArrowheads="1"/>
            </p:cNvSpPr>
            <p:nvPr/>
          </p:nvSpPr>
          <p:spPr bwMode="auto">
            <a:xfrm>
              <a:off x="4704" y="139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74" name="Oval 31"/>
            <p:cNvSpPr>
              <a:spLocks noChangeArrowheads="1"/>
            </p:cNvSpPr>
            <p:nvPr/>
          </p:nvSpPr>
          <p:spPr bwMode="auto">
            <a:xfrm>
              <a:off x="4416" y="129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75" name="Oval 32"/>
            <p:cNvSpPr>
              <a:spLocks noChangeArrowheads="1"/>
            </p:cNvSpPr>
            <p:nvPr/>
          </p:nvSpPr>
          <p:spPr bwMode="auto">
            <a:xfrm>
              <a:off x="4992" y="96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76" name="Oval 33"/>
            <p:cNvSpPr>
              <a:spLocks noChangeArrowheads="1"/>
            </p:cNvSpPr>
            <p:nvPr/>
          </p:nvSpPr>
          <p:spPr bwMode="auto">
            <a:xfrm>
              <a:off x="4944" y="115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77" name="Oval 34"/>
            <p:cNvSpPr>
              <a:spLocks noChangeArrowheads="1"/>
            </p:cNvSpPr>
            <p:nvPr/>
          </p:nvSpPr>
          <p:spPr bwMode="auto">
            <a:xfrm>
              <a:off x="4512" y="144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78" name="Oval 35"/>
            <p:cNvSpPr>
              <a:spLocks noChangeArrowheads="1"/>
            </p:cNvSpPr>
            <p:nvPr/>
          </p:nvSpPr>
          <p:spPr bwMode="auto">
            <a:xfrm>
              <a:off x="4800" y="148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79" name="Oval 36"/>
            <p:cNvSpPr>
              <a:spLocks noChangeArrowheads="1"/>
            </p:cNvSpPr>
            <p:nvPr/>
          </p:nvSpPr>
          <p:spPr bwMode="auto">
            <a:xfrm>
              <a:off x="4896" y="153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80" name="Oval 37"/>
            <p:cNvSpPr>
              <a:spLocks noChangeArrowheads="1"/>
            </p:cNvSpPr>
            <p:nvPr/>
          </p:nvSpPr>
          <p:spPr bwMode="auto">
            <a:xfrm>
              <a:off x="4464" y="115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81" name="Oval 38"/>
            <p:cNvSpPr>
              <a:spLocks noChangeArrowheads="1"/>
            </p:cNvSpPr>
            <p:nvPr/>
          </p:nvSpPr>
          <p:spPr bwMode="auto">
            <a:xfrm>
              <a:off x="4752" y="105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82" name="Oval 39"/>
            <p:cNvSpPr>
              <a:spLocks noChangeArrowheads="1"/>
            </p:cNvSpPr>
            <p:nvPr/>
          </p:nvSpPr>
          <p:spPr bwMode="auto">
            <a:xfrm>
              <a:off x="4560" y="120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83" name="Oval 40"/>
            <p:cNvSpPr>
              <a:spLocks noChangeArrowheads="1"/>
            </p:cNvSpPr>
            <p:nvPr/>
          </p:nvSpPr>
          <p:spPr bwMode="auto">
            <a:xfrm>
              <a:off x="4560" y="139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84" name="Oval 41"/>
            <p:cNvSpPr>
              <a:spLocks noChangeArrowheads="1"/>
            </p:cNvSpPr>
            <p:nvPr/>
          </p:nvSpPr>
          <p:spPr bwMode="auto">
            <a:xfrm>
              <a:off x="4752" y="96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85" name="Oval 42"/>
            <p:cNvSpPr>
              <a:spLocks noChangeArrowheads="1"/>
            </p:cNvSpPr>
            <p:nvPr/>
          </p:nvSpPr>
          <p:spPr bwMode="auto">
            <a:xfrm>
              <a:off x="4656" y="115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86" name="Oval 43"/>
            <p:cNvSpPr>
              <a:spLocks noChangeArrowheads="1"/>
            </p:cNvSpPr>
            <p:nvPr/>
          </p:nvSpPr>
          <p:spPr bwMode="auto">
            <a:xfrm>
              <a:off x="4752" y="124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87" name="Oval 44"/>
            <p:cNvSpPr>
              <a:spLocks noChangeArrowheads="1"/>
            </p:cNvSpPr>
            <p:nvPr/>
          </p:nvSpPr>
          <p:spPr bwMode="auto">
            <a:xfrm>
              <a:off x="4512" y="153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88" name="Oval 45"/>
            <p:cNvSpPr>
              <a:spLocks noChangeArrowheads="1"/>
            </p:cNvSpPr>
            <p:nvPr/>
          </p:nvSpPr>
          <p:spPr bwMode="auto">
            <a:xfrm>
              <a:off x="4608" y="153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89" name="Oval 46"/>
            <p:cNvSpPr>
              <a:spLocks noChangeArrowheads="1"/>
            </p:cNvSpPr>
            <p:nvPr/>
          </p:nvSpPr>
          <p:spPr bwMode="auto">
            <a:xfrm>
              <a:off x="4896" y="100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90" name="Oval 47"/>
            <p:cNvSpPr>
              <a:spLocks noChangeArrowheads="1"/>
            </p:cNvSpPr>
            <p:nvPr/>
          </p:nvSpPr>
          <p:spPr bwMode="auto">
            <a:xfrm>
              <a:off x="4464" y="139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91" name="Oval 48"/>
            <p:cNvSpPr>
              <a:spLocks noChangeArrowheads="1"/>
            </p:cNvSpPr>
            <p:nvPr/>
          </p:nvSpPr>
          <p:spPr bwMode="auto">
            <a:xfrm>
              <a:off x="4656" y="129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92" name="Oval 49"/>
            <p:cNvSpPr>
              <a:spLocks noChangeArrowheads="1"/>
            </p:cNvSpPr>
            <p:nvPr/>
          </p:nvSpPr>
          <p:spPr bwMode="auto">
            <a:xfrm>
              <a:off x="4800" y="115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93" name="Oval 50"/>
            <p:cNvSpPr>
              <a:spLocks noChangeArrowheads="1"/>
            </p:cNvSpPr>
            <p:nvPr/>
          </p:nvSpPr>
          <p:spPr bwMode="auto">
            <a:xfrm>
              <a:off x="4944" y="144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94" name="Oval 51"/>
            <p:cNvSpPr>
              <a:spLocks noChangeArrowheads="1"/>
            </p:cNvSpPr>
            <p:nvPr/>
          </p:nvSpPr>
          <p:spPr bwMode="auto">
            <a:xfrm>
              <a:off x="4896" y="139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95" name="Oval 52"/>
            <p:cNvSpPr>
              <a:spLocks noChangeArrowheads="1"/>
            </p:cNvSpPr>
            <p:nvPr/>
          </p:nvSpPr>
          <p:spPr bwMode="auto">
            <a:xfrm>
              <a:off x="4512" y="96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96" name="Oval 53"/>
            <p:cNvSpPr>
              <a:spLocks noChangeArrowheads="1"/>
            </p:cNvSpPr>
            <p:nvPr/>
          </p:nvSpPr>
          <p:spPr bwMode="auto">
            <a:xfrm>
              <a:off x="4608" y="105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97" name="Oval 54"/>
            <p:cNvSpPr>
              <a:spLocks noChangeArrowheads="1"/>
            </p:cNvSpPr>
            <p:nvPr/>
          </p:nvSpPr>
          <p:spPr bwMode="auto">
            <a:xfrm>
              <a:off x="4512" y="96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98" name="Oval 55"/>
            <p:cNvSpPr>
              <a:spLocks noChangeArrowheads="1"/>
            </p:cNvSpPr>
            <p:nvPr/>
          </p:nvSpPr>
          <p:spPr bwMode="auto">
            <a:xfrm>
              <a:off x="4512" y="134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99" name="Oval 56"/>
            <p:cNvSpPr>
              <a:spLocks noChangeArrowheads="1"/>
            </p:cNvSpPr>
            <p:nvPr/>
          </p:nvSpPr>
          <p:spPr bwMode="auto">
            <a:xfrm>
              <a:off x="4704" y="91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00" name="Oval 57"/>
            <p:cNvSpPr>
              <a:spLocks noChangeArrowheads="1"/>
            </p:cNvSpPr>
            <p:nvPr/>
          </p:nvSpPr>
          <p:spPr bwMode="auto">
            <a:xfrm>
              <a:off x="4896" y="129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01" name="Oval 58"/>
            <p:cNvSpPr>
              <a:spLocks noChangeArrowheads="1"/>
            </p:cNvSpPr>
            <p:nvPr/>
          </p:nvSpPr>
          <p:spPr bwMode="auto">
            <a:xfrm>
              <a:off x="4944" y="115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02" name="Oval 59"/>
            <p:cNvSpPr>
              <a:spLocks noChangeArrowheads="1"/>
            </p:cNvSpPr>
            <p:nvPr/>
          </p:nvSpPr>
          <p:spPr bwMode="auto">
            <a:xfrm>
              <a:off x="4992" y="134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03" name="Oval 60"/>
            <p:cNvSpPr>
              <a:spLocks noChangeArrowheads="1"/>
            </p:cNvSpPr>
            <p:nvPr/>
          </p:nvSpPr>
          <p:spPr bwMode="auto">
            <a:xfrm>
              <a:off x="4416" y="96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04" name="Oval 61"/>
            <p:cNvSpPr>
              <a:spLocks noChangeArrowheads="1"/>
            </p:cNvSpPr>
            <p:nvPr/>
          </p:nvSpPr>
          <p:spPr bwMode="auto">
            <a:xfrm>
              <a:off x="4464" y="15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05" name="Oval 62"/>
            <p:cNvSpPr>
              <a:spLocks noChangeArrowheads="1"/>
            </p:cNvSpPr>
            <p:nvPr/>
          </p:nvSpPr>
          <p:spPr bwMode="auto">
            <a:xfrm>
              <a:off x="5136" y="110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06" name="Oval 63"/>
            <p:cNvSpPr>
              <a:spLocks noChangeArrowheads="1"/>
            </p:cNvSpPr>
            <p:nvPr/>
          </p:nvSpPr>
          <p:spPr bwMode="auto">
            <a:xfrm>
              <a:off x="5136" y="120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07" name="Oval 64"/>
            <p:cNvSpPr>
              <a:spLocks noChangeArrowheads="1"/>
            </p:cNvSpPr>
            <p:nvPr/>
          </p:nvSpPr>
          <p:spPr bwMode="auto">
            <a:xfrm>
              <a:off x="4704" y="148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08" name="Oval 65"/>
            <p:cNvSpPr>
              <a:spLocks noChangeArrowheads="1"/>
            </p:cNvSpPr>
            <p:nvPr/>
          </p:nvSpPr>
          <p:spPr bwMode="auto">
            <a:xfrm>
              <a:off x="4992" y="153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09" name="Oval 66"/>
            <p:cNvSpPr>
              <a:spLocks noChangeArrowheads="1"/>
            </p:cNvSpPr>
            <p:nvPr/>
          </p:nvSpPr>
          <p:spPr bwMode="auto">
            <a:xfrm>
              <a:off x="5088" y="15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10" name="Oval 67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11" name="Oval 68"/>
            <p:cNvSpPr>
              <a:spLocks noChangeArrowheads="1"/>
            </p:cNvSpPr>
            <p:nvPr/>
          </p:nvSpPr>
          <p:spPr bwMode="auto">
            <a:xfrm>
              <a:off x="5040" y="105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12" name="Oval 69"/>
            <p:cNvSpPr>
              <a:spLocks noChangeArrowheads="1"/>
            </p:cNvSpPr>
            <p:nvPr/>
          </p:nvSpPr>
          <p:spPr bwMode="auto">
            <a:xfrm>
              <a:off x="4752" y="124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13" name="Oval 70"/>
            <p:cNvSpPr>
              <a:spLocks noChangeArrowheads="1"/>
            </p:cNvSpPr>
            <p:nvPr/>
          </p:nvSpPr>
          <p:spPr bwMode="auto">
            <a:xfrm>
              <a:off x="4752" y="144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14" name="Oval 71"/>
            <p:cNvSpPr>
              <a:spLocks noChangeArrowheads="1"/>
            </p:cNvSpPr>
            <p:nvPr/>
          </p:nvSpPr>
          <p:spPr bwMode="auto">
            <a:xfrm>
              <a:off x="4944" y="100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15" name="Oval 72"/>
            <p:cNvSpPr>
              <a:spLocks noChangeArrowheads="1"/>
            </p:cNvSpPr>
            <p:nvPr/>
          </p:nvSpPr>
          <p:spPr bwMode="auto">
            <a:xfrm>
              <a:off x="4848" y="120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16" name="Oval 73"/>
            <p:cNvSpPr>
              <a:spLocks noChangeArrowheads="1"/>
            </p:cNvSpPr>
            <p:nvPr/>
          </p:nvSpPr>
          <p:spPr bwMode="auto">
            <a:xfrm>
              <a:off x="4944" y="129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17" name="Oval 74"/>
            <p:cNvSpPr>
              <a:spLocks noChangeArrowheads="1"/>
            </p:cNvSpPr>
            <p:nvPr/>
          </p:nvSpPr>
          <p:spPr bwMode="auto">
            <a:xfrm>
              <a:off x="4704" y="15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18" name="Oval 75"/>
            <p:cNvSpPr>
              <a:spLocks noChangeArrowheads="1"/>
            </p:cNvSpPr>
            <p:nvPr/>
          </p:nvSpPr>
          <p:spPr bwMode="auto">
            <a:xfrm>
              <a:off x="4800" y="15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19" name="Oval 76"/>
            <p:cNvSpPr>
              <a:spLocks noChangeArrowheads="1"/>
            </p:cNvSpPr>
            <p:nvPr/>
          </p:nvSpPr>
          <p:spPr bwMode="auto">
            <a:xfrm>
              <a:off x="5136" y="91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20" name="Oval 77"/>
            <p:cNvSpPr>
              <a:spLocks noChangeArrowheads="1"/>
            </p:cNvSpPr>
            <p:nvPr/>
          </p:nvSpPr>
          <p:spPr bwMode="auto">
            <a:xfrm>
              <a:off x="5136" y="139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21" name="Oval 78"/>
            <p:cNvSpPr>
              <a:spLocks noChangeArrowheads="1"/>
            </p:cNvSpPr>
            <p:nvPr/>
          </p:nvSpPr>
          <p:spPr bwMode="auto">
            <a:xfrm>
              <a:off x="4848" y="134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22" name="Oval 79"/>
            <p:cNvSpPr>
              <a:spLocks noChangeArrowheads="1"/>
            </p:cNvSpPr>
            <p:nvPr/>
          </p:nvSpPr>
          <p:spPr bwMode="auto">
            <a:xfrm>
              <a:off x="4992" y="120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23" name="Oval 80"/>
            <p:cNvSpPr>
              <a:spLocks noChangeArrowheads="1"/>
            </p:cNvSpPr>
            <p:nvPr/>
          </p:nvSpPr>
          <p:spPr bwMode="auto">
            <a:xfrm>
              <a:off x="5136" y="148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24" name="Oval 81"/>
            <p:cNvSpPr>
              <a:spLocks noChangeArrowheads="1"/>
            </p:cNvSpPr>
            <p:nvPr/>
          </p:nvSpPr>
          <p:spPr bwMode="auto">
            <a:xfrm>
              <a:off x="5088" y="144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25" name="Oval 82"/>
            <p:cNvSpPr>
              <a:spLocks noChangeArrowheads="1"/>
            </p:cNvSpPr>
            <p:nvPr/>
          </p:nvSpPr>
          <p:spPr bwMode="auto">
            <a:xfrm>
              <a:off x="4704" y="100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26" name="Oval 83"/>
            <p:cNvSpPr>
              <a:spLocks noChangeArrowheads="1"/>
            </p:cNvSpPr>
            <p:nvPr/>
          </p:nvSpPr>
          <p:spPr bwMode="auto">
            <a:xfrm>
              <a:off x="4800" y="110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27" name="Oval 84"/>
            <p:cNvSpPr>
              <a:spLocks noChangeArrowheads="1"/>
            </p:cNvSpPr>
            <p:nvPr/>
          </p:nvSpPr>
          <p:spPr bwMode="auto">
            <a:xfrm>
              <a:off x="4704" y="100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28" name="Oval 85"/>
            <p:cNvSpPr>
              <a:spLocks noChangeArrowheads="1"/>
            </p:cNvSpPr>
            <p:nvPr/>
          </p:nvSpPr>
          <p:spPr bwMode="auto">
            <a:xfrm>
              <a:off x="4704" y="139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29" name="Oval 86"/>
            <p:cNvSpPr>
              <a:spLocks noChangeArrowheads="1"/>
            </p:cNvSpPr>
            <p:nvPr/>
          </p:nvSpPr>
          <p:spPr bwMode="auto">
            <a:xfrm>
              <a:off x="4896" y="96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30" name="Oval 87"/>
            <p:cNvSpPr>
              <a:spLocks noChangeArrowheads="1"/>
            </p:cNvSpPr>
            <p:nvPr/>
          </p:nvSpPr>
          <p:spPr bwMode="auto">
            <a:xfrm>
              <a:off x="5088" y="134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031" name="Oval 88"/>
            <p:cNvSpPr>
              <a:spLocks noChangeArrowheads="1"/>
            </p:cNvSpPr>
            <p:nvPr/>
          </p:nvSpPr>
          <p:spPr bwMode="auto">
            <a:xfrm>
              <a:off x="5136" y="120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757238" y="833438"/>
            <a:ext cx="914400" cy="838200"/>
            <a:chOff x="3648" y="2688"/>
            <a:chExt cx="576" cy="528"/>
          </a:xfrm>
        </p:grpSpPr>
        <p:sp>
          <p:nvSpPr>
            <p:cNvPr id="36970" name="Line 90"/>
            <p:cNvSpPr>
              <a:spLocks noChangeShapeType="1"/>
            </p:cNvSpPr>
            <p:nvPr/>
          </p:nvSpPr>
          <p:spPr bwMode="auto">
            <a:xfrm flipH="1">
              <a:off x="3648" y="2688"/>
              <a:ext cx="528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71" name="Line 91"/>
            <p:cNvSpPr>
              <a:spLocks noChangeShapeType="1"/>
            </p:cNvSpPr>
            <p:nvPr/>
          </p:nvSpPr>
          <p:spPr bwMode="auto">
            <a:xfrm rot="600634">
              <a:off x="3648" y="2736"/>
              <a:ext cx="57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471899" y="5921373"/>
            <a:ext cx="180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5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7" name="Text Box 3"/>
          <p:cNvSpPr txBox="1">
            <a:spLocks noChangeArrowheads="1"/>
          </p:cNvSpPr>
          <p:nvPr/>
        </p:nvSpPr>
        <p:spPr bwMode="auto">
          <a:xfrm>
            <a:off x="275779" y="3717020"/>
            <a:ext cx="8330223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能量从高温热源传给低温热源的几率要比反向传递的几率大得多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    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宏观物体有规则机械运动（作功）转变为分子无规则热运动的几率要比反向转变的几率大得多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065948" y="2475769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kumimoji="1"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热力学第二定律的统计解释</a:t>
            </a:r>
            <a:r>
              <a:rPr kumimoji="1" lang="en-US" altLang="zh-CN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微观意义</a:t>
            </a:r>
            <a:r>
              <a:rPr kumimoji="1" lang="en-US" altLang="zh-CN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850949" name="Text Box 5"/>
          <p:cNvSpPr txBox="1">
            <a:spLocks noChangeArrowheads="1"/>
          </p:cNvSpPr>
          <p:nvPr/>
        </p:nvSpPr>
        <p:spPr bwMode="auto">
          <a:xfrm>
            <a:off x="251700" y="1164641"/>
            <a:ext cx="878481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在一个孤立系统内，一切实际过程总是从概率小（包含微观态数少）的宏观态向概率大（包含微观态数多）宏观态进行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而反过程进行的几率几乎为零。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953143" y="324496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</a:p>
        </p:txBody>
      </p:sp>
    </p:spTree>
    <p:extLst>
      <p:ext uri="{BB962C8B-B14F-4D97-AF65-F5344CB8AC3E}">
        <p14:creationId xmlns:p14="http://schemas.microsoft.com/office/powerpoint/2010/main" val="3687193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5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7" grpId="0"/>
      <p:bldP spid="25604" grpId="0"/>
      <p:bldP spid="8509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9" name="Text Box 7"/>
          <p:cNvSpPr txBox="1">
            <a:spLocks noChangeArrowheads="1"/>
          </p:cNvSpPr>
          <p:nvPr/>
        </p:nvSpPr>
        <p:spPr bwMode="auto">
          <a:xfrm>
            <a:off x="323850" y="168893"/>
            <a:ext cx="3282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8.7.2 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熵和熵增加原理</a:t>
            </a:r>
          </a:p>
        </p:txBody>
      </p:sp>
      <p:sp>
        <p:nvSpPr>
          <p:cNvPr id="899080" name="Text Box 8"/>
          <p:cNvSpPr txBox="1">
            <a:spLocks noChangeArrowheads="1"/>
          </p:cNvSpPr>
          <p:nvPr/>
        </p:nvSpPr>
        <p:spPr bwMode="auto">
          <a:xfrm>
            <a:off x="3848648" y="332817"/>
            <a:ext cx="447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热力学第二定律的数学描述</a:t>
            </a:r>
          </a:p>
        </p:txBody>
      </p:sp>
      <p:sp>
        <p:nvSpPr>
          <p:cNvPr id="899084" name="Text Box 12"/>
          <p:cNvSpPr txBox="1">
            <a:spLocks noChangeArrowheads="1"/>
          </p:cNvSpPr>
          <p:nvPr/>
        </p:nvSpPr>
        <p:spPr bwMode="auto">
          <a:xfrm>
            <a:off x="107690" y="1260678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l-GR" altLang="zh-CN" sz="2400" i="1" smtClean="0"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r>
              <a:rPr kumimoji="1" lang="zh-CN" altLang="en-US" sz="24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某一宏观状态所对应的微观数目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899085" name="Text Box 13"/>
          <p:cNvSpPr txBox="1">
            <a:spLocks noChangeArrowheads="1"/>
          </p:cNvSpPr>
          <p:nvPr/>
        </p:nvSpPr>
        <p:spPr bwMode="auto">
          <a:xfrm>
            <a:off x="5328183" y="1239028"/>
            <a:ext cx="2665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热力学概率</a:t>
            </a:r>
          </a:p>
        </p:txBody>
      </p:sp>
      <p:sp>
        <p:nvSpPr>
          <p:cNvPr id="899086" name="Text Box 14"/>
          <p:cNvSpPr txBox="1">
            <a:spLocks noChangeArrowheads="1"/>
          </p:cNvSpPr>
          <p:nvPr/>
        </p:nvSpPr>
        <p:spPr bwMode="auto">
          <a:xfrm>
            <a:off x="-36320" y="2909503"/>
            <a:ext cx="79200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反映系统的这种性质差别的物理量</a:t>
            </a:r>
            <a:r>
              <a:rPr kumimoji="1" lang="en-US" altLang="zh-CN" sz="2400" b="1">
                <a:latin typeface="Bookman Old Style" panose="02050604050505020204" pitchFamily="18" charset="0"/>
                <a:ea typeface="黑体" panose="02010609060101010101" pitchFamily="49" charset="-122"/>
              </a:rPr>
              <a:t>——</a:t>
            </a:r>
            <a:r>
              <a:rPr kumimoji="1"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熵（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kumimoji="1"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</a:p>
          <a:p>
            <a:r>
              <a:rPr kumimoji="1"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</a:t>
            </a:r>
            <a:r>
              <a:rPr kumimoji="1" lang="zh-CN" altLang="en-US" sz="2400" b="1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描述系统状态的函数</a:t>
            </a:r>
            <a:r>
              <a:rPr kumimoji="1" lang="en-US" altLang="zh-CN" sz="2400" b="1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7690" y="1836975"/>
            <a:ext cx="8775277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热力学概率越大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，该宏观态所</a:t>
            </a:r>
            <a:r>
              <a:rPr kumimoji="1" lang="zh-CN" altLang="en-US" sz="24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包含的微观态数目越多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，确定系统的微观态越困难，系统无序性越高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835810" y="3583595"/>
            <a:ext cx="2376488" cy="584200"/>
          </a:xfrm>
          <a:prstGeom prst="rect">
            <a:avLst/>
          </a:prstGeom>
          <a:noFill/>
          <a:ln w="57150" cmpd="thinThick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i="1">
                <a:latin typeface="Times New Roman" panose="02020603050405020304" pitchFamily="18" charset="0"/>
              </a:rPr>
              <a:t>S </a:t>
            </a:r>
            <a:r>
              <a:rPr kumimoji="1" lang="en-US" altLang="zh-CN" sz="3200" i="1">
                <a:latin typeface="Bookman Old Style" panose="02050604050505020204" pitchFamily="18" charset="0"/>
              </a:rPr>
              <a:t> = 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f</a:t>
            </a:r>
            <a:r>
              <a:rPr kumimoji="1" lang="zh-CN" altLang="en-US" sz="3200" i="1">
                <a:latin typeface="Symbol" panose="05050102010706020507" pitchFamily="18" charset="2"/>
              </a:rPr>
              <a:t>（</a:t>
            </a:r>
            <a:r>
              <a:rPr kumimoji="1" lang="en-US" altLang="zh-CN" sz="3200" i="1">
                <a:latin typeface="Symbol" panose="05050102010706020507" pitchFamily="18" charset="2"/>
              </a:rPr>
              <a:t>W</a:t>
            </a:r>
            <a:r>
              <a:rPr kumimoji="1" lang="zh-CN" altLang="en-US" sz="3200" i="1">
                <a:latin typeface="Symbol" panose="05050102010706020507" pitchFamily="18" charset="2"/>
              </a:rPr>
              <a:t>）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-35768" y="4443716"/>
            <a:ext cx="355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1877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年，玻尔兹曼导出：</a:t>
            </a: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/>
          </p:nvPr>
        </p:nvGraphicFramePr>
        <p:xfrm>
          <a:off x="3606800" y="4384185"/>
          <a:ext cx="19383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2" name="公式" r:id="rId4" imgW="596880" imgH="177480" progId="Equation.3">
                  <p:embed/>
                </p:oleObj>
              </mc:Choice>
              <mc:Fallback>
                <p:oleObj name="公式" r:id="rId4" imgW="596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384185"/>
                        <a:ext cx="19383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012845" y="4396224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为玻尔兹曼常数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2612" y="5210928"/>
            <a:ext cx="8784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即：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宏观状态对应的微观数目越多（热力学概率越大），熵越大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07690" y="5909187"/>
            <a:ext cx="3681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*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Monotype Sorts" pitchFamily="2" charset="2"/>
              </a:rPr>
              <a:t>熵是系统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onotype Sorts" pitchFamily="2" charset="2"/>
              </a:rPr>
              <a:t>状态的单值函数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926787" y="5935526"/>
            <a:ext cx="337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*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Monotype Sorts" pitchFamily="2" charset="2"/>
              </a:rPr>
              <a:t>熵是系统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onotype Sorts" pitchFamily="2" charset="2"/>
              </a:rPr>
              <a:t>无序性的量度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4412" y="788188"/>
            <a:ext cx="2502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玻尔兹曼公式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543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9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9" grpId="0"/>
      <p:bldP spid="899080" grpId="0"/>
      <p:bldP spid="899084" grpId="0"/>
      <p:bldP spid="899085" grpId="0"/>
      <p:bldP spid="899086" grpId="0"/>
      <p:bldP spid="11" grpId="0"/>
      <p:bldP spid="12" grpId="0" animBg="1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107689" y="332785"/>
            <a:ext cx="6192431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u="sng" dirty="0" smtClean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玻尔兹曼</a:t>
            </a:r>
            <a:r>
              <a:rPr lang="zh-CN" altLang="en-US" sz="2400" b="1" dirty="0" smtClean="0"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</a:rPr>
              <a:t>1844-1906)</a:t>
            </a:r>
            <a:r>
              <a:rPr lang="zh-CN" altLang="en-US" sz="2400" b="1" dirty="0" smtClean="0">
                <a:latin typeface="Arial" panose="020B0604020202020204" pitchFamily="34" charset="0"/>
              </a:rPr>
              <a:t>，</a:t>
            </a:r>
            <a:endParaRPr lang="en-US" altLang="zh-CN" sz="2400" b="1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</a:rPr>
              <a:t>     </a:t>
            </a:r>
            <a:r>
              <a:rPr lang="zh-CN" altLang="en-US" sz="2400" b="1" dirty="0" smtClean="0">
                <a:latin typeface="Arial" panose="020B0604020202020204" pitchFamily="34" charset="0"/>
              </a:rPr>
              <a:t>出生</a:t>
            </a:r>
            <a:r>
              <a:rPr lang="zh-CN" altLang="en-US" sz="2400" b="1" dirty="0">
                <a:latin typeface="Arial" panose="020B0604020202020204" pitchFamily="34" charset="0"/>
              </a:rPr>
              <a:t>于</a:t>
            </a:r>
            <a:r>
              <a:rPr lang="zh-CN" altLang="en-US" sz="2400" b="1" dirty="0">
                <a:latin typeface="Arial" panose="020B0604020202020204" pitchFamily="34" charset="0"/>
                <a:hlinkClick r:id="rId3"/>
              </a:rPr>
              <a:t>奥地利</a:t>
            </a:r>
            <a:r>
              <a:rPr lang="zh-CN" altLang="en-US" sz="2400" b="1" dirty="0">
                <a:latin typeface="Arial" panose="020B0604020202020204" pitchFamily="34" charset="0"/>
              </a:rPr>
              <a:t>的</a:t>
            </a:r>
            <a:r>
              <a:rPr lang="zh-CN" altLang="en-US" sz="2400" b="1" dirty="0">
                <a:latin typeface="Arial" panose="020B0604020202020204" pitchFamily="34" charset="0"/>
                <a:hlinkClick r:id="rId4"/>
              </a:rPr>
              <a:t>维也纳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Arial" panose="020B0604020202020204" pitchFamily="34" charset="0"/>
              </a:rPr>
              <a:t>22</a:t>
            </a:r>
            <a:r>
              <a:rPr lang="zh-CN" altLang="en-US" sz="2400" b="1" dirty="0">
                <a:latin typeface="Arial" panose="020B0604020202020204" pitchFamily="34" charset="0"/>
              </a:rPr>
              <a:t>岁获得</a:t>
            </a:r>
            <a:r>
              <a:rPr lang="zh-CN" altLang="en-US" sz="2400" b="1" dirty="0">
                <a:latin typeface="Arial" panose="020B0604020202020204" pitchFamily="34" charset="0"/>
                <a:hlinkClick r:id="rId5"/>
              </a:rPr>
              <a:t>维也纳大学</a:t>
            </a:r>
            <a:r>
              <a:rPr lang="zh-CN" altLang="en-US" sz="2400" b="1" dirty="0">
                <a:latin typeface="Arial" panose="020B0604020202020204" pitchFamily="34" charset="0"/>
              </a:rPr>
              <a:t>博士学位，</a:t>
            </a:r>
            <a:r>
              <a:rPr lang="zh-CN" altLang="en-US" sz="2400" b="1" dirty="0">
                <a:latin typeface="Arial" panose="020B0604020202020204" pitchFamily="34" charset="0"/>
                <a:hlinkClick r:id="rId6"/>
              </a:rPr>
              <a:t>物理学家</a:t>
            </a:r>
            <a:r>
              <a:rPr lang="zh-CN" altLang="en-US" sz="2400" b="1" dirty="0">
                <a:latin typeface="Arial" panose="020B0604020202020204" pitchFamily="34" charset="0"/>
              </a:rPr>
              <a:t>、</a:t>
            </a:r>
            <a:r>
              <a:rPr lang="zh-CN" altLang="en-US" sz="2400" b="1" dirty="0">
                <a:latin typeface="Arial" panose="020B0604020202020204" pitchFamily="34" charset="0"/>
                <a:hlinkClick r:id="rId7"/>
              </a:rPr>
              <a:t>哲学家</a:t>
            </a:r>
            <a:r>
              <a:rPr lang="zh-CN" altLang="en-US" sz="2400" b="1" dirty="0">
                <a:latin typeface="Arial" panose="020B0604020202020204" pitchFamily="34" charset="0"/>
              </a:rPr>
              <a:t>、</a:t>
            </a:r>
            <a:r>
              <a:rPr lang="zh-CN" altLang="en-US" sz="2400" b="1" dirty="0">
                <a:latin typeface="Arial" panose="020B0604020202020204" pitchFamily="34" charset="0"/>
                <a:hlinkClick r:id="rId8"/>
              </a:rPr>
              <a:t>热力学</a:t>
            </a:r>
            <a:r>
              <a:rPr lang="zh-CN" altLang="en-US" sz="2400" b="1" dirty="0">
                <a:latin typeface="Arial" panose="020B0604020202020204" pitchFamily="34" charset="0"/>
              </a:rPr>
              <a:t>和</a:t>
            </a:r>
            <a:r>
              <a:rPr lang="zh-CN" altLang="en-US" sz="2400" b="1" dirty="0">
                <a:latin typeface="Arial" panose="020B0604020202020204" pitchFamily="34" charset="0"/>
                <a:hlinkClick r:id="rId9"/>
              </a:rPr>
              <a:t>统计物理学</a:t>
            </a:r>
            <a:r>
              <a:rPr lang="zh-CN" altLang="en-US" sz="2400" b="1" dirty="0">
                <a:latin typeface="Arial" panose="020B0604020202020204" pitchFamily="34" charset="0"/>
              </a:rPr>
              <a:t>的奠基人之一 。</a:t>
            </a:r>
          </a:p>
        </p:txBody>
      </p:sp>
      <p:sp>
        <p:nvSpPr>
          <p:cNvPr id="40964" name="矩形 3"/>
          <p:cNvSpPr>
            <a:spLocks noChangeArrowheads="1"/>
          </p:cNvSpPr>
          <p:nvPr/>
        </p:nvSpPr>
        <p:spPr bwMode="auto">
          <a:xfrm>
            <a:off x="3599615" y="3068975"/>
            <a:ext cx="5544385" cy="334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Arial" panose="020B0604020202020204" pitchFamily="34" charset="0"/>
              </a:rPr>
              <a:t>       作为</a:t>
            </a:r>
            <a:r>
              <a:rPr lang="zh-CN" altLang="en-US" sz="2400" b="1" dirty="0">
                <a:latin typeface="Arial" panose="020B0604020202020204" pitchFamily="34" charset="0"/>
              </a:rPr>
              <a:t>一名物理学家，他最伟大的功绩是发展了通过原子的性质</a:t>
            </a:r>
            <a:r>
              <a:rPr lang="en-US" altLang="zh-CN" sz="2400" b="1" dirty="0">
                <a:latin typeface="Arial" panose="020B0604020202020204" pitchFamily="34" charset="0"/>
              </a:rPr>
              <a:t>(</a:t>
            </a:r>
            <a:r>
              <a:rPr lang="zh-CN" altLang="en-US" sz="2400" b="1" dirty="0">
                <a:latin typeface="Arial" panose="020B0604020202020204" pitchFamily="34" charset="0"/>
              </a:rPr>
              <a:t>例如，原子量，</a:t>
            </a:r>
            <a:r>
              <a:rPr lang="zh-CN" altLang="en-US" sz="2400" b="1" dirty="0">
                <a:latin typeface="Arial" panose="020B0604020202020204" pitchFamily="34" charset="0"/>
                <a:hlinkClick r:id="rId10"/>
              </a:rPr>
              <a:t>电荷量</a:t>
            </a:r>
            <a:r>
              <a:rPr lang="zh-CN" altLang="en-US" sz="2400" b="1" dirty="0">
                <a:latin typeface="Arial" panose="020B0604020202020204" pitchFamily="34" charset="0"/>
              </a:rPr>
              <a:t>，结构等等</a:t>
            </a:r>
            <a:r>
              <a:rPr lang="en-US" altLang="zh-CN" sz="2400" b="1" dirty="0">
                <a:latin typeface="Arial" panose="020B0604020202020204" pitchFamily="34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</a:rPr>
              <a:t>来解释和预测物质的物理性质</a:t>
            </a:r>
            <a:r>
              <a:rPr lang="en-US" altLang="zh-CN" sz="2400" b="1" dirty="0">
                <a:latin typeface="Arial" panose="020B0604020202020204" pitchFamily="34" charset="0"/>
              </a:rPr>
              <a:t>(</a:t>
            </a:r>
            <a:r>
              <a:rPr lang="zh-CN" altLang="en-US" sz="2400" b="1" dirty="0">
                <a:latin typeface="Arial" panose="020B0604020202020204" pitchFamily="34" charset="0"/>
              </a:rPr>
              <a:t>例如，粘性，</a:t>
            </a:r>
            <a:r>
              <a:rPr lang="zh-CN" altLang="en-US" sz="2400" b="1" dirty="0">
                <a:latin typeface="Arial" panose="020B0604020202020204" pitchFamily="34" charset="0"/>
                <a:hlinkClick r:id="rId11"/>
              </a:rPr>
              <a:t>热传导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zh-CN" altLang="en-US" sz="2400" b="1" dirty="0">
                <a:latin typeface="Arial" panose="020B0604020202020204" pitchFamily="34" charset="0"/>
                <a:hlinkClick r:id="rId12"/>
              </a:rPr>
              <a:t>扩散</a:t>
            </a:r>
            <a:r>
              <a:rPr lang="zh-CN" altLang="en-US" sz="2400" b="1" dirty="0">
                <a:latin typeface="Arial" panose="020B0604020202020204" pitchFamily="34" charset="0"/>
              </a:rPr>
              <a:t>等等</a:t>
            </a:r>
            <a:r>
              <a:rPr lang="en-US" altLang="zh-CN" sz="2400" b="1" dirty="0">
                <a:latin typeface="Arial" panose="020B0604020202020204" pitchFamily="34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</a:rPr>
              <a:t>的</a:t>
            </a:r>
            <a:r>
              <a:rPr lang="zh-CN" altLang="en-US" sz="2400" b="1" dirty="0">
                <a:latin typeface="Arial" panose="020B0604020202020204" pitchFamily="34" charset="0"/>
                <a:hlinkClick r:id="rId13"/>
              </a:rPr>
              <a:t>统计力学</a:t>
            </a:r>
            <a:r>
              <a:rPr lang="zh-CN" altLang="en-US" sz="2400" b="1" dirty="0">
                <a:latin typeface="Arial" panose="020B0604020202020204" pitchFamily="34" charset="0"/>
              </a:rPr>
              <a:t>，并且从统计意义对</a:t>
            </a:r>
            <a:r>
              <a:rPr lang="zh-CN" altLang="en-US" sz="2400" b="1" dirty="0">
                <a:latin typeface="Arial" panose="020B0604020202020204" pitchFamily="34" charset="0"/>
                <a:hlinkClick r:id="rId14"/>
              </a:rPr>
              <a:t>热力学第二定律</a:t>
            </a:r>
            <a:r>
              <a:rPr lang="zh-CN" altLang="en-US" sz="2400" b="1" dirty="0">
                <a:latin typeface="Arial" panose="020B0604020202020204" pitchFamily="34" charset="0"/>
              </a:rPr>
              <a:t>进行了阐释。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10" y="-99245"/>
            <a:ext cx="2637264" cy="32306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342" y="2204915"/>
            <a:ext cx="3566469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Text Box 2"/>
          <p:cNvSpPr txBox="1">
            <a:spLocks noChangeArrowheads="1"/>
          </p:cNvSpPr>
          <p:nvPr/>
        </p:nvSpPr>
        <p:spPr bwMode="auto">
          <a:xfrm>
            <a:off x="32180" y="329241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熵增加原理</a:t>
            </a:r>
          </a:p>
        </p:txBody>
      </p:sp>
      <p:sp>
        <p:nvSpPr>
          <p:cNvPr id="901123" name="Text Box 3"/>
          <p:cNvSpPr txBox="1">
            <a:spLocks noChangeArrowheads="1"/>
          </p:cNvSpPr>
          <p:nvPr/>
        </p:nvSpPr>
        <p:spPr bwMode="auto">
          <a:xfrm>
            <a:off x="35685" y="834066"/>
            <a:ext cx="7632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孤立系统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中自然发生的热力学过程总是向着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熵增加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的方向进行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en-US" altLang="zh-CN" sz="2400" b="1" u="sng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01124" name="Object 4"/>
          <p:cNvGraphicFramePr>
            <a:graphicFrameLocks noChangeAspect="1"/>
          </p:cNvGraphicFramePr>
          <p:nvPr/>
        </p:nvGraphicFramePr>
        <p:xfrm>
          <a:off x="2771775" y="1628777"/>
          <a:ext cx="8763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6" name="Equation" r:id="rId3" imgW="431640" imgH="177480" progId="Equation.3">
                  <p:embed/>
                </p:oleObj>
              </mc:Choice>
              <mc:Fallback>
                <p:oleObj name="Equation" r:id="rId3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28777"/>
                        <a:ext cx="8763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4572000" y="1916113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等于号对应可逆过程</a:t>
            </a:r>
          </a:p>
        </p:txBody>
      </p:sp>
      <p:sp>
        <p:nvSpPr>
          <p:cNvPr id="901126" name="Text Box 6"/>
          <p:cNvSpPr txBox="1">
            <a:spLocks noChangeArrowheads="1"/>
          </p:cNvSpPr>
          <p:nvPr/>
        </p:nvSpPr>
        <p:spPr bwMode="auto">
          <a:xfrm>
            <a:off x="1476375" y="2492377"/>
            <a:ext cx="39693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注意熵增加的条件：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kumimoji="1" lang="zh-CN" altLang="en-US" sz="2400" b="1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孤立系统，自发过程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827088" y="3538540"/>
            <a:ext cx="73453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意义：</a:t>
            </a:r>
          </a:p>
          <a:p>
            <a:pPr eaLnBrk="1" hangingPunct="1"/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onotype Sorts" pitchFamily="2" charset="2"/>
              </a:rPr>
              <a:t>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(1)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是统计规律：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熵减小的过程并非不可能发生，而是在大量粒子组成的群体中出现的概率太小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901136" name="Text Box 16"/>
          <p:cNvSpPr txBox="1">
            <a:spLocks noChangeArrowheads="1"/>
          </p:cNvSpPr>
          <p:nvPr/>
        </p:nvSpPr>
        <p:spPr bwMode="auto">
          <a:xfrm>
            <a:off x="900113" y="4983165"/>
            <a:ext cx="741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(2)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是普遍规律：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任何事物如果任其发展，其混乱程度一定有增无减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999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0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90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0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1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0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2" grpId="0"/>
      <p:bldP spid="901123" grpId="0"/>
      <p:bldP spid="901125" grpId="0"/>
      <p:bldP spid="9011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539720" y="241989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8.7.3 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熵的热力学表示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850241" y="1105329"/>
          <a:ext cx="20891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2" name="公式" r:id="rId3" imgW="1155600" imgH="406080" progId="Equation.3">
                  <p:embed/>
                </p:oleObj>
              </mc:Choice>
              <mc:Fallback>
                <p:oleObj name="公式" r:id="rId3" imgW="1155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241" y="1105329"/>
                        <a:ext cx="2089150" cy="731837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043755" y="2116846"/>
          <a:ext cx="20875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3" name="公式" r:id="rId5" imgW="1244520" imgH="406080" progId="Equation.3">
                  <p:embed/>
                </p:oleObj>
              </mc:Choice>
              <mc:Fallback>
                <p:oleObj name="公式" r:id="rId5" imgW="1244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55" y="2116846"/>
                        <a:ext cx="20875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4355986" y="1136323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克劳修斯熵公式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625" y="3036888"/>
            <a:ext cx="436209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熵是态函数，熵变与过程无关</a:t>
            </a:r>
            <a:r>
              <a:rPr kumimoji="1" lang="en-US" altLang="zh-CN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.</a:t>
            </a:r>
            <a:endParaRPr lang="en-US" altLang="zh-CN" sz="2400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35686" y="3828890"/>
            <a:ext cx="770413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可在初态与末态之间设计任一可逆过程来计算熵变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826539" y="4634435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对于孤立系统，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= 0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，有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414588" y="5446715"/>
          <a:ext cx="10080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4" name="Equation" r:id="rId7" imgW="431640" imgH="177480" progId="Equation.3">
                  <p:embed/>
                </p:oleObj>
              </mc:Choice>
              <mc:Fallback>
                <p:oleObj name="Equation" r:id="rId7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446715"/>
                        <a:ext cx="100806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30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70334" y="227311"/>
            <a:ext cx="3275013" cy="5016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rPr>
              <a:t>本节课知识要点</a:t>
            </a:r>
          </a:p>
        </p:txBody>
      </p:sp>
      <p:grpSp>
        <p:nvGrpSpPr>
          <p:cNvPr id="9221" name="组合 17"/>
          <p:cNvGrpSpPr>
            <a:grpSpLocks/>
          </p:cNvGrpSpPr>
          <p:nvPr/>
        </p:nvGrpSpPr>
        <p:grpSpPr bwMode="auto">
          <a:xfrm>
            <a:off x="251700" y="980830"/>
            <a:ext cx="8748713" cy="2545782"/>
            <a:chOff x="0" y="1628800"/>
            <a:chExt cx="8748464" cy="2545236"/>
          </a:xfrm>
        </p:grpSpPr>
        <p:sp>
          <p:nvSpPr>
            <p:cNvPr id="9225" name="Text Box 30"/>
            <p:cNvSpPr txBox="1">
              <a:spLocks noChangeArrowheads="1"/>
            </p:cNvSpPr>
            <p:nvPr/>
          </p:nvSpPr>
          <p:spPr bwMode="auto">
            <a:xfrm>
              <a:off x="107504" y="1628800"/>
              <a:ext cx="56233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1. 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热力学第二定律的两种表述</a:t>
              </a:r>
            </a:p>
          </p:txBody>
        </p:sp>
        <p:sp>
          <p:nvSpPr>
            <p:cNvPr id="9226" name="Text Box 5"/>
            <p:cNvSpPr txBox="1">
              <a:spLocks noChangeArrowheads="1"/>
            </p:cNvSpPr>
            <p:nvPr/>
          </p:nvSpPr>
          <p:spPr bwMode="auto">
            <a:xfrm>
              <a:off x="683569" y="2132856"/>
              <a:ext cx="4248472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开尔文表述：</a:t>
              </a:r>
            </a:p>
            <a:p>
              <a:pPr eaLnBrk="1" fontAlgn="ctr" hangingPunct="1"/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不可能从单一热源吸取热量使之完全变为有用的功</a:t>
              </a:r>
              <a:r>
                <a:rPr kumimoji="1" lang="zh-CN" altLang="en-US" sz="2400" b="1">
                  <a:solidFill>
                    <a:srgbClr val="CC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而不产生其他影响</a:t>
              </a:r>
              <a:r>
                <a:rPr kumimoji="1" lang="en-US" altLang="zh-CN" sz="2400" b="1">
                  <a:solidFill>
                    <a:srgbClr val="CC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</a:t>
              </a:r>
            </a:p>
          </p:txBody>
        </p:sp>
        <p:sp>
          <p:nvSpPr>
            <p:cNvPr id="9227" name="Text Box 7"/>
            <p:cNvSpPr txBox="1">
              <a:spLocks noChangeArrowheads="1"/>
            </p:cNvSpPr>
            <p:nvPr/>
          </p:nvSpPr>
          <p:spPr bwMode="auto">
            <a:xfrm>
              <a:off x="5111303" y="2132856"/>
              <a:ext cx="363716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克劳修斯表述：</a:t>
              </a:r>
            </a:p>
            <a:p>
              <a:pPr eaLnBrk="1" fontAlgn="ctr" hangingPunct="1"/>
              <a:r>
                <a:rPr kumimoji="1" lang="zh-CN" altLang="en-US" b="1" i="1"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不可能把热量从低温物体传到高温物体</a:t>
              </a:r>
              <a:r>
                <a:rPr kumimoji="1" lang="zh-CN" altLang="en-US" sz="2400" b="1">
                  <a:solidFill>
                    <a:srgbClr val="CC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而不引起其他变化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</a:t>
              </a:r>
            </a:p>
          </p:txBody>
        </p:sp>
        <p:sp>
          <p:nvSpPr>
            <p:cNvPr id="9229" name="Rectangle 4"/>
            <p:cNvSpPr>
              <a:spLocks noChangeArrowheads="1"/>
            </p:cNvSpPr>
            <p:nvPr/>
          </p:nvSpPr>
          <p:spPr bwMode="auto">
            <a:xfrm>
              <a:off x="0" y="3716836"/>
              <a:ext cx="6264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2. </a:t>
              </a:r>
              <a:r>
                <a:rPr kumimoji="1" lang="zh-CN" altLang="en-US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热力学第二定律的统计解释</a:t>
              </a:r>
              <a:r>
                <a:rPr kumimoji="1" lang="en-US" altLang="zh-CN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微观意义</a:t>
              </a:r>
              <a:r>
                <a:rPr kumimoji="1" lang="en-US" altLang="zh-CN" sz="24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</p:grpSp>
      <p:grpSp>
        <p:nvGrpSpPr>
          <p:cNvPr id="9222" name="组合 14"/>
          <p:cNvGrpSpPr>
            <a:grpSpLocks/>
          </p:cNvGrpSpPr>
          <p:nvPr/>
        </p:nvGrpSpPr>
        <p:grpSpPr bwMode="auto">
          <a:xfrm>
            <a:off x="359207" y="4981814"/>
            <a:ext cx="8029575" cy="1366837"/>
            <a:chOff x="71437" y="5084415"/>
            <a:chExt cx="8028807" cy="1367656"/>
          </a:xfrm>
        </p:grpSpPr>
        <p:sp>
          <p:nvSpPr>
            <p:cNvPr id="9223" name="Text Box 2"/>
            <p:cNvSpPr txBox="1">
              <a:spLocks noChangeArrowheads="1"/>
            </p:cNvSpPr>
            <p:nvPr/>
          </p:nvSpPr>
          <p:spPr bwMode="auto">
            <a:xfrm>
              <a:off x="71437" y="5084415"/>
              <a:ext cx="3671888" cy="461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3.  </a:t>
              </a: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熵增加原理</a:t>
              </a:r>
            </a:p>
          </p:txBody>
        </p:sp>
        <p:sp>
          <p:nvSpPr>
            <p:cNvPr id="9224" name="Text Box 3"/>
            <p:cNvSpPr txBox="1">
              <a:spLocks noChangeArrowheads="1"/>
            </p:cNvSpPr>
            <p:nvPr/>
          </p:nvSpPr>
          <p:spPr bwMode="auto">
            <a:xfrm>
              <a:off x="467544" y="5517232"/>
              <a:ext cx="76327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kumimoji="1" lang="zh-CN" altLang="en-US" sz="2400" b="1">
                  <a:solidFill>
                    <a:srgbClr val="CC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孤立系统</a:t>
              </a: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中自然发生的热力学过程总是向着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熵增加</a:t>
              </a: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的方向进行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.</a:t>
              </a:r>
              <a:endParaRPr kumimoji="1" lang="en-US" altLang="zh-CN" sz="2400" b="1" u="sng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901124" name="Object 4"/>
            <p:cNvGraphicFramePr>
              <a:graphicFrameLocks noChangeAspect="1"/>
            </p:cNvGraphicFramePr>
            <p:nvPr/>
          </p:nvGraphicFramePr>
          <p:xfrm>
            <a:off x="3707904" y="6093296"/>
            <a:ext cx="87630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53" name="Equation" r:id="rId3" imgW="431640" imgH="177480" progId="Equation.3">
                    <p:embed/>
                  </p:oleObj>
                </mc:Choice>
                <mc:Fallback>
                  <p:oleObj name="Equation" r:id="rId3" imgW="431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6093296"/>
                          <a:ext cx="876300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51700" y="3579117"/>
            <a:ext cx="878481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在一个孤立系统内，一切实际过程总是从概率小（包含微观态数少）的宏观态向概率大（包含微观态数多）宏观态进行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而反过程进行的几率几乎为零。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1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9" y="23248"/>
            <a:ext cx="8697539" cy="885949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9" y="987936"/>
            <a:ext cx="5268060" cy="619211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73" y="1774162"/>
            <a:ext cx="2181529" cy="647790"/>
          </a:xfrm>
          <a:prstGeom prst="rect">
            <a:avLst/>
          </a:prstGeom>
        </p:spPr>
      </p:pic>
      <p:graphicFrame>
        <p:nvGraphicFramePr>
          <p:cNvPr id="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02885"/>
              </p:ext>
            </p:extLst>
          </p:nvPr>
        </p:nvGraphicFramePr>
        <p:xfrm>
          <a:off x="242094" y="1828976"/>
          <a:ext cx="25908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19" name="Equation" r:id="rId6" imgW="901440" imgH="190440" progId="Equation.DSMT4">
                  <p:embed/>
                </p:oleObj>
              </mc:Choice>
              <mc:Fallback>
                <p:oleObj name="Equation" r:id="rId6" imgW="9014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4" y="1828976"/>
                        <a:ext cx="2590800" cy="538162"/>
                      </a:xfrm>
                      <a:prstGeom prst="rect">
                        <a:avLst/>
                      </a:prstGeom>
                      <a:noFill/>
                      <a:ln w="57150" cmpd="thinThick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319" y="687815"/>
            <a:ext cx="3059895" cy="2154774"/>
          </a:xfrm>
          <a:prstGeom prst="rect">
            <a:avLst/>
          </a:prstGeom>
        </p:spPr>
      </p:pic>
      <p:graphicFrame>
        <p:nvGraphicFramePr>
          <p:cNvPr id="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615521"/>
              </p:ext>
            </p:extLst>
          </p:nvPr>
        </p:nvGraphicFramePr>
        <p:xfrm>
          <a:off x="215336" y="2559554"/>
          <a:ext cx="35401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0" name="Equation" r:id="rId9" imgW="1231560" imgH="190440" progId="Equation.DSMT4">
                  <p:embed/>
                </p:oleObj>
              </mc:Choice>
              <mc:Fallback>
                <p:oleObj name="Equation" r:id="rId9" imgW="1231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36" y="2559554"/>
                        <a:ext cx="3540125" cy="538162"/>
                      </a:xfrm>
                      <a:prstGeom prst="rect">
                        <a:avLst/>
                      </a:prstGeom>
                      <a:noFill/>
                      <a:ln w="57150" cmpd="thinThick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317616"/>
              </p:ext>
            </p:extLst>
          </p:nvPr>
        </p:nvGraphicFramePr>
        <p:xfrm>
          <a:off x="127896" y="3247322"/>
          <a:ext cx="35401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1" name="Equation" r:id="rId11" imgW="1231560" imgH="203040" progId="Equation.DSMT4">
                  <p:embed/>
                </p:oleObj>
              </mc:Choice>
              <mc:Fallback>
                <p:oleObj name="Equation" r:id="rId11" imgW="1231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96" y="3247322"/>
                        <a:ext cx="3540125" cy="574675"/>
                      </a:xfrm>
                      <a:prstGeom prst="rect">
                        <a:avLst/>
                      </a:prstGeom>
                      <a:noFill/>
                      <a:ln w="57150" cmpd="thinThick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93729"/>
              </p:ext>
            </p:extLst>
          </p:nvPr>
        </p:nvGraphicFramePr>
        <p:xfrm>
          <a:off x="3444516" y="5070866"/>
          <a:ext cx="16049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2" name="Equation" r:id="rId13" imgW="558720" imgH="177480" progId="Equation.DSMT4">
                  <p:embed/>
                </p:oleObj>
              </mc:Choice>
              <mc:Fallback>
                <p:oleObj name="Equation" r:id="rId13" imgW="558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516" y="5070866"/>
                        <a:ext cx="1604962" cy="501650"/>
                      </a:xfrm>
                      <a:prstGeom prst="rect">
                        <a:avLst/>
                      </a:prstGeom>
                      <a:noFill/>
                      <a:ln w="57150" cmpd="thinThick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" y="3983072"/>
            <a:ext cx="7259063" cy="990738"/>
          </a:xfrm>
          <a:prstGeom prst="rect">
            <a:avLst/>
          </a:prstGeom>
        </p:spPr>
      </p:pic>
      <p:graphicFrame>
        <p:nvGraphicFramePr>
          <p:cNvPr id="1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288138"/>
              </p:ext>
            </p:extLst>
          </p:nvPr>
        </p:nvGraphicFramePr>
        <p:xfrm>
          <a:off x="688666" y="5052168"/>
          <a:ext cx="26273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3" name="Equation" r:id="rId16" imgW="914400" imgH="190440" progId="Equation.DSMT4">
                  <p:embed/>
                </p:oleObj>
              </mc:Choice>
              <mc:Fallback>
                <p:oleObj name="Equation" r:id="rId16" imgW="914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66" y="5052168"/>
                        <a:ext cx="2627312" cy="538162"/>
                      </a:xfrm>
                      <a:prstGeom prst="rect">
                        <a:avLst/>
                      </a:prstGeom>
                      <a:noFill/>
                      <a:ln w="57150" cmpd="thinThick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01009"/>
              </p:ext>
            </p:extLst>
          </p:nvPr>
        </p:nvGraphicFramePr>
        <p:xfrm>
          <a:off x="3743795" y="3183284"/>
          <a:ext cx="1714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4" name="Equation" r:id="rId18" imgW="596880" imgH="177480" progId="Equation.DSMT4">
                  <p:embed/>
                </p:oleObj>
              </mc:Choice>
              <mc:Fallback>
                <p:oleObj name="Equation" r:id="rId18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795" y="3183284"/>
                        <a:ext cx="1714500" cy="501650"/>
                      </a:xfrm>
                      <a:prstGeom prst="rect">
                        <a:avLst/>
                      </a:prstGeom>
                      <a:noFill/>
                      <a:ln w="57150" cmpd="thinThick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4" y="5904854"/>
            <a:ext cx="2200582" cy="533474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50" y="5651052"/>
            <a:ext cx="6373114" cy="1047896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96" y="3119740"/>
            <a:ext cx="1914792" cy="62873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3"/>
          <a:srcRect r="30725"/>
          <a:stretch/>
        </p:blipFill>
        <p:spPr>
          <a:xfrm>
            <a:off x="6326963" y="2677370"/>
            <a:ext cx="1719699" cy="53795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940095" y="620805"/>
            <a:ext cx="3211793" cy="3064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Text Box 4"/>
          <p:cNvSpPr txBox="1">
            <a:spLocks noChangeArrowheads="1"/>
          </p:cNvSpPr>
          <p:nvPr/>
        </p:nvSpPr>
        <p:spPr bwMode="auto">
          <a:xfrm>
            <a:off x="107690" y="260780"/>
            <a:ext cx="8806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kumimoji="1" lang="en-US" altLang="zh-CN" sz="2400" b="1" smtClean="0">
                <a:latin typeface="Times New Roman" panose="02020603050405020304" pitchFamily="18" charset="0"/>
              </a:rPr>
              <a:t>8.21</a:t>
            </a:r>
            <a:r>
              <a:rPr kumimoji="1" lang="zh-CN" altLang="en-US" sz="2400" b="1" smtClean="0">
                <a:latin typeface="Times New Roman" panose="02020603050405020304" pitchFamily="18" charset="0"/>
              </a:rPr>
              <a:t>如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图，使</a:t>
            </a:r>
            <a:r>
              <a:rPr kumimoji="1" lang="en-US" altLang="zh-CN" sz="2400" b="1" smtClean="0">
                <a:latin typeface="Times New Roman" panose="02020603050405020304" pitchFamily="18" charset="0"/>
              </a:rPr>
              <a:t>1mol</a:t>
            </a:r>
            <a:r>
              <a:rPr kumimoji="1" lang="zh-CN" altLang="en-US" sz="2400" b="1" smtClean="0">
                <a:latin typeface="Times New Roman" panose="02020603050405020304" pitchFamily="18" charset="0"/>
              </a:rPr>
              <a:t>单原子作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ABCA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循环，</a:t>
            </a:r>
            <a:r>
              <a:rPr kumimoji="1" lang="zh-CN" altLang="en-US" sz="2400" b="1" smtClean="0">
                <a:latin typeface="Times New Roman" panose="02020603050405020304" pitchFamily="18" charset="0"/>
              </a:rPr>
              <a:t>求此循环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 smtClean="0">
                <a:latin typeface="Times New Roman" panose="02020603050405020304" pitchFamily="18" charset="0"/>
              </a:rPr>
              <a:t>效率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82084" y="767653"/>
            <a:ext cx="3733800" cy="53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800"/>
              </a:lnSpc>
              <a:spcBef>
                <a:spcPts val="6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解</a:t>
            </a:r>
            <a:r>
              <a:rPr kumimoji="1" lang="zh-CN" altLang="en-US" sz="2800" b="1" smtClean="0">
                <a:latin typeface="Times New Roman" panose="02020603050405020304" pitchFamily="18" charset="0"/>
              </a:rPr>
              <a:t>：设</a:t>
            </a:r>
            <a:r>
              <a:rPr kumimoji="1" lang="en-US" altLang="zh-CN" sz="2800" b="1" i="1" smtClean="0"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baseline="-2500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smtClean="0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smtClean="0"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baseline="-25000" smtClean="0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smtClean="0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smtClean="0">
                <a:latin typeface="Times New Roman" panose="02020603050405020304" pitchFamily="18" charset="0"/>
              </a:rPr>
              <a:t>T</a:t>
            </a:r>
            <a:endParaRPr kumimoji="1" lang="zh-CN" altLang="en-US" sz="28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75275"/>
              </p:ext>
            </p:extLst>
          </p:nvPr>
        </p:nvGraphicFramePr>
        <p:xfrm>
          <a:off x="689666" y="1307849"/>
          <a:ext cx="12287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51" name="Equation" r:id="rId3" imgW="545760" imgH="431640" progId="Equation.DSMT4">
                  <p:embed/>
                </p:oleObj>
              </mc:Choice>
              <mc:Fallback>
                <p:oleObj name="Equation" r:id="rId3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66" y="1307849"/>
                        <a:ext cx="122872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03" name="组合 23"/>
          <p:cNvGrpSpPr>
            <a:grpSpLocks/>
          </p:cNvGrpSpPr>
          <p:nvPr/>
        </p:nvGrpSpPr>
        <p:grpSpPr bwMode="auto">
          <a:xfrm>
            <a:off x="5618465" y="650979"/>
            <a:ext cx="3535362" cy="3095623"/>
            <a:chOff x="5077613" y="2933452"/>
            <a:chExt cx="3670850" cy="3303858"/>
          </a:xfrm>
        </p:grpSpPr>
        <p:sp>
          <p:nvSpPr>
            <p:cNvPr id="26" name="弧形 25"/>
            <p:cNvSpPr/>
            <p:nvPr/>
          </p:nvSpPr>
          <p:spPr>
            <a:xfrm rot="10800000">
              <a:off x="6257823" y="2933452"/>
              <a:ext cx="2490640" cy="2055171"/>
            </a:xfrm>
            <a:prstGeom prst="arc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b="1"/>
            </a:p>
          </p:txBody>
        </p:sp>
        <p:cxnSp>
          <p:nvCxnSpPr>
            <p:cNvPr id="27" name="直接连接符 26"/>
            <p:cNvCxnSpPr>
              <a:stCxn id="26" idx="0"/>
            </p:cNvCxnSpPr>
            <p:nvPr/>
          </p:nvCxnSpPr>
          <p:spPr>
            <a:xfrm flipH="1">
              <a:off x="6744083" y="4988623"/>
              <a:ext cx="759885" cy="10166"/>
            </a:xfrm>
            <a:prstGeom prst="line">
              <a:avLst/>
            </a:prstGeom>
            <a:ln w="3492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5626509" y="3487484"/>
              <a:ext cx="0" cy="237708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5618268" y="5864569"/>
              <a:ext cx="237690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6257823" y="4293965"/>
              <a:ext cx="0" cy="71837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259471" y="3994076"/>
              <a:ext cx="0" cy="36088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266065" y="5012343"/>
              <a:ext cx="0" cy="864086"/>
            </a:xfrm>
            <a:prstGeom prst="line">
              <a:avLst/>
            </a:prstGeom>
            <a:ln w="349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490781" y="5000482"/>
              <a:ext cx="0" cy="864086"/>
            </a:xfrm>
            <a:prstGeom prst="line">
              <a:avLst/>
            </a:prstGeom>
            <a:ln w="349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6228153" y="4997094"/>
              <a:ext cx="576919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" name="Object 4"/>
            <p:cNvGraphicFramePr>
              <a:graphicFrameLocks noChangeAspect="1"/>
            </p:cNvGraphicFramePr>
            <p:nvPr/>
          </p:nvGraphicFramePr>
          <p:xfrm>
            <a:off x="5850672" y="3861048"/>
            <a:ext cx="397727" cy="395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52" name="Equation" r:id="rId5" imgW="164880" imgH="164880" progId="Equation.DSMT4">
                    <p:embed/>
                  </p:oleObj>
                </mc:Choice>
                <mc:Fallback>
                  <p:oleObj name="Equation" r:id="rId5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0672" y="3861048"/>
                          <a:ext cx="397727" cy="395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777808"/>
                </p:ext>
              </p:extLst>
            </p:nvPr>
          </p:nvGraphicFramePr>
          <p:xfrm>
            <a:off x="5077613" y="3163873"/>
            <a:ext cx="985707" cy="382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53" name="Equation" r:id="rId7" imgW="520560" imgH="203040" progId="Equation.DSMT4">
                    <p:embed/>
                  </p:oleObj>
                </mc:Choice>
                <mc:Fallback>
                  <p:oleObj name="Equation" r:id="rId7" imgW="5205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7613" y="3163873"/>
                          <a:ext cx="985707" cy="3829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8247382"/>
                </p:ext>
              </p:extLst>
            </p:nvPr>
          </p:nvGraphicFramePr>
          <p:xfrm>
            <a:off x="7828690" y="5876427"/>
            <a:ext cx="807686" cy="360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54" name="Equation" r:id="rId9" imgW="393480" imgH="177480" progId="Equation.DSMT4">
                    <p:embed/>
                  </p:oleObj>
                </mc:Choice>
                <mc:Fallback>
                  <p:oleObj name="Equation" r:id="rId9" imgW="393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8690" y="5876427"/>
                          <a:ext cx="807686" cy="360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4" name="TextBox 38"/>
            <p:cNvSpPr txBox="1">
              <a:spLocks noChangeArrowheads="1"/>
            </p:cNvSpPr>
            <p:nvPr/>
          </p:nvSpPr>
          <p:spPr bwMode="auto">
            <a:xfrm>
              <a:off x="6516612" y="4263467"/>
              <a:ext cx="1584054" cy="48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/>
                <a:t>等温线</a:t>
              </a: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7524328" y="4725144"/>
            <a:ext cx="398462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55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4725144"/>
                          <a:ext cx="398462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5867400" y="4999038"/>
            <a:ext cx="398463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56" name="Equation" r:id="rId13" imgW="164880" imgH="177480" progId="Equation.DSMT4">
                    <p:embed/>
                  </p:oleObj>
                </mc:Choice>
                <mc:Fallback>
                  <p:oleObj name="Equation" r:id="rId13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4999038"/>
                          <a:ext cx="398463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9998844"/>
                </p:ext>
              </p:extLst>
            </p:nvPr>
          </p:nvGraphicFramePr>
          <p:xfrm>
            <a:off x="6152127" y="5886837"/>
            <a:ext cx="227471" cy="318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57"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2127" y="5886837"/>
                          <a:ext cx="227471" cy="318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6381352"/>
                </p:ext>
              </p:extLst>
            </p:nvPr>
          </p:nvGraphicFramePr>
          <p:xfrm>
            <a:off x="7335837" y="5876427"/>
            <a:ext cx="227471" cy="318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58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5837" y="5876427"/>
                          <a:ext cx="227471" cy="318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直接箭头连接符 43"/>
            <p:cNvCxnSpPr/>
            <p:nvPr/>
          </p:nvCxnSpPr>
          <p:spPr>
            <a:xfrm>
              <a:off x="6589139" y="4661625"/>
              <a:ext cx="72527" cy="7285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5427663" y="5876925"/>
            <a:ext cx="228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59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7663" y="5876925"/>
                          <a:ext cx="2286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825456"/>
              </p:ext>
            </p:extLst>
          </p:nvPr>
        </p:nvGraphicFramePr>
        <p:xfrm>
          <a:off x="583420" y="2252831"/>
          <a:ext cx="3862974" cy="1065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60" name="Equation" r:id="rId21" imgW="1511280" imgH="380880" progId="Equation.DSMT4">
                  <p:embed/>
                </p:oleObj>
              </mc:Choice>
              <mc:Fallback>
                <p:oleObj name="Equation" r:id="rId21" imgW="15112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20" y="2252831"/>
                        <a:ext cx="3862974" cy="10657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27863"/>
              </p:ext>
            </p:extLst>
          </p:nvPr>
        </p:nvGraphicFramePr>
        <p:xfrm>
          <a:off x="360917" y="3266204"/>
          <a:ext cx="5531153" cy="90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61" name="Equation" r:id="rId23" imgW="2476440" imgH="342720" progId="Equation.DSMT4">
                  <p:embed/>
                </p:oleObj>
              </mc:Choice>
              <mc:Fallback>
                <p:oleObj name="Equation" r:id="rId23" imgW="2476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17" y="3266204"/>
                        <a:ext cx="5531153" cy="9009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494136"/>
              </p:ext>
            </p:extLst>
          </p:nvPr>
        </p:nvGraphicFramePr>
        <p:xfrm>
          <a:off x="2437909" y="1282440"/>
          <a:ext cx="2171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62" name="Equation" r:id="rId25" imgW="965160" imgH="431640" progId="Equation.DSMT4">
                  <p:embed/>
                </p:oleObj>
              </mc:Choice>
              <mc:Fallback>
                <p:oleObj name="Equation" r:id="rId25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909" y="1282440"/>
                        <a:ext cx="21717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84204"/>
              </p:ext>
            </p:extLst>
          </p:nvPr>
        </p:nvGraphicFramePr>
        <p:xfrm>
          <a:off x="689666" y="4288945"/>
          <a:ext cx="3593672" cy="90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63" name="Equation" r:id="rId27" imgW="1587240" imgH="342720" progId="Equation.DSMT4">
                  <p:embed/>
                </p:oleObj>
              </mc:Choice>
              <mc:Fallback>
                <p:oleObj name="Equation" r:id="rId27" imgW="1587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66" y="4288945"/>
                        <a:ext cx="3593672" cy="9062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132663"/>
              </p:ext>
            </p:extLst>
          </p:nvPr>
        </p:nvGraphicFramePr>
        <p:xfrm>
          <a:off x="827740" y="5180531"/>
          <a:ext cx="3926483" cy="150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64" name="Equation" r:id="rId29" imgW="1993900" imgH="762000" progId="Equation.DSMT4">
                  <p:embed/>
                </p:oleObj>
              </mc:Choice>
              <mc:Fallback>
                <p:oleObj name="Equation" r:id="rId29" imgW="1993900" imgH="762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40" y="5180531"/>
                        <a:ext cx="3926483" cy="1502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90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49"/>
            <a:ext cx="8821381" cy="495369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3" y="643715"/>
            <a:ext cx="4058216" cy="48584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" y="1106979"/>
            <a:ext cx="3219899" cy="52394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7" y="1739400"/>
            <a:ext cx="3219899" cy="56205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5" y="2423509"/>
            <a:ext cx="3191320" cy="495369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85" y="464326"/>
            <a:ext cx="2428832" cy="250367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" y="3017113"/>
            <a:ext cx="7602011" cy="600159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" y="3502442"/>
            <a:ext cx="7125694" cy="952633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60"/>
          <a:stretch/>
        </p:blipFill>
        <p:spPr>
          <a:xfrm>
            <a:off x="400827" y="4379520"/>
            <a:ext cx="2219635" cy="583108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65" y="4342156"/>
            <a:ext cx="2067213" cy="571580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13" y="4990385"/>
            <a:ext cx="905001" cy="485843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80" y="4863294"/>
            <a:ext cx="1286054" cy="638264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73" y="5476227"/>
            <a:ext cx="1486107" cy="581106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65"/>
          <a:stretch/>
        </p:blipFill>
        <p:spPr>
          <a:xfrm>
            <a:off x="2540391" y="5577275"/>
            <a:ext cx="1133633" cy="407437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20" y="6093185"/>
            <a:ext cx="3524742" cy="466790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75" y="6101240"/>
            <a:ext cx="343900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079" y="-42786"/>
            <a:ext cx="7237030" cy="56761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96" y="62109"/>
            <a:ext cx="2009783" cy="44419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" y="522291"/>
            <a:ext cx="4026386" cy="47223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25" y="1074332"/>
            <a:ext cx="4596826" cy="38443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" y="1535449"/>
            <a:ext cx="5616391" cy="440799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10" y="400520"/>
            <a:ext cx="2621554" cy="259218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2" y="2144522"/>
            <a:ext cx="1247949" cy="590632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00" y="2232133"/>
            <a:ext cx="4334480" cy="466790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8" y="2947816"/>
            <a:ext cx="6897063" cy="110505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689" y="4696481"/>
            <a:ext cx="64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0" y="4635030"/>
            <a:ext cx="6487430" cy="752580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37" b="17822"/>
          <a:stretch/>
        </p:blipFill>
        <p:spPr>
          <a:xfrm>
            <a:off x="1828442" y="5475506"/>
            <a:ext cx="3781953" cy="432030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6" r="20929" b="18900"/>
          <a:stretch/>
        </p:blipFill>
        <p:spPr>
          <a:xfrm>
            <a:off x="513049" y="6151354"/>
            <a:ext cx="5483723" cy="517871"/>
          </a:xfrm>
          <a:prstGeom prst="rect">
            <a:avLst/>
          </a:prstGeom>
        </p:spPr>
      </p:pic>
      <p:graphicFrame>
        <p:nvGraphicFramePr>
          <p:cNvPr id="1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835064"/>
              </p:ext>
            </p:extLst>
          </p:nvPr>
        </p:nvGraphicFramePr>
        <p:xfrm>
          <a:off x="689877" y="4019800"/>
          <a:ext cx="3721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2" name="Equation" r:id="rId15" imgW="1295280" imgH="177480" progId="Equation.DSMT4">
                  <p:embed/>
                </p:oleObj>
              </mc:Choice>
              <mc:Fallback>
                <p:oleObj name="Equation" r:id="rId15" imgW="1295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877" y="4019800"/>
                        <a:ext cx="3721100" cy="501650"/>
                      </a:xfrm>
                      <a:prstGeom prst="rect">
                        <a:avLst/>
                      </a:prstGeom>
                      <a:noFill/>
                      <a:ln w="57150" cmpd="thinThick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4480774" y="4019800"/>
            <a:ext cx="2259242" cy="501650"/>
            <a:chOff x="4572001" y="4198359"/>
            <a:chExt cx="2259242" cy="501650"/>
          </a:xfrm>
        </p:grpSpPr>
        <p:graphicFrame>
          <p:nvGraphicFramePr>
            <p:cNvPr id="19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5698808"/>
                </p:ext>
              </p:extLst>
            </p:nvPr>
          </p:nvGraphicFramePr>
          <p:xfrm>
            <a:off x="4572001" y="4198359"/>
            <a:ext cx="1751013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3" name="Equation" r:id="rId17" imgW="609480" imgH="177480" progId="Equation.DSMT4">
                    <p:embed/>
                  </p:oleObj>
                </mc:Choice>
                <mc:Fallback>
                  <p:oleObj name="Equation" r:id="rId17" imgW="609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1" y="4198359"/>
                          <a:ext cx="1751013" cy="501650"/>
                        </a:xfrm>
                        <a:prstGeom prst="rect">
                          <a:avLst/>
                        </a:prstGeom>
                        <a:noFill/>
                        <a:ln w="57150" cmpd="thinThick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6062082" y="4225918"/>
              <a:ext cx="7691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0845" y="6093185"/>
            <a:ext cx="2259242" cy="501650"/>
            <a:chOff x="4572001" y="4198359"/>
            <a:chExt cx="2259242" cy="501650"/>
          </a:xfrm>
        </p:grpSpPr>
        <p:graphicFrame>
          <p:nvGraphicFramePr>
            <p:cNvPr id="2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0326614"/>
                </p:ext>
              </p:extLst>
            </p:nvPr>
          </p:nvGraphicFramePr>
          <p:xfrm>
            <a:off x="4572001" y="4198359"/>
            <a:ext cx="1751013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4" name="Equation" r:id="rId19" imgW="609480" imgH="177480" progId="Equation.DSMT4">
                    <p:embed/>
                  </p:oleObj>
                </mc:Choice>
                <mc:Fallback>
                  <p:oleObj name="Equation" r:id="rId19" imgW="609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1" y="4198359"/>
                          <a:ext cx="1751013" cy="501650"/>
                        </a:xfrm>
                        <a:prstGeom prst="rect">
                          <a:avLst/>
                        </a:prstGeom>
                        <a:noFill/>
                        <a:ln w="57150" cmpd="thinThick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/>
            <p:cNvSpPr txBox="1"/>
            <p:nvPr/>
          </p:nvSpPr>
          <p:spPr>
            <a:xfrm>
              <a:off x="6062082" y="4225918"/>
              <a:ext cx="7691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95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159" name="Rectangle 479"/>
          <p:cNvSpPr>
            <a:spLocks noChangeArrowheads="1"/>
          </p:cNvSpPr>
          <p:nvPr/>
        </p:nvSpPr>
        <p:spPr bwMode="auto">
          <a:xfrm>
            <a:off x="317867" y="2528684"/>
            <a:ext cx="4048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8.6.1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可逆过程与不可逆过程</a:t>
            </a:r>
          </a:p>
        </p:txBody>
      </p:sp>
      <p:sp>
        <p:nvSpPr>
          <p:cNvPr id="840160" name="Rectangle 480"/>
          <p:cNvSpPr>
            <a:spLocks noChangeArrowheads="1"/>
          </p:cNvSpPr>
          <p:nvPr/>
        </p:nvSpPr>
        <p:spPr bwMode="auto">
          <a:xfrm>
            <a:off x="4882571" y="3583586"/>
            <a:ext cx="47458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zh-CN" altLang="en-US" sz="24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可逆机：</a:t>
            </a:r>
          </a:p>
          <a:p>
            <a:pPr eaLnBrk="1" fontAlgn="ctr" hangingPunct="1"/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能产生可逆循环过程的机器</a:t>
            </a:r>
          </a:p>
        </p:txBody>
      </p:sp>
      <p:sp>
        <p:nvSpPr>
          <p:cNvPr id="840161" name="Rectangle 481"/>
          <p:cNvSpPr>
            <a:spLocks noChangeArrowheads="1"/>
          </p:cNvSpPr>
          <p:nvPr/>
        </p:nvSpPr>
        <p:spPr bwMode="auto">
          <a:xfrm>
            <a:off x="4732102" y="4978943"/>
            <a:ext cx="48963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不可逆机：</a:t>
            </a:r>
          </a:p>
          <a:p>
            <a:pPr eaLnBrk="1" hangingPunct="1"/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不能产生可逆循环过程的机器</a:t>
            </a:r>
          </a:p>
        </p:txBody>
      </p:sp>
      <p:sp>
        <p:nvSpPr>
          <p:cNvPr id="840162" name="Rectangle 482"/>
          <p:cNvSpPr>
            <a:spLocks noChangeArrowheads="1"/>
          </p:cNvSpPr>
          <p:nvPr/>
        </p:nvSpPr>
        <p:spPr bwMode="auto">
          <a:xfrm>
            <a:off x="73642" y="3082479"/>
            <a:ext cx="442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可逆过程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reversible process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40163" name="Text Box 483"/>
          <p:cNvSpPr txBox="1">
            <a:spLocks noChangeArrowheads="1"/>
          </p:cNvSpPr>
          <p:nvPr/>
        </p:nvSpPr>
        <p:spPr bwMode="auto">
          <a:xfrm>
            <a:off x="-108325" y="3782567"/>
            <a:ext cx="1236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状态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2" name="Group 484"/>
          <p:cNvGrpSpPr>
            <a:grpSpLocks/>
          </p:cNvGrpSpPr>
          <p:nvPr/>
        </p:nvGrpSpPr>
        <p:grpSpPr bwMode="auto">
          <a:xfrm>
            <a:off x="904502" y="3422207"/>
            <a:ext cx="2598737" cy="503237"/>
            <a:chOff x="2273" y="890"/>
            <a:chExt cx="1634" cy="312"/>
          </a:xfrm>
        </p:grpSpPr>
        <p:sp>
          <p:nvSpPr>
            <p:cNvPr id="22544" name="Line 485"/>
            <p:cNvSpPr>
              <a:spLocks noChangeShapeType="1"/>
            </p:cNvSpPr>
            <p:nvPr/>
          </p:nvSpPr>
          <p:spPr bwMode="auto">
            <a:xfrm>
              <a:off x="2273" y="1202"/>
              <a:ext cx="16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Text Box 486"/>
            <p:cNvSpPr txBox="1">
              <a:spLocks noChangeArrowheads="1"/>
            </p:cNvSpPr>
            <p:nvPr/>
          </p:nvSpPr>
          <p:spPr bwMode="auto">
            <a:xfrm>
              <a:off x="2709" y="890"/>
              <a:ext cx="76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某过程</a:t>
              </a:r>
            </a:p>
          </p:txBody>
        </p:sp>
      </p:grpSp>
      <p:grpSp>
        <p:nvGrpSpPr>
          <p:cNvPr id="3" name="Group 487"/>
          <p:cNvGrpSpPr>
            <a:grpSpLocks/>
          </p:cNvGrpSpPr>
          <p:nvPr/>
        </p:nvGrpSpPr>
        <p:grpSpPr bwMode="auto">
          <a:xfrm>
            <a:off x="837910" y="4123880"/>
            <a:ext cx="3606428" cy="457200"/>
            <a:chOff x="2261" y="1267"/>
            <a:chExt cx="2223" cy="288"/>
          </a:xfrm>
        </p:grpSpPr>
        <p:sp>
          <p:nvSpPr>
            <p:cNvPr id="22542" name="Line 488"/>
            <p:cNvSpPr>
              <a:spLocks noChangeShapeType="1"/>
            </p:cNvSpPr>
            <p:nvPr/>
          </p:nvSpPr>
          <p:spPr bwMode="auto">
            <a:xfrm flipH="1">
              <a:off x="2261" y="1267"/>
              <a:ext cx="1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Text Box 489"/>
            <p:cNvSpPr txBox="1">
              <a:spLocks noChangeArrowheads="1"/>
            </p:cNvSpPr>
            <p:nvPr/>
          </p:nvSpPr>
          <p:spPr bwMode="auto">
            <a:xfrm>
              <a:off x="2615" y="1267"/>
              <a:ext cx="18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另一过程</a:t>
              </a:r>
            </a:p>
          </p:txBody>
        </p:sp>
      </p:grpSp>
      <p:sp>
        <p:nvSpPr>
          <p:cNvPr id="840170" name="Text Box 490"/>
          <p:cNvSpPr txBox="1">
            <a:spLocks noChangeArrowheads="1"/>
          </p:cNvSpPr>
          <p:nvPr/>
        </p:nvSpPr>
        <p:spPr bwMode="auto">
          <a:xfrm>
            <a:off x="527845" y="4454714"/>
            <a:ext cx="324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系统与外界完全复原</a:t>
            </a:r>
          </a:p>
        </p:txBody>
      </p:sp>
      <p:sp>
        <p:nvSpPr>
          <p:cNvPr id="840171" name="Rectangle 491"/>
          <p:cNvSpPr>
            <a:spLocks noChangeArrowheads="1"/>
          </p:cNvSpPr>
          <p:nvPr/>
        </p:nvSpPr>
        <p:spPr bwMode="auto">
          <a:xfrm>
            <a:off x="-58954" y="5510296"/>
            <a:ext cx="53475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用任何方法都不可能使系统和外界完全复原的过程</a:t>
            </a:r>
          </a:p>
        </p:txBody>
      </p:sp>
      <p:sp>
        <p:nvSpPr>
          <p:cNvPr id="840172" name="Rectangle 492"/>
          <p:cNvSpPr>
            <a:spLocks noChangeArrowheads="1"/>
          </p:cNvSpPr>
          <p:nvPr/>
        </p:nvSpPr>
        <p:spPr bwMode="auto">
          <a:xfrm>
            <a:off x="-58954" y="5003356"/>
            <a:ext cx="487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不可逆过程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irreversible process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840173" name="Text Box 493"/>
          <p:cNvSpPr txBox="1">
            <a:spLocks noChangeArrowheads="1"/>
          </p:cNvSpPr>
          <p:nvPr/>
        </p:nvSpPr>
        <p:spPr bwMode="auto">
          <a:xfrm>
            <a:off x="3645909" y="3793046"/>
            <a:ext cx="1236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状态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-26313" y="880163"/>
            <a:ext cx="878461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600" b="1">
                <a:solidFill>
                  <a:srgbClr val="000000"/>
                </a:solidFill>
              </a:rPr>
              <a:t>      </a:t>
            </a:r>
            <a:r>
              <a:rPr kumimoji="1" lang="zh-CN" altLang="en-US" sz="2400" b="1">
                <a:solidFill>
                  <a:srgbClr val="000000"/>
                </a:solidFill>
              </a:rPr>
              <a:t>热力学过程必须满足能量守恒，即必须满足热力学第一定律，但是满足热力学第一定律的过程是否就一定能实现？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252335" y="1763444"/>
            <a:ext cx="1109558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600" b="1">
                <a:solidFill>
                  <a:srgbClr val="000000"/>
                </a:solidFill>
              </a:rPr>
              <a:t>   例如</a:t>
            </a:r>
            <a:r>
              <a:rPr kumimoji="1" lang="zh-CN" altLang="en-US" sz="2600" b="1">
                <a:solidFill>
                  <a:srgbClr val="FF0000"/>
                </a:solidFill>
              </a:rPr>
              <a:t>效率为百分之一百</a:t>
            </a:r>
            <a:r>
              <a:rPr kumimoji="1" lang="zh-CN" altLang="en-US" sz="2600" b="1">
                <a:solidFill>
                  <a:srgbClr val="000000"/>
                </a:solidFill>
              </a:rPr>
              <a:t>的热机能否实现（</a:t>
            </a:r>
            <a:r>
              <a:rPr kumimoji="1" lang="zh-CN" altLang="en-US" sz="2600" b="1">
                <a:solidFill>
                  <a:srgbClr val="0033CC"/>
                </a:solidFill>
              </a:rPr>
              <a:t>第二类永动机</a:t>
            </a:r>
            <a:r>
              <a:rPr kumimoji="1" lang="zh-CN" altLang="en-US" sz="2600" b="1">
                <a:solidFill>
                  <a:srgbClr val="000000"/>
                </a:solidFill>
              </a:rPr>
              <a:t>）？</a:t>
            </a:r>
          </a:p>
        </p:txBody>
      </p:sp>
      <p:sp>
        <p:nvSpPr>
          <p:cNvPr id="20" name="Rectangle 478"/>
          <p:cNvSpPr>
            <a:spLocks noChangeArrowheads="1"/>
          </p:cNvSpPr>
          <p:nvPr/>
        </p:nvSpPr>
        <p:spPr bwMode="auto">
          <a:xfrm>
            <a:off x="1813201" y="134333"/>
            <a:ext cx="5693021" cy="523220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§8.6  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热力学第二定律 卡诺定理</a:t>
            </a:r>
          </a:p>
        </p:txBody>
      </p:sp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101407"/>
              </p:ext>
            </p:extLst>
          </p:nvPr>
        </p:nvGraphicFramePr>
        <p:xfrm flipH="1">
          <a:off x="7858423" y="1454852"/>
          <a:ext cx="1255983" cy="2196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0" name="剪辑" r:id="rId4" imgW="1857600" imgH="3995640" progId="MS_ClipArt_Gallery.2">
                  <p:embed/>
                </p:oleObj>
              </mc:Choice>
              <mc:Fallback>
                <p:oleObj name="剪辑" r:id="rId4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858423" y="1454852"/>
                        <a:ext cx="1255983" cy="2196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66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4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4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4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84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84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40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4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4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40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40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59" grpId="0"/>
      <p:bldP spid="840162" grpId="0"/>
      <p:bldP spid="840163" grpId="0" autoUpdateAnimBg="0"/>
      <p:bldP spid="840170" grpId="0" autoUpdateAnimBg="0"/>
      <p:bldP spid="840171" grpId="0"/>
      <p:bldP spid="840172" grpId="0"/>
      <p:bldP spid="840173" grpId="0" autoUpdateAnimBg="0"/>
      <p:bldP spid="18" grpId="0" autoUpdateAnimBg="0"/>
      <p:bldP spid="19" grpId="0" autoUpdateAnimBg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Text Box 2"/>
          <p:cNvSpPr txBox="1">
            <a:spLocks noChangeArrowheads="1"/>
          </p:cNvSpPr>
          <p:nvPr/>
        </p:nvSpPr>
        <p:spPr bwMode="auto">
          <a:xfrm>
            <a:off x="486339" y="3147220"/>
            <a:ext cx="331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功热转换过程</a:t>
            </a:r>
          </a:p>
        </p:txBody>
      </p:sp>
      <p:pic>
        <p:nvPicPr>
          <p:cNvPr id="839683" name="Picture 3" descr="BD082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3760788"/>
            <a:ext cx="18097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684" name="AutoShape 4"/>
          <p:cNvSpPr>
            <a:spLocks noChangeArrowheads="1"/>
          </p:cNvSpPr>
          <p:nvPr/>
        </p:nvSpPr>
        <p:spPr bwMode="auto">
          <a:xfrm>
            <a:off x="3492500" y="4029075"/>
            <a:ext cx="1138238" cy="666750"/>
          </a:xfrm>
          <a:prstGeom prst="cloudCallout">
            <a:avLst>
              <a:gd name="adj1" fmla="val -96722"/>
              <a:gd name="adj2" fmla="val 83333"/>
            </a:avLst>
          </a:prstGeom>
          <a:gradFill rotWithShape="0">
            <a:gsLst>
              <a:gs pos="0">
                <a:schemeClr val="bg1"/>
              </a:gs>
              <a:gs pos="100000">
                <a:srgbClr val="FF99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热</a:t>
            </a:r>
          </a:p>
        </p:txBody>
      </p:sp>
      <p:sp>
        <p:nvSpPr>
          <p:cNvPr id="839685" name="Text Box 5"/>
          <p:cNvSpPr txBox="1">
            <a:spLocks noChangeArrowheads="1"/>
          </p:cNvSpPr>
          <p:nvPr/>
        </p:nvSpPr>
        <p:spPr bwMode="auto">
          <a:xfrm>
            <a:off x="5003800" y="4244977"/>
            <a:ext cx="3455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刹车摩擦生热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pic>
        <p:nvPicPr>
          <p:cNvPr id="839686" name="Picture 6" descr="IN00298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276852"/>
            <a:ext cx="21399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687" name="Picture 7" descr="AG00355_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5957888"/>
            <a:ext cx="8683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688" name="Text Box 8"/>
          <p:cNvSpPr txBox="1">
            <a:spLocks noChangeArrowheads="1"/>
          </p:cNvSpPr>
          <p:nvPr/>
        </p:nvSpPr>
        <p:spPr bwMode="auto">
          <a:xfrm>
            <a:off x="4932363" y="5541965"/>
            <a:ext cx="3168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烘烤车轮，车不开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..</a:t>
            </a:r>
          </a:p>
        </p:txBody>
      </p:sp>
      <p:sp>
        <p:nvSpPr>
          <p:cNvPr id="839689" name="Text Box 9"/>
          <p:cNvSpPr txBox="1">
            <a:spLocks noChangeArrowheads="1"/>
          </p:cNvSpPr>
          <p:nvPr/>
        </p:nvSpPr>
        <p:spPr bwMode="auto">
          <a:xfrm>
            <a:off x="486339" y="421483"/>
            <a:ext cx="331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热传导过程</a:t>
            </a:r>
          </a:p>
        </p:txBody>
      </p:sp>
      <p:pic>
        <p:nvPicPr>
          <p:cNvPr id="839690" name="Picture 10" descr="AG00333_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82" y="711202"/>
            <a:ext cx="963613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40202" y="1412877"/>
            <a:ext cx="747713" cy="1425575"/>
            <a:chOff x="2324" y="972"/>
            <a:chExt cx="471" cy="898"/>
          </a:xfrm>
        </p:grpSpPr>
        <p:sp>
          <p:nvSpPr>
            <p:cNvPr id="23879" name="Freeform 12"/>
            <p:cNvSpPr>
              <a:spLocks/>
            </p:cNvSpPr>
            <p:nvPr/>
          </p:nvSpPr>
          <p:spPr bwMode="auto">
            <a:xfrm>
              <a:off x="2388" y="1083"/>
              <a:ext cx="73" cy="82"/>
            </a:xfrm>
            <a:custGeom>
              <a:avLst/>
              <a:gdLst>
                <a:gd name="T0" fmla="*/ 0 w 219"/>
                <a:gd name="T1" fmla="*/ 0 h 246"/>
                <a:gd name="T2" fmla="*/ 0 w 219"/>
                <a:gd name="T3" fmla="*/ 0 h 246"/>
                <a:gd name="T4" fmla="*/ 0 w 219"/>
                <a:gd name="T5" fmla="*/ 0 h 246"/>
                <a:gd name="T6" fmla="*/ 0 w 219"/>
                <a:gd name="T7" fmla="*/ 0 h 246"/>
                <a:gd name="T8" fmla="*/ 0 w 219"/>
                <a:gd name="T9" fmla="*/ 0 h 246"/>
                <a:gd name="T10" fmla="*/ 0 w 219"/>
                <a:gd name="T11" fmla="*/ 0 h 246"/>
                <a:gd name="T12" fmla="*/ 0 w 219"/>
                <a:gd name="T13" fmla="*/ 0 h 246"/>
                <a:gd name="T14" fmla="*/ 0 w 219"/>
                <a:gd name="T15" fmla="*/ 0 h 246"/>
                <a:gd name="T16" fmla="*/ 0 w 219"/>
                <a:gd name="T17" fmla="*/ 0 h 246"/>
                <a:gd name="T18" fmla="*/ 0 w 219"/>
                <a:gd name="T19" fmla="*/ 0 h 246"/>
                <a:gd name="T20" fmla="*/ 0 w 219"/>
                <a:gd name="T21" fmla="*/ 0 h 246"/>
                <a:gd name="T22" fmla="*/ 0 w 219"/>
                <a:gd name="T23" fmla="*/ 0 h 246"/>
                <a:gd name="T24" fmla="*/ 0 w 219"/>
                <a:gd name="T25" fmla="*/ 0 h 246"/>
                <a:gd name="T26" fmla="*/ 0 w 219"/>
                <a:gd name="T27" fmla="*/ 0 h 246"/>
                <a:gd name="T28" fmla="*/ 0 w 219"/>
                <a:gd name="T29" fmla="*/ 0 h 246"/>
                <a:gd name="T30" fmla="*/ 0 w 219"/>
                <a:gd name="T31" fmla="*/ 0 h 2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9"/>
                <a:gd name="T49" fmla="*/ 0 h 246"/>
                <a:gd name="T50" fmla="*/ 219 w 219"/>
                <a:gd name="T51" fmla="*/ 246 h 24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9" h="246">
                  <a:moveTo>
                    <a:pt x="103" y="213"/>
                  </a:moveTo>
                  <a:lnTo>
                    <a:pt x="23" y="149"/>
                  </a:lnTo>
                  <a:lnTo>
                    <a:pt x="20" y="154"/>
                  </a:lnTo>
                  <a:lnTo>
                    <a:pt x="15" y="161"/>
                  </a:lnTo>
                  <a:lnTo>
                    <a:pt x="7" y="170"/>
                  </a:lnTo>
                  <a:lnTo>
                    <a:pt x="0" y="179"/>
                  </a:lnTo>
                  <a:lnTo>
                    <a:pt x="81" y="246"/>
                  </a:lnTo>
                  <a:lnTo>
                    <a:pt x="91" y="234"/>
                  </a:lnTo>
                  <a:lnTo>
                    <a:pt x="100" y="223"/>
                  </a:lnTo>
                  <a:lnTo>
                    <a:pt x="109" y="210"/>
                  </a:lnTo>
                  <a:lnTo>
                    <a:pt x="119" y="195"/>
                  </a:lnTo>
                  <a:lnTo>
                    <a:pt x="39" y="131"/>
                  </a:lnTo>
                  <a:lnTo>
                    <a:pt x="119" y="195"/>
                  </a:lnTo>
                  <a:lnTo>
                    <a:pt x="219" y="0"/>
                  </a:lnTo>
                  <a:lnTo>
                    <a:pt x="39" y="131"/>
                  </a:lnTo>
                  <a:lnTo>
                    <a:pt x="103" y="2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80" name="Freeform 13"/>
            <p:cNvSpPr>
              <a:spLocks/>
            </p:cNvSpPr>
            <p:nvPr/>
          </p:nvSpPr>
          <p:spPr bwMode="auto">
            <a:xfrm>
              <a:off x="2360" y="1127"/>
              <a:ext cx="63" cy="100"/>
            </a:xfrm>
            <a:custGeom>
              <a:avLst/>
              <a:gdLst>
                <a:gd name="T0" fmla="*/ 0 w 191"/>
                <a:gd name="T1" fmla="*/ 0 h 302"/>
                <a:gd name="T2" fmla="*/ 0 w 191"/>
                <a:gd name="T3" fmla="*/ 0 h 302"/>
                <a:gd name="T4" fmla="*/ 0 w 191"/>
                <a:gd name="T5" fmla="*/ 0 h 302"/>
                <a:gd name="T6" fmla="*/ 0 w 191"/>
                <a:gd name="T7" fmla="*/ 0 h 302"/>
                <a:gd name="T8" fmla="*/ 0 w 191"/>
                <a:gd name="T9" fmla="*/ 0 h 302"/>
                <a:gd name="T10" fmla="*/ 0 w 191"/>
                <a:gd name="T11" fmla="*/ 0 h 302"/>
                <a:gd name="T12" fmla="*/ 0 w 191"/>
                <a:gd name="T13" fmla="*/ 0 h 302"/>
                <a:gd name="T14" fmla="*/ 0 w 191"/>
                <a:gd name="T15" fmla="*/ 0 h 302"/>
                <a:gd name="T16" fmla="*/ 0 w 191"/>
                <a:gd name="T17" fmla="*/ 0 h 302"/>
                <a:gd name="T18" fmla="*/ 0 w 191"/>
                <a:gd name="T19" fmla="*/ 0 h 302"/>
                <a:gd name="T20" fmla="*/ 0 w 191"/>
                <a:gd name="T21" fmla="*/ 0 h 302"/>
                <a:gd name="T22" fmla="*/ 0 w 191"/>
                <a:gd name="T23" fmla="*/ 0 h 302"/>
                <a:gd name="T24" fmla="*/ 0 w 191"/>
                <a:gd name="T25" fmla="*/ 0 h 302"/>
                <a:gd name="T26" fmla="*/ 0 w 191"/>
                <a:gd name="T27" fmla="*/ 0 h 302"/>
                <a:gd name="T28" fmla="*/ 0 w 191"/>
                <a:gd name="T29" fmla="*/ 0 h 302"/>
                <a:gd name="T30" fmla="*/ 0 w 191"/>
                <a:gd name="T31" fmla="*/ 0 h 3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1"/>
                <a:gd name="T49" fmla="*/ 0 h 302"/>
                <a:gd name="T50" fmla="*/ 191 w 191"/>
                <a:gd name="T51" fmla="*/ 302 h 3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1" h="302">
                  <a:moveTo>
                    <a:pt x="86" y="48"/>
                  </a:moveTo>
                  <a:lnTo>
                    <a:pt x="178" y="97"/>
                  </a:lnTo>
                  <a:lnTo>
                    <a:pt x="181" y="92"/>
                  </a:lnTo>
                  <a:lnTo>
                    <a:pt x="186" y="8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125" y="0"/>
                  </a:lnTo>
                  <a:lnTo>
                    <a:pt x="116" y="8"/>
                  </a:lnTo>
                  <a:lnTo>
                    <a:pt x="105" y="19"/>
                  </a:lnTo>
                  <a:lnTo>
                    <a:pt x="89" y="38"/>
                  </a:lnTo>
                  <a:lnTo>
                    <a:pt x="75" y="65"/>
                  </a:lnTo>
                  <a:lnTo>
                    <a:pt x="167" y="115"/>
                  </a:lnTo>
                  <a:lnTo>
                    <a:pt x="75" y="65"/>
                  </a:lnTo>
                  <a:lnTo>
                    <a:pt x="0" y="302"/>
                  </a:lnTo>
                  <a:lnTo>
                    <a:pt x="167" y="115"/>
                  </a:lnTo>
                  <a:lnTo>
                    <a:pt x="86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81" name="Freeform 14"/>
            <p:cNvSpPr>
              <a:spLocks/>
            </p:cNvSpPr>
            <p:nvPr/>
          </p:nvSpPr>
          <p:spPr bwMode="auto">
            <a:xfrm>
              <a:off x="2686" y="1158"/>
              <a:ext cx="59" cy="71"/>
            </a:xfrm>
            <a:custGeom>
              <a:avLst/>
              <a:gdLst>
                <a:gd name="T0" fmla="*/ 0 w 176"/>
                <a:gd name="T1" fmla="*/ 0 h 215"/>
                <a:gd name="T2" fmla="*/ 0 w 176"/>
                <a:gd name="T3" fmla="*/ 0 h 215"/>
                <a:gd name="T4" fmla="*/ 0 w 176"/>
                <a:gd name="T5" fmla="*/ 0 h 215"/>
                <a:gd name="T6" fmla="*/ 0 w 176"/>
                <a:gd name="T7" fmla="*/ 0 h 215"/>
                <a:gd name="T8" fmla="*/ 0 w 176"/>
                <a:gd name="T9" fmla="*/ 0 h 215"/>
                <a:gd name="T10" fmla="*/ 0 w 176"/>
                <a:gd name="T11" fmla="*/ 0 h 215"/>
                <a:gd name="T12" fmla="*/ 0 w 176"/>
                <a:gd name="T13" fmla="*/ 0 h 215"/>
                <a:gd name="T14" fmla="*/ 0 w 176"/>
                <a:gd name="T15" fmla="*/ 0 h 215"/>
                <a:gd name="T16" fmla="*/ 0 w 176"/>
                <a:gd name="T17" fmla="*/ 0 h 215"/>
                <a:gd name="T18" fmla="*/ 0 w 176"/>
                <a:gd name="T19" fmla="*/ 0 h 215"/>
                <a:gd name="T20" fmla="*/ 0 w 176"/>
                <a:gd name="T21" fmla="*/ 0 h 215"/>
                <a:gd name="T22" fmla="*/ 0 w 176"/>
                <a:gd name="T23" fmla="*/ 0 h 215"/>
                <a:gd name="T24" fmla="*/ 0 w 176"/>
                <a:gd name="T25" fmla="*/ 0 h 215"/>
                <a:gd name="T26" fmla="*/ 0 w 176"/>
                <a:gd name="T27" fmla="*/ 0 h 215"/>
                <a:gd name="T28" fmla="*/ 0 w 176"/>
                <a:gd name="T29" fmla="*/ 0 h 215"/>
                <a:gd name="T30" fmla="*/ 0 w 176"/>
                <a:gd name="T31" fmla="*/ 0 h 215"/>
                <a:gd name="T32" fmla="*/ 0 w 176"/>
                <a:gd name="T33" fmla="*/ 0 h 215"/>
                <a:gd name="T34" fmla="*/ 0 w 176"/>
                <a:gd name="T35" fmla="*/ 0 h 215"/>
                <a:gd name="T36" fmla="*/ 0 w 176"/>
                <a:gd name="T37" fmla="*/ 0 h 215"/>
                <a:gd name="T38" fmla="*/ 0 w 176"/>
                <a:gd name="T39" fmla="*/ 0 h 215"/>
                <a:gd name="T40" fmla="*/ 0 w 176"/>
                <a:gd name="T41" fmla="*/ 0 h 215"/>
                <a:gd name="T42" fmla="*/ 0 w 176"/>
                <a:gd name="T43" fmla="*/ 0 h 215"/>
                <a:gd name="T44" fmla="*/ 0 w 176"/>
                <a:gd name="T45" fmla="*/ 0 h 215"/>
                <a:gd name="T46" fmla="*/ 0 w 176"/>
                <a:gd name="T47" fmla="*/ 0 h 21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6"/>
                <a:gd name="T73" fmla="*/ 0 h 215"/>
                <a:gd name="T74" fmla="*/ 176 w 176"/>
                <a:gd name="T75" fmla="*/ 215 h 21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6" h="215">
                  <a:moveTo>
                    <a:pt x="0" y="67"/>
                  </a:moveTo>
                  <a:lnTo>
                    <a:pt x="7" y="75"/>
                  </a:lnTo>
                  <a:lnTo>
                    <a:pt x="38" y="102"/>
                  </a:lnTo>
                  <a:lnTo>
                    <a:pt x="60" y="117"/>
                  </a:lnTo>
                  <a:lnTo>
                    <a:pt x="69" y="124"/>
                  </a:lnTo>
                  <a:lnTo>
                    <a:pt x="65" y="118"/>
                  </a:lnTo>
                  <a:lnTo>
                    <a:pt x="63" y="115"/>
                  </a:lnTo>
                  <a:lnTo>
                    <a:pt x="65" y="131"/>
                  </a:lnTo>
                  <a:lnTo>
                    <a:pt x="66" y="165"/>
                  </a:lnTo>
                  <a:lnTo>
                    <a:pt x="69" y="215"/>
                  </a:lnTo>
                  <a:lnTo>
                    <a:pt x="176" y="209"/>
                  </a:lnTo>
                  <a:lnTo>
                    <a:pt x="173" y="161"/>
                  </a:lnTo>
                  <a:lnTo>
                    <a:pt x="172" y="127"/>
                  </a:lnTo>
                  <a:lnTo>
                    <a:pt x="170" y="101"/>
                  </a:lnTo>
                  <a:lnTo>
                    <a:pt x="161" y="74"/>
                  </a:lnTo>
                  <a:lnTo>
                    <a:pt x="142" y="50"/>
                  </a:lnTo>
                  <a:lnTo>
                    <a:pt x="125" y="37"/>
                  </a:lnTo>
                  <a:lnTo>
                    <a:pt x="107" y="22"/>
                  </a:lnTo>
                  <a:lnTo>
                    <a:pt x="80" y="0"/>
                  </a:lnTo>
                  <a:lnTo>
                    <a:pt x="87" y="8"/>
                  </a:lnTo>
                  <a:lnTo>
                    <a:pt x="0" y="67"/>
                  </a:lnTo>
                  <a:lnTo>
                    <a:pt x="3" y="71"/>
                  </a:lnTo>
                  <a:lnTo>
                    <a:pt x="7" y="75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82" name="Freeform 15"/>
            <p:cNvSpPr>
              <a:spLocks/>
            </p:cNvSpPr>
            <p:nvPr/>
          </p:nvSpPr>
          <p:spPr bwMode="auto">
            <a:xfrm>
              <a:off x="2596" y="1100"/>
              <a:ext cx="119" cy="80"/>
            </a:xfrm>
            <a:custGeom>
              <a:avLst/>
              <a:gdLst>
                <a:gd name="T0" fmla="*/ 0 w 359"/>
                <a:gd name="T1" fmla="*/ 0 h 239"/>
                <a:gd name="T2" fmla="*/ 0 w 359"/>
                <a:gd name="T3" fmla="*/ 0 h 239"/>
                <a:gd name="T4" fmla="*/ 0 w 359"/>
                <a:gd name="T5" fmla="*/ 0 h 239"/>
                <a:gd name="T6" fmla="*/ 0 w 359"/>
                <a:gd name="T7" fmla="*/ 0 h 239"/>
                <a:gd name="T8" fmla="*/ 0 w 359"/>
                <a:gd name="T9" fmla="*/ 0 h 239"/>
                <a:gd name="T10" fmla="*/ 0 w 359"/>
                <a:gd name="T11" fmla="*/ 0 h 239"/>
                <a:gd name="T12" fmla="*/ 0 w 359"/>
                <a:gd name="T13" fmla="*/ 0 h 239"/>
                <a:gd name="T14" fmla="*/ 0 w 359"/>
                <a:gd name="T15" fmla="*/ 0 h 239"/>
                <a:gd name="T16" fmla="*/ 0 w 359"/>
                <a:gd name="T17" fmla="*/ 0 h 239"/>
                <a:gd name="T18" fmla="*/ 0 w 359"/>
                <a:gd name="T19" fmla="*/ 0 h 239"/>
                <a:gd name="T20" fmla="*/ 0 w 359"/>
                <a:gd name="T21" fmla="*/ 0 h 239"/>
                <a:gd name="T22" fmla="*/ 0 w 359"/>
                <a:gd name="T23" fmla="*/ 0 h 239"/>
                <a:gd name="T24" fmla="*/ 0 w 359"/>
                <a:gd name="T25" fmla="*/ 0 h 239"/>
                <a:gd name="T26" fmla="*/ 0 w 359"/>
                <a:gd name="T27" fmla="*/ 0 h 239"/>
                <a:gd name="T28" fmla="*/ 0 w 359"/>
                <a:gd name="T29" fmla="*/ 0 h 239"/>
                <a:gd name="T30" fmla="*/ 0 w 359"/>
                <a:gd name="T31" fmla="*/ 0 h 239"/>
                <a:gd name="T32" fmla="*/ 0 w 359"/>
                <a:gd name="T33" fmla="*/ 0 h 239"/>
                <a:gd name="T34" fmla="*/ 0 w 359"/>
                <a:gd name="T35" fmla="*/ 0 h 239"/>
                <a:gd name="T36" fmla="*/ 0 w 359"/>
                <a:gd name="T37" fmla="*/ 0 h 239"/>
                <a:gd name="T38" fmla="*/ 0 w 359"/>
                <a:gd name="T39" fmla="*/ 0 h 239"/>
                <a:gd name="T40" fmla="*/ 0 w 359"/>
                <a:gd name="T41" fmla="*/ 0 h 239"/>
                <a:gd name="T42" fmla="*/ 0 w 359"/>
                <a:gd name="T43" fmla="*/ 0 h 239"/>
                <a:gd name="T44" fmla="*/ 0 w 359"/>
                <a:gd name="T45" fmla="*/ 0 h 239"/>
                <a:gd name="T46" fmla="*/ 0 w 359"/>
                <a:gd name="T47" fmla="*/ 0 h 239"/>
                <a:gd name="T48" fmla="*/ 0 w 359"/>
                <a:gd name="T49" fmla="*/ 0 h 239"/>
                <a:gd name="T50" fmla="*/ 0 w 359"/>
                <a:gd name="T51" fmla="*/ 0 h 239"/>
                <a:gd name="T52" fmla="*/ 0 w 359"/>
                <a:gd name="T53" fmla="*/ 0 h 239"/>
                <a:gd name="T54" fmla="*/ 0 w 359"/>
                <a:gd name="T55" fmla="*/ 0 h 239"/>
                <a:gd name="T56" fmla="*/ 0 w 359"/>
                <a:gd name="T57" fmla="*/ 0 h 239"/>
                <a:gd name="T58" fmla="*/ 0 w 359"/>
                <a:gd name="T59" fmla="*/ 0 h 239"/>
                <a:gd name="T60" fmla="*/ 0 w 359"/>
                <a:gd name="T61" fmla="*/ 0 h 239"/>
                <a:gd name="T62" fmla="*/ 0 w 359"/>
                <a:gd name="T63" fmla="*/ 0 h 239"/>
                <a:gd name="T64" fmla="*/ 0 w 359"/>
                <a:gd name="T65" fmla="*/ 0 h 239"/>
                <a:gd name="T66" fmla="*/ 0 w 359"/>
                <a:gd name="T67" fmla="*/ 0 h 239"/>
                <a:gd name="T68" fmla="*/ 0 w 359"/>
                <a:gd name="T69" fmla="*/ 0 h 239"/>
                <a:gd name="T70" fmla="*/ 0 w 359"/>
                <a:gd name="T71" fmla="*/ 0 h 239"/>
                <a:gd name="T72" fmla="*/ 0 w 359"/>
                <a:gd name="T73" fmla="*/ 0 h 239"/>
                <a:gd name="T74" fmla="*/ 0 w 359"/>
                <a:gd name="T75" fmla="*/ 0 h 239"/>
                <a:gd name="T76" fmla="*/ 0 w 359"/>
                <a:gd name="T77" fmla="*/ 0 h 239"/>
                <a:gd name="T78" fmla="*/ 0 w 359"/>
                <a:gd name="T79" fmla="*/ 0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59"/>
                <a:gd name="T121" fmla="*/ 0 h 239"/>
                <a:gd name="T122" fmla="*/ 359 w 359"/>
                <a:gd name="T123" fmla="*/ 239 h 23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59" h="239">
                  <a:moveTo>
                    <a:pt x="17" y="32"/>
                  </a:moveTo>
                  <a:lnTo>
                    <a:pt x="51" y="97"/>
                  </a:lnTo>
                  <a:lnTo>
                    <a:pt x="68" y="104"/>
                  </a:lnTo>
                  <a:lnTo>
                    <a:pt x="87" y="110"/>
                  </a:lnTo>
                  <a:lnTo>
                    <a:pt x="104" y="118"/>
                  </a:lnTo>
                  <a:lnTo>
                    <a:pt x="121" y="125"/>
                  </a:lnTo>
                  <a:lnTo>
                    <a:pt x="136" y="132"/>
                  </a:lnTo>
                  <a:lnTo>
                    <a:pt x="152" y="141"/>
                  </a:lnTo>
                  <a:lnTo>
                    <a:pt x="167" y="149"/>
                  </a:lnTo>
                  <a:lnTo>
                    <a:pt x="182" y="158"/>
                  </a:lnTo>
                  <a:lnTo>
                    <a:pt x="195" y="167"/>
                  </a:lnTo>
                  <a:lnTo>
                    <a:pt x="208" y="176"/>
                  </a:lnTo>
                  <a:lnTo>
                    <a:pt x="223" y="187"/>
                  </a:lnTo>
                  <a:lnTo>
                    <a:pt x="233" y="197"/>
                  </a:lnTo>
                  <a:lnTo>
                    <a:pt x="243" y="206"/>
                  </a:lnTo>
                  <a:lnTo>
                    <a:pt x="254" y="217"/>
                  </a:lnTo>
                  <a:lnTo>
                    <a:pt x="262" y="228"/>
                  </a:lnTo>
                  <a:lnTo>
                    <a:pt x="272" y="239"/>
                  </a:lnTo>
                  <a:lnTo>
                    <a:pt x="359" y="180"/>
                  </a:lnTo>
                  <a:lnTo>
                    <a:pt x="348" y="165"/>
                  </a:lnTo>
                  <a:lnTo>
                    <a:pt x="335" y="150"/>
                  </a:lnTo>
                  <a:lnTo>
                    <a:pt x="321" y="135"/>
                  </a:lnTo>
                  <a:lnTo>
                    <a:pt x="306" y="120"/>
                  </a:lnTo>
                  <a:lnTo>
                    <a:pt x="289" y="107"/>
                  </a:lnTo>
                  <a:lnTo>
                    <a:pt x="275" y="96"/>
                  </a:lnTo>
                  <a:lnTo>
                    <a:pt x="258" y="83"/>
                  </a:lnTo>
                  <a:lnTo>
                    <a:pt x="240" y="72"/>
                  </a:lnTo>
                  <a:lnTo>
                    <a:pt x="222" y="60"/>
                  </a:lnTo>
                  <a:lnTo>
                    <a:pt x="204" y="50"/>
                  </a:lnTo>
                  <a:lnTo>
                    <a:pt x="186" y="41"/>
                  </a:lnTo>
                  <a:lnTo>
                    <a:pt x="165" y="30"/>
                  </a:lnTo>
                  <a:lnTo>
                    <a:pt x="145" y="23"/>
                  </a:lnTo>
                  <a:lnTo>
                    <a:pt x="127" y="15"/>
                  </a:lnTo>
                  <a:lnTo>
                    <a:pt x="106" y="7"/>
                  </a:lnTo>
                  <a:lnTo>
                    <a:pt x="86" y="0"/>
                  </a:lnTo>
                  <a:lnTo>
                    <a:pt x="119" y="65"/>
                  </a:lnTo>
                  <a:lnTo>
                    <a:pt x="18" y="32"/>
                  </a:lnTo>
                  <a:lnTo>
                    <a:pt x="0" y="80"/>
                  </a:lnTo>
                  <a:lnTo>
                    <a:pt x="51" y="97"/>
                  </a:lnTo>
                  <a:lnTo>
                    <a:pt x="1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83" name="Freeform 16"/>
            <p:cNvSpPr>
              <a:spLocks/>
            </p:cNvSpPr>
            <p:nvPr/>
          </p:nvSpPr>
          <p:spPr bwMode="auto">
            <a:xfrm>
              <a:off x="2601" y="1073"/>
              <a:ext cx="41" cy="49"/>
            </a:xfrm>
            <a:custGeom>
              <a:avLst/>
              <a:gdLst>
                <a:gd name="T0" fmla="*/ 0 w 122"/>
                <a:gd name="T1" fmla="*/ 0 h 148"/>
                <a:gd name="T2" fmla="*/ 0 w 122"/>
                <a:gd name="T3" fmla="*/ 0 h 148"/>
                <a:gd name="T4" fmla="*/ 0 w 122"/>
                <a:gd name="T5" fmla="*/ 0 h 148"/>
                <a:gd name="T6" fmla="*/ 0 w 122"/>
                <a:gd name="T7" fmla="*/ 0 h 148"/>
                <a:gd name="T8" fmla="*/ 0 w 122"/>
                <a:gd name="T9" fmla="*/ 0 h 148"/>
                <a:gd name="T10" fmla="*/ 0 w 122"/>
                <a:gd name="T11" fmla="*/ 0 h 148"/>
                <a:gd name="T12" fmla="*/ 0 w 122"/>
                <a:gd name="T13" fmla="*/ 0 h 148"/>
                <a:gd name="T14" fmla="*/ 0 w 122"/>
                <a:gd name="T15" fmla="*/ 0 h 148"/>
                <a:gd name="T16" fmla="*/ 0 w 122"/>
                <a:gd name="T17" fmla="*/ 0 h 148"/>
                <a:gd name="T18" fmla="*/ 0 w 122"/>
                <a:gd name="T19" fmla="*/ 0 h 148"/>
                <a:gd name="T20" fmla="*/ 0 w 122"/>
                <a:gd name="T21" fmla="*/ 0 h 148"/>
                <a:gd name="T22" fmla="*/ 0 w 122"/>
                <a:gd name="T23" fmla="*/ 0 h 148"/>
                <a:gd name="T24" fmla="*/ 0 w 122"/>
                <a:gd name="T25" fmla="*/ 0 h 148"/>
                <a:gd name="T26" fmla="*/ 0 w 122"/>
                <a:gd name="T27" fmla="*/ 0 h 148"/>
                <a:gd name="T28" fmla="*/ 0 w 122"/>
                <a:gd name="T29" fmla="*/ 0 h 148"/>
                <a:gd name="T30" fmla="*/ 0 w 122"/>
                <a:gd name="T31" fmla="*/ 0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2"/>
                <a:gd name="T49" fmla="*/ 0 h 148"/>
                <a:gd name="T50" fmla="*/ 122 w 122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2" h="148">
                  <a:moveTo>
                    <a:pt x="31" y="75"/>
                  </a:moveTo>
                  <a:lnTo>
                    <a:pt x="15" y="37"/>
                  </a:lnTo>
                  <a:lnTo>
                    <a:pt x="13" y="56"/>
                  </a:lnTo>
                  <a:lnTo>
                    <a:pt x="10" y="77"/>
                  </a:lnTo>
                  <a:lnTo>
                    <a:pt x="6" y="97"/>
                  </a:lnTo>
                  <a:lnTo>
                    <a:pt x="0" y="115"/>
                  </a:lnTo>
                  <a:lnTo>
                    <a:pt x="102" y="148"/>
                  </a:lnTo>
                  <a:lnTo>
                    <a:pt x="111" y="119"/>
                  </a:lnTo>
                  <a:lnTo>
                    <a:pt x="116" y="91"/>
                  </a:lnTo>
                  <a:lnTo>
                    <a:pt x="119" y="66"/>
                  </a:lnTo>
                  <a:lnTo>
                    <a:pt x="121" y="39"/>
                  </a:lnTo>
                  <a:lnTo>
                    <a:pt x="104" y="0"/>
                  </a:lnTo>
                  <a:lnTo>
                    <a:pt x="122" y="39"/>
                  </a:lnTo>
                  <a:lnTo>
                    <a:pt x="122" y="16"/>
                  </a:lnTo>
                  <a:lnTo>
                    <a:pt x="104" y="0"/>
                  </a:lnTo>
                  <a:lnTo>
                    <a:pt x="31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84" name="Freeform 17"/>
            <p:cNvSpPr>
              <a:spLocks/>
            </p:cNvSpPr>
            <p:nvPr/>
          </p:nvSpPr>
          <p:spPr bwMode="auto">
            <a:xfrm>
              <a:off x="2596" y="1050"/>
              <a:ext cx="40" cy="48"/>
            </a:xfrm>
            <a:custGeom>
              <a:avLst/>
              <a:gdLst>
                <a:gd name="T0" fmla="*/ 0 w 119"/>
                <a:gd name="T1" fmla="*/ 0 h 144"/>
                <a:gd name="T2" fmla="*/ 0 w 119"/>
                <a:gd name="T3" fmla="*/ 0 h 144"/>
                <a:gd name="T4" fmla="*/ 0 w 119"/>
                <a:gd name="T5" fmla="*/ 0 h 144"/>
                <a:gd name="T6" fmla="*/ 0 w 119"/>
                <a:gd name="T7" fmla="*/ 0 h 144"/>
                <a:gd name="T8" fmla="*/ 0 w 119"/>
                <a:gd name="T9" fmla="*/ 0 h 144"/>
                <a:gd name="T10" fmla="*/ 0 w 119"/>
                <a:gd name="T11" fmla="*/ 0 h 144"/>
                <a:gd name="T12" fmla="*/ 0 w 119"/>
                <a:gd name="T13" fmla="*/ 0 h 144"/>
                <a:gd name="T14" fmla="*/ 0 w 119"/>
                <a:gd name="T15" fmla="*/ 0 h 144"/>
                <a:gd name="T16" fmla="*/ 0 w 119"/>
                <a:gd name="T17" fmla="*/ 0 h 144"/>
                <a:gd name="T18" fmla="*/ 0 w 119"/>
                <a:gd name="T19" fmla="*/ 0 h 144"/>
                <a:gd name="T20" fmla="*/ 0 w 119"/>
                <a:gd name="T21" fmla="*/ 0 h 144"/>
                <a:gd name="T22" fmla="*/ 0 w 119"/>
                <a:gd name="T23" fmla="*/ 0 h 144"/>
                <a:gd name="T24" fmla="*/ 0 w 119"/>
                <a:gd name="T25" fmla="*/ 0 h 144"/>
                <a:gd name="T26" fmla="*/ 0 w 119"/>
                <a:gd name="T27" fmla="*/ 0 h 144"/>
                <a:gd name="T28" fmla="*/ 0 w 119"/>
                <a:gd name="T29" fmla="*/ 0 h 144"/>
                <a:gd name="T30" fmla="*/ 0 w 119"/>
                <a:gd name="T31" fmla="*/ 0 h 144"/>
                <a:gd name="T32" fmla="*/ 0 w 119"/>
                <a:gd name="T33" fmla="*/ 0 h 144"/>
                <a:gd name="T34" fmla="*/ 0 w 119"/>
                <a:gd name="T35" fmla="*/ 0 h 144"/>
                <a:gd name="T36" fmla="*/ 0 w 119"/>
                <a:gd name="T37" fmla="*/ 0 h 144"/>
                <a:gd name="T38" fmla="*/ 0 w 119"/>
                <a:gd name="T39" fmla="*/ 0 h 144"/>
                <a:gd name="T40" fmla="*/ 0 w 119"/>
                <a:gd name="T41" fmla="*/ 0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9"/>
                <a:gd name="T64" fmla="*/ 0 h 144"/>
                <a:gd name="T65" fmla="*/ 119 w 119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9" h="144">
                  <a:moveTo>
                    <a:pt x="6" y="99"/>
                  </a:moveTo>
                  <a:lnTo>
                    <a:pt x="0" y="97"/>
                  </a:lnTo>
                  <a:lnTo>
                    <a:pt x="6" y="100"/>
                  </a:lnTo>
                  <a:lnTo>
                    <a:pt x="10" y="103"/>
                  </a:lnTo>
                  <a:lnTo>
                    <a:pt x="11" y="103"/>
                  </a:lnTo>
                  <a:lnTo>
                    <a:pt x="11" y="105"/>
                  </a:lnTo>
                  <a:lnTo>
                    <a:pt x="17" y="112"/>
                  </a:lnTo>
                  <a:lnTo>
                    <a:pt x="22" y="119"/>
                  </a:lnTo>
                  <a:lnTo>
                    <a:pt x="33" y="131"/>
                  </a:lnTo>
                  <a:lnTo>
                    <a:pt x="46" y="144"/>
                  </a:lnTo>
                  <a:lnTo>
                    <a:pt x="119" y="69"/>
                  </a:lnTo>
                  <a:lnTo>
                    <a:pt x="112" y="62"/>
                  </a:lnTo>
                  <a:lnTo>
                    <a:pt x="108" y="56"/>
                  </a:lnTo>
                  <a:lnTo>
                    <a:pt x="101" y="47"/>
                  </a:lnTo>
                  <a:lnTo>
                    <a:pt x="96" y="42"/>
                  </a:lnTo>
                  <a:lnTo>
                    <a:pt x="86" y="30"/>
                  </a:lnTo>
                  <a:lnTo>
                    <a:pt x="73" y="20"/>
                  </a:lnTo>
                  <a:lnTo>
                    <a:pt x="60" y="11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6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85" name="Freeform 18"/>
            <p:cNvSpPr>
              <a:spLocks/>
            </p:cNvSpPr>
            <p:nvPr/>
          </p:nvSpPr>
          <p:spPr bwMode="auto">
            <a:xfrm>
              <a:off x="2555" y="1046"/>
              <a:ext cx="53" cy="37"/>
            </a:xfrm>
            <a:custGeom>
              <a:avLst/>
              <a:gdLst>
                <a:gd name="T0" fmla="*/ 0 w 160"/>
                <a:gd name="T1" fmla="*/ 0 h 111"/>
                <a:gd name="T2" fmla="*/ 0 w 160"/>
                <a:gd name="T3" fmla="*/ 0 h 111"/>
                <a:gd name="T4" fmla="*/ 0 w 160"/>
                <a:gd name="T5" fmla="*/ 0 h 111"/>
                <a:gd name="T6" fmla="*/ 0 w 160"/>
                <a:gd name="T7" fmla="*/ 0 h 111"/>
                <a:gd name="T8" fmla="*/ 0 w 160"/>
                <a:gd name="T9" fmla="*/ 0 h 111"/>
                <a:gd name="T10" fmla="*/ 0 w 160"/>
                <a:gd name="T11" fmla="*/ 0 h 111"/>
                <a:gd name="T12" fmla="*/ 0 w 160"/>
                <a:gd name="T13" fmla="*/ 0 h 111"/>
                <a:gd name="T14" fmla="*/ 0 w 160"/>
                <a:gd name="T15" fmla="*/ 0 h 111"/>
                <a:gd name="T16" fmla="*/ 0 w 160"/>
                <a:gd name="T17" fmla="*/ 0 h 111"/>
                <a:gd name="T18" fmla="*/ 0 w 160"/>
                <a:gd name="T19" fmla="*/ 0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111"/>
                <a:gd name="T32" fmla="*/ 160 w 160"/>
                <a:gd name="T33" fmla="*/ 111 h 1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111">
                  <a:moveTo>
                    <a:pt x="66" y="13"/>
                  </a:moveTo>
                  <a:lnTo>
                    <a:pt x="89" y="98"/>
                  </a:lnTo>
                  <a:lnTo>
                    <a:pt x="131" y="111"/>
                  </a:lnTo>
                  <a:lnTo>
                    <a:pt x="160" y="12"/>
                  </a:lnTo>
                  <a:lnTo>
                    <a:pt x="118" y="0"/>
                  </a:lnTo>
                  <a:lnTo>
                    <a:pt x="141" y="85"/>
                  </a:lnTo>
                  <a:lnTo>
                    <a:pt x="66" y="13"/>
                  </a:lnTo>
                  <a:lnTo>
                    <a:pt x="0" y="73"/>
                  </a:lnTo>
                  <a:lnTo>
                    <a:pt x="89" y="98"/>
                  </a:lnTo>
                  <a:lnTo>
                    <a:pt x="6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86" name="Freeform 19"/>
            <p:cNvSpPr>
              <a:spLocks/>
            </p:cNvSpPr>
            <p:nvPr/>
          </p:nvSpPr>
          <p:spPr bwMode="auto">
            <a:xfrm>
              <a:off x="2577" y="972"/>
              <a:ext cx="143" cy="102"/>
            </a:xfrm>
            <a:custGeom>
              <a:avLst/>
              <a:gdLst>
                <a:gd name="T0" fmla="*/ 0 w 430"/>
                <a:gd name="T1" fmla="*/ 0 h 307"/>
                <a:gd name="T2" fmla="*/ 0 w 430"/>
                <a:gd name="T3" fmla="*/ 0 h 307"/>
                <a:gd name="T4" fmla="*/ 0 w 430"/>
                <a:gd name="T5" fmla="*/ 0 h 307"/>
                <a:gd name="T6" fmla="*/ 0 w 430"/>
                <a:gd name="T7" fmla="*/ 0 h 307"/>
                <a:gd name="T8" fmla="*/ 0 w 430"/>
                <a:gd name="T9" fmla="*/ 0 h 307"/>
                <a:gd name="T10" fmla="*/ 0 w 430"/>
                <a:gd name="T11" fmla="*/ 0 h 307"/>
                <a:gd name="T12" fmla="*/ 0 w 430"/>
                <a:gd name="T13" fmla="*/ 0 h 307"/>
                <a:gd name="T14" fmla="*/ 0 w 430"/>
                <a:gd name="T15" fmla="*/ 0 h 307"/>
                <a:gd name="T16" fmla="*/ 0 w 430"/>
                <a:gd name="T17" fmla="*/ 0 h 307"/>
                <a:gd name="T18" fmla="*/ 0 w 430"/>
                <a:gd name="T19" fmla="*/ 0 h 307"/>
                <a:gd name="T20" fmla="*/ 0 w 430"/>
                <a:gd name="T21" fmla="*/ 0 h 307"/>
                <a:gd name="T22" fmla="*/ 0 w 430"/>
                <a:gd name="T23" fmla="*/ 0 h 307"/>
                <a:gd name="T24" fmla="*/ 0 w 430"/>
                <a:gd name="T25" fmla="*/ 0 h 307"/>
                <a:gd name="T26" fmla="*/ 0 w 430"/>
                <a:gd name="T27" fmla="*/ 0 h 307"/>
                <a:gd name="T28" fmla="*/ 0 w 430"/>
                <a:gd name="T29" fmla="*/ 0 h 307"/>
                <a:gd name="T30" fmla="*/ 0 w 430"/>
                <a:gd name="T31" fmla="*/ 0 h 3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30"/>
                <a:gd name="T49" fmla="*/ 0 h 307"/>
                <a:gd name="T50" fmla="*/ 430 w 430"/>
                <a:gd name="T51" fmla="*/ 307 h 3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30" h="307">
                  <a:moveTo>
                    <a:pt x="73" y="307"/>
                  </a:moveTo>
                  <a:lnTo>
                    <a:pt x="6" y="228"/>
                  </a:lnTo>
                  <a:lnTo>
                    <a:pt x="5" y="229"/>
                  </a:lnTo>
                  <a:lnTo>
                    <a:pt x="3" y="231"/>
                  </a:lnTo>
                  <a:lnTo>
                    <a:pt x="2" y="232"/>
                  </a:lnTo>
                  <a:lnTo>
                    <a:pt x="0" y="234"/>
                  </a:lnTo>
                  <a:lnTo>
                    <a:pt x="75" y="306"/>
                  </a:lnTo>
                  <a:lnTo>
                    <a:pt x="77" y="304"/>
                  </a:lnTo>
                  <a:lnTo>
                    <a:pt x="78" y="303"/>
                  </a:lnTo>
                  <a:lnTo>
                    <a:pt x="80" y="301"/>
                  </a:lnTo>
                  <a:lnTo>
                    <a:pt x="81" y="300"/>
                  </a:lnTo>
                  <a:lnTo>
                    <a:pt x="15" y="221"/>
                  </a:lnTo>
                  <a:lnTo>
                    <a:pt x="81" y="300"/>
                  </a:lnTo>
                  <a:lnTo>
                    <a:pt x="430" y="0"/>
                  </a:lnTo>
                  <a:lnTo>
                    <a:pt x="15" y="222"/>
                  </a:lnTo>
                  <a:lnTo>
                    <a:pt x="73" y="3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87" name="Freeform 20"/>
            <p:cNvSpPr>
              <a:spLocks/>
            </p:cNvSpPr>
            <p:nvPr/>
          </p:nvSpPr>
          <p:spPr bwMode="auto">
            <a:xfrm>
              <a:off x="2577" y="1046"/>
              <a:ext cx="26" cy="36"/>
            </a:xfrm>
            <a:custGeom>
              <a:avLst/>
              <a:gdLst>
                <a:gd name="T0" fmla="*/ 0 w 79"/>
                <a:gd name="T1" fmla="*/ 0 h 110"/>
                <a:gd name="T2" fmla="*/ 0 w 79"/>
                <a:gd name="T3" fmla="*/ 0 h 110"/>
                <a:gd name="T4" fmla="*/ 0 w 79"/>
                <a:gd name="T5" fmla="*/ 0 h 110"/>
                <a:gd name="T6" fmla="*/ 0 w 79"/>
                <a:gd name="T7" fmla="*/ 0 h 110"/>
                <a:gd name="T8" fmla="*/ 0 w 79"/>
                <a:gd name="T9" fmla="*/ 0 h 110"/>
                <a:gd name="T10" fmla="*/ 0 w 79"/>
                <a:gd name="T11" fmla="*/ 0 h 110"/>
                <a:gd name="T12" fmla="*/ 0 w 79"/>
                <a:gd name="T13" fmla="*/ 0 h 110"/>
                <a:gd name="T14" fmla="*/ 0 w 79"/>
                <a:gd name="T15" fmla="*/ 0 h 110"/>
                <a:gd name="T16" fmla="*/ 0 w 79"/>
                <a:gd name="T17" fmla="*/ 0 h 110"/>
                <a:gd name="T18" fmla="*/ 0 w 79"/>
                <a:gd name="T19" fmla="*/ 0 h 110"/>
                <a:gd name="T20" fmla="*/ 0 w 79"/>
                <a:gd name="T21" fmla="*/ 0 h 110"/>
                <a:gd name="T22" fmla="*/ 0 w 79"/>
                <a:gd name="T23" fmla="*/ 0 h 110"/>
                <a:gd name="T24" fmla="*/ 0 w 79"/>
                <a:gd name="T25" fmla="*/ 0 h 110"/>
                <a:gd name="T26" fmla="*/ 0 w 79"/>
                <a:gd name="T27" fmla="*/ 0 h 110"/>
                <a:gd name="T28" fmla="*/ 0 w 79"/>
                <a:gd name="T29" fmla="*/ 0 h 110"/>
                <a:gd name="T30" fmla="*/ 0 w 79"/>
                <a:gd name="T31" fmla="*/ 0 h 1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9"/>
                <a:gd name="T49" fmla="*/ 0 h 110"/>
                <a:gd name="T50" fmla="*/ 79 w 79"/>
                <a:gd name="T51" fmla="*/ 110 h 1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9" h="110">
                  <a:moveTo>
                    <a:pt x="19" y="97"/>
                  </a:moveTo>
                  <a:lnTo>
                    <a:pt x="75" y="85"/>
                  </a:lnTo>
                  <a:lnTo>
                    <a:pt x="76" y="83"/>
                  </a:lnTo>
                  <a:lnTo>
                    <a:pt x="78" y="82"/>
                  </a:lnTo>
                  <a:lnTo>
                    <a:pt x="79" y="80"/>
                  </a:lnTo>
                  <a:lnTo>
                    <a:pt x="73" y="86"/>
                  </a:lnTo>
                  <a:lnTo>
                    <a:pt x="15" y="0"/>
                  </a:lnTo>
                  <a:lnTo>
                    <a:pt x="4" y="8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56" y="1"/>
                  </a:lnTo>
                  <a:lnTo>
                    <a:pt x="19" y="97"/>
                  </a:lnTo>
                  <a:lnTo>
                    <a:pt x="51" y="110"/>
                  </a:lnTo>
                  <a:lnTo>
                    <a:pt x="75" y="85"/>
                  </a:lnTo>
                  <a:lnTo>
                    <a:pt x="19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88" name="Freeform 21"/>
            <p:cNvSpPr>
              <a:spLocks/>
            </p:cNvSpPr>
            <p:nvPr/>
          </p:nvSpPr>
          <p:spPr bwMode="auto">
            <a:xfrm>
              <a:off x="2580" y="1045"/>
              <a:ext cx="15" cy="33"/>
            </a:xfrm>
            <a:custGeom>
              <a:avLst/>
              <a:gdLst>
                <a:gd name="T0" fmla="*/ 0 w 45"/>
                <a:gd name="T1" fmla="*/ 0 h 100"/>
                <a:gd name="T2" fmla="*/ 0 w 45"/>
                <a:gd name="T3" fmla="*/ 0 h 100"/>
                <a:gd name="T4" fmla="*/ 0 w 45"/>
                <a:gd name="T5" fmla="*/ 0 h 100"/>
                <a:gd name="T6" fmla="*/ 0 w 45"/>
                <a:gd name="T7" fmla="*/ 0 h 100"/>
                <a:gd name="T8" fmla="*/ 0 w 45"/>
                <a:gd name="T9" fmla="*/ 0 h 100"/>
                <a:gd name="T10" fmla="*/ 0 w 45"/>
                <a:gd name="T11" fmla="*/ 0 h 100"/>
                <a:gd name="T12" fmla="*/ 0 w 45"/>
                <a:gd name="T13" fmla="*/ 0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"/>
                <a:gd name="T22" fmla="*/ 0 h 100"/>
                <a:gd name="T23" fmla="*/ 45 w 45"/>
                <a:gd name="T24" fmla="*/ 100 h 1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" h="100">
                  <a:moveTo>
                    <a:pt x="35" y="0"/>
                  </a:moveTo>
                  <a:lnTo>
                    <a:pt x="0" y="97"/>
                  </a:lnTo>
                  <a:lnTo>
                    <a:pt x="8" y="100"/>
                  </a:lnTo>
                  <a:lnTo>
                    <a:pt x="45" y="4"/>
                  </a:lnTo>
                  <a:lnTo>
                    <a:pt x="37" y="1"/>
                  </a:lnTo>
                  <a:lnTo>
                    <a:pt x="2" y="9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89" name="Freeform 22"/>
            <p:cNvSpPr>
              <a:spLocks/>
            </p:cNvSpPr>
            <p:nvPr/>
          </p:nvSpPr>
          <p:spPr bwMode="auto">
            <a:xfrm>
              <a:off x="2573" y="1045"/>
              <a:ext cx="40" cy="33"/>
            </a:xfrm>
            <a:custGeom>
              <a:avLst/>
              <a:gdLst>
                <a:gd name="T0" fmla="*/ 0 w 120"/>
                <a:gd name="T1" fmla="*/ 0 h 100"/>
                <a:gd name="T2" fmla="*/ 0 w 120"/>
                <a:gd name="T3" fmla="*/ 0 h 100"/>
                <a:gd name="T4" fmla="*/ 0 w 120"/>
                <a:gd name="T5" fmla="*/ 0 h 100"/>
                <a:gd name="T6" fmla="*/ 0 w 120"/>
                <a:gd name="T7" fmla="*/ 0 h 100"/>
                <a:gd name="T8" fmla="*/ 0 w 120"/>
                <a:gd name="T9" fmla="*/ 0 h 100"/>
                <a:gd name="T10" fmla="*/ 0 w 120"/>
                <a:gd name="T11" fmla="*/ 0 h 100"/>
                <a:gd name="T12" fmla="*/ 0 w 120"/>
                <a:gd name="T13" fmla="*/ 0 h 100"/>
                <a:gd name="T14" fmla="*/ 0 w 120"/>
                <a:gd name="T15" fmla="*/ 0 h 100"/>
                <a:gd name="T16" fmla="*/ 0 w 120"/>
                <a:gd name="T17" fmla="*/ 0 h 100"/>
                <a:gd name="T18" fmla="*/ 0 w 120"/>
                <a:gd name="T19" fmla="*/ 0 h 100"/>
                <a:gd name="T20" fmla="*/ 0 w 120"/>
                <a:gd name="T21" fmla="*/ 0 h 100"/>
                <a:gd name="T22" fmla="*/ 0 w 120"/>
                <a:gd name="T23" fmla="*/ 0 h 100"/>
                <a:gd name="T24" fmla="*/ 0 w 120"/>
                <a:gd name="T25" fmla="*/ 0 h 100"/>
                <a:gd name="T26" fmla="*/ 0 w 120"/>
                <a:gd name="T27" fmla="*/ 0 h 100"/>
                <a:gd name="T28" fmla="*/ 0 w 120"/>
                <a:gd name="T29" fmla="*/ 0 h 100"/>
                <a:gd name="T30" fmla="*/ 0 w 120"/>
                <a:gd name="T31" fmla="*/ 0 h 1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100"/>
                <a:gd name="T50" fmla="*/ 120 w 120"/>
                <a:gd name="T51" fmla="*/ 100 h 10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100">
                  <a:moveTo>
                    <a:pt x="96" y="75"/>
                  </a:moveTo>
                  <a:lnTo>
                    <a:pt x="72" y="6"/>
                  </a:lnTo>
                  <a:lnTo>
                    <a:pt x="75" y="9"/>
                  </a:lnTo>
                  <a:lnTo>
                    <a:pt x="61" y="2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24" y="98"/>
                  </a:lnTo>
                  <a:lnTo>
                    <a:pt x="30" y="100"/>
                  </a:lnTo>
                  <a:lnTo>
                    <a:pt x="28" y="98"/>
                  </a:lnTo>
                  <a:lnTo>
                    <a:pt x="16" y="93"/>
                  </a:lnTo>
                  <a:lnTo>
                    <a:pt x="24" y="98"/>
                  </a:lnTo>
                  <a:lnTo>
                    <a:pt x="0" y="29"/>
                  </a:lnTo>
                  <a:lnTo>
                    <a:pt x="96" y="74"/>
                  </a:lnTo>
                  <a:lnTo>
                    <a:pt x="120" y="29"/>
                  </a:lnTo>
                  <a:lnTo>
                    <a:pt x="71" y="6"/>
                  </a:lnTo>
                  <a:lnTo>
                    <a:pt x="96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90" name="Freeform 23"/>
            <p:cNvSpPr>
              <a:spLocks/>
            </p:cNvSpPr>
            <p:nvPr/>
          </p:nvSpPr>
          <p:spPr bwMode="auto">
            <a:xfrm>
              <a:off x="2572" y="1054"/>
              <a:ext cx="33" cy="47"/>
            </a:xfrm>
            <a:custGeom>
              <a:avLst/>
              <a:gdLst>
                <a:gd name="T0" fmla="*/ 0 w 100"/>
                <a:gd name="T1" fmla="*/ 0 h 142"/>
                <a:gd name="T2" fmla="*/ 0 w 100"/>
                <a:gd name="T3" fmla="*/ 0 h 142"/>
                <a:gd name="T4" fmla="*/ 0 w 100"/>
                <a:gd name="T5" fmla="*/ 0 h 142"/>
                <a:gd name="T6" fmla="*/ 0 w 100"/>
                <a:gd name="T7" fmla="*/ 0 h 142"/>
                <a:gd name="T8" fmla="*/ 0 w 100"/>
                <a:gd name="T9" fmla="*/ 0 h 142"/>
                <a:gd name="T10" fmla="*/ 0 w 100"/>
                <a:gd name="T11" fmla="*/ 0 h 142"/>
                <a:gd name="T12" fmla="*/ 0 w 100"/>
                <a:gd name="T13" fmla="*/ 0 h 142"/>
                <a:gd name="T14" fmla="*/ 0 w 100"/>
                <a:gd name="T15" fmla="*/ 0 h 142"/>
                <a:gd name="T16" fmla="*/ 0 w 100"/>
                <a:gd name="T17" fmla="*/ 0 h 142"/>
                <a:gd name="T18" fmla="*/ 0 w 100"/>
                <a:gd name="T19" fmla="*/ 0 h 142"/>
                <a:gd name="T20" fmla="*/ 0 w 100"/>
                <a:gd name="T21" fmla="*/ 0 h 142"/>
                <a:gd name="T22" fmla="*/ 0 w 100"/>
                <a:gd name="T23" fmla="*/ 0 h 142"/>
                <a:gd name="T24" fmla="*/ 0 w 100"/>
                <a:gd name="T25" fmla="*/ 0 h 142"/>
                <a:gd name="T26" fmla="*/ 0 w 100"/>
                <a:gd name="T27" fmla="*/ 0 h 142"/>
                <a:gd name="T28" fmla="*/ 0 w 100"/>
                <a:gd name="T29" fmla="*/ 0 h 142"/>
                <a:gd name="T30" fmla="*/ 0 w 100"/>
                <a:gd name="T31" fmla="*/ 0 h 1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0"/>
                <a:gd name="T49" fmla="*/ 0 h 142"/>
                <a:gd name="T50" fmla="*/ 100 w 100"/>
                <a:gd name="T51" fmla="*/ 142 h 1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0" h="142">
                  <a:moveTo>
                    <a:pt x="0" y="52"/>
                  </a:moveTo>
                  <a:lnTo>
                    <a:pt x="95" y="52"/>
                  </a:lnTo>
                  <a:lnTo>
                    <a:pt x="92" y="56"/>
                  </a:lnTo>
                  <a:lnTo>
                    <a:pt x="100" y="42"/>
                  </a:lnTo>
                  <a:lnTo>
                    <a:pt x="98" y="47"/>
                  </a:lnTo>
                  <a:lnTo>
                    <a:pt x="99" y="47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10"/>
                  </a:lnTo>
                  <a:lnTo>
                    <a:pt x="5" y="0"/>
                  </a:lnTo>
                  <a:lnTo>
                    <a:pt x="0" y="6"/>
                  </a:lnTo>
                  <a:lnTo>
                    <a:pt x="95" y="6"/>
                  </a:lnTo>
                  <a:lnTo>
                    <a:pt x="0" y="51"/>
                  </a:lnTo>
                  <a:lnTo>
                    <a:pt x="47" y="142"/>
                  </a:lnTo>
                  <a:lnTo>
                    <a:pt x="95" y="5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91" name="Freeform 24"/>
            <p:cNvSpPr>
              <a:spLocks/>
            </p:cNvSpPr>
            <p:nvPr/>
          </p:nvSpPr>
          <p:spPr bwMode="auto">
            <a:xfrm>
              <a:off x="2569" y="1055"/>
              <a:ext cx="36" cy="16"/>
            </a:xfrm>
            <a:custGeom>
              <a:avLst/>
              <a:gdLst>
                <a:gd name="T0" fmla="*/ 0 w 109"/>
                <a:gd name="T1" fmla="*/ 0 h 50"/>
                <a:gd name="T2" fmla="*/ 0 w 109"/>
                <a:gd name="T3" fmla="*/ 0 h 50"/>
                <a:gd name="T4" fmla="*/ 0 w 109"/>
                <a:gd name="T5" fmla="*/ 0 h 50"/>
                <a:gd name="T6" fmla="*/ 0 w 109"/>
                <a:gd name="T7" fmla="*/ 0 h 50"/>
                <a:gd name="T8" fmla="*/ 0 w 109"/>
                <a:gd name="T9" fmla="*/ 0 h 50"/>
                <a:gd name="T10" fmla="*/ 0 w 109"/>
                <a:gd name="T11" fmla="*/ 0 h 50"/>
                <a:gd name="T12" fmla="*/ 0 w 109"/>
                <a:gd name="T13" fmla="*/ 0 h 50"/>
                <a:gd name="T14" fmla="*/ 0 w 109"/>
                <a:gd name="T15" fmla="*/ 0 h 50"/>
                <a:gd name="T16" fmla="*/ 0 w 109"/>
                <a:gd name="T17" fmla="*/ 0 h 50"/>
                <a:gd name="T18" fmla="*/ 0 w 109"/>
                <a:gd name="T19" fmla="*/ 0 h 50"/>
                <a:gd name="T20" fmla="*/ 0 w 109"/>
                <a:gd name="T21" fmla="*/ 0 h 50"/>
                <a:gd name="T22" fmla="*/ 0 w 109"/>
                <a:gd name="T23" fmla="*/ 0 h 50"/>
                <a:gd name="T24" fmla="*/ 0 w 109"/>
                <a:gd name="T25" fmla="*/ 0 h 50"/>
                <a:gd name="T26" fmla="*/ 0 w 109"/>
                <a:gd name="T27" fmla="*/ 0 h 50"/>
                <a:gd name="T28" fmla="*/ 0 w 109"/>
                <a:gd name="T29" fmla="*/ 0 h 50"/>
                <a:gd name="T30" fmla="*/ 0 w 109"/>
                <a:gd name="T31" fmla="*/ 0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50"/>
                <a:gd name="T50" fmla="*/ 109 w 109"/>
                <a:gd name="T51" fmla="*/ 50 h 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50">
                  <a:moveTo>
                    <a:pt x="6" y="46"/>
                  </a:moveTo>
                  <a:lnTo>
                    <a:pt x="0" y="23"/>
                  </a:lnTo>
                  <a:lnTo>
                    <a:pt x="6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9" y="50"/>
                  </a:lnTo>
                  <a:lnTo>
                    <a:pt x="104" y="4"/>
                  </a:lnTo>
                  <a:lnTo>
                    <a:pt x="103" y="4"/>
                  </a:lnTo>
                  <a:lnTo>
                    <a:pt x="103" y="3"/>
                  </a:lnTo>
                  <a:lnTo>
                    <a:pt x="102" y="2"/>
                  </a:lnTo>
                  <a:lnTo>
                    <a:pt x="109" y="23"/>
                  </a:lnTo>
                  <a:lnTo>
                    <a:pt x="102" y="0"/>
                  </a:lnTo>
                  <a:lnTo>
                    <a:pt x="109" y="23"/>
                  </a:lnTo>
                  <a:lnTo>
                    <a:pt x="109" y="12"/>
                  </a:lnTo>
                  <a:lnTo>
                    <a:pt x="102" y="1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92" name="Freeform 25"/>
            <p:cNvSpPr>
              <a:spLocks/>
            </p:cNvSpPr>
            <p:nvPr/>
          </p:nvSpPr>
          <p:spPr bwMode="auto">
            <a:xfrm>
              <a:off x="2570" y="1044"/>
              <a:ext cx="33" cy="34"/>
            </a:xfrm>
            <a:custGeom>
              <a:avLst/>
              <a:gdLst>
                <a:gd name="T0" fmla="*/ 0 w 100"/>
                <a:gd name="T1" fmla="*/ 0 h 102"/>
                <a:gd name="T2" fmla="*/ 0 w 100"/>
                <a:gd name="T3" fmla="*/ 0 h 102"/>
                <a:gd name="T4" fmla="*/ 0 w 100"/>
                <a:gd name="T5" fmla="*/ 0 h 102"/>
                <a:gd name="T6" fmla="*/ 0 w 100"/>
                <a:gd name="T7" fmla="*/ 0 h 102"/>
                <a:gd name="T8" fmla="*/ 0 w 100"/>
                <a:gd name="T9" fmla="*/ 0 h 102"/>
                <a:gd name="T10" fmla="*/ 0 w 100"/>
                <a:gd name="T11" fmla="*/ 0 h 102"/>
                <a:gd name="T12" fmla="*/ 0 w 100"/>
                <a:gd name="T13" fmla="*/ 0 h 102"/>
                <a:gd name="T14" fmla="*/ 0 w 100"/>
                <a:gd name="T15" fmla="*/ 0 h 102"/>
                <a:gd name="T16" fmla="*/ 0 w 100"/>
                <a:gd name="T17" fmla="*/ 0 h 102"/>
                <a:gd name="T18" fmla="*/ 0 w 100"/>
                <a:gd name="T19" fmla="*/ 0 h 102"/>
                <a:gd name="T20" fmla="*/ 0 w 100"/>
                <a:gd name="T21" fmla="*/ 0 h 102"/>
                <a:gd name="T22" fmla="*/ 0 w 100"/>
                <a:gd name="T23" fmla="*/ 0 h 102"/>
                <a:gd name="T24" fmla="*/ 0 w 100"/>
                <a:gd name="T25" fmla="*/ 0 h 102"/>
                <a:gd name="T26" fmla="*/ 0 w 100"/>
                <a:gd name="T27" fmla="*/ 0 h 102"/>
                <a:gd name="T28" fmla="*/ 0 w 100"/>
                <a:gd name="T29" fmla="*/ 0 h 102"/>
                <a:gd name="T30" fmla="*/ 0 w 100"/>
                <a:gd name="T31" fmla="*/ 0 h 1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0"/>
                <a:gd name="T49" fmla="*/ 0 h 102"/>
                <a:gd name="T50" fmla="*/ 100 w 100"/>
                <a:gd name="T51" fmla="*/ 102 h 1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0" h="102">
                  <a:moveTo>
                    <a:pt x="43" y="102"/>
                  </a:moveTo>
                  <a:lnTo>
                    <a:pt x="1" y="74"/>
                  </a:lnTo>
                  <a:lnTo>
                    <a:pt x="12" y="87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3" y="78"/>
                  </a:lnTo>
                  <a:lnTo>
                    <a:pt x="99" y="32"/>
                  </a:lnTo>
                  <a:lnTo>
                    <a:pt x="100" y="38"/>
                  </a:lnTo>
                  <a:lnTo>
                    <a:pt x="100" y="36"/>
                  </a:lnTo>
                  <a:lnTo>
                    <a:pt x="87" y="15"/>
                  </a:lnTo>
                  <a:lnTo>
                    <a:pt x="97" y="28"/>
                  </a:lnTo>
                  <a:lnTo>
                    <a:pt x="56" y="0"/>
                  </a:lnTo>
                  <a:lnTo>
                    <a:pt x="97" y="29"/>
                  </a:lnTo>
                  <a:lnTo>
                    <a:pt x="84" y="3"/>
                  </a:lnTo>
                  <a:lnTo>
                    <a:pt x="56" y="0"/>
                  </a:lnTo>
                  <a:lnTo>
                    <a:pt x="43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93" name="Freeform 26"/>
            <p:cNvSpPr>
              <a:spLocks/>
            </p:cNvSpPr>
            <p:nvPr/>
          </p:nvSpPr>
          <p:spPr bwMode="auto">
            <a:xfrm>
              <a:off x="2562" y="1043"/>
              <a:ext cx="31" cy="35"/>
            </a:xfrm>
            <a:custGeom>
              <a:avLst/>
              <a:gdLst>
                <a:gd name="T0" fmla="*/ 0 w 92"/>
                <a:gd name="T1" fmla="*/ 0 h 105"/>
                <a:gd name="T2" fmla="*/ 0 w 92"/>
                <a:gd name="T3" fmla="*/ 0 h 105"/>
                <a:gd name="T4" fmla="*/ 0 w 92"/>
                <a:gd name="T5" fmla="*/ 0 h 105"/>
                <a:gd name="T6" fmla="*/ 0 w 92"/>
                <a:gd name="T7" fmla="*/ 0 h 105"/>
                <a:gd name="T8" fmla="*/ 0 w 92"/>
                <a:gd name="T9" fmla="*/ 0 h 105"/>
                <a:gd name="T10" fmla="*/ 0 w 92"/>
                <a:gd name="T11" fmla="*/ 0 h 105"/>
                <a:gd name="T12" fmla="*/ 0 w 92"/>
                <a:gd name="T13" fmla="*/ 0 h 105"/>
                <a:gd name="T14" fmla="*/ 0 w 92"/>
                <a:gd name="T15" fmla="*/ 0 h 105"/>
                <a:gd name="T16" fmla="*/ 0 w 92"/>
                <a:gd name="T17" fmla="*/ 0 h 105"/>
                <a:gd name="T18" fmla="*/ 0 w 92"/>
                <a:gd name="T19" fmla="*/ 0 h 105"/>
                <a:gd name="T20" fmla="*/ 0 w 92"/>
                <a:gd name="T21" fmla="*/ 0 h 105"/>
                <a:gd name="T22" fmla="*/ 0 w 92"/>
                <a:gd name="T23" fmla="*/ 0 h 105"/>
                <a:gd name="T24" fmla="*/ 0 w 92"/>
                <a:gd name="T25" fmla="*/ 0 h 105"/>
                <a:gd name="T26" fmla="*/ 0 w 92"/>
                <a:gd name="T27" fmla="*/ 0 h 105"/>
                <a:gd name="T28" fmla="*/ 0 w 92"/>
                <a:gd name="T29" fmla="*/ 0 h 105"/>
                <a:gd name="T30" fmla="*/ 0 w 92"/>
                <a:gd name="T31" fmla="*/ 0 h 1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2"/>
                <a:gd name="T49" fmla="*/ 0 h 105"/>
                <a:gd name="T50" fmla="*/ 92 w 92"/>
                <a:gd name="T51" fmla="*/ 105 h 1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2" h="105">
                  <a:moveTo>
                    <a:pt x="0" y="76"/>
                  </a:moveTo>
                  <a:lnTo>
                    <a:pt x="34" y="100"/>
                  </a:lnTo>
                  <a:lnTo>
                    <a:pt x="45" y="102"/>
                  </a:lnTo>
                  <a:lnTo>
                    <a:pt x="53" y="103"/>
                  </a:lnTo>
                  <a:lnTo>
                    <a:pt x="58" y="104"/>
                  </a:lnTo>
                  <a:lnTo>
                    <a:pt x="66" y="105"/>
                  </a:lnTo>
                  <a:lnTo>
                    <a:pt x="79" y="3"/>
                  </a:lnTo>
                  <a:lnTo>
                    <a:pt x="74" y="2"/>
                  </a:lnTo>
                  <a:lnTo>
                    <a:pt x="67" y="1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92" y="24"/>
                  </a:lnTo>
                  <a:lnTo>
                    <a:pt x="0" y="76"/>
                  </a:lnTo>
                  <a:lnTo>
                    <a:pt x="12" y="95"/>
                  </a:lnTo>
                  <a:lnTo>
                    <a:pt x="34" y="10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94" name="Freeform 27"/>
            <p:cNvSpPr>
              <a:spLocks/>
            </p:cNvSpPr>
            <p:nvPr/>
          </p:nvSpPr>
          <p:spPr bwMode="auto">
            <a:xfrm>
              <a:off x="2530" y="1032"/>
              <a:ext cx="63" cy="37"/>
            </a:xfrm>
            <a:custGeom>
              <a:avLst/>
              <a:gdLst>
                <a:gd name="T0" fmla="*/ 0 w 189"/>
                <a:gd name="T1" fmla="*/ 0 h 111"/>
                <a:gd name="T2" fmla="*/ 0 w 189"/>
                <a:gd name="T3" fmla="*/ 0 h 111"/>
                <a:gd name="T4" fmla="*/ 0 w 189"/>
                <a:gd name="T5" fmla="*/ 0 h 111"/>
                <a:gd name="T6" fmla="*/ 0 w 189"/>
                <a:gd name="T7" fmla="*/ 0 h 111"/>
                <a:gd name="T8" fmla="*/ 0 w 189"/>
                <a:gd name="T9" fmla="*/ 0 h 111"/>
                <a:gd name="T10" fmla="*/ 0 w 189"/>
                <a:gd name="T11" fmla="*/ 0 h 111"/>
                <a:gd name="T12" fmla="*/ 0 w 189"/>
                <a:gd name="T13" fmla="*/ 0 h 111"/>
                <a:gd name="T14" fmla="*/ 0 w 189"/>
                <a:gd name="T15" fmla="*/ 0 h 111"/>
                <a:gd name="T16" fmla="*/ 0 w 189"/>
                <a:gd name="T17" fmla="*/ 0 h 111"/>
                <a:gd name="T18" fmla="*/ 0 w 189"/>
                <a:gd name="T19" fmla="*/ 0 h 111"/>
                <a:gd name="T20" fmla="*/ 0 w 189"/>
                <a:gd name="T21" fmla="*/ 0 h 111"/>
                <a:gd name="T22" fmla="*/ 0 w 189"/>
                <a:gd name="T23" fmla="*/ 0 h 111"/>
                <a:gd name="T24" fmla="*/ 0 w 189"/>
                <a:gd name="T25" fmla="*/ 0 h 111"/>
                <a:gd name="T26" fmla="*/ 0 w 189"/>
                <a:gd name="T27" fmla="*/ 0 h 111"/>
                <a:gd name="T28" fmla="*/ 0 w 189"/>
                <a:gd name="T29" fmla="*/ 0 h 111"/>
                <a:gd name="T30" fmla="*/ 0 w 189"/>
                <a:gd name="T31" fmla="*/ 0 h 111"/>
                <a:gd name="T32" fmla="*/ 0 w 189"/>
                <a:gd name="T33" fmla="*/ 0 h 111"/>
                <a:gd name="T34" fmla="*/ 0 w 189"/>
                <a:gd name="T35" fmla="*/ 0 h 111"/>
                <a:gd name="T36" fmla="*/ 0 w 189"/>
                <a:gd name="T37" fmla="*/ 0 h 111"/>
                <a:gd name="T38" fmla="*/ 0 w 189"/>
                <a:gd name="T39" fmla="*/ 0 h 111"/>
                <a:gd name="T40" fmla="*/ 0 w 189"/>
                <a:gd name="T41" fmla="*/ 0 h 111"/>
                <a:gd name="T42" fmla="*/ 0 w 189"/>
                <a:gd name="T43" fmla="*/ 0 h 111"/>
                <a:gd name="T44" fmla="*/ 0 w 189"/>
                <a:gd name="T45" fmla="*/ 0 h 111"/>
                <a:gd name="T46" fmla="*/ 0 w 189"/>
                <a:gd name="T47" fmla="*/ 0 h 1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9"/>
                <a:gd name="T73" fmla="*/ 0 h 111"/>
                <a:gd name="T74" fmla="*/ 189 w 189"/>
                <a:gd name="T75" fmla="*/ 111 h 1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9" h="111">
                  <a:moveTo>
                    <a:pt x="57" y="100"/>
                  </a:moveTo>
                  <a:lnTo>
                    <a:pt x="13" y="106"/>
                  </a:lnTo>
                  <a:lnTo>
                    <a:pt x="41" y="111"/>
                  </a:lnTo>
                  <a:lnTo>
                    <a:pt x="65" y="111"/>
                  </a:lnTo>
                  <a:lnTo>
                    <a:pt x="83" y="109"/>
                  </a:lnTo>
                  <a:lnTo>
                    <a:pt x="93" y="109"/>
                  </a:lnTo>
                  <a:lnTo>
                    <a:pt x="100" y="108"/>
                  </a:lnTo>
                  <a:lnTo>
                    <a:pt x="98" y="107"/>
                  </a:lnTo>
                  <a:lnTo>
                    <a:pt x="95" y="105"/>
                  </a:lnTo>
                  <a:lnTo>
                    <a:pt x="97" y="108"/>
                  </a:lnTo>
                  <a:lnTo>
                    <a:pt x="189" y="56"/>
                  </a:lnTo>
                  <a:lnTo>
                    <a:pt x="168" y="31"/>
                  </a:lnTo>
                  <a:lnTo>
                    <a:pt x="140" y="13"/>
                  </a:lnTo>
                  <a:lnTo>
                    <a:pt x="111" y="5"/>
                  </a:lnTo>
                  <a:lnTo>
                    <a:pt x="91" y="4"/>
                  </a:lnTo>
                  <a:lnTo>
                    <a:pt x="72" y="6"/>
                  </a:lnTo>
                  <a:lnTo>
                    <a:pt x="59" y="8"/>
                  </a:lnTo>
                  <a:lnTo>
                    <a:pt x="49" y="8"/>
                  </a:lnTo>
                  <a:lnTo>
                    <a:pt x="44" y="7"/>
                  </a:lnTo>
                  <a:lnTo>
                    <a:pt x="0" y="14"/>
                  </a:lnTo>
                  <a:lnTo>
                    <a:pt x="44" y="7"/>
                  </a:lnTo>
                  <a:lnTo>
                    <a:pt x="21" y="0"/>
                  </a:lnTo>
                  <a:lnTo>
                    <a:pt x="0" y="14"/>
                  </a:lnTo>
                  <a:lnTo>
                    <a:pt x="57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95" name="Freeform 28"/>
            <p:cNvSpPr>
              <a:spLocks/>
            </p:cNvSpPr>
            <p:nvPr/>
          </p:nvSpPr>
          <p:spPr bwMode="auto">
            <a:xfrm>
              <a:off x="2504" y="1037"/>
              <a:ext cx="45" cy="80"/>
            </a:xfrm>
            <a:custGeom>
              <a:avLst/>
              <a:gdLst>
                <a:gd name="T0" fmla="*/ 0 w 135"/>
                <a:gd name="T1" fmla="*/ 0 h 240"/>
                <a:gd name="T2" fmla="*/ 0 w 135"/>
                <a:gd name="T3" fmla="*/ 0 h 240"/>
                <a:gd name="T4" fmla="*/ 0 w 135"/>
                <a:gd name="T5" fmla="*/ 0 h 240"/>
                <a:gd name="T6" fmla="*/ 0 w 135"/>
                <a:gd name="T7" fmla="*/ 0 h 240"/>
                <a:gd name="T8" fmla="*/ 0 w 135"/>
                <a:gd name="T9" fmla="*/ 0 h 240"/>
                <a:gd name="T10" fmla="*/ 0 w 135"/>
                <a:gd name="T11" fmla="*/ 0 h 240"/>
                <a:gd name="T12" fmla="*/ 0 w 135"/>
                <a:gd name="T13" fmla="*/ 0 h 240"/>
                <a:gd name="T14" fmla="*/ 0 w 135"/>
                <a:gd name="T15" fmla="*/ 0 h 240"/>
                <a:gd name="T16" fmla="*/ 0 w 135"/>
                <a:gd name="T17" fmla="*/ 0 h 240"/>
                <a:gd name="T18" fmla="*/ 0 w 135"/>
                <a:gd name="T19" fmla="*/ 0 h 240"/>
                <a:gd name="T20" fmla="*/ 0 w 135"/>
                <a:gd name="T21" fmla="*/ 0 h 240"/>
                <a:gd name="T22" fmla="*/ 0 w 135"/>
                <a:gd name="T23" fmla="*/ 0 h 240"/>
                <a:gd name="T24" fmla="*/ 0 w 135"/>
                <a:gd name="T25" fmla="*/ 0 h 240"/>
                <a:gd name="T26" fmla="*/ 0 w 135"/>
                <a:gd name="T27" fmla="*/ 0 h 240"/>
                <a:gd name="T28" fmla="*/ 0 w 135"/>
                <a:gd name="T29" fmla="*/ 0 h 240"/>
                <a:gd name="T30" fmla="*/ 0 w 135"/>
                <a:gd name="T31" fmla="*/ 0 h 240"/>
                <a:gd name="T32" fmla="*/ 0 w 135"/>
                <a:gd name="T33" fmla="*/ 0 h 240"/>
                <a:gd name="T34" fmla="*/ 0 w 135"/>
                <a:gd name="T35" fmla="*/ 0 h 240"/>
                <a:gd name="T36" fmla="*/ 0 w 135"/>
                <a:gd name="T37" fmla="*/ 0 h 240"/>
                <a:gd name="T38" fmla="*/ 0 w 135"/>
                <a:gd name="T39" fmla="*/ 0 h 240"/>
                <a:gd name="T40" fmla="*/ 0 w 135"/>
                <a:gd name="T41" fmla="*/ 0 h 240"/>
                <a:gd name="T42" fmla="*/ 0 w 135"/>
                <a:gd name="T43" fmla="*/ 0 h 240"/>
                <a:gd name="T44" fmla="*/ 0 w 135"/>
                <a:gd name="T45" fmla="*/ 0 h 240"/>
                <a:gd name="T46" fmla="*/ 0 w 135"/>
                <a:gd name="T47" fmla="*/ 0 h 2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5"/>
                <a:gd name="T73" fmla="*/ 0 h 240"/>
                <a:gd name="T74" fmla="*/ 135 w 135"/>
                <a:gd name="T75" fmla="*/ 240 h 2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5" h="240">
                  <a:moveTo>
                    <a:pt x="52" y="237"/>
                  </a:moveTo>
                  <a:lnTo>
                    <a:pt x="109" y="186"/>
                  </a:lnTo>
                  <a:lnTo>
                    <a:pt x="109" y="169"/>
                  </a:lnTo>
                  <a:lnTo>
                    <a:pt x="111" y="152"/>
                  </a:lnTo>
                  <a:lnTo>
                    <a:pt x="114" y="135"/>
                  </a:lnTo>
                  <a:lnTo>
                    <a:pt x="119" y="118"/>
                  </a:lnTo>
                  <a:lnTo>
                    <a:pt x="124" y="103"/>
                  </a:lnTo>
                  <a:lnTo>
                    <a:pt x="129" y="93"/>
                  </a:lnTo>
                  <a:lnTo>
                    <a:pt x="134" y="87"/>
                  </a:lnTo>
                  <a:lnTo>
                    <a:pt x="135" y="86"/>
                  </a:lnTo>
                  <a:lnTo>
                    <a:pt x="78" y="0"/>
                  </a:lnTo>
                  <a:lnTo>
                    <a:pt x="54" y="19"/>
                  </a:lnTo>
                  <a:lnTo>
                    <a:pt x="38" y="41"/>
                  </a:lnTo>
                  <a:lnTo>
                    <a:pt x="26" y="63"/>
                  </a:lnTo>
                  <a:lnTo>
                    <a:pt x="17" y="86"/>
                  </a:lnTo>
                  <a:lnTo>
                    <a:pt x="10" y="112"/>
                  </a:lnTo>
                  <a:lnTo>
                    <a:pt x="4" y="138"/>
                  </a:lnTo>
                  <a:lnTo>
                    <a:pt x="2" y="163"/>
                  </a:lnTo>
                  <a:lnTo>
                    <a:pt x="0" y="186"/>
                  </a:lnTo>
                  <a:lnTo>
                    <a:pt x="56" y="135"/>
                  </a:lnTo>
                  <a:lnTo>
                    <a:pt x="52" y="238"/>
                  </a:lnTo>
                  <a:lnTo>
                    <a:pt x="108" y="240"/>
                  </a:lnTo>
                  <a:lnTo>
                    <a:pt x="109" y="186"/>
                  </a:lnTo>
                  <a:lnTo>
                    <a:pt x="52" y="2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96" name="Freeform 29"/>
            <p:cNvSpPr>
              <a:spLocks/>
            </p:cNvSpPr>
            <p:nvPr/>
          </p:nvSpPr>
          <p:spPr bwMode="auto">
            <a:xfrm>
              <a:off x="2500" y="1081"/>
              <a:ext cx="23" cy="35"/>
            </a:xfrm>
            <a:custGeom>
              <a:avLst/>
              <a:gdLst>
                <a:gd name="T0" fmla="*/ 0 w 67"/>
                <a:gd name="T1" fmla="*/ 0 h 104"/>
                <a:gd name="T2" fmla="*/ 0 w 67"/>
                <a:gd name="T3" fmla="*/ 0 h 104"/>
                <a:gd name="T4" fmla="*/ 0 w 67"/>
                <a:gd name="T5" fmla="*/ 0 h 104"/>
                <a:gd name="T6" fmla="*/ 0 w 67"/>
                <a:gd name="T7" fmla="*/ 0 h 104"/>
                <a:gd name="T8" fmla="*/ 0 w 67"/>
                <a:gd name="T9" fmla="*/ 0 h 104"/>
                <a:gd name="T10" fmla="*/ 0 w 67"/>
                <a:gd name="T11" fmla="*/ 0 h 104"/>
                <a:gd name="T12" fmla="*/ 0 w 67"/>
                <a:gd name="T13" fmla="*/ 0 h 104"/>
                <a:gd name="T14" fmla="*/ 0 w 67"/>
                <a:gd name="T15" fmla="*/ 0 h 104"/>
                <a:gd name="T16" fmla="*/ 0 w 67"/>
                <a:gd name="T17" fmla="*/ 0 h 104"/>
                <a:gd name="T18" fmla="*/ 0 w 67"/>
                <a:gd name="T19" fmla="*/ 0 h 104"/>
                <a:gd name="T20" fmla="*/ 0 w 67"/>
                <a:gd name="T21" fmla="*/ 0 h 104"/>
                <a:gd name="T22" fmla="*/ 0 w 67"/>
                <a:gd name="T23" fmla="*/ 0 h 104"/>
                <a:gd name="T24" fmla="*/ 0 w 67"/>
                <a:gd name="T25" fmla="*/ 0 h 104"/>
                <a:gd name="T26" fmla="*/ 0 w 67"/>
                <a:gd name="T27" fmla="*/ 0 h 104"/>
                <a:gd name="T28" fmla="*/ 0 w 67"/>
                <a:gd name="T29" fmla="*/ 0 h 104"/>
                <a:gd name="T30" fmla="*/ 0 w 67"/>
                <a:gd name="T31" fmla="*/ 0 h 104"/>
                <a:gd name="T32" fmla="*/ 0 w 67"/>
                <a:gd name="T33" fmla="*/ 0 h 104"/>
                <a:gd name="T34" fmla="*/ 0 w 67"/>
                <a:gd name="T35" fmla="*/ 0 h 104"/>
                <a:gd name="T36" fmla="*/ 0 w 67"/>
                <a:gd name="T37" fmla="*/ 0 h 104"/>
                <a:gd name="T38" fmla="*/ 0 w 67"/>
                <a:gd name="T39" fmla="*/ 0 h 104"/>
                <a:gd name="T40" fmla="*/ 0 w 67"/>
                <a:gd name="T41" fmla="*/ 0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7"/>
                <a:gd name="T64" fmla="*/ 0 h 104"/>
                <a:gd name="T65" fmla="*/ 67 w 67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7" h="104">
                  <a:moveTo>
                    <a:pt x="6" y="103"/>
                  </a:moveTo>
                  <a:lnTo>
                    <a:pt x="5" y="103"/>
                  </a:lnTo>
                  <a:lnTo>
                    <a:pt x="10" y="104"/>
                  </a:lnTo>
                  <a:lnTo>
                    <a:pt x="17" y="104"/>
                  </a:lnTo>
                  <a:lnTo>
                    <a:pt x="26" y="104"/>
                  </a:lnTo>
                  <a:lnTo>
                    <a:pt x="33" y="104"/>
                  </a:lnTo>
                  <a:lnTo>
                    <a:pt x="41" y="104"/>
                  </a:lnTo>
                  <a:lnTo>
                    <a:pt x="46" y="103"/>
                  </a:lnTo>
                  <a:lnTo>
                    <a:pt x="54" y="104"/>
                  </a:lnTo>
                  <a:lnTo>
                    <a:pt x="63" y="104"/>
                  </a:lnTo>
                  <a:lnTo>
                    <a:pt x="67" y="2"/>
                  </a:lnTo>
                  <a:lnTo>
                    <a:pt x="60" y="2"/>
                  </a:lnTo>
                  <a:lnTo>
                    <a:pt x="52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6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97" name="Freeform 30"/>
            <p:cNvSpPr>
              <a:spLocks/>
            </p:cNvSpPr>
            <p:nvPr/>
          </p:nvSpPr>
          <p:spPr bwMode="auto">
            <a:xfrm>
              <a:off x="2428" y="1082"/>
              <a:ext cx="74" cy="53"/>
            </a:xfrm>
            <a:custGeom>
              <a:avLst/>
              <a:gdLst>
                <a:gd name="T0" fmla="*/ 0 w 223"/>
                <a:gd name="T1" fmla="*/ 0 h 160"/>
                <a:gd name="T2" fmla="*/ 0 w 223"/>
                <a:gd name="T3" fmla="*/ 0 h 160"/>
                <a:gd name="T4" fmla="*/ 0 w 223"/>
                <a:gd name="T5" fmla="*/ 0 h 160"/>
                <a:gd name="T6" fmla="*/ 0 w 223"/>
                <a:gd name="T7" fmla="*/ 0 h 160"/>
                <a:gd name="T8" fmla="*/ 0 w 223"/>
                <a:gd name="T9" fmla="*/ 0 h 160"/>
                <a:gd name="T10" fmla="*/ 0 w 223"/>
                <a:gd name="T11" fmla="*/ 0 h 160"/>
                <a:gd name="T12" fmla="*/ 0 w 223"/>
                <a:gd name="T13" fmla="*/ 0 h 160"/>
                <a:gd name="T14" fmla="*/ 0 w 223"/>
                <a:gd name="T15" fmla="*/ 0 h 160"/>
                <a:gd name="T16" fmla="*/ 0 w 223"/>
                <a:gd name="T17" fmla="*/ 0 h 160"/>
                <a:gd name="T18" fmla="*/ 0 w 223"/>
                <a:gd name="T19" fmla="*/ 0 h 160"/>
                <a:gd name="T20" fmla="*/ 0 w 223"/>
                <a:gd name="T21" fmla="*/ 0 h 160"/>
                <a:gd name="T22" fmla="*/ 0 w 223"/>
                <a:gd name="T23" fmla="*/ 0 h 160"/>
                <a:gd name="T24" fmla="*/ 0 w 223"/>
                <a:gd name="T25" fmla="*/ 0 h 160"/>
                <a:gd name="T26" fmla="*/ 0 w 223"/>
                <a:gd name="T27" fmla="*/ 0 h 160"/>
                <a:gd name="T28" fmla="*/ 0 w 223"/>
                <a:gd name="T29" fmla="*/ 0 h 160"/>
                <a:gd name="T30" fmla="*/ 0 w 223"/>
                <a:gd name="T31" fmla="*/ 0 h 160"/>
                <a:gd name="T32" fmla="*/ 0 w 223"/>
                <a:gd name="T33" fmla="*/ 0 h 160"/>
                <a:gd name="T34" fmla="*/ 0 w 223"/>
                <a:gd name="T35" fmla="*/ 0 h 160"/>
                <a:gd name="T36" fmla="*/ 0 w 223"/>
                <a:gd name="T37" fmla="*/ 0 h 160"/>
                <a:gd name="T38" fmla="*/ 0 w 223"/>
                <a:gd name="T39" fmla="*/ 0 h 160"/>
                <a:gd name="T40" fmla="*/ 0 w 223"/>
                <a:gd name="T41" fmla="*/ 0 h 160"/>
                <a:gd name="T42" fmla="*/ 0 w 223"/>
                <a:gd name="T43" fmla="*/ 0 h 160"/>
                <a:gd name="T44" fmla="*/ 0 w 223"/>
                <a:gd name="T45" fmla="*/ 0 h 160"/>
                <a:gd name="T46" fmla="*/ 0 w 223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3"/>
                <a:gd name="T73" fmla="*/ 0 h 160"/>
                <a:gd name="T74" fmla="*/ 223 w 223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3" h="160">
                  <a:moveTo>
                    <a:pt x="121" y="57"/>
                  </a:moveTo>
                  <a:lnTo>
                    <a:pt x="152" y="145"/>
                  </a:lnTo>
                  <a:lnTo>
                    <a:pt x="160" y="138"/>
                  </a:lnTo>
                  <a:lnTo>
                    <a:pt x="172" y="129"/>
                  </a:lnTo>
                  <a:lnTo>
                    <a:pt x="182" y="121"/>
                  </a:lnTo>
                  <a:lnTo>
                    <a:pt x="193" y="114"/>
                  </a:lnTo>
                  <a:lnTo>
                    <a:pt x="202" y="109"/>
                  </a:lnTo>
                  <a:lnTo>
                    <a:pt x="211" y="105"/>
                  </a:lnTo>
                  <a:lnTo>
                    <a:pt x="219" y="103"/>
                  </a:lnTo>
                  <a:lnTo>
                    <a:pt x="223" y="102"/>
                  </a:lnTo>
                  <a:lnTo>
                    <a:pt x="217" y="0"/>
                  </a:lnTo>
                  <a:lnTo>
                    <a:pt x="196" y="3"/>
                  </a:lnTo>
                  <a:lnTo>
                    <a:pt x="176" y="9"/>
                  </a:lnTo>
                  <a:lnTo>
                    <a:pt x="156" y="17"/>
                  </a:lnTo>
                  <a:lnTo>
                    <a:pt x="138" y="26"/>
                  </a:lnTo>
                  <a:lnTo>
                    <a:pt x="122" y="36"/>
                  </a:lnTo>
                  <a:lnTo>
                    <a:pt x="105" y="48"/>
                  </a:lnTo>
                  <a:lnTo>
                    <a:pt x="92" y="59"/>
                  </a:lnTo>
                  <a:lnTo>
                    <a:pt x="77" y="72"/>
                  </a:lnTo>
                  <a:lnTo>
                    <a:pt x="108" y="160"/>
                  </a:lnTo>
                  <a:lnTo>
                    <a:pt x="77" y="72"/>
                  </a:lnTo>
                  <a:lnTo>
                    <a:pt x="0" y="147"/>
                  </a:lnTo>
                  <a:lnTo>
                    <a:pt x="108" y="160"/>
                  </a:lnTo>
                  <a:lnTo>
                    <a:pt x="121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98" name="Freeform 31"/>
            <p:cNvSpPr>
              <a:spLocks/>
            </p:cNvSpPr>
            <p:nvPr/>
          </p:nvSpPr>
          <p:spPr bwMode="auto">
            <a:xfrm>
              <a:off x="2427" y="1101"/>
              <a:ext cx="89" cy="44"/>
            </a:xfrm>
            <a:custGeom>
              <a:avLst/>
              <a:gdLst>
                <a:gd name="T0" fmla="*/ 0 w 269"/>
                <a:gd name="T1" fmla="*/ 0 h 133"/>
                <a:gd name="T2" fmla="*/ 0 w 269"/>
                <a:gd name="T3" fmla="*/ 0 h 133"/>
                <a:gd name="T4" fmla="*/ 0 w 269"/>
                <a:gd name="T5" fmla="*/ 0 h 133"/>
                <a:gd name="T6" fmla="*/ 0 w 269"/>
                <a:gd name="T7" fmla="*/ 0 h 133"/>
                <a:gd name="T8" fmla="*/ 0 w 269"/>
                <a:gd name="T9" fmla="*/ 0 h 133"/>
                <a:gd name="T10" fmla="*/ 0 w 269"/>
                <a:gd name="T11" fmla="*/ 0 h 133"/>
                <a:gd name="T12" fmla="*/ 0 w 269"/>
                <a:gd name="T13" fmla="*/ 0 h 133"/>
                <a:gd name="T14" fmla="*/ 0 w 269"/>
                <a:gd name="T15" fmla="*/ 0 h 133"/>
                <a:gd name="T16" fmla="*/ 0 w 269"/>
                <a:gd name="T17" fmla="*/ 0 h 133"/>
                <a:gd name="T18" fmla="*/ 0 w 269"/>
                <a:gd name="T19" fmla="*/ 0 h 133"/>
                <a:gd name="T20" fmla="*/ 0 w 269"/>
                <a:gd name="T21" fmla="*/ 0 h 133"/>
                <a:gd name="T22" fmla="*/ 0 w 269"/>
                <a:gd name="T23" fmla="*/ 0 h 133"/>
                <a:gd name="T24" fmla="*/ 0 w 269"/>
                <a:gd name="T25" fmla="*/ 0 h 133"/>
                <a:gd name="T26" fmla="*/ 0 w 269"/>
                <a:gd name="T27" fmla="*/ 0 h 133"/>
                <a:gd name="T28" fmla="*/ 0 w 269"/>
                <a:gd name="T29" fmla="*/ 0 h 133"/>
                <a:gd name="T30" fmla="*/ 0 w 269"/>
                <a:gd name="T31" fmla="*/ 0 h 133"/>
                <a:gd name="T32" fmla="*/ 0 w 269"/>
                <a:gd name="T33" fmla="*/ 0 h 133"/>
                <a:gd name="T34" fmla="*/ 0 w 269"/>
                <a:gd name="T35" fmla="*/ 0 h 133"/>
                <a:gd name="T36" fmla="*/ 0 w 269"/>
                <a:gd name="T37" fmla="*/ 0 h 133"/>
                <a:gd name="T38" fmla="*/ 0 w 269"/>
                <a:gd name="T39" fmla="*/ 0 h 133"/>
                <a:gd name="T40" fmla="*/ 0 w 269"/>
                <a:gd name="T41" fmla="*/ 0 h 133"/>
                <a:gd name="T42" fmla="*/ 0 w 269"/>
                <a:gd name="T43" fmla="*/ 0 h 133"/>
                <a:gd name="T44" fmla="*/ 0 w 269"/>
                <a:gd name="T45" fmla="*/ 0 h 133"/>
                <a:gd name="T46" fmla="*/ 0 w 269"/>
                <a:gd name="T47" fmla="*/ 0 h 1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69"/>
                <a:gd name="T73" fmla="*/ 0 h 133"/>
                <a:gd name="T74" fmla="*/ 269 w 269"/>
                <a:gd name="T75" fmla="*/ 133 h 13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69" h="133">
                  <a:moveTo>
                    <a:pt x="74" y="130"/>
                  </a:moveTo>
                  <a:lnTo>
                    <a:pt x="61" y="30"/>
                  </a:lnTo>
                  <a:lnTo>
                    <a:pt x="102" y="96"/>
                  </a:lnTo>
                  <a:lnTo>
                    <a:pt x="78" y="123"/>
                  </a:lnTo>
                  <a:lnTo>
                    <a:pt x="86" y="121"/>
                  </a:lnTo>
                  <a:lnTo>
                    <a:pt x="102" y="116"/>
                  </a:lnTo>
                  <a:lnTo>
                    <a:pt x="119" y="111"/>
                  </a:lnTo>
                  <a:lnTo>
                    <a:pt x="137" y="105"/>
                  </a:lnTo>
                  <a:lnTo>
                    <a:pt x="170" y="77"/>
                  </a:lnTo>
                  <a:lnTo>
                    <a:pt x="125" y="0"/>
                  </a:lnTo>
                  <a:lnTo>
                    <a:pt x="112" y="103"/>
                  </a:lnTo>
                  <a:lnTo>
                    <a:pt x="74" y="30"/>
                  </a:lnTo>
                  <a:lnTo>
                    <a:pt x="93" y="10"/>
                  </a:lnTo>
                  <a:lnTo>
                    <a:pt x="87" y="12"/>
                  </a:lnTo>
                  <a:lnTo>
                    <a:pt x="71" y="17"/>
                  </a:lnTo>
                  <a:lnTo>
                    <a:pt x="55" y="22"/>
                  </a:lnTo>
                  <a:lnTo>
                    <a:pt x="36" y="28"/>
                  </a:lnTo>
                  <a:lnTo>
                    <a:pt x="0" y="64"/>
                  </a:lnTo>
                  <a:lnTo>
                    <a:pt x="49" y="133"/>
                  </a:lnTo>
                  <a:lnTo>
                    <a:pt x="36" y="33"/>
                  </a:lnTo>
                  <a:lnTo>
                    <a:pt x="74" y="130"/>
                  </a:lnTo>
                  <a:lnTo>
                    <a:pt x="269" y="54"/>
                  </a:lnTo>
                  <a:lnTo>
                    <a:pt x="61" y="30"/>
                  </a:lnTo>
                  <a:lnTo>
                    <a:pt x="74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99" name="Freeform 32"/>
            <p:cNvSpPr>
              <a:spLocks/>
            </p:cNvSpPr>
            <p:nvPr/>
          </p:nvSpPr>
          <p:spPr bwMode="auto">
            <a:xfrm>
              <a:off x="2434" y="1112"/>
              <a:ext cx="17" cy="34"/>
            </a:xfrm>
            <a:custGeom>
              <a:avLst/>
              <a:gdLst>
                <a:gd name="T0" fmla="*/ 0 w 51"/>
                <a:gd name="T1" fmla="*/ 0 h 104"/>
                <a:gd name="T2" fmla="*/ 0 w 51"/>
                <a:gd name="T3" fmla="*/ 0 h 104"/>
                <a:gd name="T4" fmla="*/ 0 w 51"/>
                <a:gd name="T5" fmla="*/ 0 h 104"/>
                <a:gd name="T6" fmla="*/ 0 w 51"/>
                <a:gd name="T7" fmla="*/ 0 h 104"/>
                <a:gd name="T8" fmla="*/ 0 w 51"/>
                <a:gd name="T9" fmla="*/ 0 h 104"/>
                <a:gd name="T10" fmla="*/ 0 w 51"/>
                <a:gd name="T11" fmla="*/ 0 h 104"/>
                <a:gd name="T12" fmla="*/ 0 w 51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104"/>
                <a:gd name="T23" fmla="*/ 51 w 51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104">
                  <a:moveTo>
                    <a:pt x="29" y="104"/>
                  </a:moveTo>
                  <a:lnTo>
                    <a:pt x="37" y="102"/>
                  </a:lnTo>
                  <a:lnTo>
                    <a:pt x="51" y="97"/>
                  </a:lnTo>
                  <a:lnTo>
                    <a:pt x="13" y="0"/>
                  </a:lnTo>
                  <a:lnTo>
                    <a:pt x="0" y="5"/>
                  </a:lnTo>
                  <a:lnTo>
                    <a:pt x="8" y="3"/>
                  </a:lnTo>
                  <a:lnTo>
                    <a:pt x="29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00" name="Freeform 33"/>
            <p:cNvSpPr>
              <a:spLocks/>
            </p:cNvSpPr>
            <p:nvPr/>
          </p:nvSpPr>
          <p:spPr bwMode="auto">
            <a:xfrm>
              <a:off x="2423" y="1113"/>
              <a:ext cx="21" cy="35"/>
            </a:xfrm>
            <a:custGeom>
              <a:avLst/>
              <a:gdLst>
                <a:gd name="T0" fmla="*/ 0 w 62"/>
                <a:gd name="T1" fmla="*/ 0 h 107"/>
                <a:gd name="T2" fmla="*/ 0 w 62"/>
                <a:gd name="T3" fmla="*/ 0 h 107"/>
                <a:gd name="T4" fmla="*/ 0 w 62"/>
                <a:gd name="T5" fmla="*/ 0 h 107"/>
                <a:gd name="T6" fmla="*/ 0 w 62"/>
                <a:gd name="T7" fmla="*/ 0 h 107"/>
                <a:gd name="T8" fmla="*/ 0 w 62"/>
                <a:gd name="T9" fmla="*/ 0 h 107"/>
                <a:gd name="T10" fmla="*/ 0 w 62"/>
                <a:gd name="T11" fmla="*/ 0 h 107"/>
                <a:gd name="T12" fmla="*/ 0 w 62"/>
                <a:gd name="T13" fmla="*/ 0 h 107"/>
                <a:gd name="T14" fmla="*/ 0 w 62"/>
                <a:gd name="T15" fmla="*/ 0 h 107"/>
                <a:gd name="T16" fmla="*/ 0 w 62"/>
                <a:gd name="T17" fmla="*/ 0 h 107"/>
                <a:gd name="T18" fmla="*/ 0 w 62"/>
                <a:gd name="T19" fmla="*/ 0 h 107"/>
                <a:gd name="T20" fmla="*/ 0 w 62"/>
                <a:gd name="T21" fmla="*/ 0 h 107"/>
                <a:gd name="T22" fmla="*/ 0 w 62"/>
                <a:gd name="T23" fmla="*/ 0 h 107"/>
                <a:gd name="T24" fmla="*/ 0 w 62"/>
                <a:gd name="T25" fmla="*/ 0 h 1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"/>
                <a:gd name="T40" fmla="*/ 0 h 107"/>
                <a:gd name="T41" fmla="*/ 62 w 62"/>
                <a:gd name="T42" fmla="*/ 107 h 1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" h="107">
                  <a:moveTo>
                    <a:pt x="35" y="107"/>
                  </a:moveTo>
                  <a:lnTo>
                    <a:pt x="42" y="105"/>
                  </a:lnTo>
                  <a:lnTo>
                    <a:pt x="43" y="104"/>
                  </a:lnTo>
                  <a:lnTo>
                    <a:pt x="46" y="104"/>
                  </a:lnTo>
                  <a:lnTo>
                    <a:pt x="54" y="102"/>
                  </a:lnTo>
                  <a:lnTo>
                    <a:pt x="62" y="101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5" y="3"/>
                  </a:lnTo>
                  <a:lnTo>
                    <a:pt x="14" y="5"/>
                  </a:lnTo>
                  <a:lnTo>
                    <a:pt x="0" y="10"/>
                  </a:lnTo>
                  <a:lnTo>
                    <a:pt x="8" y="8"/>
                  </a:lnTo>
                  <a:lnTo>
                    <a:pt x="35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01" name="Freeform 34"/>
            <p:cNvSpPr>
              <a:spLocks/>
            </p:cNvSpPr>
            <p:nvPr/>
          </p:nvSpPr>
          <p:spPr bwMode="auto">
            <a:xfrm>
              <a:off x="2411" y="1115"/>
              <a:ext cx="24" cy="38"/>
            </a:xfrm>
            <a:custGeom>
              <a:avLst/>
              <a:gdLst>
                <a:gd name="T0" fmla="*/ 0 w 72"/>
                <a:gd name="T1" fmla="*/ 0 h 113"/>
                <a:gd name="T2" fmla="*/ 0 w 72"/>
                <a:gd name="T3" fmla="*/ 0 h 113"/>
                <a:gd name="T4" fmla="*/ 0 w 72"/>
                <a:gd name="T5" fmla="*/ 0 h 113"/>
                <a:gd name="T6" fmla="*/ 0 w 72"/>
                <a:gd name="T7" fmla="*/ 0 h 113"/>
                <a:gd name="T8" fmla="*/ 0 w 72"/>
                <a:gd name="T9" fmla="*/ 0 h 113"/>
                <a:gd name="T10" fmla="*/ 0 w 72"/>
                <a:gd name="T11" fmla="*/ 0 h 113"/>
                <a:gd name="T12" fmla="*/ 0 w 72"/>
                <a:gd name="T13" fmla="*/ 0 h 113"/>
                <a:gd name="T14" fmla="*/ 0 w 72"/>
                <a:gd name="T15" fmla="*/ 0 h 113"/>
                <a:gd name="T16" fmla="*/ 0 w 72"/>
                <a:gd name="T17" fmla="*/ 0 h 113"/>
                <a:gd name="T18" fmla="*/ 0 w 72"/>
                <a:gd name="T19" fmla="*/ 0 h 113"/>
                <a:gd name="T20" fmla="*/ 0 w 72"/>
                <a:gd name="T21" fmla="*/ 0 h 113"/>
                <a:gd name="T22" fmla="*/ 0 w 72"/>
                <a:gd name="T23" fmla="*/ 0 h 113"/>
                <a:gd name="T24" fmla="*/ 0 w 72"/>
                <a:gd name="T25" fmla="*/ 0 h 113"/>
                <a:gd name="T26" fmla="*/ 0 w 72"/>
                <a:gd name="T27" fmla="*/ 0 h 113"/>
                <a:gd name="T28" fmla="*/ 0 w 72"/>
                <a:gd name="T29" fmla="*/ 0 h 113"/>
                <a:gd name="T30" fmla="*/ 0 w 72"/>
                <a:gd name="T31" fmla="*/ 0 h 1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2"/>
                <a:gd name="T49" fmla="*/ 0 h 113"/>
                <a:gd name="T50" fmla="*/ 72 w 72"/>
                <a:gd name="T51" fmla="*/ 113 h 11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2" h="113">
                  <a:moveTo>
                    <a:pt x="49" y="113"/>
                  </a:moveTo>
                  <a:lnTo>
                    <a:pt x="58" y="108"/>
                  </a:lnTo>
                  <a:lnTo>
                    <a:pt x="66" y="103"/>
                  </a:lnTo>
                  <a:lnTo>
                    <a:pt x="71" y="100"/>
                  </a:lnTo>
                  <a:lnTo>
                    <a:pt x="70" y="101"/>
                  </a:lnTo>
                  <a:lnTo>
                    <a:pt x="72" y="99"/>
                  </a:lnTo>
                  <a:lnTo>
                    <a:pt x="45" y="0"/>
                  </a:lnTo>
                  <a:lnTo>
                    <a:pt x="30" y="4"/>
                  </a:lnTo>
                  <a:lnTo>
                    <a:pt x="14" y="11"/>
                  </a:lnTo>
                  <a:lnTo>
                    <a:pt x="6" y="18"/>
                  </a:lnTo>
                  <a:lnTo>
                    <a:pt x="0" y="22"/>
                  </a:lnTo>
                  <a:lnTo>
                    <a:pt x="9" y="16"/>
                  </a:lnTo>
                  <a:lnTo>
                    <a:pt x="49" y="113"/>
                  </a:lnTo>
                  <a:lnTo>
                    <a:pt x="54" y="111"/>
                  </a:lnTo>
                  <a:lnTo>
                    <a:pt x="58" y="108"/>
                  </a:lnTo>
                  <a:lnTo>
                    <a:pt x="49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02" name="Freeform 35"/>
            <p:cNvSpPr>
              <a:spLocks/>
            </p:cNvSpPr>
            <p:nvPr/>
          </p:nvSpPr>
          <p:spPr bwMode="auto">
            <a:xfrm>
              <a:off x="2405" y="1121"/>
              <a:ext cx="22" cy="36"/>
            </a:xfrm>
            <a:custGeom>
              <a:avLst/>
              <a:gdLst>
                <a:gd name="T0" fmla="*/ 0 w 66"/>
                <a:gd name="T1" fmla="*/ 0 h 109"/>
                <a:gd name="T2" fmla="*/ 0 w 66"/>
                <a:gd name="T3" fmla="*/ 0 h 109"/>
                <a:gd name="T4" fmla="*/ 0 w 66"/>
                <a:gd name="T5" fmla="*/ 0 h 109"/>
                <a:gd name="T6" fmla="*/ 0 w 66"/>
                <a:gd name="T7" fmla="*/ 0 h 109"/>
                <a:gd name="T8" fmla="*/ 0 w 66"/>
                <a:gd name="T9" fmla="*/ 0 h 109"/>
                <a:gd name="T10" fmla="*/ 0 w 66"/>
                <a:gd name="T11" fmla="*/ 0 h 109"/>
                <a:gd name="T12" fmla="*/ 0 w 66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109"/>
                <a:gd name="T23" fmla="*/ 66 w 66"/>
                <a:gd name="T24" fmla="*/ 109 h 1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109">
                  <a:moveTo>
                    <a:pt x="8" y="9"/>
                  </a:moveTo>
                  <a:lnTo>
                    <a:pt x="40" y="107"/>
                  </a:lnTo>
                  <a:lnTo>
                    <a:pt x="66" y="97"/>
                  </a:lnTo>
                  <a:lnTo>
                    <a:pt x="26" y="0"/>
                  </a:lnTo>
                  <a:lnTo>
                    <a:pt x="0" y="11"/>
                  </a:lnTo>
                  <a:lnTo>
                    <a:pt x="31" y="109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03" name="Freeform 36"/>
            <p:cNvSpPr>
              <a:spLocks/>
            </p:cNvSpPr>
            <p:nvPr/>
          </p:nvSpPr>
          <p:spPr bwMode="auto">
            <a:xfrm>
              <a:off x="2408" y="1123"/>
              <a:ext cx="13" cy="34"/>
            </a:xfrm>
            <a:custGeom>
              <a:avLst/>
              <a:gdLst>
                <a:gd name="T0" fmla="*/ 0 w 38"/>
                <a:gd name="T1" fmla="*/ 0 h 102"/>
                <a:gd name="T2" fmla="*/ 0 w 38"/>
                <a:gd name="T3" fmla="*/ 0 h 102"/>
                <a:gd name="T4" fmla="*/ 0 w 38"/>
                <a:gd name="T5" fmla="*/ 0 h 102"/>
                <a:gd name="T6" fmla="*/ 0 w 38"/>
                <a:gd name="T7" fmla="*/ 0 h 102"/>
                <a:gd name="T8" fmla="*/ 0 w 38"/>
                <a:gd name="T9" fmla="*/ 0 h 102"/>
                <a:gd name="T10" fmla="*/ 0 w 38"/>
                <a:gd name="T11" fmla="*/ 0 h 102"/>
                <a:gd name="T12" fmla="*/ 0 w 38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02"/>
                <a:gd name="T23" fmla="*/ 38 w 38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02">
                  <a:moveTo>
                    <a:pt x="38" y="99"/>
                  </a:moveTo>
                  <a:lnTo>
                    <a:pt x="10" y="0"/>
                  </a:lnTo>
                  <a:lnTo>
                    <a:pt x="0" y="2"/>
                  </a:lnTo>
                  <a:lnTo>
                    <a:pt x="23" y="102"/>
                  </a:lnTo>
                  <a:lnTo>
                    <a:pt x="33" y="100"/>
                  </a:lnTo>
                  <a:lnTo>
                    <a:pt x="5" y="1"/>
                  </a:lnTo>
                  <a:lnTo>
                    <a:pt x="38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04" name="Freeform 37"/>
            <p:cNvSpPr>
              <a:spLocks/>
            </p:cNvSpPr>
            <p:nvPr/>
          </p:nvSpPr>
          <p:spPr bwMode="auto">
            <a:xfrm>
              <a:off x="2392" y="1123"/>
              <a:ext cx="38" cy="35"/>
            </a:xfrm>
            <a:custGeom>
              <a:avLst/>
              <a:gdLst>
                <a:gd name="T0" fmla="*/ 0 w 114"/>
                <a:gd name="T1" fmla="*/ 0 h 104"/>
                <a:gd name="T2" fmla="*/ 0 w 114"/>
                <a:gd name="T3" fmla="*/ 0 h 104"/>
                <a:gd name="T4" fmla="*/ 0 w 114"/>
                <a:gd name="T5" fmla="*/ 0 h 104"/>
                <a:gd name="T6" fmla="*/ 0 w 114"/>
                <a:gd name="T7" fmla="*/ 0 h 104"/>
                <a:gd name="T8" fmla="*/ 0 w 114"/>
                <a:gd name="T9" fmla="*/ 0 h 104"/>
                <a:gd name="T10" fmla="*/ 0 w 114"/>
                <a:gd name="T11" fmla="*/ 0 h 104"/>
                <a:gd name="T12" fmla="*/ 0 w 114"/>
                <a:gd name="T13" fmla="*/ 0 h 104"/>
                <a:gd name="T14" fmla="*/ 0 w 114"/>
                <a:gd name="T15" fmla="*/ 0 h 104"/>
                <a:gd name="T16" fmla="*/ 0 w 114"/>
                <a:gd name="T17" fmla="*/ 0 h 104"/>
                <a:gd name="T18" fmla="*/ 0 w 114"/>
                <a:gd name="T19" fmla="*/ 0 h 104"/>
                <a:gd name="T20" fmla="*/ 0 w 114"/>
                <a:gd name="T21" fmla="*/ 0 h 104"/>
                <a:gd name="T22" fmla="*/ 0 w 114"/>
                <a:gd name="T23" fmla="*/ 0 h 104"/>
                <a:gd name="T24" fmla="*/ 0 w 114"/>
                <a:gd name="T25" fmla="*/ 0 h 104"/>
                <a:gd name="T26" fmla="*/ 0 w 114"/>
                <a:gd name="T27" fmla="*/ 0 h 104"/>
                <a:gd name="T28" fmla="*/ 0 w 114"/>
                <a:gd name="T29" fmla="*/ 0 h 104"/>
                <a:gd name="T30" fmla="*/ 0 w 114"/>
                <a:gd name="T31" fmla="*/ 0 h 10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04"/>
                <a:gd name="T50" fmla="*/ 114 w 114"/>
                <a:gd name="T51" fmla="*/ 104 h 10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04">
                  <a:moveTo>
                    <a:pt x="114" y="46"/>
                  </a:moveTo>
                  <a:lnTo>
                    <a:pt x="61" y="104"/>
                  </a:lnTo>
                  <a:lnTo>
                    <a:pt x="72" y="102"/>
                  </a:lnTo>
                  <a:lnTo>
                    <a:pt x="75" y="101"/>
                  </a:lnTo>
                  <a:lnTo>
                    <a:pt x="81" y="101"/>
                  </a:lnTo>
                  <a:lnTo>
                    <a:pt x="87" y="99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7" y="1"/>
                  </a:lnTo>
                  <a:lnTo>
                    <a:pt x="54" y="2"/>
                  </a:lnTo>
                  <a:lnTo>
                    <a:pt x="61" y="0"/>
                  </a:lnTo>
                  <a:lnTo>
                    <a:pt x="8" y="5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8" y="58"/>
                  </a:lnTo>
                  <a:lnTo>
                    <a:pt x="114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05" name="Freeform 38"/>
            <p:cNvSpPr>
              <a:spLocks/>
            </p:cNvSpPr>
            <p:nvPr/>
          </p:nvSpPr>
          <p:spPr bwMode="auto">
            <a:xfrm>
              <a:off x="2389" y="1135"/>
              <a:ext cx="41" cy="25"/>
            </a:xfrm>
            <a:custGeom>
              <a:avLst/>
              <a:gdLst>
                <a:gd name="T0" fmla="*/ 0 w 121"/>
                <a:gd name="T1" fmla="*/ 0 h 76"/>
                <a:gd name="T2" fmla="*/ 0 w 121"/>
                <a:gd name="T3" fmla="*/ 0 h 76"/>
                <a:gd name="T4" fmla="*/ 0 w 121"/>
                <a:gd name="T5" fmla="*/ 0 h 76"/>
                <a:gd name="T6" fmla="*/ 0 w 121"/>
                <a:gd name="T7" fmla="*/ 0 h 76"/>
                <a:gd name="T8" fmla="*/ 0 w 121"/>
                <a:gd name="T9" fmla="*/ 0 h 76"/>
                <a:gd name="T10" fmla="*/ 0 w 121"/>
                <a:gd name="T11" fmla="*/ 0 h 76"/>
                <a:gd name="T12" fmla="*/ 0 w 121"/>
                <a:gd name="T13" fmla="*/ 0 h 76"/>
                <a:gd name="T14" fmla="*/ 0 w 121"/>
                <a:gd name="T15" fmla="*/ 0 h 76"/>
                <a:gd name="T16" fmla="*/ 0 w 121"/>
                <a:gd name="T17" fmla="*/ 0 h 76"/>
                <a:gd name="T18" fmla="*/ 0 w 121"/>
                <a:gd name="T19" fmla="*/ 0 h 76"/>
                <a:gd name="T20" fmla="*/ 0 w 121"/>
                <a:gd name="T21" fmla="*/ 0 h 76"/>
                <a:gd name="T22" fmla="*/ 0 w 121"/>
                <a:gd name="T23" fmla="*/ 0 h 76"/>
                <a:gd name="T24" fmla="*/ 0 w 121"/>
                <a:gd name="T25" fmla="*/ 0 h 76"/>
                <a:gd name="T26" fmla="*/ 0 w 121"/>
                <a:gd name="T27" fmla="*/ 0 h 76"/>
                <a:gd name="T28" fmla="*/ 0 w 121"/>
                <a:gd name="T29" fmla="*/ 0 h 76"/>
                <a:gd name="T30" fmla="*/ 0 w 121"/>
                <a:gd name="T31" fmla="*/ 0 h 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1"/>
                <a:gd name="T49" fmla="*/ 0 h 76"/>
                <a:gd name="T50" fmla="*/ 121 w 121"/>
                <a:gd name="T51" fmla="*/ 76 h 7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1" h="76">
                  <a:moveTo>
                    <a:pt x="100" y="63"/>
                  </a:moveTo>
                  <a:lnTo>
                    <a:pt x="93" y="76"/>
                  </a:lnTo>
                  <a:lnTo>
                    <a:pt x="93" y="75"/>
                  </a:lnTo>
                  <a:lnTo>
                    <a:pt x="103" y="66"/>
                  </a:lnTo>
                  <a:lnTo>
                    <a:pt x="118" y="40"/>
                  </a:lnTo>
                  <a:lnTo>
                    <a:pt x="121" y="10"/>
                  </a:lnTo>
                  <a:lnTo>
                    <a:pt x="15" y="22"/>
                  </a:lnTo>
                  <a:lnTo>
                    <a:pt x="16" y="12"/>
                  </a:lnTo>
                  <a:lnTo>
                    <a:pt x="22" y="0"/>
                  </a:lnTo>
                  <a:lnTo>
                    <a:pt x="18" y="3"/>
                  </a:lnTo>
                  <a:lnTo>
                    <a:pt x="7" y="14"/>
                  </a:lnTo>
                  <a:lnTo>
                    <a:pt x="0" y="27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7"/>
                  </a:lnTo>
                  <a:lnTo>
                    <a:pt x="100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06" name="Freeform 39"/>
            <p:cNvSpPr>
              <a:spLocks/>
            </p:cNvSpPr>
            <p:nvPr/>
          </p:nvSpPr>
          <p:spPr bwMode="auto">
            <a:xfrm>
              <a:off x="2386" y="1144"/>
              <a:ext cx="37" cy="61"/>
            </a:xfrm>
            <a:custGeom>
              <a:avLst/>
              <a:gdLst>
                <a:gd name="T0" fmla="*/ 0 w 111"/>
                <a:gd name="T1" fmla="*/ 0 h 184"/>
                <a:gd name="T2" fmla="*/ 0 w 111"/>
                <a:gd name="T3" fmla="*/ 0 h 184"/>
                <a:gd name="T4" fmla="*/ 0 w 111"/>
                <a:gd name="T5" fmla="*/ 0 h 184"/>
                <a:gd name="T6" fmla="*/ 0 w 111"/>
                <a:gd name="T7" fmla="*/ 0 h 184"/>
                <a:gd name="T8" fmla="*/ 0 w 111"/>
                <a:gd name="T9" fmla="*/ 0 h 184"/>
                <a:gd name="T10" fmla="*/ 0 w 111"/>
                <a:gd name="T11" fmla="*/ 0 h 184"/>
                <a:gd name="T12" fmla="*/ 0 w 111"/>
                <a:gd name="T13" fmla="*/ 0 h 184"/>
                <a:gd name="T14" fmla="*/ 0 w 111"/>
                <a:gd name="T15" fmla="*/ 0 h 184"/>
                <a:gd name="T16" fmla="*/ 0 w 111"/>
                <a:gd name="T17" fmla="*/ 0 h 184"/>
                <a:gd name="T18" fmla="*/ 0 w 111"/>
                <a:gd name="T19" fmla="*/ 0 h 184"/>
                <a:gd name="T20" fmla="*/ 0 w 111"/>
                <a:gd name="T21" fmla="*/ 0 h 184"/>
                <a:gd name="T22" fmla="*/ 0 w 111"/>
                <a:gd name="T23" fmla="*/ 0 h 184"/>
                <a:gd name="T24" fmla="*/ 0 w 111"/>
                <a:gd name="T25" fmla="*/ 0 h 184"/>
                <a:gd name="T26" fmla="*/ 0 w 111"/>
                <a:gd name="T27" fmla="*/ 0 h 184"/>
                <a:gd name="T28" fmla="*/ 0 w 111"/>
                <a:gd name="T29" fmla="*/ 0 h 184"/>
                <a:gd name="T30" fmla="*/ 0 w 111"/>
                <a:gd name="T31" fmla="*/ 0 h 18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1"/>
                <a:gd name="T49" fmla="*/ 0 h 184"/>
                <a:gd name="T50" fmla="*/ 111 w 111"/>
                <a:gd name="T51" fmla="*/ 184 h 18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1" h="184">
                  <a:moveTo>
                    <a:pt x="0" y="79"/>
                  </a:moveTo>
                  <a:lnTo>
                    <a:pt x="97" y="87"/>
                  </a:lnTo>
                  <a:lnTo>
                    <a:pt x="105" y="66"/>
                  </a:lnTo>
                  <a:lnTo>
                    <a:pt x="108" y="49"/>
                  </a:lnTo>
                  <a:lnTo>
                    <a:pt x="110" y="40"/>
                  </a:lnTo>
                  <a:lnTo>
                    <a:pt x="111" y="36"/>
                  </a:lnTo>
                  <a:lnTo>
                    <a:pt x="11" y="0"/>
                  </a:lnTo>
                  <a:lnTo>
                    <a:pt x="6" y="18"/>
                  </a:lnTo>
                  <a:lnTo>
                    <a:pt x="4" y="31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100" y="44"/>
                  </a:lnTo>
                  <a:lnTo>
                    <a:pt x="0" y="79"/>
                  </a:lnTo>
                  <a:lnTo>
                    <a:pt x="39" y="184"/>
                  </a:lnTo>
                  <a:lnTo>
                    <a:pt x="97" y="87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07" name="Freeform 40"/>
            <p:cNvSpPr>
              <a:spLocks/>
            </p:cNvSpPr>
            <p:nvPr/>
          </p:nvSpPr>
          <p:spPr bwMode="auto">
            <a:xfrm>
              <a:off x="2383" y="1085"/>
              <a:ext cx="51" cy="85"/>
            </a:xfrm>
            <a:custGeom>
              <a:avLst/>
              <a:gdLst>
                <a:gd name="T0" fmla="*/ 0 w 154"/>
                <a:gd name="T1" fmla="*/ 0 h 255"/>
                <a:gd name="T2" fmla="*/ 0 w 154"/>
                <a:gd name="T3" fmla="*/ 0 h 255"/>
                <a:gd name="T4" fmla="*/ 0 w 154"/>
                <a:gd name="T5" fmla="*/ 0 h 255"/>
                <a:gd name="T6" fmla="*/ 0 w 154"/>
                <a:gd name="T7" fmla="*/ 0 h 255"/>
                <a:gd name="T8" fmla="*/ 0 w 154"/>
                <a:gd name="T9" fmla="*/ 0 h 255"/>
                <a:gd name="T10" fmla="*/ 0 w 154"/>
                <a:gd name="T11" fmla="*/ 0 h 255"/>
                <a:gd name="T12" fmla="*/ 0 w 154"/>
                <a:gd name="T13" fmla="*/ 0 h 255"/>
                <a:gd name="T14" fmla="*/ 0 w 154"/>
                <a:gd name="T15" fmla="*/ 0 h 255"/>
                <a:gd name="T16" fmla="*/ 0 w 154"/>
                <a:gd name="T17" fmla="*/ 0 h 255"/>
                <a:gd name="T18" fmla="*/ 0 w 154"/>
                <a:gd name="T19" fmla="*/ 0 h 255"/>
                <a:gd name="T20" fmla="*/ 0 w 154"/>
                <a:gd name="T21" fmla="*/ 0 h 255"/>
                <a:gd name="T22" fmla="*/ 0 w 154"/>
                <a:gd name="T23" fmla="*/ 0 h 255"/>
                <a:gd name="T24" fmla="*/ 0 w 154"/>
                <a:gd name="T25" fmla="*/ 0 h 255"/>
                <a:gd name="T26" fmla="*/ 0 w 154"/>
                <a:gd name="T27" fmla="*/ 0 h 255"/>
                <a:gd name="T28" fmla="*/ 0 w 154"/>
                <a:gd name="T29" fmla="*/ 0 h 255"/>
                <a:gd name="T30" fmla="*/ 0 w 154"/>
                <a:gd name="T31" fmla="*/ 0 h 2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255"/>
                <a:gd name="T50" fmla="*/ 154 w 154"/>
                <a:gd name="T51" fmla="*/ 255 h 25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255">
                  <a:moveTo>
                    <a:pt x="99" y="236"/>
                  </a:moveTo>
                  <a:lnTo>
                    <a:pt x="4" y="195"/>
                  </a:lnTo>
                  <a:lnTo>
                    <a:pt x="2" y="207"/>
                  </a:lnTo>
                  <a:lnTo>
                    <a:pt x="0" y="221"/>
                  </a:lnTo>
                  <a:lnTo>
                    <a:pt x="2" y="239"/>
                  </a:lnTo>
                  <a:lnTo>
                    <a:pt x="8" y="255"/>
                  </a:lnTo>
                  <a:lnTo>
                    <a:pt x="108" y="220"/>
                  </a:lnTo>
                  <a:lnTo>
                    <a:pt x="109" y="220"/>
                  </a:lnTo>
                  <a:lnTo>
                    <a:pt x="109" y="221"/>
                  </a:lnTo>
                  <a:lnTo>
                    <a:pt x="109" y="219"/>
                  </a:lnTo>
                  <a:lnTo>
                    <a:pt x="109" y="215"/>
                  </a:lnTo>
                  <a:lnTo>
                    <a:pt x="14" y="174"/>
                  </a:lnTo>
                  <a:lnTo>
                    <a:pt x="109" y="215"/>
                  </a:lnTo>
                  <a:lnTo>
                    <a:pt x="154" y="0"/>
                  </a:lnTo>
                  <a:lnTo>
                    <a:pt x="14" y="174"/>
                  </a:lnTo>
                  <a:lnTo>
                    <a:pt x="99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08" name="Freeform 41"/>
            <p:cNvSpPr>
              <a:spLocks/>
            </p:cNvSpPr>
            <p:nvPr/>
          </p:nvSpPr>
          <p:spPr bwMode="auto">
            <a:xfrm>
              <a:off x="2375" y="1143"/>
              <a:ext cx="41" cy="39"/>
            </a:xfrm>
            <a:custGeom>
              <a:avLst/>
              <a:gdLst>
                <a:gd name="T0" fmla="*/ 0 w 123"/>
                <a:gd name="T1" fmla="*/ 0 h 117"/>
                <a:gd name="T2" fmla="*/ 0 w 123"/>
                <a:gd name="T3" fmla="*/ 0 h 117"/>
                <a:gd name="T4" fmla="*/ 0 w 123"/>
                <a:gd name="T5" fmla="*/ 0 h 117"/>
                <a:gd name="T6" fmla="*/ 0 w 123"/>
                <a:gd name="T7" fmla="*/ 0 h 117"/>
                <a:gd name="T8" fmla="*/ 0 w 123"/>
                <a:gd name="T9" fmla="*/ 0 h 117"/>
                <a:gd name="T10" fmla="*/ 0 w 123"/>
                <a:gd name="T11" fmla="*/ 0 h 117"/>
                <a:gd name="T12" fmla="*/ 0 w 123"/>
                <a:gd name="T13" fmla="*/ 0 h 117"/>
                <a:gd name="T14" fmla="*/ 0 w 123"/>
                <a:gd name="T15" fmla="*/ 0 h 117"/>
                <a:gd name="T16" fmla="*/ 0 w 123"/>
                <a:gd name="T17" fmla="*/ 0 h 117"/>
                <a:gd name="T18" fmla="*/ 0 w 123"/>
                <a:gd name="T19" fmla="*/ 0 h 117"/>
                <a:gd name="T20" fmla="*/ 0 w 123"/>
                <a:gd name="T21" fmla="*/ 0 h 117"/>
                <a:gd name="T22" fmla="*/ 0 w 123"/>
                <a:gd name="T23" fmla="*/ 0 h 117"/>
                <a:gd name="T24" fmla="*/ 0 w 123"/>
                <a:gd name="T25" fmla="*/ 0 h 117"/>
                <a:gd name="T26" fmla="*/ 0 w 123"/>
                <a:gd name="T27" fmla="*/ 0 h 117"/>
                <a:gd name="T28" fmla="*/ 0 w 123"/>
                <a:gd name="T29" fmla="*/ 0 h 117"/>
                <a:gd name="T30" fmla="*/ 0 w 123"/>
                <a:gd name="T31" fmla="*/ 0 h 117"/>
                <a:gd name="T32" fmla="*/ 0 w 123"/>
                <a:gd name="T33" fmla="*/ 0 h 117"/>
                <a:gd name="T34" fmla="*/ 0 w 123"/>
                <a:gd name="T35" fmla="*/ 0 h 117"/>
                <a:gd name="T36" fmla="*/ 0 w 123"/>
                <a:gd name="T37" fmla="*/ 0 h 117"/>
                <a:gd name="T38" fmla="*/ 0 w 123"/>
                <a:gd name="T39" fmla="*/ 0 h 117"/>
                <a:gd name="T40" fmla="*/ 0 w 123"/>
                <a:gd name="T41" fmla="*/ 0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3"/>
                <a:gd name="T64" fmla="*/ 0 h 117"/>
                <a:gd name="T65" fmla="*/ 123 w 123"/>
                <a:gd name="T66" fmla="*/ 117 h 11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3" h="117">
                  <a:moveTo>
                    <a:pt x="109" y="85"/>
                  </a:moveTo>
                  <a:lnTo>
                    <a:pt x="108" y="81"/>
                  </a:lnTo>
                  <a:lnTo>
                    <a:pt x="109" y="82"/>
                  </a:lnTo>
                  <a:lnTo>
                    <a:pt x="109" y="84"/>
                  </a:lnTo>
                  <a:lnTo>
                    <a:pt x="108" y="87"/>
                  </a:lnTo>
                  <a:lnTo>
                    <a:pt x="109" y="83"/>
                  </a:lnTo>
                  <a:lnTo>
                    <a:pt x="111" y="81"/>
                  </a:lnTo>
                  <a:lnTo>
                    <a:pt x="115" y="75"/>
                  </a:lnTo>
                  <a:lnTo>
                    <a:pt x="118" y="69"/>
                  </a:lnTo>
                  <a:lnTo>
                    <a:pt x="123" y="62"/>
                  </a:lnTo>
                  <a:lnTo>
                    <a:pt x="38" y="0"/>
                  </a:lnTo>
                  <a:lnTo>
                    <a:pt x="31" y="10"/>
                  </a:lnTo>
                  <a:lnTo>
                    <a:pt x="23" y="20"/>
                  </a:lnTo>
                  <a:lnTo>
                    <a:pt x="17" y="30"/>
                  </a:lnTo>
                  <a:lnTo>
                    <a:pt x="11" y="44"/>
                  </a:lnTo>
                  <a:lnTo>
                    <a:pt x="6" y="58"/>
                  </a:lnTo>
                  <a:lnTo>
                    <a:pt x="0" y="78"/>
                  </a:lnTo>
                  <a:lnTo>
                    <a:pt x="2" y="98"/>
                  </a:lnTo>
                  <a:lnTo>
                    <a:pt x="8" y="117"/>
                  </a:lnTo>
                  <a:lnTo>
                    <a:pt x="7" y="113"/>
                  </a:lnTo>
                  <a:lnTo>
                    <a:pt x="109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09" name="Freeform 42"/>
            <p:cNvSpPr>
              <a:spLocks/>
            </p:cNvSpPr>
            <p:nvPr/>
          </p:nvSpPr>
          <p:spPr bwMode="auto">
            <a:xfrm>
              <a:off x="2377" y="1172"/>
              <a:ext cx="52" cy="45"/>
            </a:xfrm>
            <a:custGeom>
              <a:avLst/>
              <a:gdLst>
                <a:gd name="T0" fmla="*/ 0 w 156"/>
                <a:gd name="T1" fmla="*/ 0 h 137"/>
                <a:gd name="T2" fmla="*/ 0 w 156"/>
                <a:gd name="T3" fmla="*/ 0 h 137"/>
                <a:gd name="T4" fmla="*/ 0 w 156"/>
                <a:gd name="T5" fmla="*/ 0 h 137"/>
                <a:gd name="T6" fmla="*/ 0 w 156"/>
                <a:gd name="T7" fmla="*/ 0 h 137"/>
                <a:gd name="T8" fmla="*/ 0 w 156"/>
                <a:gd name="T9" fmla="*/ 0 h 137"/>
                <a:gd name="T10" fmla="*/ 0 w 156"/>
                <a:gd name="T11" fmla="*/ 0 h 137"/>
                <a:gd name="T12" fmla="*/ 0 w 156"/>
                <a:gd name="T13" fmla="*/ 0 h 137"/>
                <a:gd name="T14" fmla="*/ 0 w 156"/>
                <a:gd name="T15" fmla="*/ 0 h 137"/>
                <a:gd name="T16" fmla="*/ 0 w 156"/>
                <a:gd name="T17" fmla="*/ 0 h 137"/>
                <a:gd name="T18" fmla="*/ 0 w 156"/>
                <a:gd name="T19" fmla="*/ 0 h 137"/>
                <a:gd name="T20" fmla="*/ 0 w 156"/>
                <a:gd name="T21" fmla="*/ 0 h 137"/>
                <a:gd name="T22" fmla="*/ 0 w 156"/>
                <a:gd name="T23" fmla="*/ 0 h 137"/>
                <a:gd name="T24" fmla="*/ 0 w 156"/>
                <a:gd name="T25" fmla="*/ 0 h 137"/>
                <a:gd name="T26" fmla="*/ 0 w 156"/>
                <a:gd name="T27" fmla="*/ 0 h 137"/>
                <a:gd name="T28" fmla="*/ 0 w 156"/>
                <a:gd name="T29" fmla="*/ 0 h 137"/>
                <a:gd name="T30" fmla="*/ 0 w 156"/>
                <a:gd name="T31" fmla="*/ 0 h 137"/>
                <a:gd name="T32" fmla="*/ 0 w 156"/>
                <a:gd name="T33" fmla="*/ 0 h 137"/>
                <a:gd name="T34" fmla="*/ 0 w 156"/>
                <a:gd name="T35" fmla="*/ 0 h 137"/>
                <a:gd name="T36" fmla="*/ 0 w 156"/>
                <a:gd name="T37" fmla="*/ 0 h 137"/>
                <a:gd name="T38" fmla="*/ 0 w 156"/>
                <a:gd name="T39" fmla="*/ 0 h 137"/>
                <a:gd name="T40" fmla="*/ 0 w 156"/>
                <a:gd name="T41" fmla="*/ 0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6"/>
                <a:gd name="T64" fmla="*/ 0 h 137"/>
                <a:gd name="T65" fmla="*/ 156 w 156"/>
                <a:gd name="T66" fmla="*/ 137 h 13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6" h="137">
                  <a:moveTo>
                    <a:pt x="135" y="134"/>
                  </a:moveTo>
                  <a:lnTo>
                    <a:pt x="132" y="137"/>
                  </a:lnTo>
                  <a:lnTo>
                    <a:pt x="156" y="98"/>
                  </a:lnTo>
                  <a:lnTo>
                    <a:pt x="152" y="61"/>
                  </a:lnTo>
                  <a:lnTo>
                    <a:pt x="139" y="40"/>
                  </a:lnTo>
                  <a:lnTo>
                    <a:pt x="127" y="26"/>
                  </a:lnTo>
                  <a:lnTo>
                    <a:pt x="114" y="14"/>
                  </a:lnTo>
                  <a:lnTo>
                    <a:pt x="107" y="5"/>
                  </a:lnTo>
                  <a:lnTo>
                    <a:pt x="102" y="0"/>
                  </a:lnTo>
                  <a:lnTo>
                    <a:pt x="0" y="28"/>
                  </a:lnTo>
                  <a:lnTo>
                    <a:pt x="10" y="52"/>
                  </a:lnTo>
                  <a:lnTo>
                    <a:pt x="24" y="71"/>
                  </a:lnTo>
                  <a:lnTo>
                    <a:pt x="37" y="84"/>
                  </a:lnTo>
                  <a:lnTo>
                    <a:pt x="48" y="94"/>
                  </a:lnTo>
                  <a:lnTo>
                    <a:pt x="54" y="102"/>
                  </a:lnTo>
                  <a:lnTo>
                    <a:pt x="54" y="99"/>
                  </a:lnTo>
                  <a:lnTo>
                    <a:pt x="52" y="78"/>
                  </a:lnTo>
                  <a:lnTo>
                    <a:pt x="67" y="54"/>
                  </a:lnTo>
                  <a:lnTo>
                    <a:pt x="64" y="57"/>
                  </a:lnTo>
                  <a:lnTo>
                    <a:pt x="135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10" name="Freeform 43"/>
            <p:cNvSpPr>
              <a:spLocks/>
            </p:cNvSpPr>
            <p:nvPr/>
          </p:nvSpPr>
          <p:spPr bwMode="auto">
            <a:xfrm>
              <a:off x="2375" y="1191"/>
              <a:ext cx="47" cy="54"/>
            </a:xfrm>
            <a:custGeom>
              <a:avLst/>
              <a:gdLst>
                <a:gd name="T0" fmla="*/ 0 w 142"/>
                <a:gd name="T1" fmla="*/ 0 h 164"/>
                <a:gd name="T2" fmla="*/ 0 w 142"/>
                <a:gd name="T3" fmla="*/ 0 h 164"/>
                <a:gd name="T4" fmla="*/ 0 w 142"/>
                <a:gd name="T5" fmla="*/ 0 h 164"/>
                <a:gd name="T6" fmla="*/ 0 w 142"/>
                <a:gd name="T7" fmla="*/ 0 h 164"/>
                <a:gd name="T8" fmla="*/ 0 w 142"/>
                <a:gd name="T9" fmla="*/ 0 h 164"/>
                <a:gd name="T10" fmla="*/ 0 w 142"/>
                <a:gd name="T11" fmla="*/ 0 h 164"/>
                <a:gd name="T12" fmla="*/ 0 w 142"/>
                <a:gd name="T13" fmla="*/ 0 h 164"/>
                <a:gd name="T14" fmla="*/ 0 w 142"/>
                <a:gd name="T15" fmla="*/ 0 h 164"/>
                <a:gd name="T16" fmla="*/ 0 w 142"/>
                <a:gd name="T17" fmla="*/ 0 h 164"/>
                <a:gd name="T18" fmla="*/ 0 w 142"/>
                <a:gd name="T19" fmla="*/ 0 h 164"/>
                <a:gd name="T20" fmla="*/ 0 w 142"/>
                <a:gd name="T21" fmla="*/ 0 h 164"/>
                <a:gd name="T22" fmla="*/ 0 w 142"/>
                <a:gd name="T23" fmla="*/ 0 h 164"/>
                <a:gd name="T24" fmla="*/ 0 w 142"/>
                <a:gd name="T25" fmla="*/ 0 h 164"/>
                <a:gd name="T26" fmla="*/ 0 w 142"/>
                <a:gd name="T27" fmla="*/ 0 h 164"/>
                <a:gd name="T28" fmla="*/ 0 w 142"/>
                <a:gd name="T29" fmla="*/ 0 h 164"/>
                <a:gd name="T30" fmla="*/ 0 w 142"/>
                <a:gd name="T31" fmla="*/ 0 h 164"/>
                <a:gd name="T32" fmla="*/ 0 w 142"/>
                <a:gd name="T33" fmla="*/ 0 h 164"/>
                <a:gd name="T34" fmla="*/ 0 w 142"/>
                <a:gd name="T35" fmla="*/ 0 h 164"/>
                <a:gd name="T36" fmla="*/ 0 w 142"/>
                <a:gd name="T37" fmla="*/ 0 h 164"/>
                <a:gd name="T38" fmla="*/ 0 w 142"/>
                <a:gd name="T39" fmla="*/ 0 h 164"/>
                <a:gd name="T40" fmla="*/ 0 w 142"/>
                <a:gd name="T41" fmla="*/ 0 h 164"/>
                <a:gd name="T42" fmla="*/ 0 w 142"/>
                <a:gd name="T43" fmla="*/ 0 h 164"/>
                <a:gd name="T44" fmla="*/ 0 w 142"/>
                <a:gd name="T45" fmla="*/ 0 h 164"/>
                <a:gd name="T46" fmla="*/ 0 w 142"/>
                <a:gd name="T47" fmla="*/ 0 h 16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42"/>
                <a:gd name="T73" fmla="*/ 0 h 164"/>
                <a:gd name="T74" fmla="*/ 142 w 142"/>
                <a:gd name="T75" fmla="*/ 164 h 16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42" h="164">
                  <a:moveTo>
                    <a:pt x="112" y="164"/>
                  </a:moveTo>
                  <a:lnTo>
                    <a:pt x="112" y="143"/>
                  </a:lnTo>
                  <a:lnTo>
                    <a:pt x="109" y="126"/>
                  </a:lnTo>
                  <a:lnTo>
                    <a:pt x="109" y="117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10" y="109"/>
                  </a:lnTo>
                  <a:lnTo>
                    <a:pt x="116" y="101"/>
                  </a:lnTo>
                  <a:lnTo>
                    <a:pt x="125" y="91"/>
                  </a:lnTo>
                  <a:lnTo>
                    <a:pt x="142" y="77"/>
                  </a:lnTo>
                  <a:lnTo>
                    <a:pt x="71" y="0"/>
                  </a:lnTo>
                  <a:lnTo>
                    <a:pt x="52" y="16"/>
                  </a:lnTo>
                  <a:lnTo>
                    <a:pt x="35" y="34"/>
                  </a:lnTo>
                  <a:lnTo>
                    <a:pt x="22" y="51"/>
                  </a:lnTo>
                  <a:lnTo>
                    <a:pt x="10" y="71"/>
                  </a:lnTo>
                  <a:lnTo>
                    <a:pt x="2" y="96"/>
                  </a:lnTo>
                  <a:lnTo>
                    <a:pt x="0" y="117"/>
                  </a:lnTo>
                  <a:lnTo>
                    <a:pt x="2" y="140"/>
                  </a:lnTo>
                  <a:lnTo>
                    <a:pt x="8" y="163"/>
                  </a:lnTo>
                  <a:lnTo>
                    <a:pt x="8" y="142"/>
                  </a:lnTo>
                  <a:lnTo>
                    <a:pt x="112" y="164"/>
                  </a:lnTo>
                  <a:lnTo>
                    <a:pt x="115" y="153"/>
                  </a:lnTo>
                  <a:lnTo>
                    <a:pt x="112" y="143"/>
                  </a:lnTo>
                  <a:lnTo>
                    <a:pt x="112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11" name="Freeform 44"/>
            <p:cNvSpPr>
              <a:spLocks/>
            </p:cNvSpPr>
            <p:nvPr/>
          </p:nvSpPr>
          <p:spPr bwMode="auto">
            <a:xfrm>
              <a:off x="2374" y="1238"/>
              <a:ext cx="38" cy="42"/>
            </a:xfrm>
            <a:custGeom>
              <a:avLst/>
              <a:gdLst>
                <a:gd name="T0" fmla="*/ 0 w 115"/>
                <a:gd name="T1" fmla="*/ 0 h 126"/>
                <a:gd name="T2" fmla="*/ 0 w 115"/>
                <a:gd name="T3" fmla="*/ 0 h 126"/>
                <a:gd name="T4" fmla="*/ 0 w 115"/>
                <a:gd name="T5" fmla="*/ 0 h 126"/>
                <a:gd name="T6" fmla="*/ 0 w 115"/>
                <a:gd name="T7" fmla="*/ 0 h 126"/>
                <a:gd name="T8" fmla="*/ 0 w 115"/>
                <a:gd name="T9" fmla="*/ 0 h 126"/>
                <a:gd name="T10" fmla="*/ 0 w 115"/>
                <a:gd name="T11" fmla="*/ 0 h 126"/>
                <a:gd name="T12" fmla="*/ 0 w 115"/>
                <a:gd name="T13" fmla="*/ 0 h 126"/>
                <a:gd name="T14" fmla="*/ 0 w 115"/>
                <a:gd name="T15" fmla="*/ 0 h 126"/>
                <a:gd name="T16" fmla="*/ 0 w 115"/>
                <a:gd name="T17" fmla="*/ 0 h 126"/>
                <a:gd name="T18" fmla="*/ 0 w 115"/>
                <a:gd name="T19" fmla="*/ 0 h 126"/>
                <a:gd name="T20" fmla="*/ 0 w 115"/>
                <a:gd name="T21" fmla="*/ 0 h 126"/>
                <a:gd name="T22" fmla="*/ 0 w 115"/>
                <a:gd name="T23" fmla="*/ 0 h 126"/>
                <a:gd name="T24" fmla="*/ 0 w 115"/>
                <a:gd name="T25" fmla="*/ 0 h 126"/>
                <a:gd name="T26" fmla="*/ 0 w 115"/>
                <a:gd name="T27" fmla="*/ 0 h 126"/>
                <a:gd name="T28" fmla="*/ 0 w 115"/>
                <a:gd name="T29" fmla="*/ 0 h 126"/>
                <a:gd name="T30" fmla="*/ 0 w 115"/>
                <a:gd name="T31" fmla="*/ 0 h 1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26"/>
                <a:gd name="T50" fmla="*/ 115 w 115"/>
                <a:gd name="T51" fmla="*/ 126 h 12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26">
                  <a:moveTo>
                    <a:pt x="108" y="67"/>
                  </a:moveTo>
                  <a:lnTo>
                    <a:pt x="54" y="21"/>
                  </a:lnTo>
                  <a:lnTo>
                    <a:pt x="107" y="67"/>
                  </a:lnTo>
                  <a:lnTo>
                    <a:pt x="110" y="51"/>
                  </a:lnTo>
                  <a:lnTo>
                    <a:pt x="113" y="30"/>
                  </a:lnTo>
                  <a:lnTo>
                    <a:pt x="115" y="22"/>
                  </a:lnTo>
                  <a:lnTo>
                    <a:pt x="11" y="0"/>
                  </a:lnTo>
                  <a:lnTo>
                    <a:pt x="9" y="12"/>
                  </a:lnTo>
                  <a:lnTo>
                    <a:pt x="3" y="34"/>
                  </a:lnTo>
                  <a:lnTo>
                    <a:pt x="0" y="61"/>
                  </a:lnTo>
                  <a:lnTo>
                    <a:pt x="54" y="126"/>
                  </a:lnTo>
                  <a:lnTo>
                    <a:pt x="1" y="81"/>
                  </a:lnTo>
                  <a:lnTo>
                    <a:pt x="108" y="67"/>
                  </a:lnTo>
                  <a:lnTo>
                    <a:pt x="100" y="22"/>
                  </a:lnTo>
                  <a:lnTo>
                    <a:pt x="54" y="21"/>
                  </a:lnTo>
                  <a:lnTo>
                    <a:pt x="10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12" name="Freeform 45"/>
            <p:cNvSpPr>
              <a:spLocks/>
            </p:cNvSpPr>
            <p:nvPr/>
          </p:nvSpPr>
          <p:spPr bwMode="auto">
            <a:xfrm>
              <a:off x="2371" y="1260"/>
              <a:ext cx="39" cy="42"/>
            </a:xfrm>
            <a:custGeom>
              <a:avLst/>
              <a:gdLst>
                <a:gd name="T0" fmla="*/ 0 w 116"/>
                <a:gd name="T1" fmla="*/ 0 h 125"/>
                <a:gd name="T2" fmla="*/ 0 w 116"/>
                <a:gd name="T3" fmla="*/ 0 h 125"/>
                <a:gd name="T4" fmla="*/ 0 w 116"/>
                <a:gd name="T5" fmla="*/ 0 h 125"/>
                <a:gd name="T6" fmla="*/ 0 w 116"/>
                <a:gd name="T7" fmla="*/ 0 h 125"/>
                <a:gd name="T8" fmla="*/ 0 w 116"/>
                <a:gd name="T9" fmla="*/ 0 h 125"/>
                <a:gd name="T10" fmla="*/ 0 w 116"/>
                <a:gd name="T11" fmla="*/ 0 h 125"/>
                <a:gd name="T12" fmla="*/ 0 w 116"/>
                <a:gd name="T13" fmla="*/ 0 h 125"/>
                <a:gd name="T14" fmla="*/ 0 w 116"/>
                <a:gd name="T15" fmla="*/ 0 h 125"/>
                <a:gd name="T16" fmla="*/ 0 w 116"/>
                <a:gd name="T17" fmla="*/ 0 h 125"/>
                <a:gd name="T18" fmla="*/ 0 w 116"/>
                <a:gd name="T19" fmla="*/ 0 h 125"/>
                <a:gd name="T20" fmla="*/ 0 w 116"/>
                <a:gd name="T21" fmla="*/ 0 h 125"/>
                <a:gd name="T22" fmla="*/ 0 w 116"/>
                <a:gd name="T23" fmla="*/ 0 h 125"/>
                <a:gd name="T24" fmla="*/ 0 w 116"/>
                <a:gd name="T25" fmla="*/ 0 h 1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6"/>
                <a:gd name="T40" fmla="*/ 0 h 125"/>
                <a:gd name="T41" fmla="*/ 116 w 116"/>
                <a:gd name="T42" fmla="*/ 125 h 1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6" h="125">
                  <a:moveTo>
                    <a:pt x="104" y="84"/>
                  </a:moveTo>
                  <a:lnTo>
                    <a:pt x="104" y="82"/>
                  </a:lnTo>
                  <a:lnTo>
                    <a:pt x="106" y="87"/>
                  </a:lnTo>
                  <a:lnTo>
                    <a:pt x="109" y="73"/>
                  </a:lnTo>
                  <a:lnTo>
                    <a:pt x="116" y="42"/>
                  </a:lnTo>
                  <a:lnTo>
                    <a:pt x="116" y="0"/>
                  </a:lnTo>
                  <a:lnTo>
                    <a:pt x="9" y="14"/>
                  </a:lnTo>
                  <a:lnTo>
                    <a:pt x="9" y="34"/>
                  </a:lnTo>
                  <a:lnTo>
                    <a:pt x="5" y="55"/>
                  </a:lnTo>
                  <a:lnTo>
                    <a:pt x="0" y="83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104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13" name="Freeform 46"/>
            <p:cNvSpPr>
              <a:spLocks/>
            </p:cNvSpPr>
            <p:nvPr/>
          </p:nvSpPr>
          <p:spPr bwMode="auto">
            <a:xfrm>
              <a:off x="2373" y="1288"/>
              <a:ext cx="59" cy="59"/>
            </a:xfrm>
            <a:custGeom>
              <a:avLst/>
              <a:gdLst>
                <a:gd name="T0" fmla="*/ 0 w 177"/>
                <a:gd name="T1" fmla="*/ 0 h 176"/>
                <a:gd name="T2" fmla="*/ 0 w 177"/>
                <a:gd name="T3" fmla="*/ 0 h 176"/>
                <a:gd name="T4" fmla="*/ 0 w 177"/>
                <a:gd name="T5" fmla="*/ 0 h 176"/>
                <a:gd name="T6" fmla="*/ 0 w 177"/>
                <a:gd name="T7" fmla="*/ 0 h 176"/>
                <a:gd name="T8" fmla="*/ 0 w 177"/>
                <a:gd name="T9" fmla="*/ 0 h 176"/>
                <a:gd name="T10" fmla="*/ 0 w 177"/>
                <a:gd name="T11" fmla="*/ 0 h 176"/>
                <a:gd name="T12" fmla="*/ 0 w 177"/>
                <a:gd name="T13" fmla="*/ 0 h 176"/>
                <a:gd name="T14" fmla="*/ 0 w 177"/>
                <a:gd name="T15" fmla="*/ 0 h 176"/>
                <a:gd name="T16" fmla="*/ 0 w 177"/>
                <a:gd name="T17" fmla="*/ 0 h 176"/>
                <a:gd name="T18" fmla="*/ 0 w 177"/>
                <a:gd name="T19" fmla="*/ 0 h 176"/>
                <a:gd name="T20" fmla="*/ 0 w 177"/>
                <a:gd name="T21" fmla="*/ 0 h 176"/>
                <a:gd name="T22" fmla="*/ 0 w 177"/>
                <a:gd name="T23" fmla="*/ 0 h 176"/>
                <a:gd name="T24" fmla="*/ 0 w 177"/>
                <a:gd name="T25" fmla="*/ 0 h 176"/>
                <a:gd name="T26" fmla="*/ 0 w 177"/>
                <a:gd name="T27" fmla="*/ 0 h 176"/>
                <a:gd name="T28" fmla="*/ 0 w 177"/>
                <a:gd name="T29" fmla="*/ 0 h 176"/>
                <a:gd name="T30" fmla="*/ 0 w 177"/>
                <a:gd name="T31" fmla="*/ 0 h 176"/>
                <a:gd name="T32" fmla="*/ 0 w 177"/>
                <a:gd name="T33" fmla="*/ 0 h 176"/>
                <a:gd name="T34" fmla="*/ 0 w 177"/>
                <a:gd name="T35" fmla="*/ 0 h 176"/>
                <a:gd name="T36" fmla="*/ 0 w 177"/>
                <a:gd name="T37" fmla="*/ 0 h 176"/>
                <a:gd name="T38" fmla="*/ 0 w 177"/>
                <a:gd name="T39" fmla="*/ 0 h 176"/>
                <a:gd name="T40" fmla="*/ 0 w 177"/>
                <a:gd name="T41" fmla="*/ 0 h 176"/>
                <a:gd name="T42" fmla="*/ 0 w 177"/>
                <a:gd name="T43" fmla="*/ 0 h 176"/>
                <a:gd name="T44" fmla="*/ 0 w 177"/>
                <a:gd name="T45" fmla="*/ 0 h 176"/>
                <a:gd name="T46" fmla="*/ 0 w 177"/>
                <a:gd name="T47" fmla="*/ 0 h 17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7"/>
                <a:gd name="T73" fmla="*/ 0 h 176"/>
                <a:gd name="T74" fmla="*/ 177 w 177"/>
                <a:gd name="T75" fmla="*/ 176 h 17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7" h="176">
                  <a:moveTo>
                    <a:pt x="177" y="127"/>
                  </a:moveTo>
                  <a:lnTo>
                    <a:pt x="143" y="79"/>
                  </a:lnTo>
                  <a:lnTo>
                    <a:pt x="139" y="78"/>
                  </a:lnTo>
                  <a:lnTo>
                    <a:pt x="135" y="73"/>
                  </a:lnTo>
                  <a:lnTo>
                    <a:pt x="127" y="64"/>
                  </a:lnTo>
                  <a:lnTo>
                    <a:pt x="122" y="55"/>
                  </a:lnTo>
                  <a:lnTo>
                    <a:pt x="116" y="41"/>
                  </a:lnTo>
                  <a:lnTo>
                    <a:pt x="110" y="28"/>
                  </a:lnTo>
                  <a:lnTo>
                    <a:pt x="104" y="15"/>
                  </a:lnTo>
                  <a:lnTo>
                    <a:pt x="98" y="0"/>
                  </a:lnTo>
                  <a:lnTo>
                    <a:pt x="0" y="39"/>
                  </a:lnTo>
                  <a:lnTo>
                    <a:pt x="4" y="49"/>
                  </a:lnTo>
                  <a:lnTo>
                    <a:pt x="9" y="66"/>
                  </a:lnTo>
                  <a:lnTo>
                    <a:pt x="18" y="83"/>
                  </a:lnTo>
                  <a:lnTo>
                    <a:pt x="26" y="101"/>
                  </a:lnTo>
                  <a:lnTo>
                    <a:pt x="40" y="122"/>
                  </a:lnTo>
                  <a:lnTo>
                    <a:pt x="55" y="142"/>
                  </a:lnTo>
                  <a:lnTo>
                    <a:pt x="76" y="161"/>
                  </a:lnTo>
                  <a:lnTo>
                    <a:pt x="103" y="176"/>
                  </a:lnTo>
                  <a:lnTo>
                    <a:pt x="69" y="127"/>
                  </a:lnTo>
                  <a:lnTo>
                    <a:pt x="177" y="127"/>
                  </a:lnTo>
                  <a:lnTo>
                    <a:pt x="177" y="93"/>
                  </a:lnTo>
                  <a:lnTo>
                    <a:pt x="143" y="79"/>
                  </a:lnTo>
                  <a:lnTo>
                    <a:pt x="177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14" name="Freeform 47"/>
            <p:cNvSpPr>
              <a:spLocks/>
            </p:cNvSpPr>
            <p:nvPr/>
          </p:nvSpPr>
          <p:spPr bwMode="auto">
            <a:xfrm>
              <a:off x="2396" y="1324"/>
              <a:ext cx="52" cy="70"/>
            </a:xfrm>
            <a:custGeom>
              <a:avLst/>
              <a:gdLst>
                <a:gd name="T0" fmla="*/ 0 w 155"/>
                <a:gd name="T1" fmla="*/ 0 h 212"/>
                <a:gd name="T2" fmla="*/ 0 w 155"/>
                <a:gd name="T3" fmla="*/ 0 h 212"/>
                <a:gd name="T4" fmla="*/ 0 w 155"/>
                <a:gd name="T5" fmla="*/ 0 h 212"/>
                <a:gd name="T6" fmla="*/ 0 w 155"/>
                <a:gd name="T7" fmla="*/ 0 h 212"/>
                <a:gd name="T8" fmla="*/ 0 w 155"/>
                <a:gd name="T9" fmla="*/ 0 h 212"/>
                <a:gd name="T10" fmla="*/ 0 w 155"/>
                <a:gd name="T11" fmla="*/ 0 h 212"/>
                <a:gd name="T12" fmla="*/ 0 w 155"/>
                <a:gd name="T13" fmla="*/ 0 h 212"/>
                <a:gd name="T14" fmla="*/ 0 w 155"/>
                <a:gd name="T15" fmla="*/ 0 h 212"/>
                <a:gd name="T16" fmla="*/ 0 w 155"/>
                <a:gd name="T17" fmla="*/ 0 h 212"/>
                <a:gd name="T18" fmla="*/ 0 w 155"/>
                <a:gd name="T19" fmla="*/ 0 h 212"/>
                <a:gd name="T20" fmla="*/ 0 w 155"/>
                <a:gd name="T21" fmla="*/ 0 h 212"/>
                <a:gd name="T22" fmla="*/ 0 w 155"/>
                <a:gd name="T23" fmla="*/ 0 h 212"/>
                <a:gd name="T24" fmla="*/ 0 w 155"/>
                <a:gd name="T25" fmla="*/ 0 h 212"/>
                <a:gd name="T26" fmla="*/ 0 w 155"/>
                <a:gd name="T27" fmla="*/ 0 h 212"/>
                <a:gd name="T28" fmla="*/ 0 w 155"/>
                <a:gd name="T29" fmla="*/ 0 h 212"/>
                <a:gd name="T30" fmla="*/ 0 w 155"/>
                <a:gd name="T31" fmla="*/ 0 h 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5"/>
                <a:gd name="T49" fmla="*/ 0 h 212"/>
                <a:gd name="T50" fmla="*/ 155 w 155"/>
                <a:gd name="T51" fmla="*/ 212 h 2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5" h="212">
                  <a:moveTo>
                    <a:pt x="17" y="71"/>
                  </a:moveTo>
                  <a:lnTo>
                    <a:pt x="107" y="23"/>
                  </a:lnTo>
                  <a:lnTo>
                    <a:pt x="107" y="24"/>
                  </a:lnTo>
                  <a:lnTo>
                    <a:pt x="108" y="29"/>
                  </a:lnTo>
                  <a:lnTo>
                    <a:pt x="108" y="25"/>
                  </a:lnTo>
                  <a:lnTo>
                    <a:pt x="108" y="21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1" y="41"/>
                  </a:lnTo>
                  <a:lnTo>
                    <a:pt x="3" y="48"/>
                  </a:lnTo>
                  <a:lnTo>
                    <a:pt x="94" y="0"/>
                  </a:lnTo>
                  <a:lnTo>
                    <a:pt x="17" y="71"/>
                  </a:lnTo>
                  <a:lnTo>
                    <a:pt x="155" y="212"/>
                  </a:lnTo>
                  <a:lnTo>
                    <a:pt x="107" y="23"/>
                  </a:lnTo>
                  <a:lnTo>
                    <a:pt x="1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15" name="Freeform 48"/>
            <p:cNvSpPr>
              <a:spLocks/>
            </p:cNvSpPr>
            <p:nvPr/>
          </p:nvSpPr>
          <p:spPr bwMode="auto">
            <a:xfrm>
              <a:off x="2380" y="1275"/>
              <a:ext cx="48" cy="72"/>
            </a:xfrm>
            <a:custGeom>
              <a:avLst/>
              <a:gdLst>
                <a:gd name="T0" fmla="*/ 0 w 144"/>
                <a:gd name="T1" fmla="*/ 0 h 218"/>
                <a:gd name="T2" fmla="*/ 0 w 144"/>
                <a:gd name="T3" fmla="*/ 0 h 218"/>
                <a:gd name="T4" fmla="*/ 0 w 144"/>
                <a:gd name="T5" fmla="*/ 0 h 218"/>
                <a:gd name="T6" fmla="*/ 0 w 144"/>
                <a:gd name="T7" fmla="*/ 0 h 218"/>
                <a:gd name="T8" fmla="*/ 0 w 144"/>
                <a:gd name="T9" fmla="*/ 0 h 218"/>
                <a:gd name="T10" fmla="*/ 0 w 144"/>
                <a:gd name="T11" fmla="*/ 0 h 218"/>
                <a:gd name="T12" fmla="*/ 0 w 144"/>
                <a:gd name="T13" fmla="*/ 0 h 218"/>
                <a:gd name="T14" fmla="*/ 0 w 144"/>
                <a:gd name="T15" fmla="*/ 0 h 218"/>
                <a:gd name="T16" fmla="*/ 0 w 144"/>
                <a:gd name="T17" fmla="*/ 0 h 218"/>
                <a:gd name="T18" fmla="*/ 0 w 144"/>
                <a:gd name="T19" fmla="*/ 0 h 2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"/>
                <a:gd name="T31" fmla="*/ 0 h 218"/>
                <a:gd name="T32" fmla="*/ 144 w 144"/>
                <a:gd name="T33" fmla="*/ 218 h 2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" h="218">
                  <a:moveTo>
                    <a:pt x="140" y="155"/>
                  </a:moveTo>
                  <a:lnTo>
                    <a:pt x="49" y="200"/>
                  </a:lnTo>
                  <a:lnTo>
                    <a:pt x="67" y="218"/>
                  </a:lnTo>
                  <a:lnTo>
                    <a:pt x="144" y="147"/>
                  </a:lnTo>
                  <a:lnTo>
                    <a:pt x="126" y="129"/>
                  </a:lnTo>
                  <a:lnTo>
                    <a:pt x="35" y="173"/>
                  </a:lnTo>
                  <a:lnTo>
                    <a:pt x="126" y="129"/>
                  </a:lnTo>
                  <a:lnTo>
                    <a:pt x="0" y="0"/>
                  </a:lnTo>
                  <a:lnTo>
                    <a:pt x="35" y="173"/>
                  </a:lnTo>
                  <a:lnTo>
                    <a:pt x="14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16" name="Freeform 49"/>
            <p:cNvSpPr>
              <a:spLocks/>
            </p:cNvSpPr>
            <p:nvPr/>
          </p:nvSpPr>
          <p:spPr bwMode="auto">
            <a:xfrm>
              <a:off x="2391" y="1326"/>
              <a:ext cx="134" cy="544"/>
            </a:xfrm>
            <a:custGeom>
              <a:avLst/>
              <a:gdLst>
                <a:gd name="T0" fmla="*/ 0 w 401"/>
                <a:gd name="T1" fmla="*/ 0 h 1631"/>
                <a:gd name="T2" fmla="*/ 0 w 401"/>
                <a:gd name="T3" fmla="*/ 0 h 1631"/>
                <a:gd name="T4" fmla="*/ 0 w 401"/>
                <a:gd name="T5" fmla="*/ 0 h 1631"/>
                <a:gd name="T6" fmla="*/ 0 w 401"/>
                <a:gd name="T7" fmla="*/ 0 h 1631"/>
                <a:gd name="T8" fmla="*/ 0 w 401"/>
                <a:gd name="T9" fmla="*/ 0 h 1631"/>
                <a:gd name="T10" fmla="*/ 0 w 401"/>
                <a:gd name="T11" fmla="*/ 0 h 1631"/>
                <a:gd name="T12" fmla="*/ 0 w 401"/>
                <a:gd name="T13" fmla="*/ 0 h 1631"/>
                <a:gd name="T14" fmla="*/ 0 w 401"/>
                <a:gd name="T15" fmla="*/ 0 h 1631"/>
                <a:gd name="T16" fmla="*/ 0 w 401"/>
                <a:gd name="T17" fmla="*/ 0 h 1631"/>
                <a:gd name="T18" fmla="*/ 0 w 401"/>
                <a:gd name="T19" fmla="*/ 0 h 16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1"/>
                <a:gd name="T31" fmla="*/ 0 h 1631"/>
                <a:gd name="T32" fmla="*/ 401 w 401"/>
                <a:gd name="T33" fmla="*/ 1631 h 16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1" h="1631">
                  <a:moveTo>
                    <a:pt x="300" y="1440"/>
                  </a:moveTo>
                  <a:lnTo>
                    <a:pt x="401" y="1451"/>
                  </a:lnTo>
                  <a:lnTo>
                    <a:pt x="105" y="0"/>
                  </a:lnTo>
                  <a:lnTo>
                    <a:pt x="0" y="18"/>
                  </a:lnTo>
                  <a:lnTo>
                    <a:pt x="296" y="1469"/>
                  </a:lnTo>
                  <a:lnTo>
                    <a:pt x="398" y="1480"/>
                  </a:lnTo>
                  <a:lnTo>
                    <a:pt x="296" y="1469"/>
                  </a:lnTo>
                  <a:lnTo>
                    <a:pt x="329" y="1631"/>
                  </a:lnTo>
                  <a:lnTo>
                    <a:pt x="398" y="1480"/>
                  </a:lnTo>
                  <a:lnTo>
                    <a:pt x="300" y="14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17" name="Freeform 50"/>
            <p:cNvSpPr>
              <a:spLocks/>
            </p:cNvSpPr>
            <p:nvPr/>
          </p:nvSpPr>
          <p:spPr bwMode="auto">
            <a:xfrm>
              <a:off x="2491" y="1372"/>
              <a:ext cx="233" cy="448"/>
            </a:xfrm>
            <a:custGeom>
              <a:avLst/>
              <a:gdLst>
                <a:gd name="T0" fmla="*/ 0 w 699"/>
                <a:gd name="T1" fmla="*/ 0 h 1344"/>
                <a:gd name="T2" fmla="*/ 0 w 699"/>
                <a:gd name="T3" fmla="*/ 0 h 1344"/>
                <a:gd name="T4" fmla="*/ 0 w 699"/>
                <a:gd name="T5" fmla="*/ 0 h 1344"/>
                <a:gd name="T6" fmla="*/ 0 w 699"/>
                <a:gd name="T7" fmla="*/ 0 h 1344"/>
                <a:gd name="T8" fmla="*/ 0 w 699"/>
                <a:gd name="T9" fmla="*/ 0 h 1344"/>
                <a:gd name="T10" fmla="*/ 0 w 699"/>
                <a:gd name="T11" fmla="*/ 0 h 1344"/>
                <a:gd name="T12" fmla="*/ 0 w 699"/>
                <a:gd name="T13" fmla="*/ 0 h 1344"/>
                <a:gd name="T14" fmla="*/ 0 w 699"/>
                <a:gd name="T15" fmla="*/ 0 h 1344"/>
                <a:gd name="T16" fmla="*/ 0 w 699"/>
                <a:gd name="T17" fmla="*/ 0 h 1344"/>
                <a:gd name="T18" fmla="*/ 0 w 699"/>
                <a:gd name="T19" fmla="*/ 0 h 13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9"/>
                <a:gd name="T31" fmla="*/ 0 h 1344"/>
                <a:gd name="T32" fmla="*/ 699 w 699"/>
                <a:gd name="T33" fmla="*/ 1344 h 13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9" h="1344">
                  <a:moveTo>
                    <a:pt x="602" y="87"/>
                  </a:moveTo>
                  <a:lnTo>
                    <a:pt x="583" y="24"/>
                  </a:lnTo>
                  <a:lnTo>
                    <a:pt x="0" y="1304"/>
                  </a:lnTo>
                  <a:lnTo>
                    <a:pt x="98" y="1344"/>
                  </a:lnTo>
                  <a:lnTo>
                    <a:pt x="681" y="64"/>
                  </a:lnTo>
                  <a:lnTo>
                    <a:pt x="661" y="0"/>
                  </a:lnTo>
                  <a:lnTo>
                    <a:pt x="681" y="64"/>
                  </a:lnTo>
                  <a:lnTo>
                    <a:pt x="699" y="26"/>
                  </a:lnTo>
                  <a:lnTo>
                    <a:pt x="661" y="0"/>
                  </a:lnTo>
                  <a:lnTo>
                    <a:pt x="602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18" name="Freeform 51"/>
            <p:cNvSpPr>
              <a:spLocks/>
            </p:cNvSpPr>
            <p:nvPr/>
          </p:nvSpPr>
          <p:spPr bwMode="auto">
            <a:xfrm>
              <a:off x="2605" y="1345"/>
              <a:ext cx="107" cy="57"/>
            </a:xfrm>
            <a:custGeom>
              <a:avLst/>
              <a:gdLst>
                <a:gd name="T0" fmla="*/ 0 w 319"/>
                <a:gd name="T1" fmla="*/ 0 h 170"/>
                <a:gd name="T2" fmla="*/ 0 w 319"/>
                <a:gd name="T3" fmla="*/ 0 h 170"/>
                <a:gd name="T4" fmla="*/ 0 w 319"/>
                <a:gd name="T5" fmla="*/ 0 h 170"/>
                <a:gd name="T6" fmla="*/ 0 w 319"/>
                <a:gd name="T7" fmla="*/ 0 h 170"/>
                <a:gd name="T8" fmla="*/ 0 w 319"/>
                <a:gd name="T9" fmla="*/ 0 h 170"/>
                <a:gd name="T10" fmla="*/ 0 w 319"/>
                <a:gd name="T11" fmla="*/ 0 h 170"/>
                <a:gd name="T12" fmla="*/ 0 w 319"/>
                <a:gd name="T13" fmla="*/ 0 h 170"/>
                <a:gd name="T14" fmla="*/ 0 w 319"/>
                <a:gd name="T15" fmla="*/ 0 h 170"/>
                <a:gd name="T16" fmla="*/ 0 w 319"/>
                <a:gd name="T17" fmla="*/ 0 h 170"/>
                <a:gd name="T18" fmla="*/ 0 w 319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9"/>
                <a:gd name="T31" fmla="*/ 0 h 170"/>
                <a:gd name="T32" fmla="*/ 319 w 319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9" h="170">
                  <a:moveTo>
                    <a:pt x="296" y="69"/>
                  </a:moveTo>
                  <a:lnTo>
                    <a:pt x="254" y="163"/>
                  </a:lnTo>
                  <a:lnTo>
                    <a:pt x="260" y="167"/>
                  </a:lnTo>
                  <a:lnTo>
                    <a:pt x="319" y="80"/>
                  </a:lnTo>
                  <a:lnTo>
                    <a:pt x="312" y="76"/>
                  </a:lnTo>
                  <a:lnTo>
                    <a:pt x="271" y="170"/>
                  </a:lnTo>
                  <a:lnTo>
                    <a:pt x="296" y="69"/>
                  </a:lnTo>
                  <a:lnTo>
                    <a:pt x="0" y="0"/>
                  </a:lnTo>
                  <a:lnTo>
                    <a:pt x="254" y="163"/>
                  </a:lnTo>
                  <a:lnTo>
                    <a:pt x="296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19" name="Freeform 52"/>
            <p:cNvSpPr>
              <a:spLocks/>
            </p:cNvSpPr>
            <p:nvPr/>
          </p:nvSpPr>
          <p:spPr bwMode="auto">
            <a:xfrm>
              <a:off x="2696" y="1368"/>
              <a:ext cx="21" cy="37"/>
            </a:xfrm>
            <a:custGeom>
              <a:avLst/>
              <a:gdLst>
                <a:gd name="T0" fmla="*/ 0 w 65"/>
                <a:gd name="T1" fmla="*/ 0 h 111"/>
                <a:gd name="T2" fmla="*/ 0 w 65"/>
                <a:gd name="T3" fmla="*/ 0 h 111"/>
                <a:gd name="T4" fmla="*/ 0 w 65"/>
                <a:gd name="T5" fmla="*/ 0 h 111"/>
                <a:gd name="T6" fmla="*/ 0 w 65"/>
                <a:gd name="T7" fmla="*/ 0 h 111"/>
                <a:gd name="T8" fmla="*/ 0 w 65"/>
                <a:gd name="T9" fmla="*/ 0 h 111"/>
                <a:gd name="T10" fmla="*/ 0 w 65"/>
                <a:gd name="T11" fmla="*/ 0 h 111"/>
                <a:gd name="T12" fmla="*/ 0 w 65"/>
                <a:gd name="T13" fmla="*/ 0 h 111"/>
                <a:gd name="T14" fmla="*/ 0 w 65"/>
                <a:gd name="T15" fmla="*/ 0 h 111"/>
                <a:gd name="T16" fmla="*/ 0 w 65"/>
                <a:gd name="T17" fmla="*/ 0 h 111"/>
                <a:gd name="T18" fmla="*/ 0 w 65"/>
                <a:gd name="T19" fmla="*/ 0 h 111"/>
                <a:gd name="T20" fmla="*/ 0 w 65"/>
                <a:gd name="T21" fmla="*/ 0 h 111"/>
                <a:gd name="T22" fmla="*/ 0 w 65"/>
                <a:gd name="T23" fmla="*/ 0 h 111"/>
                <a:gd name="T24" fmla="*/ 0 w 65"/>
                <a:gd name="T25" fmla="*/ 0 h 111"/>
                <a:gd name="T26" fmla="*/ 0 w 65"/>
                <a:gd name="T27" fmla="*/ 0 h 111"/>
                <a:gd name="T28" fmla="*/ 0 w 65"/>
                <a:gd name="T29" fmla="*/ 0 h 111"/>
                <a:gd name="T30" fmla="*/ 0 w 65"/>
                <a:gd name="T31" fmla="*/ 0 h 1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5"/>
                <a:gd name="T49" fmla="*/ 0 h 111"/>
                <a:gd name="T50" fmla="*/ 65 w 65"/>
                <a:gd name="T51" fmla="*/ 111 h 1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5" h="111">
                  <a:moveTo>
                    <a:pt x="13" y="11"/>
                  </a:moveTo>
                  <a:lnTo>
                    <a:pt x="50" y="6"/>
                  </a:lnTo>
                  <a:lnTo>
                    <a:pt x="52" y="6"/>
                  </a:lnTo>
                  <a:lnTo>
                    <a:pt x="44" y="4"/>
                  </a:lnTo>
                  <a:lnTo>
                    <a:pt x="34" y="3"/>
                  </a:lnTo>
                  <a:lnTo>
                    <a:pt x="25" y="0"/>
                  </a:lnTo>
                  <a:lnTo>
                    <a:pt x="0" y="101"/>
                  </a:lnTo>
                  <a:lnTo>
                    <a:pt x="13" y="104"/>
                  </a:lnTo>
                  <a:lnTo>
                    <a:pt x="21" y="105"/>
                  </a:lnTo>
                  <a:lnTo>
                    <a:pt x="23" y="107"/>
                  </a:lnTo>
                  <a:lnTo>
                    <a:pt x="29" y="107"/>
                  </a:lnTo>
                  <a:lnTo>
                    <a:pt x="65" y="102"/>
                  </a:lnTo>
                  <a:lnTo>
                    <a:pt x="29" y="107"/>
                  </a:lnTo>
                  <a:lnTo>
                    <a:pt x="48" y="111"/>
                  </a:lnTo>
                  <a:lnTo>
                    <a:pt x="65" y="102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20" name="Freeform 53"/>
            <p:cNvSpPr>
              <a:spLocks/>
            </p:cNvSpPr>
            <p:nvPr/>
          </p:nvSpPr>
          <p:spPr bwMode="auto">
            <a:xfrm>
              <a:off x="2700" y="1294"/>
              <a:ext cx="46" cy="108"/>
            </a:xfrm>
            <a:custGeom>
              <a:avLst/>
              <a:gdLst>
                <a:gd name="T0" fmla="*/ 0 w 138"/>
                <a:gd name="T1" fmla="*/ 0 h 324"/>
                <a:gd name="T2" fmla="*/ 0 w 138"/>
                <a:gd name="T3" fmla="*/ 0 h 324"/>
                <a:gd name="T4" fmla="*/ 0 w 138"/>
                <a:gd name="T5" fmla="*/ 0 h 324"/>
                <a:gd name="T6" fmla="*/ 0 w 138"/>
                <a:gd name="T7" fmla="*/ 0 h 324"/>
                <a:gd name="T8" fmla="*/ 0 w 138"/>
                <a:gd name="T9" fmla="*/ 0 h 324"/>
                <a:gd name="T10" fmla="*/ 0 w 138"/>
                <a:gd name="T11" fmla="*/ 0 h 324"/>
                <a:gd name="T12" fmla="*/ 0 w 138"/>
                <a:gd name="T13" fmla="*/ 0 h 324"/>
                <a:gd name="T14" fmla="*/ 0 w 138"/>
                <a:gd name="T15" fmla="*/ 0 h 324"/>
                <a:gd name="T16" fmla="*/ 0 w 138"/>
                <a:gd name="T17" fmla="*/ 0 h 324"/>
                <a:gd name="T18" fmla="*/ 0 w 138"/>
                <a:gd name="T19" fmla="*/ 0 h 324"/>
                <a:gd name="T20" fmla="*/ 0 w 138"/>
                <a:gd name="T21" fmla="*/ 0 h 324"/>
                <a:gd name="T22" fmla="*/ 0 w 138"/>
                <a:gd name="T23" fmla="*/ 0 h 324"/>
                <a:gd name="T24" fmla="*/ 0 w 138"/>
                <a:gd name="T25" fmla="*/ 0 h 324"/>
                <a:gd name="T26" fmla="*/ 0 w 138"/>
                <a:gd name="T27" fmla="*/ 0 h 324"/>
                <a:gd name="T28" fmla="*/ 0 w 138"/>
                <a:gd name="T29" fmla="*/ 0 h 324"/>
                <a:gd name="T30" fmla="*/ 0 w 138"/>
                <a:gd name="T31" fmla="*/ 0 h 324"/>
                <a:gd name="T32" fmla="*/ 0 w 138"/>
                <a:gd name="T33" fmla="*/ 0 h 324"/>
                <a:gd name="T34" fmla="*/ 0 w 138"/>
                <a:gd name="T35" fmla="*/ 0 h 324"/>
                <a:gd name="T36" fmla="*/ 0 w 138"/>
                <a:gd name="T37" fmla="*/ 0 h 324"/>
                <a:gd name="T38" fmla="*/ 0 w 138"/>
                <a:gd name="T39" fmla="*/ 0 h 324"/>
                <a:gd name="T40" fmla="*/ 0 w 138"/>
                <a:gd name="T41" fmla="*/ 0 h 32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8"/>
                <a:gd name="T64" fmla="*/ 0 h 324"/>
                <a:gd name="T65" fmla="*/ 138 w 138"/>
                <a:gd name="T66" fmla="*/ 324 h 32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8" h="324">
                  <a:moveTo>
                    <a:pt x="108" y="0"/>
                  </a:moveTo>
                  <a:lnTo>
                    <a:pt x="109" y="0"/>
                  </a:lnTo>
                  <a:lnTo>
                    <a:pt x="46" y="32"/>
                  </a:lnTo>
                  <a:lnTo>
                    <a:pt x="33" y="70"/>
                  </a:lnTo>
                  <a:lnTo>
                    <a:pt x="26" y="106"/>
                  </a:lnTo>
                  <a:lnTo>
                    <a:pt x="21" y="145"/>
                  </a:lnTo>
                  <a:lnTo>
                    <a:pt x="16" y="183"/>
                  </a:lnTo>
                  <a:lnTo>
                    <a:pt x="8" y="214"/>
                  </a:lnTo>
                  <a:lnTo>
                    <a:pt x="0" y="232"/>
                  </a:lnTo>
                  <a:lnTo>
                    <a:pt x="1" y="233"/>
                  </a:lnTo>
                  <a:lnTo>
                    <a:pt x="53" y="324"/>
                  </a:lnTo>
                  <a:lnTo>
                    <a:pt x="92" y="287"/>
                  </a:lnTo>
                  <a:lnTo>
                    <a:pt x="110" y="244"/>
                  </a:lnTo>
                  <a:lnTo>
                    <a:pt x="120" y="201"/>
                  </a:lnTo>
                  <a:lnTo>
                    <a:pt x="127" y="159"/>
                  </a:lnTo>
                  <a:lnTo>
                    <a:pt x="133" y="120"/>
                  </a:lnTo>
                  <a:lnTo>
                    <a:pt x="137" y="90"/>
                  </a:lnTo>
                  <a:lnTo>
                    <a:pt x="138" y="84"/>
                  </a:lnTo>
                  <a:lnTo>
                    <a:pt x="96" y="102"/>
                  </a:lnTo>
                  <a:lnTo>
                    <a:pt x="97" y="10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21" name="Freeform 54"/>
            <p:cNvSpPr>
              <a:spLocks/>
            </p:cNvSpPr>
            <p:nvPr/>
          </p:nvSpPr>
          <p:spPr bwMode="auto">
            <a:xfrm>
              <a:off x="2709" y="1218"/>
              <a:ext cx="59" cy="110"/>
            </a:xfrm>
            <a:custGeom>
              <a:avLst/>
              <a:gdLst>
                <a:gd name="T0" fmla="*/ 0 w 176"/>
                <a:gd name="T1" fmla="*/ 0 h 331"/>
                <a:gd name="T2" fmla="*/ 0 w 176"/>
                <a:gd name="T3" fmla="*/ 0 h 331"/>
                <a:gd name="T4" fmla="*/ 0 w 176"/>
                <a:gd name="T5" fmla="*/ 0 h 331"/>
                <a:gd name="T6" fmla="*/ 0 w 176"/>
                <a:gd name="T7" fmla="*/ 0 h 331"/>
                <a:gd name="T8" fmla="*/ 0 w 176"/>
                <a:gd name="T9" fmla="*/ 0 h 331"/>
                <a:gd name="T10" fmla="*/ 0 w 176"/>
                <a:gd name="T11" fmla="*/ 0 h 331"/>
                <a:gd name="T12" fmla="*/ 0 w 176"/>
                <a:gd name="T13" fmla="*/ 0 h 331"/>
                <a:gd name="T14" fmla="*/ 0 w 176"/>
                <a:gd name="T15" fmla="*/ 0 h 331"/>
                <a:gd name="T16" fmla="*/ 0 w 176"/>
                <a:gd name="T17" fmla="*/ 0 h 331"/>
                <a:gd name="T18" fmla="*/ 0 w 176"/>
                <a:gd name="T19" fmla="*/ 0 h 331"/>
                <a:gd name="T20" fmla="*/ 0 w 176"/>
                <a:gd name="T21" fmla="*/ 0 h 331"/>
                <a:gd name="T22" fmla="*/ 0 w 176"/>
                <a:gd name="T23" fmla="*/ 0 h 331"/>
                <a:gd name="T24" fmla="*/ 0 w 176"/>
                <a:gd name="T25" fmla="*/ 0 h 331"/>
                <a:gd name="T26" fmla="*/ 0 w 176"/>
                <a:gd name="T27" fmla="*/ 0 h 331"/>
                <a:gd name="T28" fmla="*/ 0 w 176"/>
                <a:gd name="T29" fmla="*/ 0 h 331"/>
                <a:gd name="T30" fmla="*/ 0 w 176"/>
                <a:gd name="T31" fmla="*/ 0 h 331"/>
                <a:gd name="T32" fmla="*/ 0 w 176"/>
                <a:gd name="T33" fmla="*/ 0 h 331"/>
                <a:gd name="T34" fmla="*/ 0 w 176"/>
                <a:gd name="T35" fmla="*/ 0 h 331"/>
                <a:gd name="T36" fmla="*/ 0 w 176"/>
                <a:gd name="T37" fmla="*/ 0 h 331"/>
                <a:gd name="T38" fmla="*/ 0 w 176"/>
                <a:gd name="T39" fmla="*/ 0 h 331"/>
                <a:gd name="T40" fmla="*/ 0 w 176"/>
                <a:gd name="T41" fmla="*/ 0 h 331"/>
                <a:gd name="T42" fmla="*/ 0 w 176"/>
                <a:gd name="T43" fmla="*/ 0 h 331"/>
                <a:gd name="T44" fmla="*/ 0 w 176"/>
                <a:gd name="T45" fmla="*/ 0 h 331"/>
                <a:gd name="T46" fmla="*/ 0 w 176"/>
                <a:gd name="T47" fmla="*/ 0 h 3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6"/>
                <a:gd name="T73" fmla="*/ 0 h 331"/>
                <a:gd name="T74" fmla="*/ 176 w 176"/>
                <a:gd name="T75" fmla="*/ 331 h 3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6" h="331">
                  <a:moveTo>
                    <a:pt x="0" y="35"/>
                  </a:moveTo>
                  <a:lnTo>
                    <a:pt x="12" y="64"/>
                  </a:lnTo>
                  <a:lnTo>
                    <a:pt x="41" y="108"/>
                  </a:lnTo>
                  <a:lnTo>
                    <a:pt x="60" y="146"/>
                  </a:lnTo>
                  <a:lnTo>
                    <a:pt x="67" y="178"/>
                  </a:lnTo>
                  <a:lnTo>
                    <a:pt x="69" y="206"/>
                  </a:lnTo>
                  <a:lnTo>
                    <a:pt x="66" y="226"/>
                  </a:lnTo>
                  <a:lnTo>
                    <a:pt x="62" y="233"/>
                  </a:lnTo>
                  <a:lnTo>
                    <a:pt x="65" y="231"/>
                  </a:lnTo>
                  <a:lnTo>
                    <a:pt x="79" y="229"/>
                  </a:lnTo>
                  <a:lnTo>
                    <a:pt x="68" y="331"/>
                  </a:lnTo>
                  <a:lnTo>
                    <a:pt x="115" y="321"/>
                  </a:lnTo>
                  <a:lnTo>
                    <a:pt x="150" y="293"/>
                  </a:lnTo>
                  <a:lnTo>
                    <a:pt x="168" y="254"/>
                  </a:lnTo>
                  <a:lnTo>
                    <a:pt x="176" y="210"/>
                  </a:lnTo>
                  <a:lnTo>
                    <a:pt x="174" y="164"/>
                  </a:lnTo>
                  <a:lnTo>
                    <a:pt x="160" y="112"/>
                  </a:lnTo>
                  <a:lnTo>
                    <a:pt x="135" y="57"/>
                  </a:lnTo>
                  <a:lnTo>
                    <a:pt x="95" y="0"/>
                  </a:lnTo>
                  <a:lnTo>
                    <a:pt x="107" y="29"/>
                  </a:lnTo>
                  <a:lnTo>
                    <a:pt x="0" y="35"/>
                  </a:lnTo>
                  <a:lnTo>
                    <a:pt x="2" y="51"/>
                  </a:lnTo>
                  <a:lnTo>
                    <a:pt x="12" y="6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22" name="Freeform 55"/>
            <p:cNvSpPr>
              <a:spLocks/>
            </p:cNvSpPr>
            <p:nvPr/>
          </p:nvSpPr>
          <p:spPr bwMode="auto">
            <a:xfrm>
              <a:off x="2683" y="1204"/>
              <a:ext cx="63" cy="62"/>
            </a:xfrm>
            <a:custGeom>
              <a:avLst/>
              <a:gdLst>
                <a:gd name="T0" fmla="*/ 0 w 189"/>
                <a:gd name="T1" fmla="*/ 0 h 185"/>
                <a:gd name="T2" fmla="*/ 0 w 189"/>
                <a:gd name="T3" fmla="*/ 0 h 185"/>
                <a:gd name="T4" fmla="*/ 0 w 189"/>
                <a:gd name="T5" fmla="*/ 0 h 185"/>
                <a:gd name="T6" fmla="*/ 0 w 189"/>
                <a:gd name="T7" fmla="*/ 0 h 185"/>
                <a:gd name="T8" fmla="*/ 0 w 189"/>
                <a:gd name="T9" fmla="*/ 0 h 185"/>
                <a:gd name="T10" fmla="*/ 0 w 189"/>
                <a:gd name="T11" fmla="*/ 0 h 185"/>
                <a:gd name="T12" fmla="*/ 0 w 189"/>
                <a:gd name="T13" fmla="*/ 0 h 185"/>
                <a:gd name="T14" fmla="*/ 0 w 189"/>
                <a:gd name="T15" fmla="*/ 0 h 185"/>
                <a:gd name="T16" fmla="*/ 0 w 189"/>
                <a:gd name="T17" fmla="*/ 0 h 185"/>
                <a:gd name="T18" fmla="*/ 0 w 189"/>
                <a:gd name="T19" fmla="*/ 0 h 185"/>
                <a:gd name="T20" fmla="*/ 0 w 189"/>
                <a:gd name="T21" fmla="*/ 0 h 185"/>
                <a:gd name="T22" fmla="*/ 0 w 189"/>
                <a:gd name="T23" fmla="*/ 0 h 185"/>
                <a:gd name="T24" fmla="*/ 0 w 189"/>
                <a:gd name="T25" fmla="*/ 0 h 185"/>
                <a:gd name="T26" fmla="*/ 0 w 189"/>
                <a:gd name="T27" fmla="*/ 0 h 185"/>
                <a:gd name="T28" fmla="*/ 0 w 189"/>
                <a:gd name="T29" fmla="*/ 0 h 185"/>
                <a:gd name="T30" fmla="*/ 0 w 189"/>
                <a:gd name="T31" fmla="*/ 0 h 185"/>
                <a:gd name="T32" fmla="*/ 0 w 189"/>
                <a:gd name="T33" fmla="*/ 0 h 185"/>
                <a:gd name="T34" fmla="*/ 0 w 189"/>
                <a:gd name="T35" fmla="*/ 0 h 185"/>
                <a:gd name="T36" fmla="*/ 0 w 189"/>
                <a:gd name="T37" fmla="*/ 0 h 185"/>
                <a:gd name="T38" fmla="*/ 0 w 189"/>
                <a:gd name="T39" fmla="*/ 0 h 185"/>
                <a:gd name="T40" fmla="*/ 0 w 189"/>
                <a:gd name="T41" fmla="*/ 0 h 185"/>
                <a:gd name="T42" fmla="*/ 0 w 189"/>
                <a:gd name="T43" fmla="*/ 0 h 185"/>
                <a:gd name="T44" fmla="*/ 0 w 189"/>
                <a:gd name="T45" fmla="*/ 0 h 185"/>
                <a:gd name="T46" fmla="*/ 0 w 189"/>
                <a:gd name="T47" fmla="*/ 0 h 18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9"/>
                <a:gd name="T73" fmla="*/ 0 h 185"/>
                <a:gd name="T74" fmla="*/ 189 w 189"/>
                <a:gd name="T75" fmla="*/ 185 h 18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9" h="185">
                  <a:moveTo>
                    <a:pt x="126" y="52"/>
                  </a:moveTo>
                  <a:lnTo>
                    <a:pt x="59" y="121"/>
                  </a:lnTo>
                  <a:lnTo>
                    <a:pt x="64" y="131"/>
                  </a:lnTo>
                  <a:lnTo>
                    <a:pt x="70" y="142"/>
                  </a:lnTo>
                  <a:lnTo>
                    <a:pt x="76" y="151"/>
                  </a:lnTo>
                  <a:lnTo>
                    <a:pt x="83" y="159"/>
                  </a:lnTo>
                  <a:lnTo>
                    <a:pt x="88" y="165"/>
                  </a:lnTo>
                  <a:lnTo>
                    <a:pt x="92" y="171"/>
                  </a:lnTo>
                  <a:lnTo>
                    <a:pt x="98" y="179"/>
                  </a:lnTo>
                  <a:lnTo>
                    <a:pt x="103" y="185"/>
                  </a:lnTo>
                  <a:lnTo>
                    <a:pt x="189" y="122"/>
                  </a:lnTo>
                  <a:lnTo>
                    <a:pt x="184" y="116"/>
                  </a:lnTo>
                  <a:lnTo>
                    <a:pt x="180" y="110"/>
                  </a:lnTo>
                  <a:lnTo>
                    <a:pt x="173" y="102"/>
                  </a:lnTo>
                  <a:lnTo>
                    <a:pt x="168" y="96"/>
                  </a:lnTo>
                  <a:lnTo>
                    <a:pt x="164" y="90"/>
                  </a:lnTo>
                  <a:lnTo>
                    <a:pt x="160" y="85"/>
                  </a:lnTo>
                  <a:lnTo>
                    <a:pt x="158" y="81"/>
                  </a:lnTo>
                  <a:lnTo>
                    <a:pt x="155" y="77"/>
                  </a:lnTo>
                  <a:lnTo>
                    <a:pt x="87" y="147"/>
                  </a:lnTo>
                  <a:lnTo>
                    <a:pt x="126" y="52"/>
                  </a:lnTo>
                  <a:lnTo>
                    <a:pt x="0" y="0"/>
                  </a:lnTo>
                  <a:lnTo>
                    <a:pt x="59" y="121"/>
                  </a:lnTo>
                  <a:lnTo>
                    <a:pt x="126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23" name="Freeform 56"/>
            <p:cNvSpPr>
              <a:spLocks/>
            </p:cNvSpPr>
            <p:nvPr/>
          </p:nvSpPr>
          <p:spPr bwMode="auto">
            <a:xfrm>
              <a:off x="2709" y="1222"/>
              <a:ext cx="84" cy="136"/>
            </a:xfrm>
            <a:custGeom>
              <a:avLst/>
              <a:gdLst>
                <a:gd name="T0" fmla="*/ 0 w 251"/>
                <a:gd name="T1" fmla="*/ 0 h 408"/>
                <a:gd name="T2" fmla="*/ 0 w 251"/>
                <a:gd name="T3" fmla="*/ 0 h 408"/>
                <a:gd name="T4" fmla="*/ 0 w 251"/>
                <a:gd name="T5" fmla="*/ 0 h 408"/>
                <a:gd name="T6" fmla="*/ 0 w 251"/>
                <a:gd name="T7" fmla="*/ 0 h 408"/>
                <a:gd name="T8" fmla="*/ 0 w 251"/>
                <a:gd name="T9" fmla="*/ 0 h 408"/>
                <a:gd name="T10" fmla="*/ 0 w 251"/>
                <a:gd name="T11" fmla="*/ 0 h 408"/>
                <a:gd name="T12" fmla="*/ 0 w 251"/>
                <a:gd name="T13" fmla="*/ 0 h 408"/>
                <a:gd name="T14" fmla="*/ 0 w 251"/>
                <a:gd name="T15" fmla="*/ 0 h 408"/>
                <a:gd name="T16" fmla="*/ 0 w 251"/>
                <a:gd name="T17" fmla="*/ 0 h 408"/>
                <a:gd name="T18" fmla="*/ 0 w 251"/>
                <a:gd name="T19" fmla="*/ 0 h 408"/>
                <a:gd name="T20" fmla="*/ 0 w 251"/>
                <a:gd name="T21" fmla="*/ 0 h 408"/>
                <a:gd name="T22" fmla="*/ 0 w 251"/>
                <a:gd name="T23" fmla="*/ 0 h 408"/>
                <a:gd name="T24" fmla="*/ 0 w 251"/>
                <a:gd name="T25" fmla="*/ 0 h 408"/>
                <a:gd name="T26" fmla="*/ 0 w 251"/>
                <a:gd name="T27" fmla="*/ 0 h 408"/>
                <a:gd name="T28" fmla="*/ 0 w 251"/>
                <a:gd name="T29" fmla="*/ 0 h 408"/>
                <a:gd name="T30" fmla="*/ 0 w 251"/>
                <a:gd name="T31" fmla="*/ 0 h 408"/>
                <a:gd name="T32" fmla="*/ 0 w 251"/>
                <a:gd name="T33" fmla="*/ 0 h 408"/>
                <a:gd name="T34" fmla="*/ 0 w 251"/>
                <a:gd name="T35" fmla="*/ 0 h 408"/>
                <a:gd name="T36" fmla="*/ 0 w 251"/>
                <a:gd name="T37" fmla="*/ 0 h 408"/>
                <a:gd name="T38" fmla="*/ 0 w 251"/>
                <a:gd name="T39" fmla="*/ 0 h 408"/>
                <a:gd name="T40" fmla="*/ 0 w 251"/>
                <a:gd name="T41" fmla="*/ 0 h 408"/>
                <a:gd name="T42" fmla="*/ 0 w 251"/>
                <a:gd name="T43" fmla="*/ 0 h 408"/>
                <a:gd name="T44" fmla="*/ 0 w 251"/>
                <a:gd name="T45" fmla="*/ 0 h 408"/>
                <a:gd name="T46" fmla="*/ 0 w 251"/>
                <a:gd name="T47" fmla="*/ 0 h 40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51"/>
                <a:gd name="T73" fmla="*/ 0 h 408"/>
                <a:gd name="T74" fmla="*/ 251 w 251"/>
                <a:gd name="T75" fmla="*/ 408 h 40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51" h="408">
                  <a:moveTo>
                    <a:pt x="25" y="133"/>
                  </a:moveTo>
                  <a:lnTo>
                    <a:pt x="117" y="81"/>
                  </a:lnTo>
                  <a:lnTo>
                    <a:pt x="111" y="69"/>
                  </a:lnTo>
                  <a:lnTo>
                    <a:pt x="107" y="59"/>
                  </a:lnTo>
                  <a:lnTo>
                    <a:pt x="100" y="46"/>
                  </a:lnTo>
                  <a:lnTo>
                    <a:pt x="92" y="36"/>
                  </a:lnTo>
                  <a:lnTo>
                    <a:pt x="84" y="26"/>
                  </a:lnTo>
                  <a:lnTo>
                    <a:pt x="76" y="18"/>
                  </a:lnTo>
                  <a:lnTo>
                    <a:pt x="66" y="9"/>
                  </a:lnTo>
                  <a:lnTo>
                    <a:pt x="48" y="0"/>
                  </a:lnTo>
                  <a:lnTo>
                    <a:pt x="9" y="95"/>
                  </a:lnTo>
                  <a:lnTo>
                    <a:pt x="2" y="92"/>
                  </a:lnTo>
                  <a:lnTo>
                    <a:pt x="0" y="91"/>
                  </a:lnTo>
                  <a:lnTo>
                    <a:pt x="3" y="93"/>
                  </a:lnTo>
                  <a:lnTo>
                    <a:pt x="5" y="97"/>
                  </a:lnTo>
                  <a:lnTo>
                    <a:pt x="8" y="101"/>
                  </a:lnTo>
                  <a:lnTo>
                    <a:pt x="11" y="106"/>
                  </a:lnTo>
                  <a:lnTo>
                    <a:pt x="15" y="114"/>
                  </a:lnTo>
                  <a:lnTo>
                    <a:pt x="19" y="122"/>
                  </a:lnTo>
                  <a:lnTo>
                    <a:pt x="111" y="70"/>
                  </a:lnTo>
                  <a:lnTo>
                    <a:pt x="25" y="133"/>
                  </a:lnTo>
                  <a:lnTo>
                    <a:pt x="251" y="408"/>
                  </a:lnTo>
                  <a:lnTo>
                    <a:pt x="117" y="81"/>
                  </a:lnTo>
                  <a:lnTo>
                    <a:pt x="25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24" name="Freeform 57"/>
            <p:cNvSpPr>
              <a:spLocks/>
            </p:cNvSpPr>
            <p:nvPr/>
          </p:nvSpPr>
          <p:spPr bwMode="auto">
            <a:xfrm>
              <a:off x="2657" y="1355"/>
              <a:ext cx="26" cy="35"/>
            </a:xfrm>
            <a:custGeom>
              <a:avLst/>
              <a:gdLst>
                <a:gd name="T0" fmla="*/ 0 w 78"/>
                <a:gd name="T1" fmla="*/ 0 h 105"/>
                <a:gd name="T2" fmla="*/ 0 w 78"/>
                <a:gd name="T3" fmla="*/ 0 h 105"/>
                <a:gd name="T4" fmla="*/ 0 w 78"/>
                <a:gd name="T5" fmla="*/ 0 h 105"/>
                <a:gd name="T6" fmla="*/ 0 w 78"/>
                <a:gd name="T7" fmla="*/ 0 h 105"/>
                <a:gd name="T8" fmla="*/ 0 w 78"/>
                <a:gd name="T9" fmla="*/ 0 h 105"/>
                <a:gd name="T10" fmla="*/ 0 w 78"/>
                <a:gd name="T11" fmla="*/ 0 h 105"/>
                <a:gd name="T12" fmla="*/ 0 w 78"/>
                <a:gd name="T13" fmla="*/ 0 h 105"/>
                <a:gd name="T14" fmla="*/ 0 w 78"/>
                <a:gd name="T15" fmla="*/ 0 h 105"/>
                <a:gd name="T16" fmla="*/ 0 w 78"/>
                <a:gd name="T17" fmla="*/ 0 h 105"/>
                <a:gd name="T18" fmla="*/ 0 w 78"/>
                <a:gd name="T19" fmla="*/ 0 h 105"/>
                <a:gd name="T20" fmla="*/ 0 w 78"/>
                <a:gd name="T21" fmla="*/ 0 h 105"/>
                <a:gd name="T22" fmla="*/ 0 w 78"/>
                <a:gd name="T23" fmla="*/ 0 h 105"/>
                <a:gd name="T24" fmla="*/ 0 w 78"/>
                <a:gd name="T25" fmla="*/ 0 h 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"/>
                <a:gd name="T40" fmla="*/ 0 h 105"/>
                <a:gd name="T41" fmla="*/ 78 w 78"/>
                <a:gd name="T42" fmla="*/ 105 h 1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" h="105">
                  <a:moveTo>
                    <a:pt x="0" y="88"/>
                  </a:moveTo>
                  <a:lnTo>
                    <a:pt x="0" y="88"/>
                  </a:lnTo>
                  <a:lnTo>
                    <a:pt x="16" y="99"/>
                  </a:lnTo>
                  <a:lnTo>
                    <a:pt x="40" y="105"/>
                  </a:lnTo>
                  <a:lnTo>
                    <a:pt x="2" y="89"/>
                  </a:lnTo>
                  <a:lnTo>
                    <a:pt x="3" y="90"/>
                  </a:lnTo>
                  <a:lnTo>
                    <a:pt x="78" y="17"/>
                  </a:lnTo>
                  <a:lnTo>
                    <a:pt x="77" y="16"/>
                  </a:lnTo>
                  <a:lnTo>
                    <a:pt x="40" y="0"/>
                  </a:lnTo>
                  <a:lnTo>
                    <a:pt x="62" y="6"/>
                  </a:lnTo>
                  <a:lnTo>
                    <a:pt x="75" y="15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25" name="Freeform 58"/>
            <p:cNvSpPr>
              <a:spLocks/>
            </p:cNvSpPr>
            <p:nvPr/>
          </p:nvSpPr>
          <p:spPr bwMode="auto">
            <a:xfrm>
              <a:off x="2628" y="1355"/>
              <a:ext cx="60" cy="35"/>
            </a:xfrm>
            <a:custGeom>
              <a:avLst/>
              <a:gdLst>
                <a:gd name="T0" fmla="*/ 0 w 179"/>
                <a:gd name="T1" fmla="*/ 0 h 105"/>
                <a:gd name="T2" fmla="*/ 0 w 179"/>
                <a:gd name="T3" fmla="*/ 0 h 105"/>
                <a:gd name="T4" fmla="*/ 0 w 179"/>
                <a:gd name="T5" fmla="*/ 0 h 105"/>
                <a:gd name="T6" fmla="*/ 0 w 179"/>
                <a:gd name="T7" fmla="*/ 0 h 105"/>
                <a:gd name="T8" fmla="*/ 0 w 179"/>
                <a:gd name="T9" fmla="*/ 0 h 105"/>
                <a:gd name="T10" fmla="*/ 0 w 179"/>
                <a:gd name="T11" fmla="*/ 0 h 105"/>
                <a:gd name="T12" fmla="*/ 0 w 179"/>
                <a:gd name="T13" fmla="*/ 0 h 105"/>
                <a:gd name="T14" fmla="*/ 0 w 179"/>
                <a:gd name="T15" fmla="*/ 0 h 105"/>
                <a:gd name="T16" fmla="*/ 0 w 179"/>
                <a:gd name="T17" fmla="*/ 0 h 105"/>
                <a:gd name="T18" fmla="*/ 0 w 179"/>
                <a:gd name="T19" fmla="*/ 0 h 105"/>
                <a:gd name="T20" fmla="*/ 0 w 179"/>
                <a:gd name="T21" fmla="*/ 0 h 105"/>
                <a:gd name="T22" fmla="*/ 0 w 179"/>
                <a:gd name="T23" fmla="*/ 0 h 105"/>
                <a:gd name="T24" fmla="*/ 0 w 179"/>
                <a:gd name="T25" fmla="*/ 0 h 105"/>
                <a:gd name="T26" fmla="*/ 0 w 179"/>
                <a:gd name="T27" fmla="*/ 0 h 105"/>
                <a:gd name="T28" fmla="*/ 0 w 179"/>
                <a:gd name="T29" fmla="*/ 0 h 105"/>
                <a:gd name="T30" fmla="*/ 0 w 179"/>
                <a:gd name="T31" fmla="*/ 0 h 1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9"/>
                <a:gd name="T49" fmla="*/ 0 h 105"/>
                <a:gd name="T50" fmla="*/ 179 w 179"/>
                <a:gd name="T51" fmla="*/ 105 h 1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9" h="105">
                  <a:moveTo>
                    <a:pt x="124" y="0"/>
                  </a:moveTo>
                  <a:lnTo>
                    <a:pt x="86" y="89"/>
                  </a:lnTo>
                  <a:lnTo>
                    <a:pt x="124" y="105"/>
                  </a:lnTo>
                  <a:lnTo>
                    <a:pt x="87" y="89"/>
                  </a:lnTo>
                  <a:lnTo>
                    <a:pt x="70" y="53"/>
                  </a:lnTo>
                  <a:lnTo>
                    <a:pt x="87" y="90"/>
                  </a:lnTo>
                  <a:lnTo>
                    <a:pt x="162" y="17"/>
                  </a:lnTo>
                  <a:lnTo>
                    <a:pt x="179" y="53"/>
                  </a:lnTo>
                  <a:lnTo>
                    <a:pt x="162" y="16"/>
                  </a:lnTo>
                  <a:lnTo>
                    <a:pt x="124" y="0"/>
                  </a:lnTo>
                  <a:lnTo>
                    <a:pt x="161" y="16"/>
                  </a:lnTo>
                  <a:lnTo>
                    <a:pt x="124" y="105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86" y="8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26" name="Freeform 59"/>
            <p:cNvSpPr>
              <a:spLocks/>
            </p:cNvSpPr>
            <p:nvPr/>
          </p:nvSpPr>
          <p:spPr bwMode="auto">
            <a:xfrm>
              <a:off x="2670" y="1355"/>
              <a:ext cx="125" cy="35"/>
            </a:xfrm>
            <a:custGeom>
              <a:avLst/>
              <a:gdLst>
                <a:gd name="T0" fmla="*/ 0 w 376"/>
                <a:gd name="T1" fmla="*/ 0 h 106"/>
                <a:gd name="T2" fmla="*/ 0 w 376"/>
                <a:gd name="T3" fmla="*/ 0 h 106"/>
                <a:gd name="T4" fmla="*/ 0 w 376"/>
                <a:gd name="T5" fmla="*/ 0 h 106"/>
                <a:gd name="T6" fmla="*/ 0 w 376"/>
                <a:gd name="T7" fmla="*/ 0 h 106"/>
                <a:gd name="T8" fmla="*/ 0 w 376"/>
                <a:gd name="T9" fmla="*/ 0 h 106"/>
                <a:gd name="T10" fmla="*/ 0 w 376"/>
                <a:gd name="T11" fmla="*/ 0 h 106"/>
                <a:gd name="T12" fmla="*/ 0 w 376"/>
                <a:gd name="T13" fmla="*/ 0 h 106"/>
                <a:gd name="T14" fmla="*/ 0 w 376"/>
                <a:gd name="T15" fmla="*/ 0 h 106"/>
                <a:gd name="T16" fmla="*/ 0 w 376"/>
                <a:gd name="T17" fmla="*/ 0 h 106"/>
                <a:gd name="T18" fmla="*/ 0 w 376"/>
                <a:gd name="T19" fmla="*/ 0 h 106"/>
                <a:gd name="T20" fmla="*/ 0 w 376"/>
                <a:gd name="T21" fmla="*/ 0 h 106"/>
                <a:gd name="T22" fmla="*/ 0 w 376"/>
                <a:gd name="T23" fmla="*/ 0 h 106"/>
                <a:gd name="T24" fmla="*/ 0 w 376"/>
                <a:gd name="T25" fmla="*/ 0 h 106"/>
                <a:gd name="T26" fmla="*/ 0 w 376"/>
                <a:gd name="T27" fmla="*/ 0 h 106"/>
                <a:gd name="T28" fmla="*/ 0 w 376"/>
                <a:gd name="T29" fmla="*/ 0 h 106"/>
                <a:gd name="T30" fmla="*/ 0 w 376"/>
                <a:gd name="T31" fmla="*/ 0 h 1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6"/>
                <a:gd name="T49" fmla="*/ 0 h 106"/>
                <a:gd name="T50" fmla="*/ 376 w 376"/>
                <a:gd name="T51" fmla="*/ 106 h 1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6" h="106">
                  <a:moveTo>
                    <a:pt x="30" y="106"/>
                  </a:moveTo>
                  <a:lnTo>
                    <a:pt x="30" y="3"/>
                  </a:lnTo>
                  <a:lnTo>
                    <a:pt x="21" y="2"/>
                  </a:lnTo>
                  <a:lnTo>
                    <a:pt x="15" y="2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" y="104"/>
                  </a:lnTo>
                  <a:lnTo>
                    <a:pt x="7" y="105"/>
                  </a:lnTo>
                  <a:lnTo>
                    <a:pt x="13" y="105"/>
                  </a:lnTo>
                  <a:lnTo>
                    <a:pt x="15" y="106"/>
                  </a:lnTo>
                  <a:lnTo>
                    <a:pt x="15" y="3"/>
                  </a:lnTo>
                  <a:lnTo>
                    <a:pt x="30" y="106"/>
                  </a:lnTo>
                  <a:lnTo>
                    <a:pt x="376" y="54"/>
                  </a:lnTo>
                  <a:lnTo>
                    <a:pt x="30" y="3"/>
                  </a:lnTo>
                  <a:lnTo>
                    <a:pt x="30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27" name="Freeform 60"/>
            <p:cNvSpPr>
              <a:spLocks/>
            </p:cNvSpPr>
            <p:nvPr/>
          </p:nvSpPr>
          <p:spPr bwMode="auto">
            <a:xfrm>
              <a:off x="2658" y="1356"/>
              <a:ext cx="25" cy="35"/>
            </a:xfrm>
            <a:custGeom>
              <a:avLst/>
              <a:gdLst>
                <a:gd name="T0" fmla="*/ 0 w 75"/>
                <a:gd name="T1" fmla="*/ 0 h 105"/>
                <a:gd name="T2" fmla="*/ 0 w 75"/>
                <a:gd name="T3" fmla="*/ 0 h 105"/>
                <a:gd name="T4" fmla="*/ 0 w 75"/>
                <a:gd name="T5" fmla="*/ 0 h 105"/>
                <a:gd name="T6" fmla="*/ 0 w 75"/>
                <a:gd name="T7" fmla="*/ 0 h 105"/>
                <a:gd name="T8" fmla="*/ 0 w 75"/>
                <a:gd name="T9" fmla="*/ 0 h 105"/>
                <a:gd name="T10" fmla="*/ 0 w 75"/>
                <a:gd name="T11" fmla="*/ 0 h 105"/>
                <a:gd name="T12" fmla="*/ 0 w 75"/>
                <a:gd name="T13" fmla="*/ 0 h 105"/>
                <a:gd name="T14" fmla="*/ 0 w 75"/>
                <a:gd name="T15" fmla="*/ 0 h 105"/>
                <a:gd name="T16" fmla="*/ 0 w 75"/>
                <a:gd name="T17" fmla="*/ 0 h 105"/>
                <a:gd name="T18" fmla="*/ 0 w 75"/>
                <a:gd name="T19" fmla="*/ 0 h 105"/>
                <a:gd name="T20" fmla="*/ 0 w 75"/>
                <a:gd name="T21" fmla="*/ 0 h 105"/>
                <a:gd name="T22" fmla="*/ 0 w 75"/>
                <a:gd name="T23" fmla="*/ 0 h 105"/>
                <a:gd name="T24" fmla="*/ 0 w 75"/>
                <a:gd name="T25" fmla="*/ 0 h 105"/>
                <a:gd name="T26" fmla="*/ 0 w 75"/>
                <a:gd name="T27" fmla="*/ 0 h 105"/>
                <a:gd name="T28" fmla="*/ 0 w 75"/>
                <a:gd name="T29" fmla="*/ 0 h 105"/>
                <a:gd name="T30" fmla="*/ 0 w 75"/>
                <a:gd name="T31" fmla="*/ 0 h 1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5"/>
                <a:gd name="T49" fmla="*/ 0 h 105"/>
                <a:gd name="T50" fmla="*/ 75 w 75"/>
                <a:gd name="T51" fmla="*/ 105 h 1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5" h="105">
                  <a:moveTo>
                    <a:pt x="0" y="89"/>
                  </a:moveTo>
                  <a:lnTo>
                    <a:pt x="25" y="103"/>
                  </a:lnTo>
                  <a:lnTo>
                    <a:pt x="42" y="105"/>
                  </a:lnTo>
                  <a:lnTo>
                    <a:pt x="46" y="105"/>
                  </a:lnTo>
                  <a:lnTo>
                    <a:pt x="56" y="104"/>
                  </a:lnTo>
                  <a:lnTo>
                    <a:pt x="64" y="103"/>
                  </a:lnTo>
                  <a:lnTo>
                    <a:pt x="49" y="0"/>
                  </a:lnTo>
                  <a:lnTo>
                    <a:pt x="46" y="1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75" y="16"/>
                  </a:lnTo>
                  <a:lnTo>
                    <a:pt x="0" y="89"/>
                  </a:lnTo>
                  <a:lnTo>
                    <a:pt x="11" y="99"/>
                  </a:lnTo>
                  <a:lnTo>
                    <a:pt x="25" y="103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28" name="Freeform 61"/>
            <p:cNvSpPr>
              <a:spLocks/>
            </p:cNvSpPr>
            <p:nvPr/>
          </p:nvSpPr>
          <p:spPr bwMode="auto">
            <a:xfrm>
              <a:off x="2516" y="1093"/>
              <a:ext cx="35" cy="35"/>
            </a:xfrm>
            <a:custGeom>
              <a:avLst/>
              <a:gdLst>
                <a:gd name="T0" fmla="*/ 0 w 106"/>
                <a:gd name="T1" fmla="*/ 0 h 105"/>
                <a:gd name="T2" fmla="*/ 0 w 106"/>
                <a:gd name="T3" fmla="*/ 0 h 105"/>
                <a:gd name="T4" fmla="*/ 0 w 106"/>
                <a:gd name="T5" fmla="*/ 0 h 105"/>
                <a:gd name="T6" fmla="*/ 0 w 106"/>
                <a:gd name="T7" fmla="*/ 0 h 105"/>
                <a:gd name="T8" fmla="*/ 0 w 106"/>
                <a:gd name="T9" fmla="*/ 0 h 105"/>
                <a:gd name="T10" fmla="*/ 0 w 106"/>
                <a:gd name="T11" fmla="*/ 0 h 105"/>
                <a:gd name="T12" fmla="*/ 0 w 106"/>
                <a:gd name="T13" fmla="*/ 0 h 105"/>
                <a:gd name="T14" fmla="*/ 0 w 106"/>
                <a:gd name="T15" fmla="*/ 0 h 105"/>
                <a:gd name="T16" fmla="*/ 0 w 106"/>
                <a:gd name="T17" fmla="*/ 0 h 105"/>
                <a:gd name="T18" fmla="*/ 0 w 106"/>
                <a:gd name="T19" fmla="*/ 0 h 105"/>
                <a:gd name="T20" fmla="*/ 0 w 106"/>
                <a:gd name="T21" fmla="*/ 0 h 105"/>
                <a:gd name="T22" fmla="*/ 0 w 106"/>
                <a:gd name="T23" fmla="*/ 0 h 105"/>
                <a:gd name="T24" fmla="*/ 0 w 106"/>
                <a:gd name="T25" fmla="*/ 0 h 105"/>
                <a:gd name="T26" fmla="*/ 0 w 106"/>
                <a:gd name="T27" fmla="*/ 0 h 105"/>
                <a:gd name="T28" fmla="*/ 0 w 106"/>
                <a:gd name="T29" fmla="*/ 0 h 105"/>
                <a:gd name="T30" fmla="*/ 0 w 106"/>
                <a:gd name="T31" fmla="*/ 0 h 1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6"/>
                <a:gd name="T49" fmla="*/ 0 h 105"/>
                <a:gd name="T50" fmla="*/ 106 w 106"/>
                <a:gd name="T51" fmla="*/ 105 h 1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6" h="105">
                  <a:moveTo>
                    <a:pt x="106" y="48"/>
                  </a:moveTo>
                  <a:lnTo>
                    <a:pt x="53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52" y="2"/>
                  </a:lnTo>
                  <a:lnTo>
                    <a:pt x="57" y="2"/>
                  </a:lnTo>
                  <a:lnTo>
                    <a:pt x="24" y="101"/>
                  </a:lnTo>
                  <a:lnTo>
                    <a:pt x="33" y="103"/>
                  </a:lnTo>
                  <a:lnTo>
                    <a:pt x="46" y="105"/>
                  </a:lnTo>
                  <a:lnTo>
                    <a:pt x="49" y="105"/>
                  </a:lnTo>
                  <a:lnTo>
                    <a:pt x="53" y="105"/>
                  </a:lnTo>
                  <a:lnTo>
                    <a:pt x="0" y="56"/>
                  </a:lnTo>
                  <a:lnTo>
                    <a:pt x="106" y="48"/>
                  </a:lnTo>
                  <a:lnTo>
                    <a:pt x="102" y="1"/>
                  </a:lnTo>
                  <a:lnTo>
                    <a:pt x="53" y="0"/>
                  </a:lnTo>
                  <a:lnTo>
                    <a:pt x="106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29" name="Freeform 62"/>
            <p:cNvSpPr>
              <a:spLocks/>
            </p:cNvSpPr>
            <p:nvPr/>
          </p:nvSpPr>
          <p:spPr bwMode="auto">
            <a:xfrm>
              <a:off x="2516" y="1107"/>
              <a:ext cx="109" cy="105"/>
            </a:xfrm>
            <a:custGeom>
              <a:avLst/>
              <a:gdLst>
                <a:gd name="T0" fmla="*/ 0 w 328"/>
                <a:gd name="T1" fmla="*/ 0 h 316"/>
                <a:gd name="T2" fmla="*/ 0 w 328"/>
                <a:gd name="T3" fmla="*/ 0 h 316"/>
                <a:gd name="T4" fmla="*/ 0 w 328"/>
                <a:gd name="T5" fmla="*/ 0 h 316"/>
                <a:gd name="T6" fmla="*/ 0 w 328"/>
                <a:gd name="T7" fmla="*/ 0 h 316"/>
                <a:gd name="T8" fmla="*/ 0 w 328"/>
                <a:gd name="T9" fmla="*/ 0 h 316"/>
                <a:gd name="T10" fmla="*/ 0 w 328"/>
                <a:gd name="T11" fmla="*/ 0 h 316"/>
                <a:gd name="T12" fmla="*/ 0 w 328"/>
                <a:gd name="T13" fmla="*/ 0 h 316"/>
                <a:gd name="T14" fmla="*/ 0 w 328"/>
                <a:gd name="T15" fmla="*/ 0 h 316"/>
                <a:gd name="T16" fmla="*/ 0 w 328"/>
                <a:gd name="T17" fmla="*/ 0 h 316"/>
                <a:gd name="T18" fmla="*/ 0 w 328"/>
                <a:gd name="T19" fmla="*/ 0 h 316"/>
                <a:gd name="T20" fmla="*/ 0 w 328"/>
                <a:gd name="T21" fmla="*/ 0 h 316"/>
                <a:gd name="T22" fmla="*/ 0 w 328"/>
                <a:gd name="T23" fmla="*/ 0 h 316"/>
                <a:gd name="T24" fmla="*/ 0 w 328"/>
                <a:gd name="T25" fmla="*/ 0 h 316"/>
                <a:gd name="T26" fmla="*/ 0 w 328"/>
                <a:gd name="T27" fmla="*/ 0 h 316"/>
                <a:gd name="T28" fmla="*/ 0 w 328"/>
                <a:gd name="T29" fmla="*/ 0 h 316"/>
                <a:gd name="T30" fmla="*/ 0 w 328"/>
                <a:gd name="T31" fmla="*/ 0 h 3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28"/>
                <a:gd name="T49" fmla="*/ 0 h 316"/>
                <a:gd name="T50" fmla="*/ 328 w 328"/>
                <a:gd name="T51" fmla="*/ 316 h 3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28" h="316">
                  <a:moveTo>
                    <a:pt x="29" y="77"/>
                  </a:moveTo>
                  <a:lnTo>
                    <a:pt x="107" y="7"/>
                  </a:lnTo>
                  <a:lnTo>
                    <a:pt x="107" y="8"/>
                  </a:lnTo>
                  <a:lnTo>
                    <a:pt x="107" y="6"/>
                  </a:lnTo>
                  <a:lnTo>
                    <a:pt x="106" y="5"/>
                  </a:lnTo>
                  <a:lnTo>
                    <a:pt x="0" y="13"/>
                  </a:lnTo>
                  <a:lnTo>
                    <a:pt x="2" y="29"/>
                  </a:lnTo>
                  <a:lnTo>
                    <a:pt x="7" y="45"/>
                  </a:lnTo>
                  <a:lnTo>
                    <a:pt x="13" y="57"/>
                  </a:lnTo>
                  <a:lnTo>
                    <a:pt x="22" y="70"/>
                  </a:lnTo>
                  <a:lnTo>
                    <a:pt x="100" y="0"/>
                  </a:lnTo>
                  <a:lnTo>
                    <a:pt x="29" y="77"/>
                  </a:lnTo>
                  <a:lnTo>
                    <a:pt x="328" y="316"/>
                  </a:lnTo>
                  <a:lnTo>
                    <a:pt x="107" y="7"/>
                  </a:lnTo>
                  <a:lnTo>
                    <a:pt x="29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30" name="Freeform 63"/>
            <p:cNvSpPr>
              <a:spLocks/>
            </p:cNvSpPr>
            <p:nvPr/>
          </p:nvSpPr>
          <p:spPr bwMode="auto">
            <a:xfrm>
              <a:off x="2500" y="1092"/>
              <a:ext cx="49" cy="41"/>
            </a:xfrm>
            <a:custGeom>
              <a:avLst/>
              <a:gdLst>
                <a:gd name="T0" fmla="*/ 0 w 147"/>
                <a:gd name="T1" fmla="*/ 0 h 121"/>
                <a:gd name="T2" fmla="*/ 0 w 147"/>
                <a:gd name="T3" fmla="*/ 0 h 121"/>
                <a:gd name="T4" fmla="*/ 0 w 147"/>
                <a:gd name="T5" fmla="*/ 0 h 121"/>
                <a:gd name="T6" fmla="*/ 0 w 147"/>
                <a:gd name="T7" fmla="*/ 0 h 121"/>
                <a:gd name="T8" fmla="*/ 0 w 147"/>
                <a:gd name="T9" fmla="*/ 0 h 121"/>
                <a:gd name="T10" fmla="*/ 0 w 147"/>
                <a:gd name="T11" fmla="*/ 0 h 121"/>
                <a:gd name="T12" fmla="*/ 0 w 147"/>
                <a:gd name="T13" fmla="*/ 0 h 121"/>
                <a:gd name="T14" fmla="*/ 0 w 147"/>
                <a:gd name="T15" fmla="*/ 0 h 121"/>
                <a:gd name="T16" fmla="*/ 0 w 147"/>
                <a:gd name="T17" fmla="*/ 0 h 121"/>
                <a:gd name="T18" fmla="*/ 0 w 147"/>
                <a:gd name="T19" fmla="*/ 0 h 121"/>
                <a:gd name="T20" fmla="*/ 0 w 147"/>
                <a:gd name="T21" fmla="*/ 0 h 121"/>
                <a:gd name="T22" fmla="*/ 0 w 147"/>
                <a:gd name="T23" fmla="*/ 0 h 121"/>
                <a:gd name="T24" fmla="*/ 0 w 147"/>
                <a:gd name="T25" fmla="*/ 0 h 121"/>
                <a:gd name="T26" fmla="*/ 0 w 147"/>
                <a:gd name="T27" fmla="*/ 0 h 121"/>
                <a:gd name="T28" fmla="*/ 0 w 147"/>
                <a:gd name="T29" fmla="*/ 0 h 121"/>
                <a:gd name="T30" fmla="*/ 0 w 147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21"/>
                <a:gd name="T50" fmla="*/ 147 w 147"/>
                <a:gd name="T51" fmla="*/ 121 h 1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21">
                  <a:moveTo>
                    <a:pt x="86" y="0"/>
                  </a:moveTo>
                  <a:lnTo>
                    <a:pt x="38" y="75"/>
                  </a:lnTo>
                  <a:lnTo>
                    <a:pt x="48" y="91"/>
                  </a:lnTo>
                  <a:lnTo>
                    <a:pt x="56" y="101"/>
                  </a:lnTo>
                  <a:lnTo>
                    <a:pt x="65" y="112"/>
                  </a:lnTo>
                  <a:lnTo>
                    <a:pt x="76" y="121"/>
                  </a:lnTo>
                  <a:lnTo>
                    <a:pt x="147" y="44"/>
                  </a:lnTo>
                  <a:lnTo>
                    <a:pt x="143" y="41"/>
                  </a:lnTo>
                  <a:lnTo>
                    <a:pt x="139" y="36"/>
                  </a:lnTo>
                  <a:lnTo>
                    <a:pt x="135" y="32"/>
                  </a:lnTo>
                  <a:lnTo>
                    <a:pt x="134" y="29"/>
                  </a:lnTo>
                  <a:lnTo>
                    <a:pt x="86" y="105"/>
                  </a:lnTo>
                  <a:lnTo>
                    <a:pt x="86" y="0"/>
                  </a:lnTo>
                  <a:lnTo>
                    <a:pt x="0" y="1"/>
                  </a:lnTo>
                  <a:lnTo>
                    <a:pt x="38" y="7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31" name="Freeform 64"/>
            <p:cNvSpPr>
              <a:spLocks/>
            </p:cNvSpPr>
            <p:nvPr/>
          </p:nvSpPr>
          <p:spPr bwMode="auto">
            <a:xfrm>
              <a:off x="2524" y="1092"/>
              <a:ext cx="11" cy="35"/>
            </a:xfrm>
            <a:custGeom>
              <a:avLst/>
              <a:gdLst>
                <a:gd name="T0" fmla="*/ 0 w 33"/>
                <a:gd name="T1" fmla="*/ 0 h 105"/>
                <a:gd name="T2" fmla="*/ 0 w 33"/>
                <a:gd name="T3" fmla="*/ 0 h 105"/>
                <a:gd name="T4" fmla="*/ 0 w 33"/>
                <a:gd name="T5" fmla="*/ 0 h 105"/>
                <a:gd name="T6" fmla="*/ 0 w 33"/>
                <a:gd name="T7" fmla="*/ 0 h 105"/>
                <a:gd name="T8" fmla="*/ 0 w 33"/>
                <a:gd name="T9" fmla="*/ 0 h 105"/>
                <a:gd name="T10" fmla="*/ 0 w 33"/>
                <a:gd name="T11" fmla="*/ 0 h 105"/>
                <a:gd name="T12" fmla="*/ 0 w 33"/>
                <a:gd name="T13" fmla="*/ 0 h 105"/>
                <a:gd name="T14" fmla="*/ 0 w 33"/>
                <a:gd name="T15" fmla="*/ 0 h 105"/>
                <a:gd name="T16" fmla="*/ 0 w 33"/>
                <a:gd name="T17" fmla="*/ 0 h 105"/>
                <a:gd name="T18" fmla="*/ 0 w 33"/>
                <a:gd name="T19" fmla="*/ 0 h 105"/>
                <a:gd name="T20" fmla="*/ 0 w 33"/>
                <a:gd name="T21" fmla="*/ 0 h 105"/>
                <a:gd name="T22" fmla="*/ 0 w 33"/>
                <a:gd name="T23" fmla="*/ 0 h 105"/>
                <a:gd name="T24" fmla="*/ 0 w 33"/>
                <a:gd name="T25" fmla="*/ 0 h 105"/>
                <a:gd name="T26" fmla="*/ 0 w 33"/>
                <a:gd name="T27" fmla="*/ 0 h 105"/>
                <a:gd name="T28" fmla="*/ 0 w 33"/>
                <a:gd name="T29" fmla="*/ 0 h 105"/>
                <a:gd name="T30" fmla="*/ 0 w 33"/>
                <a:gd name="T31" fmla="*/ 0 h 1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"/>
                <a:gd name="T49" fmla="*/ 0 h 105"/>
                <a:gd name="T50" fmla="*/ 33 w 33"/>
                <a:gd name="T51" fmla="*/ 105 h 1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" h="105">
                  <a:moveTo>
                    <a:pt x="33" y="3"/>
                  </a:moveTo>
                  <a:lnTo>
                    <a:pt x="16" y="0"/>
                  </a:lnTo>
                  <a:lnTo>
                    <a:pt x="15" y="0"/>
                  </a:lnTo>
                  <a:lnTo>
                    <a:pt x="15" y="52"/>
                  </a:lnTo>
                  <a:lnTo>
                    <a:pt x="15" y="105"/>
                  </a:lnTo>
                  <a:lnTo>
                    <a:pt x="16" y="105"/>
                  </a:lnTo>
                  <a:lnTo>
                    <a:pt x="0" y="102"/>
                  </a:lnTo>
                  <a:lnTo>
                    <a:pt x="33" y="4"/>
                  </a:lnTo>
                  <a:lnTo>
                    <a:pt x="25" y="1"/>
                  </a:lnTo>
                  <a:lnTo>
                    <a:pt x="16" y="0"/>
                  </a:lnTo>
                  <a:lnTo>
                    <a:pt x="3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32" name="Freeform 65"/>
            <p:cNvSpPr>
              <a:spLocks/>
            </p:cNvSpPr>
            <p:nvPr/>
          </p:nvSpPr>
          <p:spPr bwMode="auto">
            <a:xfrm>
              <a:off x="2443" y="1391"/>
              <a:ext cx="58" cy="50"/>
            </a:xfrm>
            <a:custGeom>
              <a:avLst/>
              <a:gdLst>
                <a:gd name="T0" fmla="*/ 0 w 172"/>
                <a:gd name="T1" fmla="*/ 0 h 150"/>
                <a:gd name="T2" fmla="*/ 0 w 172"/>
                <a:gd name="T3" fmla="*/ 0 h 150"/>
                <a:gd name="T4" fmla="*/ 0 w 172"/>
                <a:gd name="T5" fmla="*/ 0 h 150"/>
                <a:gd name="T6" fmla="*/ 0 w 172"/>
                <a:gd name="T7" fmla="*/ 0 h 150"/>
                <a:gd name="T8" fmla="*/ 0 w 172"/>
                <a:gd name="T9" fmla="*/ 0 h 150"/>
                <a:gd name="T10" fmla="*/ 0 w 172"/>
                <a:gd name="T11" fmla="*/ 0 h 150"/>
                <a:gd name="T12" fmla="*/ 0 w 172"/>
                <a:gd name="T13" fmla="*/ 0 h 150"/>
                <a:gd name="T14" fmla="*/ 0 w 172"/>
                <a:gd name="T15" fmla="*/ 0 h 150"/>
                <a:gd name="T16" fmla="*/ 0 w 172"/>
                <a:gd name="T17" fmla="*/ 0 h 150"/>
                <a:gd name="T18" fmla="*/ 0 w 172"/>
                <a:gd name="T19" fmla="*/ 0 h 150"/>
                <a:gd name="T20" fmla="*/ 0 w 172"/>
                <a:gd name="T21" fmla="*/ 0 h 150"/>
                <a:gd name="T22" fmla="*/ 0 w 172"/>
                <a:gd name="T23" fmla="*/ 0 h 150"/>
                <a:gd name="T24" fmla="*/ 0 w 172"/>
                <a:gd name="T25" fmla="*/ 0 h 150"/>
                <a:gd name="T26" fmla="*/ 0 w 172"/>
                <a:gd name="T27" fmla="*/ 0 h 150"/>
                <a:gd name="T28" fmla="*/ 0 w 172"/>
                <a:gd name="T29" fmla="*/ 0 h 150"/>
                <a:gd name="T30" fmla="*/ 0 w 172"/>
                <a:gd name="T31" fmla="*/ 0 h 150"/>
                <a:gd name="T32" fmla="*/ 0 w 172"/>
                <a:gd name="T33" fmla="*/ 0 h 150"/>
                <a:gd name="T34" fmla="*/ 0 w 172"/>
                <a:gd name="T35" fmla="*/ 0 h 150"/>
                <a:gd name="T36" fmla="*/ 0 w 172"/>
                <a:gd name="T37" fmla="*/ 0 h 150"/>
                <a:gd name="T38" fmla="*/ 0 w 172"/>
                <a:gd name="T39" fmla="*/ 0 h 150"/>
                <a:gd name="T40" fmla="*/ 0 w 172"/>
                <a:gd name="T41" fmla="*/ 0 h 150"/>
                <a:gd name="T42" fmla="*/ 0 w 172"/>
                <a:gd name="T43" fmla="*/ 0 h 150"/>
                <a:gd name="T44" fmla="*/ 0 w 172"/>
                <a:gd name="T45" fmla="*/ 0 h 150"/>
                <a:gd name="T46" fmla="*/ 0 w 172"/>
                <a:gd name="T47" fmla="*/ 0 h 1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2"/>
                <a:gd name="T73" fmla="*/ 0 h 150"/>
                <a:gd name="T74" fmla="*/ 172 w 172"/>
                <a:gd name="T75" fmla="*/ 150 h 1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2" h="150">
                  <a:moveTo>
                    <a:pt x="172" y="111"/>
                  </a:moveTo>
                  <a:lnTo>
                    <a:pt x="152" y="71"/>
                  </a:lnTo>
                  <a:lnTo>
                    <a:pt x="143" y="63"/>
                  </a:lnTo>
                  <a:lnTo>
                    <a:pt x="135" y="56"/>
                  </a:lnTo>
                  <a:lnTo>
                    <a:pt x="126" y="46"/>
                  </a:lnTo>
                  <a:lnTo>
                    <a:pt x="119" y="38"/>
                  </a:lnTo>
                  <a:lnTo>
                    <a:pt x="112" y="29"/>
                  </a:lnTo>
                  <a:lnTo>
                    <a:pt x="104" y="19"/>
                  </a:lnTo>
                  <a:lnTo>
                    <a:pt x="98" y="10"/>
                  </a:lnTo>
                  <a:lnTo>
                    <a:pt x="91" y="0"/>
                  </a:lnTo>
                  <a:lnTo>
                    <a:pt x="0" y="52"/>
                  </a:lnTo>
                  <a:lnTo>
                    <a:pt x="8" y="64"/>
                  </a:lnTo>
                  <a:lnTo>
                    <a:pt x="16" y="77"/>
                  </a:lnTo>
                  <a:lnTo>
                    <a:pt x="25" y="89"/>
                  </a:lnTo>
                  <a:lnTo>
                    <a:pt x="35" y="103"/>
                  </a:lnTo>
                  <a:lnTo>
                    <a:pt x="47" y="115"/>
                  </a:lnTo>
                  <a:lnTo>
                    <a:pt x="58" y="127"/>
                  </a:lnTo>
                  <a:lnTo>
                    <a:pt x="70" y="138"/>
                  </a:lnTo>
                  <a:lnTo>
                    <a:pt x="83" y="150"/>
                  </a:lnTo>
                  <a:lnTo>
                    <a:pt x="63" y="111"/>
                  </a:lnTo>
                  <a:lnTo>
                    <a:pt x="172" y="111"/>
                  </a:lnTo>
                  <a:lnTo>
                    <a:pt x="172" y="87"/>
                  </a:lnTo>
                  <a:lnTo>
                    <a:pt x="152" y="71"/>
                  </a:lnTo>
                  <a:lnTo>
                    <a:pt x="172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33" name="Freeform 66"/>
            <p:cNvSpPr>
              <a:spLocks/>
            </p:cNvSpPr>
            <p:nvPr/>
          </p:nvSpPr>
          <p:spPr bwMode="auto">
            <a:xfrm>
              <a:off x="2464" y="1411"/>
              <a:ext cx="37" cy="35"/>
            </a:xfrm>
            <a:custGeom>
              <a:avLst/>
              <a:gdLst>
                <a:gd name="T0" fmla="*/ 0 w 109"/>
                <a:gd name="T1" fmla="*/ 0 h 105"/>
                <a:gd name="T2" fmla="*/ 0 w 109"/>
                <a:gd name="T3" fmla="*/ 0 h 105"/>
                <a:gd name="T4" fmla="*/ 0 w 109"/>
                <a:gd name="T5" fmla="*/ 0 h 105"/>
                <a:gd name="T6" fmla="*/ 0 w 109"/>
                <a:gd name="T7" fmla="*/ 0 h 105"/>
                <a:gd name="T8" fmla="*/ 0 w 109"/>
                <a:gd name="T9" fmla="*/ 0 h 105"/>
                <a:gd name="T10" fmla="*/ 0 w 109"/>
                <a:gd name="T11" fmla="*/ 0 h 105"/>
                <a:gd name="T12" fmla="*/ 0 w 109"/>
                <a:gd name="T13" fmla="*/ 0 h 105"/>
                <a:gd name="T14" fmla="*/ 0 w 109"/>
                <a:gd name="T15" fmla="*/ 0 h 105"/>
                <a:gd name="T16" fmla="*/ 0 w 109"/>
                <a:gd name="T17" fmla="*/ 0 h 105"/>
                <a:gd name="T18" fmla="*/ 0 w 109"/>
                <a:gd name="T19" fmla="*/ 0 h 105"/>
                <a:gd name="T20" fmla="*/ 0 w 109"/>
                <a:gd name="T21" fmla="*/ 0 h 105"/>
                <a:gd name="T22" fmla="*/ 0 w 109"/>
                <a:gd name="T23" fmla="*/ 0 h 105"/>
                <a:gd name="T24" fmla="*/ 0 w 109"/>
                <a:gd name="T25" fmla="*/ 0 h 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"/>
                <a:gd name="T40" fmla="*/ 0 h 105"/>
                <a:gd name="T41" fmla="*/ 109 w 109"/>
                <a:gd name="T42" fmla="*/ 105 h 1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" h="105">
                  <a:moveTo>
                    <a:pt x="56" y="105"/>
                  </a:moveTo>
                  <a:lnTo>
                    <a:pt x="56" y="0"/>
                  </a:lnTo>
                  <a:lnTo>
                    <a:pt x="92" y="16"/>
                  </a:lnTo>
                  <a:lnTo>
                    <a:pt x="109" y="52"/>
                  </a:lnTo>
                  <a:lnTo>
                    <a:pt x="0" y="52"/>
                  </a:lnTo>
                  <a:lnTo>
                    <a:pt x="17" y="89"/>
                  </a:lnTo>
                  <a:lnTo>
                    <a:pt x="56" y="105"/>
                  </a:lnTo>
                  <a:lnTo>
                    <a:pt x="56" y="0"/>
                  </a:lnTo>
                  <a:lnTo>
                    <a:pt x="56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34" name="Freeform 67"/>
            <p:cNvSpPr>
              <a:spLocks/>
            </p:cNvSpPr>
            <p:nvPr/>
          </p:nvSpPr>
          <p:spPr bwMode="auto">
            <a:xfrm>
              <a:off x="2461" y="1411"/>
              <a:ext cx="28" cy="35"/>
            </a:xfrm>
            <a:custGeom>
              <a:avLst/>
              <a:gdLst>
                <a:gd name="T0" fmla="*/ 0 w 83"/>
                <a:gd name="T1" fmla="*/ 0 h 105"/>
                <a:gd name="T2" fmla="*/ 0 w 83"/>
                <a:gd name="T3" fmla="*/ 0 h 105"/>
                <a:gd name="T4" fmla="*/ 0 w 83"/>
                <a:gd name="T5" fmla="*/ 0 h 105"/>
                <a:gd name="T6" fmla="*/ 0 w 83"/>
                <a:gd name="T7" fmla="*/ 0 h 105"/>
                <a:gd name="T8" fmla="*/ 0 w 83"/>
                <a:gd name="T9" fmla="*/ 0 h 105"/>
                <a:gd name="T10" fmla="*/ 0 w 83"/>
                <a:gd name="T11" fmla="*/ 0 h 105"/>
                <a:gd name="T12" fmla="*/ 0 w 83"/>
                <a:gd name="T13" fmla="*/ 0 h 105"/>
                <a:gd name="T14" fmla="*/ 0 w 83"/>
                <a:gd name="T15" fmla="*/ 0 h 105"/>
                <a:gd name="T16" fmla="*/ 0 w 83"/>
                <a:gd name="T17" fmla="*/ 0 h 105"/>
                <a:gd name="T18" fmla="*/ 0 w 83"/>
                <a:gd name="T19" fmla="*/ 0 h 105"/>
                <a:gd name="T20" fmla="*/ 0 w 83"/>
                <a:gd name="T21" fmla="*/ 0 h 105"/>
                <a:gd name="T22" fmla="*/ 0 w 83"/>
                <a:gd name="T23" fmla="*/ 0 h 105"/>
                <a:gd name="T24" fmla="*/ 0 w 83"/>
                <a:gd name="T25" fmla="*/ 0 h 105"/>
                <a:gd name="T26" fmla="*/ 0 w 83"/>
                <a:gd name="T27" fmla="*/ 0 h 105"/>
                <a:gd name="T28" fmla="*/ 0 w 83"/>
                <a:gd name="T29" fmla="*/ 0 h 105"/>
                <a:gd name="T30" fmla="*/ 0 w 83"/>
                <a:gd name="T31" fmla="*/ 0 h 1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3"/>
                <a:gd name="T49" fmla="*/ 0 h 105"/>
                <a:gd name="T50" fmla="*/ 83 w 83"/>
                <a:gd name="T51" fmla="*/ 105 h 1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3" h="105">
                  <a:moveTo>
                    <a:pt x="0" y="79"/>
                  </a:moveTo>
                  <a:lnTo>
                    <a:pt x="16" y="92"/>
                  </a:lnTo>
                  <a:lnTo>
                    <a:pt x="29" y="98"/>
                  </a:lnTo>
                  <a:lnTo>
                    <a:pt x="40" y="101"/>
                  </a:lnTo>
                  <a:lnTo>
                    <a:pt x="49" y="103"/>
                  </a:lnTo>
                  <a:lnTo>
                    <a:pt x="65" y="105"/>
                  </a:lnTo>
                  <a:lnTo>
                    <a:pt x="65" y="0"/>
                  </a:lnTo>
                  <a:lnTo>
                    <a:pt x="68" y="2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83" y="14"/>
                  </a:lnTo>
                  <a:lnTo>
                    <a:pt x="0" y="79"/>
                  </a:lnTo>
                  <a:lnTo>
                    <a:pt x="6" y="87"/>
                  </a:lnTo>
                  <a:lnTo>
                    <a:pt x="16" y="92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35" name="Freeform 68"/>
            <p:cNvSpPr>
              <a:spLocks/>
            </p:cNvSpPr>
            <p:nvPr/>
          </p:nvSpPr>
          <p:spPr bwMode="auto">
            <a:xfrm>
              <a:off x="2443" y="1391"/>
              <a:ext cx="46" cy="46"/>
            </a:xfrm>
            <a:custGeom>
              <a:avLst/>
              <a:gdLst>
                <a:gd name="T0" fmla="*/ 0 w 139"/>
                <a:gd name="T1" fmla="*/ 0 h 138"/>
                <a:gd name="T2" fmla="*/ 0 w 139"/>
                <a:gd name="T3" fmla="*/ 0 h 138"/>
                <a:gd name="T4" fmla="*/ 0 w 139"/>
                <a:gd name="T5" fmla="*/ 0 h 138"/>
                <a:gd name="T6" fmla="*/ 0 w 139"/>
                <a:gd name="T7" fmla="*/ 0 h 138"/>
                <a:gd name="T8" fmla="*/ 0 w 139"/>
                <a:gd name="T9" fmla="*/ 0 h 138"/>
                <a:gd name="T10" fmla="*/ 0 w 139"/>
                <a:gd name="T11" fmla="*/ 0 h 138"/>
                <a:gd name="T12" fmla="*/ 0 w 139"/>
                <a:gd name="T13" fmla="*/ 0 h 138"/>
                <a:gd name="T14" fmla="*/ 0 w 139"/>
                <a:gd name="T15" fmla="*/ 0 h 138"/>
                <a:gd name="T16" fmla="*/ 0 w 139"/>
                <a:gd name="T17" fmla="*/ 0 h 138"/>
                <a:gd name="T18" fmla="*/ 0 w 139"/>
                <a:gd name="T19" fmla="*/ 0 h 138"/>
                <a:gd name="T20" fmla="*/ 0 w 139"/>
                <a:gd name="T21" fmla="*/ 0 h 138"/>
                <a:gd name="T22" fmla="*/ 0 w 139"/>
                <a:gd name="T23" fmla="*/ 0 h 138"/>
                <a:gd name="T24" fmla="*/ 0 w 139"/>
                <a:gd name="T25" fmla="*/ 0 h 138"/>
                <a:gd name="T26" fmla="*/ 0 w 139"/>
                <a:gd name="T27" fmla="*/ 0 h 138"/>
                <a:gd name="T28" fmla="*/ 0 w 139"/>
                <a:gd name="T29" fmla="*/ 0 h 138"/>
                <a:gd name="T30" fmla="*/ 0 w 139"/>
                <a:gd name="T31" fmla="*/ 0 h 138"/>
                <a:gd name="T32" fmla="*/ 0 w 139"/>
                <a:gd name="T33" fmla="*/ 0 h 138"/>
                <a:gd name="T34" fmla="*/ 0 w 139"/>
                <a:gd name="T35" fmla="*/ 0 h 138"/>
                <a:gd name="T36" fmla="*/ 0 w 139"/>
                <a:gd name="T37" fmla="*/ 0 h 138"/>
                <a:gd name="T38" fmla="*/ 0 w 139"/>
                <a:gd name="T39" fmla="*/ 0 h 138"/>
                <a:gd name="T40" fmla="*/ 0 w 139"/>
                <a:gd name="T41" fmla="*/ 0 h 1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9"/>
                <a:gd name="T64" fmla="*/ 0 h 138"/>
                <a:gd name="T65" fmla="*/ 139 w 139"/>
                <a:gd name="T66" fmla="*/ 138 h 1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9" h="138">
                  <a:moveTo>
                    <a:pt x="93" y="0"/>
                  </a:moveTo>
                  <a:lnTo>
                    <a:pt x="0" y="48"/>
                  </a:lnTo>
                  <a:lnTo>
                    <a:pt x="6" y="59"/>
                  </a:lnTo>
                  <a:lnTo>
                    <a:pt x="12" y="70"/>
                  </a:lnTo>
                  <a:lnTo>
                    <a:pt x="17" y="82"/>
                  </a:lnTo>
                  <a:lnTo>
                    <a:pt x="26" y="96"/>
                  </a:lnTo>
                  <a:lnTo>
                    <a:pt x="32" y="105"/>
                  </a:lnTo>
                  <a:lnTo>
                    <a:pt x="40" y="118"/>
                  </a:lnTo>
                  <a:lnTo>
                    <a:pt x="49" y="129"/>
                  </a:lnTo>
                  <a:lnTo>
                    <a:pt x="56" y="138"/>
                  </a:lnTo>
                  <a:lnTo>
                    <a:pt x="139" y="73"/>
                  </a:lnTo>
                  <a:lnTo>
                    <a:pt x="134" y="66"/>
                  </a:lnTo>
                  <a:lnTo>
                    <a:pt x="128" y="59"/>
                  </a:lnTo>
                  <a:lnTo>
                    <a:pt x="124" y="52"/>
                  </a:lnTo>
                  <a:lnTo>
                    <a:pt x="117" y="41"/>
                  </a:lnTo>
                  <a:lnTo>
                    <a:pt x="111" y="32"/>
                  </a:lnTo>
                  <a:lnTo>
                    <a:pt x="106" y="24"/>
                  </a:lnTo>
                  <a:lnTo>
                    <a:pt x="100" y="13"/>
                  </a:lnTo>
                  <a:lnTo>
                    <a:pt x="96" y="4"/>
                  </a:lnTo>
                  <a:lnTo>
                    <a:pt x="2" y="5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36" name="Freeform 69"/>
            <p:cNvSpPr>
              <a:spLocks/>
            </p:cNvSpPr>
            <p:nvPr/>
          </p:nvSpPr>
          <p:spPr bwMode="auto">
            <a:xfrm>
              <a:off x="2545" y="1112"/>
              <a:ext cx="32" cy="39"/>
            </a:xfrm>
            <a:custGeom>
              <a:avLst/>
              <a:gdLst>
                <a:gd name="T0" fmla="*/ 0 w 96"/>
                <a:gd name="T1" fmla="*/ 0 h 119"/>
                <a:gd name="T2" fmla="*/ 0 w 96"/>
                <a:gd name="T3" fmla="*/ 0 h 119"/>
                <a:gd name="T4" fmla="*/ 0 w 96"/>
                <a:gd name="T5" fmla="*/ 0 h 119"/>
                <a:gd name="T6" fmla="*/ 0 w 96"/>
                <a:gd name="T7" fmla="*/ 0 h 119"/>
                <a:gd name="T8" fmla="*/ 0 w 96"/>
                <a:gd name="T9" fmla="*/ 0 h 119"/>
                <a:gd name="T10" fmla="*/ 0 w 96"/>
                <a:gd name="T11" fmla="*/ 0 h 119"/>
                <a:gd name="T12" fmla="*/ 0 w 96"/>
                <a:gd name="T13" fmla="*/ 0 h 119"/>
                <a:gd name="T14" fmla="*/ 0 w 96"/>
                <a:gd name="T15" fmla="*/ 0 h 119"/>
                <a:gd name="T16" fmla="*/ 0 w 96"/>
                <a:gd name="T17" fmla="*/ 0 h 119"/>
                <a:gd name="T18" fmla="*/ 0 w 96"/>
                <a:gd name="T19" fmla="*/ 0 h 119"/>
                <a:gd name="T20" fmla="*/ 0 w 96"/>
                <a:gd name="T21" fmla="*/ 0 h 119"/>
                <a:gd name="T22" fmla="*/ 0 w 96"/>
                <a:gd name="T23" fmla="*/ 0 h 119"/>
                <a:gd name="T24" fmla="*/ 0 w 96"/>
                <a:gd name="T25" fmla="*/ 0 h 119"/>
                <a:gd name="T26" fmla="*/ 0 w 96"/>
                <a:gd name="T27" fmla="*/ 0 h 119"/>
                <a:gd name="T28" fmla="*/ 0 w 96"/>
                <a:gd name="T29" fmla="*/ 0 h 119"/>
                <a:gd name="T30" fmla="*/ 0 w 96"/>
                <a:gd name="T31" fmla="*/ 0 h 119"/>
                <a:gd name="T32" fmla="*/ 0 w 96"/>
                <a:gd name="T33" fmla="*/ 0 h 119"/>
                <a:gd name="T34" fmla="*/ 0 w 96"/>
                <a:gd name="T35" fmla="*/ 0 h 119"/>
                <a:gd name="T36" fmla="*/ 0 w 96"/>
                <a:gd name="T37" fmla="*/ 0 h 119"/>
                <a:gd name="T38" fmla="*/ 0 w 96"/>
                <a:gd name="T39" fmla="*/ 0 h 119"/>
                <a:gd name="T40" fmla="*/ 0 w 96"/>
                <a:gd name="T41" fmla="*/ 0 h 1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19"/>
                <a:gd name="T65" fmla="*/ 96 w 96"/>
                <a:gd name="T66" fmla="*/ 119 h 1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19">
                  <a:moveTo>
                    <a:pt x="86" y="119"/>
                  </a:moveTo>
                  <a:lnTo>
                    <a:pt x="96" y="16"/>
                  </a:lnTo>
                  <a:lnTo>
                    <a:pt x="89" y="15"/>
                  </a:lnTo>
                  <a:lnTo>
                    <a:pt x="84" y="14"/>
                  </a:lnTo>
                  <a:lnTo>
                    <a:pt x="74" y="12"/>
                  </a:lnTo>
                  <a:lnTo>
                    <a:pt x="70" y="11"/>
                  </a:lnTo>
                  <a:lnTo>
                    <a:pt x="64" y="9"/>
                  </a:lnTo>
                  <a:lnTo>
                    <a:pt x="54" y="6"/>
                  </a:lnTo>
                  <a:lnTo>
                    <a:pt x="46" y="3"/>
                  </a:lnTo>
                  <a:lnTo>
                    <a:pt x="38" y="0"/>
                  </a:lnTo>
                  <a:lnTo>
                    <a:pt x="0" y="97"/>
                  </a:lnTo>
                  <a:lnTo>
                    <a:pt x="11" y="100"/>
                  </a:lnTo>
                  <a:lnTo>
                    <a:pt x="19" y="103"/>
                  </a:lnTo>
                  <a:lnTo>
                    <a:pt x="28" y="106"/>
                  </a:lnTo>
                  <a:lnTo>
                    <a:pt x="39" y="110"/>
                  </a:lnTo>
                  <a:lnTo>
                    <a:pt x="51" y="113"/>
                  </a:lnTo>
                  <a:lnTo>
                    <a:pt x="61" y="115"/>
                  </a:lnTo>
                  <a:lnTo>
                    <a:pt x="72" y="118"/>
                  </a:lnTo>
                  <a:lnTo>
                    <a:pt x="84" y="119"/>
                  </a:lnTo>
                  <a:lnTo>
                    <a:pt x="94" y="16"/>
                  </a:lnTo>
                  <a:lnTo>
                    <a:pt x="86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37" name="Freeform 70"/>
            <p:cNvSpPr>
              <a:spLocks/>
            </p:cNvSpPr>
            <p:nvPr/>
          </p:nvSpPr>
          <p:spPr bwMode="auto">
            <a:xfrm>
              <a:off x="2542" y="1112"/>
              <a:ext cx="34" cy="39"/>
            </a:xfrm>
            <a:custGeom>
              <a:avLst/>
              <a:gdLst>
                <a:gd name="T0" fmla="*/ 0 w 101"/>
                <a:gd name="T1" fmla="*/ 0 h 119"/>
                <a:gd name="T2" fmla="*/ 0 w 101"/>
                <a:gd name="T3" fmla="*/ 0 h 119"/>
                <a:gd name="T4" fmla="*/ 0 w 101"/>
                <a:gd name="T5" fmla="*/ 0 h 119"/>
                <a:gd name="T6" fmla="*/ 0 w 101"/>
                <a:gd name="T7" fmla="*/ 0 h 119"/>
                <a:gd name="T8" fmla="*/ 0 w 101"/>
                <a:gd name="T9" fmla="*/ 0 h 119"/>
                <a:gd name="T10" fmla="*/ 0 w 101"/>
                <a:gd name="T11" fmla="*/ 0 h 119"/>
                <a:gd name="T12" fmla="*/ 0 w 101"/>
                <a:gd name="T13" fmla="*/ 0 h 119"/>
                <a:gd name="T14" fmla="*/ 0 w 101"/>
                <a:gd name="T15" fmla="*/ 0 h 119"/>
                <a:gd name="T16" fmla="*/ 0 w 101"/>
                <a:gd name="T17" fmla="*/ 0 h 119"/>
                <a:gd name="T18" fmla="*/ 0 w 101"/>
                <a:gd name="T19" fmla="*/ 0 h 119"/>
                <a:gd name="T20" fmla="*/ 0 w 101"/>
                <a:gd name="T21" fmla="*/ 0 h 119"/>
                <a:gd name="T22" fmla="*/ 0 w 101"/>
                <a:gd name="T23" fmla="*/ 0 h 119"/>
                <a:gd name="T24" fmla="*/ 0 w 101"/>
                <a:gd name="T25" fmla="*/ 0 h 119"/>
                <a:gd name="T26" fmla="*/ 0 w 101"/>
                <a:gd name="T27" fmla="*/ 0 h 119"/>
                <a:gd name="T28" fmla="*/ 0 w 101"/>
                <a:gd name="T29" fmla="*/ 0 h 119"/>
                <a:gd name="T30" fmla="*/ 0 w 101"/>
                <a:gd name="T31" fmla="*/ 0 h 119"/>
                <a:gd name="T32" fmla="*/ 0 w 101"/>
                <a:gd name="T33" fmla="*/ 0 h 119"/>
                <a:gd name="T34" fmla="*/ 0 w 101"/>
                <a:gd name="T35" fmla="*/ 0 h 119"/>
                <a:gd name="T36" fmla="*/ 0 w 101"/>
                <a:gd name="T37" fmla="*/ 0 h 119"/>
                <a:gd name="T38" fmla="*/ 0 w 101"/>
                <a:gd name="T39" fmla="*/ 0 h 119"/>
                <a:gd name="T40" fmla="*/ 0 w 101"/>
                <a:gd name="T41" fmla="*/ 0 h 1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1"/>
                <a:gd name="T64" fmla="*/ 0 h 119"/>
                <a:gd name="T65" fmla="*/ 101 w 101"/>
                <a:gd name="T66" fmla="*/ 119 h 1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1" h="119">
                  <a:moveTo>
                    <a:pt x="45" y="0"/>
                  </a:moveTo>
                  <a:lnTo>
                    <a:pt x="0" y="94"/>
                  </a:lnTo>
                  <a:lnTo>
                    <a:pt x="10" y="99"/>
                  </a:lnTo>
                  <a:lnTo>
                    <a:pt x="22" y="104"/>
                  </a:lnTo>
                  <a:lnTo>
                    <a:pt x="36" y="109"/>
                  </a:lnTo>
                  <a:lnTo>
                    <a:pt x="49" y="112"/>
                  </a:lnTo>
                  <a:lnTo>
                    <a:pt x="57" y="114"/>
                  </a:lnTo>
                  <a:lnTo>
                    <a:pt x="70" y="117"/>
                  </a:lnTo>
                  <a:lnTo>
                    <a:pt x="82" y="118"/>
                  </a:lnTo>
                  <a:lnTo>
                    <a:pt x="93" y="119"/>
                  </a:lnTo>
                  <a:lnTo>
                    <a:pt x="101" y="16"/>
                  </a:lnTo>
                  <a:lnTo>
                    <a:pt x="93" y="15"/>
                  </a:lnTo>
                  <a:lnTo>
                    <a:pt x="86" y="14"/>
                  </a:lnTo>
                  <a:lnTo>
                    <a:pt x="80" y="13"/>
                  </a:lnTo>
                  <a:lnTo>
                    <a:pt x="72" y="11"/>
                  </a:lnTo>
                  <a:lnTo>
                    <a:pt x="66" y="10"/>
                  </a:lnTo>
                  <a:lnTo>
                    <a:pt x="63" y="9"/>
                  </a:lnTo>
                  <a:lnTo>
                    <a:pt x="58" y="6"/>
                  </a:lnTo>
                  <a:lnTo>
                    <a:pt x="52" y="3"/>
                  </a:lnTo>
                  <a:lnTo>
                    <a:pt x="7" y="9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38" name="Freeform 71"/>
            <p:cNvSpPr>
              <a:spLocks/>
            </p:cNvSpPr>
            <p:nvPr/>
          </p:nvSpPr>
          <p:spPr bwMode="auto">
            <a:xfrm>
              <a:off x="2521" y="1375"/>
              <a:ext cx="71" cy="69"/>
            </a:xfrm>
            <a:custGeom>
              <a:avLst/>
              <a:gdLst>
                <a:gd name="T0" fmla="*/ 0 w 213"/>
                <a:gd name="T1" fmla="*/ 0 h 208"/>
                <a:gd name="T2" fmla="*/ 0 w 213"/>
                <a:gd name="T3" fmla="*/ 0 h 208"/>
                <a:gd name="T4" fmla="*/ 0 w 213"/>
                <a:gd name="T5" fmla="*/ 0 h 208"/>
                <a:gd name="T6" fmla="*/ 0 w 213"/>
                <a:gd name="T7" fmla="*/ 0 h 208"/>
                <a:gd name="T8" fmla="*/ 0 w 213"/>
                <a:gd name="T9" fmla="*/ 0 h 208"/>
                <a:gd name="T10" fmla="*/ 0 w 213"/>
                <a:gd name="T11" fmla="*/ 0 h 208"/>
                <a:gd name="T12" fmla="*/ 0 w 213"/>
                <a:gd name="T13" fmla="*/ 0 h 208"/>
                <a:gd name="T14" fmla="*/ 0 w 213"/>
                <a:gd name="T15" fmla="*/ 0 h 208"/>
                <a:gd name="T16" fmla="*/ 0 w 213"/>
                <a:gd name="T17" fmla="*/ 0 h 208"/>
                <a:gd name="T18" fmla="*/ 0 w 213"/>
                <a:gd name="T19" fmla="*/ 0 h 208"/>
                <a:gd name="T20" fmla="*/ 0 w 213"/>
                <a:gd name="T21" fmla="*/ 0 h 208"/>
                <a:gd name="T22" fmla="*/ 0 w 213"/>
                <a:gd name="T23" fmla="*/ 0 h 208"/>
                <a:gd name="T24" fmla="*/ 0 w 213"/>
                <a:gd name="T25" fmla="*/ 0 h 208"/>
                <a:gd name="T26" fmla="*/ 0 w 213"/>
                <a:gd name="T27" fmla="*/ 0 h 208"/>
                <a:gd name="T28" fmla="*/ 0 w 213"/>
                <a:gd name="T29" fmla="*/ 0 h 208"/>
                <a:gd name="T30" fmla="*/ 0 w 213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3"/>
                <a:gd name="T49" fmla="*/ 0 h 208"/>
                <a:gd name="T50" fmla="*/ 213 w 213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3" h="208">
                  <a:moveTo>
                    <a:pt x="17" y="73"/>
                  </a:moveTo>
                  <a:lnTo>
                    <a:pt x="99" y="8"/>
                  </a:lnTo>
                  <a:lnTo>
                    <a:pt x="97" y="5"/>
                  </a:lnTo>
                  <a:lnTo>
                    <a:pt x="96" y="3"/>
                  </a:lnTo>
                  <a:lnTo>
                    <a:pt x="0" y="50"/>
                  </a:lnTo>
                  <a:lnTo>
                    <a:pt x="4" y="56"/>
                  </a:lnTo>
                  <a:lnTo>
                    <a:pt x="6" y="58"/>
                  </a:lnTo>
                  <a:lnTo>
                    <a:pt x="8" y="61"/>
                  </a:lnTo>
                  <a:lnTo>
                    <a:pt x="10" y="65"/>
                  </a:lnTo>
                  <a:lnTo>
                    <a:pt x="92" y="0"/>
                  </a:lnTo>
                  <a:lnTo>
                    <a:pt x="17" y="73"/>
                  </a:lnTo>
                  <a:lnTo>
                    <a:pt x="213" y="208"/>
                  </a:lnTo>
                  <a:lnTo>
                    <a:pt x="98" y="8"/>
                  </a:lnTo>
                  <a:lnTo>
                    <a:pt x="1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39" name="Freeform 72"/>
            <p:cNvSpPr>
              <a:spLocks/>
            </p:cNvSpPr>
            <p:nvPr/>
          </p:nvSpPr>
          <p:spPr bwMode="auto">
            <a:xfrm>
              <a:off x="2522" y="1371"/>
              <a:ext cx="33" cy="31"/>
            </a:xfrm>
            <a:custGeom>
              <a:avLst/>
              <a:gdLst>
                <a:gd name="T0" fmla="*/ 0 w 98"/>
                <a:gd name="T1" fmla="*/ 0 h 93"/>
                <a:gd name="T2" fmla="*/ 0 w 98"/>
                <a:gd name="T3" fmla="*/ 0 h 93"/>
                <a:gd name="T4" fmla="*/ 0 w 98"/>
                <a:gd name="T5" fmla="*/ 0 h 93"/>
                <a:gd name="T6" fmla="*/ 0 w 98"/>
                <a:gd name="T7" fmla="*/ 0 h 93"/>
                <a:gd name="T8" fmla="*/ 0 w 98"/>
                <a:gd name="T9" fmla="*/ 0 h 93"/>
                <a:gd name="T10" fmla="*/ 0 w 98"/>
                <a:gd name="T11" fmla="*/ 0 h 93"/>
                <a:gd name="T12" fmla="*/ 0 w 98"/>
                <a:gd name="T13" fmla="*/ 0 h 93"/>
                <a:gd name="T14" fmla="*/ 0 w 98"/>
                <a:gd name="T15" fmla="*/ 0 h 93"/>
                <a:gd name="T16" fmla="*/ 0 w 98"/>
                <a:gd name="T17" fmla="*/ 0 h 93"/>
                <a:gd name="T18" fmla="*/ 0 w 98"/>
                <a:gd name="T19" fmla="*/ 0 h 93"/>
                <a:gd name="T20" fmla="*/ 0 w 98"/>
                <a:gd name="T21" fmla="*/ 0 h 93"/>
                <a:gd name="T22" fmla="*/ 0 w 98"/>
                <a:gd name="T23" fmla="*/ 0 h 93"/>
                <a:gd name="T24" fmla="*/ 0 w 98"/>
                <a:gd name="T25" fmla="*/ 0 h 93"/>
                <a:gd name="T26" fmla="*/ 0 w 98"/>
                <a:gd name="T27" fmla="*/ 0 h 93"/>
                <a:gd name="T28" fmla="*/ 0 w 98"/>
                <a:gd name="T29" fmla="*/ 0 h 93"/>
                <a:gd name="T30" fmla="*/ 0 w 98"/>
                <a:gd name="T31" fmla="*/ 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8"/>
                <a:gd name="T49" fmla="*/ 0 h 93"/>
                <a:gd name="T50" fmla="*/ 98 w 98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8" h="93">
                  <a:moveTo>
                    <a:pt x="0" y="69"/>
                  </a:moveTo>
                  <a:lnTo>
                    <a:pt x="11" y="82"/>
                  </a:lnTo>
                  <a:lnTo>
                    <a:pt x="27" y="93"/>
                  </a:lnTo>
                  <a:lnTo>
                    <a:pt x="13" y="83"/>
                  </a:lnTo>
                  <a:lnTo>
                    <a:pt x="3" y="70"/>
                  </a:lnTo>
                  <a:lnTo>
                    <a:pt x="14" y="85"/>
                  </a:lnTo>
                  <a:lnTo>
                    <a:pt x="89" y="12"/>
                  </a:lnTo>
                  <a:lnTo>
                    <a:pt x="98" y="26"/>
                  </a:lnTo>
                  <a:lnTo>
                    <a:pt x="88" y="10"/>
                  </a:lnTo>
                  <a:lnTo>
                    <a:pt x="72" y="0"/>
                  </a:lnTo>
                  <a:lnTo>
                    <a:pt x="86" y="9"/>
                  </a:lnTo>
                  <a:lnTo>
                    <a:pt x="96" y="23"/>
                  </a:lnTo>
                  <a:lnTo>
                    <a:pt x="0" y="68"/>
                  </a:lnTo>
                  <a:lnTo>
                    <a:pt x="5" y="76"/>
                  </a:lnTo>
                  <a:lnTo>
                    <a:pt x="11" y="82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40" name="Freeform 73"/>
            <p:cNvSpPr>
              <a:spLocks/>
            </p:cNvSpPr>
            <p:nvPr/>
          </p:nvSpPr>
          <p:spPr bwMode="auto">
            <a:xfrm>
              <a:off x="2519" y="1374"/>
              <a:ext cx="35" cy="20"/>
            </a:xfrm>
            <a:custGeom>
              <a:avLst/>
              <a:gdLst>
                <a:gd name="T0" fmla="*/ 0 w 106"/>
                <a:gd name="T1" fmla="*/ 0 h 61"/>
                <a:gd name="T2" fmla="*/ 0 w 106"/>
                <a:gd name="T3" fmla="*/ 0 h 61"/>
                <a:gd name="T4" fmla="*/ 0 w 106"/>
                <a:gd name="T5" fmla="*/ 0 h 61"/>
                <a:gd name="T6" fmla="*/ 0 w 106"/>
                <a:gd name="T7" fmla="*/ 0 h 61"/>
                <a:gd name="T8" fmla="*/ 0 w 106"/>
                <a:gd name="T9" fmla="*/ 0 h 61"/>
                <a:gd name="T10" fmla="*/ 0 w 106"/>
                <a:gd name="T11" fmla="*/ 0 h 61"/>
                <a:gd name="T12" fmla="*/ 0 w 106"/>
                <a:gd name="T13" fmla="*/ 0 h 61"/>
                <a:gd name="T14" fmla="*/ 0 w 106"/>
                <a:gd name="T15" fmla="*/ 0 h 61"/>
                <a:gd name="T16" fmla="*/ 0 w 106"/>
                <a:gd name="T17" fmla="*/ 0 h 61"/>
                <a:gd name="T18" fmla="*/ 0 w 106"/>
                <a:gd name="T19" fmla="*/ 0 h 61"/>
                <a:gd name="T20" fmla="*/ 0 w 106"/>
                <a:gd name="T21" fmla="*/ 0 h 61"/>
                <a:gd name="T22" fmla="*/ 0 w 106"/>
                <a:gd name="T23" fmla="*/ 0 h 61"/>
                <a:gd name="T24" fmla="*/ 0 w 106"/>
                <a:gd name="T25" fmla="*/ 0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6"/>
                <a:gd name="T40" fmla="*/ 0 h 61"/>
                <a:gd name="T41" fmla="*/ 106 w 106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6" h="61">
                  <a:moveTo>
                    <a:pt x="0" y="42"/>
                  </a:moveTo>
                  <a:lnTo>
                    <a:pt x="3" y="49"/>
                  </a:lnTo>
                  <a:lnTo>
                    <a:pt x="8" y="57"/>
                  </a:lnTo>
                  <a:lnTo>
                    <a:pt x="7" y="55"/>
                  </a:lnTo>
                  <a:lnTo>
                    <a:pt x="8" y="58"/>
                  </a:lnTo>
                  <a:lnTo>
                    <a:pt x="10" y="61"/>
                  </a:lnTo>
                  <a:lnTo>
                    <a:pt x="106" y="15"/>
                  </a:lnTo>
                  <a:lnTo>
                    <a:pt x="104" y="11"/>
                  </a:lnTo>
                  <a:lnTo>
                    <a:pt x="103" y="8"/>
                  </a:lnTo>
                  <a:lnTo>
                    <a:pt x="98" y="0"/>
                  </a:lnTo>
                  <a:lnTo>
                    <a:pt x="99" y="2"/>
                  </a:lnTo>
                  <a:lnTo>
                    <a:pt x="102" y="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41" name="Freeform 74"/>
            <p:cNvSpPr>
              <a:spLocks/>
            </p:cNvSpPr>
            <p:nvPr/>
          </p:nvSpPr>
          <p:spPr bwMode="auto">
            <a:xfrm>
              <a:off x="2517" y="1312"/>
              <a:ext cx="36" cy="76"/>
            </a:xfrm>
            <a:custGeom>
              <a:avLst/>
              <a:gdLst>
                <a:gd name="T0" fmla="*/ 0 w 108"/>
                <a:gd name="T1" fmla="*/ 0 h 227"/>
                <a:gd name="T2" fmla="*/ 0 w 108"/>
                <a:gd name="T3" fmla="*/ 0 h 227"/>
                <a:gd name="T4" fmla="*/ 0 w 108"/>
                <a:gd name="T5" fmla="*/ 0 h 227"/>
                <a:gd name="T6" fmla="*/ 0 w 108"/>
                <a:gd name="T7" fmla="*/ 0 h 227"/>
                <a:gd name="T8" fmla="*/ 0 w 108"/>
                <a:gd name="T9" fmla="*/ 0 h 227"/>
                <a:gd name="T10" fmla="*/ 0 w 108"/>
                <a:gd name="T11" fmla="*/ 0 h 227"/>
                <a:gd name="T12" fmla="*/ 0 w 108"/>
                <a:gd name="T13" fmla="*/ 0 h 227"/>
                <a:gd name="T14" fmla="*/ 0 w 108"/>
                <a:gd name="T15" fmla="*/ 0 h 227"/>
                <a:gd name="T16" fmla="*/ 0 w 108"/>
                <a:gd name="T17" fmla="*/ 0 h 227"/>
                <a:gd name="T18" fmla="*/ 0 w 108"/>
                <a:gd name="T19" fmla="*/ 0 h 227"/>
                <a:gd name="T20" fmla="*/ 0 w 108"/>
                <a:gd name="T21" fmla="*/ 0 h 227"/>
                <a:gd name="T22" fmla="*/ 0 w 108"/>
                <a:gd name="T23" fmla="*/ 0 h 227"/>
                <a:gd name="T24" fmla="*/ 0 w 108"/>
                <a:gd name="T25" fmla="*/ 0 h 227"/>
                <a:gd name="T26" fmla="*/ 0 w 108"/>
                <a:gd name="T27" fmla="*/ 0 h 227"/>
                <a:gd name="T28" fmla="*/ 0 w 108"/>
                <a:gd name="T29" fmla="*/ 0 h 227"/>
                <a:gd name="T30" fmla="*/ 0 w 108"/>
                <a:gd name="T31" fmla="*/ 0 h 2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8"/>
                <a:gd name="T49" fmla="*/ 0 h 227"/>
                <a:gd name="T50" fmla="*/ 108 w 108"/>
                <a:gd name="T51" fmla="*/ 227 h 22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8" h="227">
                  <a:moveTo>
                    <a:pt x="102" y="180"/>
                  </a:moveTo>
                  <a:lnTo>
                    <a:pt x="0" y="204"/>
                  </a:lnTo>
                  <a:lnTo>
                    <a:pt x="4" y="222"/>
                  </a:lnTo>
                  <a:lnTo>
                    <a:pt x="5" y="223"/>
                  </a:lnTo>
                  <a:lnTo>
                    <a:pt x="3" y="221"/>
                  </a:lnTo>
                  <a:lnTo>
                    <a:pt x="5" y="227"/>
                  </a:lnTo>
                  <a:lnTo>
                    <a:pt x="107" y="194"/>
                  </a:lnTo>
                  <a:lnTo>
                    <a:pt x="107" y="196"/>
                  </a:lnTo>
                  <a:lnTo>
                    <a:pt x="105" y="190"/>
                  </a:lnTo>
                  <a:lnTo>
                    <a:pt x="104" y="189"/>
                  </a:lnTo>
                  <a:lnTo>
                    <a:pt x="108" y="204"/>
                  </a:lnTo>
                  <a:lnTo>
                    <a:pt x="6" y="227"/>
                  </a:lnTo>
                  <a:lnTo>
                    <a:pt x="102" y="181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102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42" name="Freeform 75"/>
            <p:cNvSpPr>
              <a:spLocks/>
            </p:cNvSpPr>
            <p:nvPr/>
          </p:nvSpPr>
          <p:spPr bwMode="auto">
            <a:xfrm>
              <a:off x="2519" y="1372"/>
              <a:ext cx="36" cy="20"/>
            </a:xfrm>
            <a:custGeom>
              <a:avLst/>
              <a:gdLst>
                <a:gd name="T0" fmla="*/ 0 w 106"/>
                <a:gd name="T1" fmla="*/ 0 h 59"/>
                <a:gd name="T2" fmla="*/ 0 w 106"/>
                <a:gd name="T3" fmla="*/ 0 h 59"/>
                <a:gd name="T4" fmla="*/ 0 w 106"/>
                <a:gd name="T5" fmla="*/ 0 h 59"/>
                <a:gd name="T6" fmla="*/ 0 w 106"/>
                <a:gd name="T7" fmla="*/ 0 h 59"/>
                <a:gd name="T8" fmla="*/ 0 w 106"/>
                <a:gd name="T9" fmla="*/ 0 h 59"/>
                <a:gd name="T10" fmla="*/ 0 w 106"/>
                <a:gd name="T11" fmla="*/ 0 h 59"/>
                <a:gd name="T12" fmla="*/ 0 w 106"/>
                <a:gd name="T13" fmla="*/ 0 h 59"/>
                <a:gd name="T14" fmla="*/ 0 w 106"/>
                <a:gd name="T15" fmla="*/ 0 h 59"/>
                <a:gd name="T16" fmla="*/ 0 w 106"/>
                <a:gd name="T17" fmla="*/ 0 h 59"/>
                <a:gd name="T18" fmla="*/ 0 w 106"/>
                <a:gd name="T19" fmla="*/ 0 h 59"/>
                <a:gd name="T20" fmla="*/ 0 w 106"/>
                <a:gd name="T21" fmla="*/ 0 h 59"/>
                <a:gd name="T22" fmla="*/ 0 w 106"/>
                <a:gd name="T23" fmla="*/ 0 h 59"/>
                <a:gd name="T24" fmla="*/ 0 w 106"/>
                <a:gd name="T25" fmla="*/ 0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6"/>
                <a:gd name="T40" fmla="*/ 0 h 59"/>
                <a:gd name="T41" fmla="*/ 106 w 106"/>
                <a:gd name="T42" fmla="*/ 59 h 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6" h="59">
                  <a:moveTo>
                    <a:pt x="102" y="12"/>
                  </a:moveTo>
                  <a:lnTo>
                    <a:pt x="106" y="24"/>
                  </a:lnTo>
                  <a:lnTo>
                    <a:pt x="101" y="9"/>
                  </a:lnTo>
                  <a:lnTo>
                    <a:pt x="99" y="6"/>
                  </a:lnTo>
                  <a:lnTo>
                    <a:pt x="98" y="3"/>
                  </a:lnTo>
                  <a:lnTo>
                    <a:pt x="96" y="0"/>
                  </a:lnTo>
                  <a:lnTo>
                    <a:pt x="0" y="47"/>
                  </a:lnTo>
                  <a:lnTo>
                    <a:pt x="2" y="50"/>
                  </a:lnTo>
                  <a:lnTo>
                    <a:pt x="3" y="53"/>
                  </a:lnTo>
                  <a:lnTo>
                    <a:pt x="5" y="56"/>
                  </a:lnTo>
                  <a:lnTo>
                    <a:pt x="2" y="48"/>
                  </a:lnTo>
                  <a:lnTo>
                    <a:pt x="6" y="59"/>
                  </a:lnTo>
                  <a:lnTo>
                    <a:pt x="10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43" name="Freeform 76"/>
            <p:cNvSpPr>
              <a:spLocks/>
            </p:cNvSpPr>
            <p:nvPr/>
          </p:nvSpPr>
          <p:spPr bwMode="auto">
            <a:xfrm>
              <a:off x="2583" y="1381"/>
              <a:ext cx="35" cy="25"/>
            </a:xfrm>
            <a:custGeom>
              <a:avLst/>
              <a:gdLst>
                <a:gd name="T0" fmla="*/ 0 w 104"/>
                <a:gd name="T1" fmla="*/ 0 h 75"/>
                <a:gd name="T2" fmla="*/ 0 w 104"/>
                <a:gd name="T3" fmla="*/ 0 h 75"/>
                <a:gd name="T4" fmla="*/ 0 w 104"/>
                <a:gd name="T5" fmla="*/ 0 h 75"/>
                <a:gd name="T6" fmla="*/ 0 w 104"/>
                <a:gd name="T7" fmla="*/ 0 h 75"/>
                <a:gd name="T8" fmla="*/ 0 w 104"/>
                <a:gd name="T9" fmla="*/ 0 h 75"/>
                <a:gd name="T10" fmla="*/ 0 w 104"/>
                <a:gd name="T11" fmla="*/ 0 h 75"/>
                <a:gd name="T12" fmla="*/ 0 w 104"/>
                <a:gd name="T13" fmla="*/ 0 h 75"/>
                <a:gd name="T14" fmla="*/ 0 w 104"/>
                <a:gd name="T15" fmla="*/ 0 h 75"/>
                <a:gd name="T16" fmla="*/ 0 w 104"/>
                <a:gd name="T17" fmla="*/ 0 h 75"/>
                <a:gd name="T18" fmla="*/ 0 w 104"/>
                <a:gd name="T19" fmla="*/ 0 h 75"/>
                <a:gd name="T20" fmla="*/ 0 w 104"/>
                <a:gd name="T21" fmla="*/ 0 h 75"/>
                <a:gd name="T22" fmla="*/ 0 w 104"/>
                <a:gd name="T23" fmla="*/ 0 h 75"/>
                <a:gd name="T24" fmla="*/ 0 w 104"/>
                <a:gd name="T25" fmla="*/ 0 h 75"/>
                <a:gd name="T26" fmla="*/ 0 w 104"/>
                <a:gd name="T27" fmla="*/ 0 h 75"/>
                <a:gd name="T28" fmla="*/ 0 w 104"/>
                <a:gd name="T29" fmla="*/ 0 h 75"/>
                <a:gd name="T30" fmla="*/ 0 w 104"/>
                <a:gd name="T31" fmla="*/ 0 h 7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75"/>
                <a:gd name="T50" fmla="*/ 104 w 104"/>
                <a:gd name="T51" fmla="*/ 75 h 7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75">
                  <a:moveTo>
                    <a:pt x="0" y="47"/>
                  </a:moveTo>
                  <a:lnTo>
                    <a:pt x="4" y="58"/>
                  </a:lnTo>
                  <a:lnTo>
                    <a:pt x="16" y="72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18" y="75"/>
                  </a:lnTo>
                  <a:lnTo>
                    <a:pt x="93" y="3"/>
                  </a:lnTo>
                  <a:lnTo>
                    <a:pt x="102" y="16"/>
                  </a:lnTo>
                  <a:lnTo>
                    <a:pt x="102" y="15"/>
                  </a:lnTo>
                  <a:lnTo>
                    <a:pt x="91" y="0"/>
                  </a:lnTo>
                  <a:lnTo>
                    <a:pt x="100" y="12"/>
                  </a:lnTo>
                  <a:lnTo>
                    <a:pt x="104" y="23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4" y="5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44" name="Freeform 77"/>
            <p:cNvSpPr>
              <a:spLocks/>
            </p:cNvSpPr>
            <p:nvPr/>
          </p:nvSpPr>
          <p:spPr bwMode="auto">
            <a:xfrm>
              <a:off x="2524" y="1230"/>
              <a:ext cx="94" cy="167"/>
            </a:xfrm>
            <a:custGeom>
              <a:avLst/>
              <a:gdLst>
                <a:gd name="T0" fmla="*/ 0 w 280"/>
                <a:gd name="T1" fmla="*/ 0 h 501"/>
                <a:gd name="T2" fmla="*/ 0 w 280"/>
                <a:gd name="T3" fmla="*/ 0 h 501"/>
                <a:gd name="T4" fmla="*/ 0 w 280"/>
                <a:gd name="T5" fmla="*/ 0 h 501"/>
                <a:gd name="T6" fmla="*/ 0 w 280"/>
                <a:gd name="T7" fmla="*/ 0 h 501"/>
                <a:gd name="T8" fmla="*/ 0 w 280"/>
                <a:gd name="T9" fmla="*/ 0 h 501"/>
                <a:gd name="T10" fmla="*/ 0 w 280"/>
                <a:gd name="T11" fmla="*/ 0 h 501"/>
                <a:gd name="T12" fmla="*/ 0 w 280"/>
                <a:gd name="T13" fmla="*/ 0 h 501"/>
                <a:gd name="T14" fmla="*/ 0 w 280"/>
                <a:gd name="T15" fmla="*/ 0 h 501"/>
                <a:gd name="T16" fmla="*/ 0 w 280"/>
                <a:gd name="T17" fmla="*/ 0 h 501"/>
                <a:gd name="T18" fmla="*/ 0 w 280"/>
                <a:gd name="T19" fmla="*/ 0 h 501"/>
                <a:gd name="T20" fmla="*/ 0 w 280"/>
                <a:gd name="T21" fmla="*/ 0 h 501"/>
                <a:gd name="T22" fmla="*/ 0 w 280"/>
                <a:gd name="T23" fmla="*/ 0 h 501"/>
                <a:gd name="T24" fmla="*/ 0 w 280"/>
                <a:gd name="T25" fmla="*/ 0 h 501"/>
                <a:gd name="T26" fmla="*/ 0 w 280"/>
                <a:gd name="T27" fmla="*/ 0 h 501"/>
                <a:gd name="T28" fmla="*/ 0 w 280"/>
                <a:gd name="T29" fmla="*/ 0 h 501"/>
                <a:gd name="T30" fmla="*/ 0 w 280"/>
                <a:gd name="T31" fmla="*/ 0 h 5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0"/>
                <a:gd name="T49" fmla="*/ 0 h 501"/>
                <a:gd name="T50" fmla="*/ 280 w 280"/>
                <a:gd name="T51" fmla="*/ 501 h 5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0" h="501">
                  <a:moveTo>
                    <a:pt x="270" y="448"/>
                  </a:moveTo>
                  <a:lnTo>
                    <a:pt x="172" y="489"/>
                  </a:lnTo>
                  <a:lnTo>
                    <a:pt x="173" y="493"/>
                  </a:lnTo>
                  <a:lnTo>
                    <a:pt x="175" y="498"/>
                  </a:lnTo>
                  <a:lnTo>
                    <a:pt x="175" y="500"/>
                  </a:lnTo>
                  <a:lnTo>
                    <a:pt x="176" y="501"/>
                  </a:lnTo>
                  <a:lnTo>
                    <a:pt x="280" y="477"/>
                  </a:lnTo>
                  <a:lnTo>
                    <a:pt x="279" y="472"/>
                  </a:lnTo>
                  <a:lnTo>
                    <a:pt x="277" y="466"/>
                  </a:lnTo>
                  <a:lnTo>
                    <a:pt x="275" y="461"/>
                  </a:lnTo>
                  <a:lnTo>
                    <a:pt x="274" y="457"/>
                  </a:lnTo>
                  <a:lnTo>
                    <a:pt x="176" y="498"/>
                  </a:lnTo>
                  <a:lnTo>
                    <a:pt x="270" y="448"/>
                  </a:lnTo>
                  <a:lnTo>
                    <a:pt x="0" y="0"/>
                  </a:lnTo>
                  <a:lnTo>
                    <a:pt x="172" y="489"/>
                  </a:lnTo>
                  <a:lnTo>
                    <a:pt x="270" y="4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45" name="Freeform 78"/>
            <p:cNvSpPr>
              <a:spLocks/>
            </p:cNvSpPr>
            <p:nvPr/>
          </p:nvSpPr>
          <p:spPr bwMode="auto">
            <a:xfrm>
              <a:off x="2583" y="1379"/>
              <a:ext cx="85" cy="87"/>
            </a:xfrm>
            <a:custGeom>
              <a:avLst/>
              <a:gdLst>
                <a:gd name="T0" fmla="*/ 0 w 257"/>
                <a:gd name="T1" fmla="*/ 0 h 259"/>
                <a:gd name="T2" fmla="*/ 0 w 257"/>
                <a:gd name="T3" fmla="*/ 0 h 259"/>
                <a:gd name="T4" fmla="*/ 0 w 257"/>
                <a:gd name="T5" fmla="*/ 0 h 259"/>
                <a:gd name="T6" fmla="*/ 0 w 257"/>
                <a:gd name="T7" fmla="*/ 0 h 259"/>
                <a:gd name="T8" fmla="*/ 0 w 257"/>
                <a:gd name="T9" fmla="*/ 0 h 259"/>
                <a:gd name="T10" fmla="*/ 0 w 257"/>
                <a:gd name="T11" fmla="*/ 0 h 259"/>
                <a:gd name="T12" fmla="*/ 0 w 257"/>
                <a:gd name="T13" fmla="*/ 0 h 259"/>
                <a:gd name="T14" fmla="*/ 0 w 257"/>
                <a:gd name="T15" fmla="*/ 0 h 259"/>
                <a:gd name="T16" fmla="*/ 0 w 257"/>
                <a:gd name="T17" fmla="*/ 0 h 259"/>
                <a:gd name="T18" fmla="*/ 0 w 257"/>
                <a:gd name="T19" fmla="*/ 0 h 259"/>
                <a:gd name="T20" fmla="*/ 0 w 257"/>
                <a:gd name="T21" fmla="*/ 0 h 259"/>
                <a:gd name="T22" fmla="*/ 0 w 257"/>
                <a:gd name="T23" fmla="*/ 0 h 259"/>
                <a:gd name="T24" fmla="*/ 0 w 257"/>
                <a:gd name="T25" fmla="*/ 0 h 259"/>
                <a:gd name="T26" fmla="*/ 0 w 257"/>
                <a:gd name="T27" fmla="*/ 0 h 259"/>
                <a:gd name="T28" fmla="*/ 0 w 257"/>
                <a:gd name="T29" fmla="*/ 0 h 259"/>
                <a:gd name="T30" fmla="*/ 0 w 257"/>
                <a:gd name="T31" fmla="*/ 0 h 2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7"/>
                <a:gd name="T49" fmla="*/ 0 h 259"/>
                <a:gd name="T50" fmla="*/ 257 w 257"/>
                <a:gd name="T51" fmla="*/ 259 h 25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7" h="259">
                  <a:moveTo>
                    <a:pt x="19" y="81"/>
                  </a:moveTo>
                  <a:lnTo>
                    <a:pt x="102" y="19"/>
                  </a:lnTo>
                  <a:lnTo>
                    <a:pt x="103" y="21"/>
                  </a:lnTo>
                  <a:lnTo>
                    <a:pt x="104" y="23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1" y="50"/>
                  </a:lnTo>
                  <a:lnTo>
                    <a:pt x="1" y="47"/>
                  </a:lnTo>
                  <a:lnTo>
                    <a:pt x="0" y="49"/>
                  </a:lnTo>
                  <a:lnTo>
                    <a:pt x="5" y="61"/>
                  </a:lnTo>
                  <a:lnTo>
                    <a:pt x="10" y="71"/>
                  </a:lnTo>
                  <a:lnTo>
                    <a:pt x="94" y="9"/>
                  </a:lnTo>
                  <a:lnTo>
                    <a:pt x="19" y="81"/>
                  </a:lnTo>
                  <a:lnTo>
                    <a:pt x="257" y="259"/>
                  </a:lnTo>
                  <a:lnTo>
                    <a:pt x="102" y="19"/>
                  </a:lnTo>
                  <a:lnTo>
                    <a:pt x="1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46" name="Freeform 79"/>
            <p:cNvSpPr>
              <a:spLocks/>
            </p:cNvSpPr>
            <p:nvPr/>
          </p:nvSpPr>
          <p:spPr bwMode="auto">
            <a:xfrm>
              <a:off x="2537" y="1363"/>
              <a:ext cx="68" cy="75"/>
            </a:xfrm>
            <a:custGeom>
              <a:avLst/>
              <a:gdLst>
                <a:gd name="T0" fmla="*/ 0 w 204"/>
                <a:gd name="T1" fmla="*/ 0 h 225"/>
                <a:gd name="T2" fmla="*/ 0 w 204"/>
                <a:gd name="T3" fmla="*/ 0 h 225"/>
                <a:gd name="T4" fmla="*/ 0 w 204"/>
                <a:gd name="T5" fmla="*/ 0 h 225"/>
                <a:gd name="T6" fmla="*/ 0 w 204"/>
                <a:gd name="T7" fmla="*/ 0 h 225"/>
                <a:gd name="T8" fmla="*/ 0 w 204"/>
                <a:gd name="T9" fmla="*/ 0 h 225"/>
                <a:gd name="T10" fmla="*/ 0 w 204"/>
                <a:gd name="T11" fmla="*/ 0 h 225"/>
                <a:gd name="T12" fmla="*/ 0 w 204"/>
                <a:gd name="T13" fmla="*/ 0 h 225"/>
                <a:gd name="T14" fmla="*/ 0 w 204"/>
                <a:gd name="T15" fmla="*/ 0 h 225"/>
                <a:gd name="T16" fmla="*/ 0 w 204"/>
                <a:gd name="T17" fmla="*/ 0 h 225"/>
                <a:gd name="T18" fmla="*/ 0 w 204"/>
                <a:gd name="T19" fmla="*/ 0 h 225"/>
                <a:gd name="T20" fmla="*/ 0 w 204"/>
                <a:gd name="T21" fmla="*/ 0 h 225"/>
                <a:gd name="T22" fmla="*/ 0 w 204"/>
                <a:gd name="T23" fmla="*/ 0 h 225"/>
                <a:gd name="T24" fmla="*/ 0 w 204"/>
                <a:gd name="T25" fmla="*/ 0 h 225"/>
                <a:gd name="T26" fmla="*/ 0 w 204"/>
                <a:gd name="T27" fmla="*/ 0 h 225"/>
                <a:gd name="T28" fmla="*/ 0 w 204"/>
                <a:gd name="T29" fmla="*/ 0 h 225"/>
                <a:gd name="T30" fmla="*/ 0 w 204"/>
                <a:gd name="T31" fmla="*/ 0 h 2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"/>
                <a:gd name="T49" fmla="*/ 0 h 225"/>
                <a:gd name="T50" fmla="*/ 204 w 204"/>
                <a:gd name="T51" fmla="*/ 225 h 2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" h="225">
                  <a:moveTo>
                    <a:pt x="114" y="25"/>
                  </a:moveTo>
                  <a:lnTo>
                    <a:pt x="196" y="90"/>
                  </a:lnTo>
                  <a:lnTo>
                    <a:pt x="183" y="99"/>
                  </a:lnTo>
                  <a:lnTo>
                    <a:pt x="161" y="105"/>
                  </a:lnTo>
                  <a:lnTo>
                    <a:pt x="162" y="105"/>
                  </a:lnTo>
                  <a:lnTo>
                    <a:pt x="163" y="105"/>
                  </a:lnTo>
                  <a:lnTo>
                    <a:pt x="163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37" y="6"/>
                  </a:lnTo>
                  <a:lnTo>
                    <a:pt x="121" y="17"/>
                  </a:lnTo>
                  <a:lnTo>
                    <a:pt x="204" y="82"/>
                  </a:lnTo>
                  <a:lnTo>
                    <a:pt x="115" y="25"/>
                  </a:lnTo>
                  <a:lnTo>
                    <a:pt x="0" y="225"/>
                  </a:lnTo>
                  <a:lnTo>
                    <a:pt x="196" y="90"/>
                  </a:lnTo>
                  <a:lnTo>
                    <a:pt x="11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47" name="Freeform 80"/>
            <p:cNvSpPr>
              <a:spLocks/>
            </p:cNvSpPr>
            <p:nvPr/>
          </p:nvSpPr>
          <p:spPr bwMode="auto">
            <a:xfrm>
              <a:off x="2574" y="1363"/>
              <a:ext cx="41" cy="35"/>
            </a:xfrm>
            <a:custGeom>
              <a:avLst/>
              <a:gdLst>
                <a:gd name="T0" fmla="*/ 0 w 124"/>
                <a:gd name="T1" fmla="*/ 0 h 105"/>
                <a:gd name="T2" fmla="*/ 0 w 124"/>
                <a:gd name="T3" fmla="*/ 0 h 105"/>
                <a:gd name="T4" fmla="*/ 0 w 124"/>
                <a:gd name="T5" fmla="*/ 0 h 105"/>
                <a:gd name="T6" fmla="*/ 0 w 124"/>
                <a:gd name="T7" fmla="*/ 0 h 105"/>
                <a:gd name="T8" fmla="*/ 0 w 124"/>
                <a:gd name="T9" fmla="*/ 0 h 105"/>
                <a:gd name="T10" fmla="*/ 0 w 124"/>
                <a:gd name="T11" fmla="*/ 0 h 105"/>
                <a:gd name="T12" fmla="*/ 0 w 124"/>
                <a:gd name="T13" fmla="*/ 0 h 105"/>
                <a:gd name="T14" fmla="*/ 0 w 124"/>
                <a:gd name="T15" fmla="*/ 0 h 105"/>
                <a:gd name="T16" fmla="*/ 0 w 124"/>
                <a:gd name="T17" fmla="*/ 0 h 105"/>
                <a:gd name="T18" fmla="*/ 0 w 124"/>
                <a:gd name="T19" fmla="*/ 0 h 105"/>
                <a:gd name="T20" fmla="*/ 0 w 124"/>
                <a:gd name="T21" fmla="*/ 0 h 105"/>
                <a:gd name="T22" fmla="*/ 0 w 124"/>
                <a:gd name="T23" fmla="*/ 0 h 105"/>
                <a:gd name="T24" fmla="*/ 0 w 124"/>
                <a:gd name="T25" fmla="*/ 0 h 105"/>
                <a:gd name="T26" fmla="*/ 0 w 124"/>
                <a:gd name="T27" fmla="*/ 0 h 105"/>
                <a:gd name="T28" fmla="*/ 0 w 124"/>
                <a:gd name="T29" fmla="*/ 0 h 105"/>
                <a:gd name="T30" fmla="*/ 0 w 124"/>
                <a:gd name="T31" fmla="*/ 0 h 1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4"/>
                <a:gd name="T49" fmla="*/ 0 h 105"/>
                <a:gd name="T50" fmla="*/ 124 w 124"/>
                <a:gd name="T51" fmla="*/ 105 h 1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4" h="105">
                  <a:moveTo>
                    <a:pt x="51" y="105"/>
                  </a:moveTo>
                  <a:lnTo>
                    <a:pt x="102" y="36"/>
                  </a:lnTo>
                  <a:lnTo>
                    <a:pt x="87" y="14"/>
                  </a:lnTo>
                  <a:lnTo>
                    <a:pt x="26" y="4"/>
                  </a:lnTo>
                  <a:lnTo>
                    <a:pt x="4" y="23"/>
                  </a:lnTo>
                  <a:lnTo>
                    <a:pt x="2" y="25"/>
                  </a:lnTo>
                  <a:lnTo>
                    <a:pt x="92" y="82"/>
                  </a:lnTo>
                  <a:lnTo>
                    <a:pt x="92" y="80"/>
                  </a:lnTo>
                  <a:lnTo>
                    <a:pt x="72" y="97"/>
                  </a:lnTo>
                  <a:lnTo>
                    <a:pt x="12" y="87"/>
                  </a:lnTo>
                  <a:lnTo>
                    <a:pt x="0" y="69"/>
                  </a:lnTo>
                  <a:lnTo>
                    <a:pt x="51" y="0"/>
                  </a:lnTo>
                  <a:lnTo>
                    <a:pt x="51" y="105"/>
                  </a:lnTo>
                  <a:lnTo>
                    <a:pt x="124" y="105"/>
                  </a:lnTo>
                  <a:lnTo>
                    <a:pt x="101" y="36"/>
                  </a:lnTo>
                  <a:lnTo>
                    <a:pt x="51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48" name="Freeform 81"/>
            <p:cNvSpPr>
              <a:spLocks/>
            </p:cNvSpPr>
            <p:nvPr/>
          </p:nvSpPr>
          <p:spPr bwMode="auto">
            <a:xfrm>
              <a:off x="2460" y="1363"/>
              <a:ext cx="73" cy="98"/>
            </a:xfrm>
            <a:custGeom>
              <a:avLst/>
              <a:gdLst>
                <a:gd name="T0" fmla="*/ 0 w 218"/>
                <a:gd name="T1" fmla="*/ 0 h 295"/>
                <a:gd name="T2" fmla="*/ 0 w 218"/>
                <a:gd name="T3" fmla="*/ 0 h 295"/>
                <a:gd name="T4" fmla="*/ 0 w 218"/>
                <a:gd name="T5" fmla="*/ 0 h 295"/>
                <a:gd name="T6" fmla="*/ 0 w 218"/>
                <a:gd name="T7" fmla="*/ 0 h 295"/>
                <a:gd name="T8" fmla="*/ 0 w 218"/>
                <a:gd name="T9" fmla="*/ 0 h 295"/>
                <a:gd name="T10" fmla="*/ 0 w 218"/>
                <a:gd name="T11" fmla="*/ 0 h 295"/>
                <a:gd name="T12" fmla="*/ 0 w 218"/>
                <a:gd name="T13" fmla="*/ 0 h 295"/>
                <a:gd name="T14" fmla="*/ 0 w 218"/>
                <a:gd name="T15" fmla="*/ 0 h 295"/>
                <a:gd name="T16" fmla="*/ 0 w 218"/>
                <a:gd name="T17" fmla="*/ 0 h 295"/>
                <a:gd name="T18" fmla="*/ 0 w 218"/>
                <a:gd name="T19" fmla="*/ 0 h 295"/>
                <a:gd name="T20" fmla="*/ 0 w 218"/>
                <a:gd name="T21" fmla="*/ 0 h 295"/>
                <a:gd name="T22" fmla="*/ 0 w 218"/>
                <a:gd name="T23" fmla="*/ 0 h 295"/>
                <a:gd name="T24" fmla="*/ 0 w 218"/>
                <a:gd name="T25" fmla="*/ 0 h 295"/>
                <a:gd name="T26" fmla="*/ 0 w 218"/>
                <a:gd name="T27" fmla="*/ 0 h 295"/>
                <a:gd name="T28" fmla="*/ 0 w 218"/>
                <a:gd name="T29" fmla="*/ 0 h 295"/>
                <a:gd name="T30" fmla="*/ 0 w 218"/>
                <a:gd name="T31" fmla="*/ 0 h 2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8"/>
                <a:gd name="T49" fmla="*/ 0 h 295"/>
                <a:gd name="T50" fmla="*/ 218 w 218"/>
                <a:gd name="T51" fmla="*/ 295 h 2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8" h="295">
                  <a:moveTo>
                    <a:pt x="122" y="19"/>
                  </a:moveTo>
                  <a:lnTo>
                    <a:pt x="207" y="79"/>
                  </a:lnTo>
                  <a:lnTo>
                    <a:pt x="208" y="77"/>
                  </a:lnTo>
                  <a:lnTo>
                    <a:pt x="210" y="76"/>
                  </a:lnTo>
                  <a:lnTo>
                    <a:pt x="218" y="66"/>
                  </a:lnTo>
                  <a:lnTo>
                    <a:pt x="212" y="73"/>
                  </a:lnTo>
                  <a:lnTo>
                    <a:pt x="137" y="0"/>
                  </a:lnTo>
                  <a:lnTo>
                    <a:pt x="130" y="9"/>
                  </a:lnTo>
                  <a:lnTo>
                    <a:pt x="135" y="3"/>
                  </a:lnTo>
                  <a:lnTo>
                    <a:pt x="133" y="4"/>
                  </a:lnTo>
                  <a:lnTo>
                    <a:pt x="132" y="6"/>
                  </a:lnTo>
                  <a:lnTo>
                    <a:pt x="218" y="66"/>
                  </a:lnTo>
                  <a:lnTo>
                    <a:pt x="122" y="20"/>
                  </a:lnTo>
                  <a:lnTo>
                    <a:pt x="0" y="295"/>
                  </a:lnTo>
                  <a:lnTo>
                    <a:pt x="207" y="79"/>
                  </a:lnTo>
                  <a:lnTo>
                    <a:pt x="122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49" name="Freeform 82"/>
            <p:cNvSpPr>
              <a:spLocks/>
            </p:cNvSpPr>
            <p:nvPr/>
          </p:nvSpPr>
          <p:spPr bwMode="auto">
            <a:xfrm>
              <a:off x="2501" y="1363"/>
              <a:ext cx="32" cy="25"/>
            </a:xfrm>
            <a:custGeom>
              <a:avLst/>
              <a:gdLst>
                <a:gd name="T0" fmla="*/ 0 w 96"/>
                <a:gd name="T1" fmla="*/ 0 h 76"/>
                <a:gd name="T2" fmla="*/ 0 w 96"/>
                <a:gd name="T3" fmla="*/ 0 h 76"/>
                <a:gd name="T4" fmla="*/ 0 w 96"/>
                <a:gd name="T5" fmla="*/ 0 h 76"/>
                <a:gd name="T6" fmla="*/ 0 w 96"/>
                <a:gd name="T7" fmla="*/ 0 h 76"/>
                <a:gd name="T8" fmla="*/ 0 w 96"/>
                <a:gd name="T9" fmla="*/ 0 h 76"/>
                <a:gd name="T10" fmla="*/ 0 w 96"/>
                <a:gd name="T11" fmla="*/ 0 h 76"/>
                <a:gd name="T12" fmla="*/ 0 w 96"/>
                <a:gd name="T13" fmla="*/ 0 h 76"/>
                <a:gd name="T14" fmla="*/ 0 w 96"/>
                <a:gd name="T15" fmla="*/ 0 h 76"/>
                <a:gd name="T16" fmla="*/ 0 w 96"/>
                <a:gd name="T17" fmla="*/ 0 h 76"/>
                <a:gd name="T18" fmla="*/ 0 w 96"/>
                <a:gd name="T19" fmla="*/ 0 h 76"/>
                <a:gd name="T20" fmla="*/ 0 w 96"/>
                <a:gd name="T21" fmla="*/ 0 h 76"/>
                <a:gd name="T22" fmla="*/ 0 w 96"/>
                <a:gd name="T23" fmla="*/ 0 h 76"/>
                <a:gd name="T24" fmla="*/ 0 w 96"/>
                <a:gd name="T25" fmla="*/ 0 h 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6"/>
                <a:gd name="T40" fmla="*/ 0 h 76"/>
                <a:gd name="T41" fmla="*/ 96 w 96"/>
                <a:gd name="T42" fmla="*/ 76 h 7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6" h="76">
                  <a:moveTo>
                    <a:pt x="90" y="73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12" y="3"/>
                  </a:lnTo>
                  <a:lnTo>
                    <a:pt x="5" y="12"/>
                  </a:lnTo>
                  <a:lnTo>
                    <a:pt x="0" y="19"/>
                  </a:lnTo>
                  <a:lnTo>
                    <a:pt x="96" y="66"/>
                  </a:lnTo>
                  <a:lnTo>
                    <a:pt x="93" y="69"/>
                  </a:lnTo>
                  <a:lnTo>
                    <a:pt x="87" y="76"/>
                  </a:lnTo>
                  <a:lnTo>
                    <a:pt x="89" y="74"/>
                  </a:lnTo>
                  <a:lnTo>
                    <a:pt x="90" y="73"/>
                  </a:lnTo>
                  <a:lnTo>
                    <a:pt x="15" y="0"/>
                  </a:lnTo>
                  <a:lnTo>
                    <a:pt x="90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50" name="Freeform 83"/>
            <p:cNvSpPr>
              <a:spLocks/>
            </p:cNvSpPr>
            <p:nvPr/>
          </p:nvSpPr>
          <p:spPr bwMode="auto">
            <a:xfrm>
              <a:off x="2511" y="1355"/>
              <a:ext cx="57" cy="65"/>
            </a:xfrm>
            <a:custGeom>
              <a:avLst/>
              <a:gdLst>
                <a:gd name="T0" fmla="*/ 0 w 172"/>
                <a:gd name="T1" fmla="*/ 0 h 196"/>
                <a:gd name="T2" fmla="*/ 0 w 172"/>
                <a:gd name="T3" fmla="*/ 0 h 196"/>
                <a:gd name="T4" fmla="*/ 0 w 172"/>
                <a:gd name="T5" fmla="*/ 0 h 196"/>
                <a:gd name="T6" fmla="*/ 0 w 172"/>
                <a:gd name="T7" fmla="*/ 0 h 196"/>
                <a:gd name="T8" fmla="*/ 0 w 172"/>
                <a:gd name="T9" fmla="*/ 0 h 196"/>
                <a:gd name="T10" fmla="*/ 0 w 172"/>
                <a:gd name="T11" fmla="*/ 0 h 196"/>
                <a:gd name="T12" fmla="*/ 0 w 172"/>
                <a:gd name="T13" fmla="*/ 0 h 196"/>
                <a:gd name="T14" fmla="*/ 0 w 172"/>
                <a:gd name="T15" fmla="*/ 0 h 196"/>
                <a:gd name="T16" fmla="*/ 0 w 172"/>
                <a:gd name="T17" fmla="*/ 0 h 196"/>
                <a:gd name="T18" fmla="*/ 0 w 172"/>
                <a:gd name="T19" fmla="*/ 0 h 196"/>
                <a:gd name="T20" fmla="*/ 0 w 172"/>
                <a:gd name="T21" fmla="*/ 0 h 196"/>
                <a:gd name="T22" fmla="*/ 0 w 172"/>
                <a:gd name="T23" fmla="*/ 0 h 196"/>
                <a:gd name="T24" fmla="*/ 0 w 172"/>
                <a:gd name="T25" fmla="*/ 0 h 196"/>
                <a:gd name="T26" fmla="*/ 0 w 172"/>
                <a:gd name="T27" fmla="*/ 0 h 196"/>
                <a:gd name="T28" fmla="*/ 0 w 172"/>
                <a:gd name="T29" fmla="*/ 0 h 196"/>
                <a:gd name="T30" fmla="*/ 0 w 172"/>
                <a:gd name="T31" fmla="*/ 0 h 19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2"/>
                <a:gd name="T49" fmla="*/ 0 h 196"/>
                <a:gd name="T50" fmla="*/ 172 w 172"/>
                <a:gd name="T51" fmla="*/ 196 h 19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2" h="196">
                  <a:moveTo>
                    <a:pt x="23" y="100"/>
                  </a:moveTo>
                  <a:lnTo>
                    <a:pt x="101" y="36"/>
                  </a:lnTo>
                  <a:lnTo>
                    <a:pt x="97" y="27"/>
                  </a:lnTo>
                  <a:lnTo>
                    <a:pt x="92" y="18"/>
                  </a:lnTo>
                  <a:lnTo>
                    <a:pt x="85" y="9"/>
                  </a:lnTo>
                  <a:lnTo>
                    <a:pt x="77" y="0"/>
                  </a:lnTo>
                  <a:lnTo>
                    <a:pt x="2" y="73"/>
                  </a:lnTo>
                  <a:lnTo>
                    <a:pt x="0" y="72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3" y="77"/>
                  </a:lnTo>
                  <a:lnTo>
                    <a:pt x="81" y="13"/>
                  </a:lnTo>
                  <a:lnTo>
                    <a:pt x="23" y="100"/>
                  </a:lnTo>
                  <a:lnTo>
                    <a:pt x="172" y="196"/>
                  </a:lnTo>
                  <a:lnTo>
                    <a:pt x="101" y="36"/>
                  </a:lnTo>
                  <a:lnTo>
                    <a:pt x="23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51" name="Freeform 84"/>
            <p:cNvSpPr>
              <a:spLocks/>
            </p:cNvSpPr>
            <p:nvPr/>
          </p:nvSpPr>
          <p:spPr bwMode="auto">
            <a:xfrm>
              <a:off x="2493" y="1354"/>
              <a:ext cx="45" cy="34"/>
            </a:xfrm>
            <a:custGeom>
              <a:avLst/>
              <a:gdLst>
                <a:gd name="T0" fmla="*/ 0 w 134"/>
                <a:gd name="T1" fmla="*/ 0 h 102"/>
                <a:gd name="T2" fmla="*/ 0 w 134"/>
                <a:gd name="T3" fmla="*/ 0 h 102"/>
                <a:gd name="T4" fmla="*/ 0 w 134"/>
                <a:gd name="T5" fmla="*/ 0 h 102"/>
                <a:gd name="T6" fmla="*/ 0 w 134"/>
                <a:gd name="T7" fmla="*/ 0 h 102"/>
                <a:gd name="T8" fmla="*/ 0 w 134"/>
                <a:gd name="T9" fmla="*/ 0 h 102"/>
                <a:gd name="T10" fmla="*/ 0 w 134"/>
                <a:gd name="T11" fmla="*/ 0 h 102"/>
                <a:gd name="T12" fmla="*/ 0 w 134"/>
                <a:gd name="T13" fmla="*/ 0 h 102"/>
                <a:gd name="T14" fmla="*/ 0 w 134"/>
                <a:gd name="T15" fmla="*/ 0 h 102"/>
                <a:gd name="T16" fmla="*/ 0 w 134"/>
                <a:gd name="T17" fmla="*/ 0 h 102"/>
                <a:gd name="T18" fmla="*/ 0 w 134"/>
                <a:gd name="T19" fmla="*/ 0 h 102"/>
                <a:gd name="T20" fmla="*/ 0 w 134"/>
                <a:gd name="T21" fmla="*/ 0 h 102"/>
                <a:gd name="T22" fmla="*/ 0 w 134"/>
                <a:gd name="T23" fmla="*/ 0 h 102"/>
                <a:gd name="T24" fmla="*/ 0 w 134"/>
                <a:gd name="T25" fmla="*/ 0 h 102"/>
                <a:gd name="T26" fmla="*/ 0 w 134"/>
                <a:gd name="T27" fmla="*/ 0 h 102"/>
                <a:gd name="T28" fmla="*/ 0 w 134"/>
                <a:gd name="T29" fmla="*/ 0 h 102"/>
                <a:gd name="T30" fmla="*/ 0 w 134"/>
                <a:gd name="T31" fmla="*/ 0 h 1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4"/>
                <a:gd name="T49" fmla="*/ 0 h 102"/>
                <a:gd name="T50" fmla="*/ 134 w 134"/>
                <a:gd name="T51" fmla="*/ 102 h 1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4" h="102">
                  <a:moveTo>
                    <a:pt x="40" y="21"/>
                  </a:moveTo>
                  <a:lnTo>
                    <a:pt x="71" y="99"/>
                  </a:lnTo>
                  <a:lnTo>
                    <a:pt x="71" y="100"/>
                  </a:lnTo>
                  <a:lnTo>
                    <a:pt x="75" y="101"/>
                  </a:lnTo>
                  <a:lnTo>
                    <a:pt x="74" y="101"/>
                  </a:lnTo>
                  <a:lnTo>
                    <a:pt x="76" y="102"/>
                  </a:lnTo>
                  <a:lnTo>
                    <a:pt x="134" y="15"/>
                  </a:lnTo>
                  <a:lnTo>
                    <a:pt x="126" y="10"/>
                  </a:lnTo>
                  <a:lnTo>
                    <a:pt x="117" y="6"/>
                  </a:lnTo>
                  <a:lnTo>
                    <a:pt x="110" y="3"/>
                  </a:lnTo>
                  <a:lnTo>
                    <a:pt x="100" y="0"/>
                  </a:lnTo>
                  <a:lnTo>
                    <a:pt x="130" y="78"/>
                  </a:lnTo>
                  <a:lnTo>
                    <a:pt x="42" y="21"/>
                  </a:lnTo>
                  <a:lnTo>
                    <a:pt x="0" y="80"/>
                  </a:lnTo>
                  <a:lnTo>
                    <a:pt x="71" y="100"/>
                  </a:lnTo>
                  <a:lnTo>
                    <a:pt x="4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52" name="Freeform 85"/>
            <p:cNvSpPr>
              <a:spLocks/>
            </p:cNvSpPr>
            <p:nvPr/>
          </p:nvSpPr>
          <p:spPr bwMode="auto">
            <a:xfrm>
              <a:off x="2506" y="1338"/>
              <a:ext cx="34" cy="43"/>
            </a:xfrm>
            <a:custGeom>
              <a:avLst/>
              <a:gdLst>
                <a:gd name="T0" fmla="*/ 0 w 101"/>
                <a:gd name="T1" fmla="*/ 0 h 128"/>
                <a:gd name="T2" fmla="*/ 0 w 101"/>
                <a:gd name="T3" fmla="*/ 0 h 128"/>
                <a:gd name="T4" fmla="*/ 0 w 101"/>
                <a:gd name="T5" fmla="*/ 0 h 128"/>
                <a:gd name="T6" fmla="*/ 0 w 101"/>
                <a:gd name="T7" fmla="*/ 0 h 128"/>
                <a:gd name="T8" fmla="*/ 0 w 101"/>
                <a:gd name="T9" fmla="*/ 0 h 128"/>
                <a:gd name="T10" fmla="*/ 0 w 101"/>
                <a:gd name="T11" fmla="*/ 0 h 128"/>
                <a:gd name="T12" fmla="*/ 0 w 101"/>
                <a:gd name="T13" fmla="*/ 0 h 128"/>
                <a:gd name="T14" fmla="*/ 0 w 101"/>
                <a:gd name="T15" fmla="*/ 0 h 128"/>
                <a:gd name="T16" fmla="*/ 0 w 101"/>
                <a:gd name="T17" fmla="*/ 0 h 128"/>
                <a:gd name="T18" fmla="*/ 0 w 101"/>
                <a:gd name="T19" fmla="*/ 0 h 128"/>
                <a:gd name="T20" fmla="*/ 0 w 101"/>
                <a:gd name="T21" fmla="*/ 0 h 128"/>
                <a:gd name="T22" fmla="*/ 0 w 101"/>
                <a:gd name="T23" fmla="*/ 0 h 128"/>
                <a:gd name="T24" fmla="*/ 0 w 101"/>
                <a:gd name="T25" fmla="*/ 0 h 128"/>
                <a:gd name="T26" fmla="*/ 0 w 101"/>
                <a:gd name="T27" fmla="*/ 0 h 128"/>
                <a:gd name="T28" fmla="*/ 0 w 101"/>
                <a:gd name="T29" fmla="*/ 0 h 128"/>
                <a:gd name="T30" fmla="*/ 0 w 101"/>
                <a:gd name="T31" fmla="*/ 0 h 1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1"/>
                <a:gd name="T49" fmla="*/ 0 h 128"/>
                <a:gd name="T50" fmla="*/ 101 w 101"/>
                <a:gd name="T51" fmla="*/ 128 h 12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1" h="128">
                  <a:moveTo>
                    <a:pt x="90" y="50"/>
                  </a:moveTo>
                  <a:lnTo>
                    <a:pt x="5" y="63"/>
                  </a:lnTo>
                  <a:lnTo>
                    <a:pt x="3" y="66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0" y="69"/>
                  </a:lnTo>
                  <a:lnTo>
                    <a:pt x="90" y="126"/>
                  </a:lnTo>
                  <a:lnTo>
                    <a:pt x="89" y="128"/>
                  </a:lnTo>
                  <a:lnTo>
                    <a:pt x="97" y="115"/>
                  </a:lnTo>
                  <a:lnTo>
                    <a:pt x="98" y="112"/>
                  </a:lnTo>
                  <a:lnTo>
                    <a:pt x="101" y="109"/>
                  </a:lnTo>
                  <a:lnTo>
                    <a:pt x="15" y="123"/>
                  </a:lnTo>
                  <a:lnTo>
                    <a:pt x="90" y="50"/>
                  </a:lnTo>
                  <a:lnTo>
                    <a:pt x="39" y="0"/>
                  </a:lnTo>
                  <a:lnTo>
                    <a:pt x="5" y="64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53" name="Freeform 86"/>
            <p:cNvSpPr>
              <a:spLocks/>
            </p:cNvSpPr>
            <p:nvPr/>
          </p:nvSpPr>
          <p:spPr bwMode="auto">
            <a:xfrm>
              <a:off x="2531" y="1354"/>
              <a:ext cx="75" cy="59"/>
            </a:xfrm>
            <a:custGeom>
              <a:avLst/>
              <a:gdLst>
                <a:gd name="T0" fmla="*/ 0 w 223"/>
                <a:gd name="T1" fmla="*/ 0 h 177"/>
                <a:gd name="T2" fmla="*/ 0 w 223"/>
                <a:gd name="T3" fmla="*/ 0 h 177"/>
                <a:gd name="T4" fmla="*/ 0 w 223"/>
                <a:gd name="T5" fmla="*/ 0 h 177"/>
                <a:gd name="T6" fmla="*/ 0 w 223"/>
                <a:gd name="T7" fmla="*/ 0 h 177"/>
                <a:gd name="T8" fmla="*/ 0 w 223"/>
                <a:gd name="T9" fmla="*/ 0 h 177"/>
                <a:gd name="T10" fmla="*/ 0 w 223"/>
                <a:gd name="T11" fmla="*/ 0 h 177"/>
                <a:gd name="T12" fmla="*/ 0 w 223"/>
                <a:gd name="T13" fmla="*/ 0 h 177"/>
                <a:gd name="T14" fmla="*/ 0 w 223"/>
                <a:gd name="T15" fmla="*/ 0 h 177"/>
                <a:gd name="T16" fmla="*/ 0 w 223"/>
                <a:gd name="T17" fmla="*/ 0 h 177"/>
                <a:gd name="T18" fmla="*/ 0 w 223"/>
                <a:gd name="T19" fmla="*/ 0 h 177"/>
                <a:gd name="T20" fmla="*/ 0 w 223"/>
                <a:gd name="T21" fmla="*/ 0 h 177"/>
                <a:gd name="T22" fmla="*/ 0 w 223"/>
                <a:gd name="T23" fmla="*/ 0 h 177"/>
                <a:gd name="T24" fmla="*/ 0 w 223"/>
                <a:gd name="T25" fmla="*/ 0 h 177"/>
                <a:gd name="T26" fmla="*/ 0 w 223"/>
                <a:gd name="T27" fmla="*/ 0 h 177"/>
                <a:gd name="T28" fmla="*/ 0 w 223"/>
                <a:gd name="T29" fmla="*/ 0 h 177"/>
                <a:gd name="T30" fmla="*/ 0 w 223"/>
                <a:gd name="T31" fmla="*/ 0 h 1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3"/>
                <a:gd name="T49" fmla="*/ 0 h 177"/>
                <a:gd name="T50" fmla="*/ 223 w 223"/>
                <a:gd name="T51" fmla="*/ 177 h 1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3" h="177">
                  <a:moveTo>
                    <a:pt x="81" y="167"/>
                  </a:moveTo>
                  <a:lnTo>
                    <a:pt x="19" y="85"/>
                  </a:lnTo>
                  <a:lnTo>
                    <a:pt x="13" y="90"/>
                  </a:lnTo>
                  <a:lnTo>
                    <a:pt x="11" y="91"/>
                  </a:lnTo>
                  <a:lnTo>
                    <a:pt x="10" y="92"/>
                  </a:lnTo>
                  <a:lnTo>
                    <a:pt x="0" y="99"/>
                  </a:lnTo>
                  <a:lnTo>
                    <a:pt x="75" y="171"/>
                  </a:lnTo>
                  <a:lnTo>
                    <a:pt x="68" y="176"/>
                  </a:lnTo>
                  <a:lnTo>
                    <a:pt x="69" y="175"/>
                  </a:lnTo>
                  <a:lnTo>
                    <a:pt x="71" y="174"/>
                  </a:lnTo>
                  <a:lnTo>
                    <a:pt x="67" y="177"/>
                  </a:lnTo>
                  <a:lnTo>
                    <a:pt x="6" y="95"/>
                  </a:lnTo>
                  <a:lnTo>
                    <a:pt x="81" y="167"/>
                  </a:lnTo>
                  <a:lnTo>
                    <a:pt x="223" y="0"/>
                  </a:lnTo>
                  <a:lnTo>
                    <a:pt x="20" y="85"/>
                  </a:lnTo>
                  <a:lnTo>
                    <a:pt x="81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54" name="Freeform 87"/>
            <p:cNvSpPr>
              <a:spLocks/>
            </p:cNvSpPr>
            <p:nvPr/>
          </p:nvSpPr>
          <p:spPr bwMode="auto">
            <a:xfrm>
              <a:off x="2479" y="1382"/>
              <a:ext cx="79" cy="52"/>
            </a:xfrm>
            <a:custGeom>
              <a:avLst/>
              <a:gdLst>
                <a:gd name="T0" fmla="*/ 0 w 238"/>
                <a:gd name="T1" fmla="*/ 0 h 155"/>
                <a:gd name="T2" fmla="*/ 0 w 238"/>
                <a:gd name="T3" fmla="*/ 0 h 155"/>
                <a:gd name="T4" fmla="*/ 0 w 238"/>
                <a:gd name="T5" fmla="*/ 0 h 155"/>
                <a:gd name="T6" fmla="*/ 0 w 238"/>
                <a:gd name="T7" fmla="*/ 0 h 155"/>
                <a:gd name="T8" fmla="*/ 0 w 238"/>
                <a:gd name="T9" fmla="*/ 0 h 155"/>
                <a:gd name="T10" fmla="*/ 0 w 238"/>
                <a:gd name="T11" fmla="*/ 0 h 155"/>
                <a:gd name="T12" fmla="*/ 0 w 238"/>
                <a:gd name="T13" fmla="*/ 0 h 155"/>
                <a:gd name="T14" fmla="*/ 0 w 238"/>
                <a:gd name="T15" fmla="*/ 0 h 155"/>
                <a:gd name="T16" fmla="*/ 0 w 238"/>
                <a:gd name="T17" fmla="*/ 0 h 155"/>
                <a:gd name="T18" fmla="*/ 0 w 238"/>
                <a:gd name="T19" fmla="*/ 0 h 155"/>
                <a:gd name="T20" fmla="*/ 0 w 238"/>
                <a:gd name="T21" fmla="*/ 0 h 155"/>
                <a:gd name="T22" fmla="*/ 0 w 238"/>
                <a:gd name="T23" fmla="*/ 0 h 155"/>
                <a:gd name="T24" fmla="*/ 0 w 238"/>
                <a:gd name="T25" fmla="*/ 0 h 155"/>
                <a:gd name="T26" fmla="*/ 0 w 238"/>
                <a:gd name="T27" fmla="*/ 0 h 155"/>
                <a:gd name="T28" fmla="*/ 0 w 238"/>
                <a:gd name="T29" fmla="*/ 0 h 155"/>
                <a:gd name="T30" fmla="*/ 0 w 238"/>
                <a:gd name="T31" fmla="*/ 0 h 1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8"/>
                <a:gd name="T49" fmla="*/ 0 h 155"/>
                <a:gd name="T50" fmla="*/ 238 w 238"/>
                <a:gd name="T51" fmla="*/ 155 h 15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8" h="155">
                  <a:moveTo>
                    <a:pt x="157" y="13"/>
                  </a:moveTo>
                  <a:lnTo>
                    <a:pt x="211" y="98"/>
                  </a:lnTo>
                  <a:lnTo>
                    <a:pt x="219" y="94"/>
                  </a:lnTo>
                  <a:lnTo>
                    <a:pt x="227" y="89"/>
                  </a:lnTo>
                  <a:lnTo>
                    <a:pt x="237" y="82"/>
                  </a:lnTo>
                  <a:lnTo>
                    <a:pt x="238" y="81"/>
                  </a:lnTo>
                  <a:lnTo>
                    <a:pt x="163" y="9"/>
                  </a:lnTo>
                  <a:lnTo>
                    <a:pt x="162" y="10"/>
                  </a:lnTo>
                  <a:lnTo>
                    <a:pt x="169" y="5"/>
                  </a:lnTo>
                  <a:lnTo>
                    <a:pt x="173" y="2"/>
                  </a:lnTo>
                  <a:lnTo>
                    <a:pt x="177" y="0"/>
                  </a:lnTo>
                  <a:lnTo>
                    <a:pt x="232" y="85"/>
                  </a:lnTo>
                  <a:lnTo>
                    <a:pt x="157" y="13"/>
                  </a:lnTo>
                  <a:lnTo>
                    <a:pt x="0" y="155"/>
                  </a:lnTo>
                  <a:lnTo>
                    <a:pt x="211" y="97"/>
                  </a:lnTo>
                  <a:lnTo>
                    <a:pt x="15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55" name="Freeform 88"/>
            <p:cNvSpPr>
              <a:spLocks/>
            </p:cNvSpPr>
            <p:nvPr/>
          </p:nvSpPr>
          <p:spPr bwMode="auto">
            <a:xfrm>
              <a:off x="2601" y="1379"/>
              <a:ext cx="11" cy="35"/>
            </a:xfrm>
            <a:custGeom>
              <a:avLst/>
              <a:gdLst>
                <a:gd name="T0" fmla="*/ 0 w 34"/>
                <a:gd name="T1" fmla="*/ 0 h 105"/>
                <a:gd name="T2" fmla="*/ 0 w 34"/>
                <a:gd name="T3" fmla="*/ 0 h 105"/>
                <a:gd name="T4" fmla="*/ 0 w 34"/>
                <a:gd name="T5" fmla="*/ 0 h 105"/>
                <a:gd name="T6" fmla="*/ 0 w 34"/>
                <a:gd name="T7" fmla="*/ 0 h 105"/>
                <a:gd name="T8" fmla="*/ 0 w 34"/>
                <a:gd name="T9" fmla="*/ 0 h 105"/>
                <a:gd name="T10" fmla="*/ 0 w 34"/>
                <a:gd name="T11" fmla="*/ 0 h 105"/>
                <a:gd name="T12" fmla="*/ 0 w 34"/>
                <a:gd name="T13" fmla="*/ 0 h 105"/>
                <a:gd name="T14" fmla="*/ 0 w 34"/>
                <a:gd name="T15" fmla="*/ 0 h 105"/>
                <a:gd name="T16" fmla="*/ 0 w 34"/>
                <a:gd name="T17" fmla="*/ 0 h 105"/>
                <a:gd name="T18" fmla="*/ 0 w 34"/>
                <a:gd name="T19" fmla="*/ 0 h 105"/>
                <a:gd name="T20" fmla="*/ 0 w 34"/>
                <a:gd name="T21" fmla="*/ 0 h 105"/>
                <a:gd name="T22" fmla="*/ 0 w 34"/>
                <a:gd name="T23" fmla="*/ 0 h 105"/>
                <a:gd name="T24" fmla="*/ 0 w 34"/>
                <a:gd name="T25" fmla="*/ 0 h 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"/>
                <a:gd name="T40" fmla="*/ 0 h 105"/>
                <a:gd name="T41" fmla="*/ 34 w 34"/>
                <a:gd name="T42" fmla="*/ 105 h 1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" h="105">
                  <a:moveTo>
                    <a:pt x="28" y="1"/>
                  </a:moveTo>
                  <a:lnTo>
                    <a:pt x="34" y="2"/>
                  </a:lnTo>
                  <a:lnTo>
                    <a:pt x="27" y="1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0" y="102"/>
                  </a:lnTo>
                  <a:lnTo>
                    <a:pt x="8" y="103"/>
                  </a:lnTo>
                  <a:lnTo>
                    <a:pt x="18" y="104"/>
                  </a:lnTo>
                  <a:lnTo>
                    <a:pt x="17" y="103"/>
                  </a:lnTo>
                  <a:lnTo>
                    <a:pt x="22" y="104"/>
                  </a:lnTo>
                  <a:lnTo>
                    <a:pt x="28" y="105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56" name="Freeform 89"/>
            <p:cNvSpPr>
              <a:spLocks/>
            </p:cNvSpPr>
            <p:nvPr/>
          </p:nvSpPr>
          <p:spPr bwMode="auto">
            <a:xfrm>
              <a:off x="2600" y="1379"/>
              <a:ext cx="53" cy="35"/>
            </a:xfrm>
            <a:custGeom>
              <a:avLst/>
              <a:gdLst>
                <a:gd name="T0" fmla="*/ 0 w 161"/>
                <a:gd name="T1" fmla="*/ 0 h 105"/>
                <a:gd name="T2" fmla="*/ 0 w 161"/>
                <a:gd name="T3" fmla="*/ 0 h 105"/>
                <a:gd name="T4" fmla="*/ 0 w 161"/>
                <a:gd name="T5" fmla="*/ 0 h 105"/>
                <a:gd name="T6" fmla="*/ 0 w 161"/>
                <a:gd name="T7" fmla="*/ 0 h 105"/>
                <a:gd name="T8" fmla="*/ 0 w 161"/>
                <a:gd name="T9" fmla="*/ 0 h 105"/>
                <a:gd name="T10" fmla="*/ 0 w 161"/>
                <a:gd name="T11" fmla="*/ 0 h 105"/>
                <a:gd name="T12" fmla="*/ 0 w 161"/>
                <a:gd name="T13" fmla="*/ 0 h 105"/>
                <a:gd name="T14" fmla="*/ 0 w 161"/>
                <a:gd name="T15" fmla="*/ 0 h 105"/>
                <a:gd name="T16" fmla="*/ 0 w 161"/>
                <a:gd name="T17" fmla="*/ 0 h 105"/>
                <a:gd name="T18" fmla="*/ 0 w 161"/>
                <a:gd name="T19" fmla="*/ 0 h 105"/>
                <a:gd name="T20" fmla="*/ 0 w 161"/>
                <a:gd name="T21" fmla="*/ 0 h 105"/>
                <a:gd name="T22" fmla="*/ 0 w 161"/>
                <a:gd name="T23" fmla="*/ 0 h 105"/>
                <a:gd name="T24" fmla="*/ 0 w 161"/>
                <a:gd name="T25" fmla="*/ 0 h 105"/>
                <a:gd name="T26" fmla="*/ 0 w 161"/>
                <a:gd name="T27" fmla="*/ 0 h 105"/>
                <a:gd name="T28" fmla="*/ 0 w 161"/>
                <a:gd name="T29" fmla="*/ 0 h 105"/>
                <a:gd name="T30" fmla="*/ 0 w 161"/>
                <a:gd name="T31" fmla="*/ 0 h 1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"/>
                <a:gd name="T49" fmla="*/ 0 h 105"/>
                <a:gd name="T50" fmla="*/ 161 w 161"/>
                <a:gd name="T51" fmla="*/ 105 h 1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" h="105">
                  <a:moveTo>
                    <a:pt x="75" y="88"/>
                  </a:moveTo>
                  <a:lnTo>
                    <a:pt x="37" y="0"/>
                  </a:lnTo>
                  <a:lnTo>
                    <a:pt x="36" y="0"/>
                  </a:lnTo>
                  <a:lnTo>
                    <a:pt x="18" y="4"/>
                  </a:lnTo>
                  <a:lnTo>
                    <a:pt x="17" y="5"/>
                  </a:lnTo>
                  <a:lnTo>
                    <a:pt x="31" y="1"/>
                  </a:lnTo>
                  <a:lnTo>
                    <a:pt x="31" y="105"/>
                  </a:lnTo>
                  <a:lnTo>
                    <a:pt x="50" y="101"/>
                  </a:lnTo>
                  <a:lnTo>
                    <a:pt x="51" y="100"/>
                  </a:lnTo>
                  <a:lnTo>
                    <a:pt x="36" y="104"/>
                  </a:lnTo>
                  <a:lnTo>
                    <a:pt x="37" y="104"/>
                  </a:lnTo>
                  <a:lnTo>
                    <a:pt x="0" y="16"/>
                  </a:lnTo>
                  <a:lnTo>
                    <a:pt x="75" y="88"/>
                  </a:lnTo>
                  <a:lnTo>
                    <a:pt x="161" y="0"/>
                  </a:lnTo>
                  <a:lnTo>
                    <a:pt x="37" y="0"/>
                  </a:lnTo>
                  <a:lnTo>
                    <a:pt x="75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57" name="Freeform 90"/>
            <p:cNvSpPr>
              <a:spLocks/>
            </p:cNvSpPr>
            <p:nvPr/>
          </p:nvSpPr>
          <p:spPr bwMode="auto">
            <a:xfrm>
              <a:off x="2599" y="1380"/>
              <a:ext cx="26" cy="34"/>
            </a:xfrm>
            <a:custGeom>
              <a:avLst/>
              <a:gdLst>
                <a:gd name="T0" fmla="*/ 0 w 76"/>
                <a:gd name="T1" fmla="*/ 0 h 104"/>
                <a:gd name="T2" fmla="*/ 0 w 76"/>
                <a:gd name="T3" fmla="*/ 0 h 104"/>
                <a:gd name="T4" fmla="*/ 0 w 76"/>
                <a:gd name="T5" fmla="*/ 0 h 104"/>
                <a:gd name="T6" fmla="*/ 0 w 76"/>
                <a:gd name="T7" fmla="*/ 0 h 104"/>
                <a:gd name="T8" fmla="*/ 0 w 76"/>
                <a:gd name="T9" fmla="*/ 0 h 104"/>
                <a:gd name="T10" fmla="*/ 0 w 76"/>
                <a:gd name="T11" fmla="*/ 0 h 104"/>
                <a:gd name="T12" fmla="*/ 0 w 76"/>
                <a:gd name="T13" fmla="*/ 0 h 104"/>
                <a:gd name="T14" fmla="*/ 0 w 76"/>
                <a:gd name="T15" fmla="*/ 0 h 104"/>
                <a:gd name="T16" fmla="*/ 0 w 76"/>
                <a:gd name="T17" fmla="*/ 0 h 104"/>
                <a:gd name="T18" fmla="*/ 0 w 76"/>
                <a:gd name="T19" fmla="*/ 0 h 104"/>
                <a:gd name="T20" fmla="*/ 0 w 76"/>
                <a:gd name="T21" fmla="*/ 0 h 104"/>
                <a:gd name="T22" fmla="*/ 0 w 76"/>
                <a:gd name="T23" fmla="*/ 0 h 104"/>
                <a:gd name="T24" fmla="*/ 0 w 76"/>
                <a:gd name="T25" fmla="*/ 0 h 104"/>
                <a:gd name="T26" fmla="*/ 0 w 76"/>
                <a:gd name="T27" fmla="*/ 0 h 104"/>
                <a:gd name="T28" fmla="*/ 0 w 76"/>
                <a:gd name="T29" fmla="*/ 0 h 104"/>
                <a:gd name="T30" fmla="*/ 0 w 76"/>
                <a:gd name="T31" fmla="*/ 0 h 10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6"/>
                <a:gd name="T49" fmla="*/ 0 h 104"/>
                <a:gd name="T50" fmla="*/ 76 w 76"/>
                <a:gd name="T51" fmla="*/ 104 h 10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6" h="104">
                  <a:moveTo>
                    <a:pt x="48" y="102"/>
                  </a:moveTo>
                  <a:lnTo>
                    <a:pt x="35" y="104"/>
                  </a:lnTo>
                  <a:lnTo>
                    <a:pt x="59" y="98"/>
                  </a:lnTo>
                  <a:lnTo>
                    <a:pt x="75" y="87"/>
                  </a:lnTo>
                  <a:lnTo>
                    <a:pt x="76" y="86"/>
                  </a:lnTo>
                  <a:lnTo>
                    <a:pt x="1" y="14"/>
                  </a:lnTo>
                  <a:lnTo>
                    <a:pt x="0" y="15"/>
                  </a:lnTo>
                  <a:lnTo>
                    <a:pt x="13" y="6"/>
                  </a:lnTo>
                  <a:lnTo>
                    <a:pt x="35" y="0"/>
                  </a:lnTo>
                  <a:lnTo>
                    <a:pt x="23" y="2"/>
                  </a:lnTo>
                  <a:lnTo>
                    <a:pt x="35" y="0"/>
                  </a:lnTo>
                  <a:lnTo>
                    <a:pt x="29" y="0"/>
                  </a:lnTo>
                  <a:lnTo>
                    <a:pt x="23" y="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58" name="Freeform 91"/>
            <p:cNvSpPr>
              <a:spLocks/>
            </p:cNvSpPr>
            <p:nvPr/>
          </p:nvSpPr>
          <p:spPr bwMode="auto">
            <a:xfrm>
              <a:off x="2503" y="1367"/>
              <a:ext cx="112" cy="47"/>
            </a:xfrm>
            <a:custGeom>
              <a:avLst/>
              <a:gdLst>
                <a:gd name="T0" fmla="*/ 0 w 338"/>
                <a:gd name="T1" fmla="*/ 0 h 142"/>
                <a:gd name="T2" fmla="*/ 0 w 338"/>
                <a:gd name="T3" fmla="*/ 0 h 142"/>
                <a:gd name="T4" fmla="*/ 0 w 338"/>
                <a:gd name="T5" fmla="*/ 0 h 142"/>
                <a:gd name="T6" fmla="*/ 0 w 338"/>
                <a:gd name="T7" fmla="*/ 0 h 142"/>
                <a:gd name="T8" fmla="*/ 0 w 338"/>
                <a:gd name="T9" fmla="*/ 0 h 142"/>
                <a:gd name="T10" fmla="*/ 0 w 338"/>
                <a:gd name="T11" fmla="*/ 0 h 142"/>
                <a:gd name="T12" fmla="*/ 0 w 338"/>
                <a:gd name="T13" fmla="*/ 0 h 142"/>
                <a:gd name="T14" fmla="*/ 0 w 338"/>
                <a:gd name="T15" fmla="*/ 0 h 142"/>
                <a:gd name="T16" fmla="*/ 0 w 338"/>
                <a:gd name="T17" fmla="*/ 0 h 142"/>
                <a:gd name="T18" fmla="*/ 0 w 338"/>
                <a:gd name="T19" fmla="*/ 0 h 142"/>
                <a:gd name="T20" fmla="*/ 0 w 338"/>
                <a:gd name="T21" fmla="*/ 0 h 142"/>
                <a:gd name="T22" fmla="*/ 0 w 338"/>
                <a:gd name="T23" fmla="*/ 0 h 142"/>
                <a:gd name="T24" fmla="*/ 0 w 338"/>
                <a:gd name="T25" fmla="*/ 0 h 142"/>
                <a:gd name="T26" fmla="*/ 0 w 338"/>
                <a:gd name="T27" fmla="*/ 0 h 142"/>
                <a:gd name="T28" fmla="*/ 0 w 338"/>
                <a:gd name="T29" fmla="*/ 0 h 142"/>
                <a:gd name="T30" fmla="*/ 0 w 338"/>
                <a:gd name="T31" fmla="*/ 0 h 1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8"/>
                <a:gd name="T49" fmla="*/ 0 h 142"/>
                <a:gd name="T50" fmla="*/ 338 w 338"/>
                <a:gd name="T51" fmla="*/ 142 h 1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8" h="142">
                  <a:moveTo>
                    <a:pt x="307" y="36"/>
                  </a:moveTo>
                  <a:lnTo>
                    <a:pt x="276" y="133"/>
                  </a:lnTo>
                  <a:lnTo>
                    <a:pt x="290" y="138"/>
                  </a:lnTo>
                  <a:lnTo>
                    <a:pt x="305" y="142"/>
                  </a:lnTo>
                  <a:lnTo>
                    <a:pt x="323" y="142"/>
                  </a:lnTo>
                  <a:lnTo>
                    <a:pt x="338" y="140"/>
                  </a:lnTo>
                  <a:lnTo>
                    <a:pt x="313" y="40"/>
                  </a:lnTo>
                  <a:lnTo>
                    <a:pt x="315" y="40"/>
                  </a:lnTo>
                  <a:lnTo>
                    <a:pt x="321" y="40"/>
                  </a:lnTo>
                  <a:lnTo>
                    <a:pt x="323" y="40"/>
                  </a:lnTo>
                  <a:lnTo>
                    <a:pt x="324" y="41"/>
                  </a:lnTo>
                  <a:lnTo>
                    <a:pt x="294" y="138"/>
                  </a:lnTo>
                  <a:lnTo>
                    <a:pt x="307" y="36"/>
                  </a:lnTo>
                  <a:lnTo>
                    <a:pt x="0" y="0"/>
                  </a:lnTo>
                  <a:lnTo>
                    <a:pt x="276" y="133"/>
                  </a:lnTo>
                  <a:lnTo>
                    <a:pt x="307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59" name="Freeform 92"/>
            <p:cNvSpPr>
              <a:spLocks/>
            </p:cNvSpPr>
            <p:nvPr/>
          </p:nvSpPr>
          <p:spPr bwMode="auto">
            <a:xfrm>
              <a:off x="2544" y="1379"/>
              <a:ext cx="16" cy="35"/>
            </a:xfrm>
            <a:custGeom>
              <a:avLst/>
              <a:gdLst>
                <a:gd name="T0" fmla="*/ 0 w 48"/>
                <a:gd name="T1" fmla="*/ 0 h 104"/>
                <a:gd name="T2" fmla="*/ 0 w 48"/>
                <a:gd name="T3" fmla="*/ 0 h 104"/>
                <a:gd name="T4" fmla="*/ 0 w 48"/>
                <a:gd name="T5" fmla="*/ 0 h 104"/>
                <a:gd name="T6" fmla="*/ 0 w 48"/>
                <a:gd name="T7" fmla="*/ 0 h 104"/>
                <a:gd name="T8" fmla="*/ 0 w 48"/>
                <a:gd name="T9" fmla="*/ 0 h 104"/>
                <a:gd name="T10" fmla="*/ 0 w 48"/>
                <a:gd name="T11" fmla="*/ 0 h 104"/>
                <a:gd name="T12" fmla="*/ 0 w 48"/>
                <a:gd name="T13" fmla="*/ 0 h 104"/>
                <a:gd name="T14" fmla="*/ 0 w 48"/>
                <a:gd name="T15" fmla="*/ 0 h 104"/>
                <a:gd name="T16" fmla="*/ 0 w 48"/>
                <a:gd name="T17" fmla="*/ 0 h 104"/>
                <a:gd name="T18" fmla="*/ 0 w 48"/>
                <a:gd name="T19" fmla="*/ 0 h 104"/>
                <a:gd name="T20" fmla="*/ 0 w 48"/>
                <a:gd name="T21" fmla="*/ 0 h 104"/>
                <a:gd name="T22" fmla="*/ 0 w 48"/>
                <a:gd name="T23" fmla="*/ 0 h 104"/>
                <a:gd name="T24" fmla="*/ 0 w 48"/>
                <a:gd name="T25" fmla="*/ 0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104"/>
                <a:gd name="T41" fmla="*/ 48 w 48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104">
                  <a:moveTo>
                    <a:pt x="48" y="7"/>
                  </a:moveTo>
                  <a:lnTo>
                    <a:pt x="41" y="4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104"/>
                  </a:lnTo>
                  <a:lnTo>
                    <a:pt x="16" y="104"/>
                  </a:lnTo>
                  <a:lnTo>
                    <a:pt x="19" y="104"/>
                  </a:lnTo>
                  <a:lnTo>
                    <a:pt x="13" y="102"/>
                  </a:lnTo>
                  <a:lnTo>
                    <a:pt x="7" y="102"/>
                  </a:lnTo>
                  <a:lnTo>
                    <a:pt x="0" y="99"/>
                  </a:lnTo>
                  <a:lnTo>
                    <a:pt x="4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0" name="Freeform 93"/>
            <p:cNvSpPr>
              <a:spLocks/>
            </p:cNvSpPr>
            <p:nvPr/>
          </p:nvSpPr>
          <p:spPr bwMode="auto">
            <a:xfrm>
              <a:off x="2544" y="1381"/>
              <a:ext cx="18" cy="35"/>
            </a:xfrm>
            <a:custGeom>
              <a:avLst/>
              <a:gdLst>
                <a:gd name="T0" fmla="*/ 0 w 54"/>
                <a:gd name="T1" fmla="*/ 0 h 104"/>
                <a:gd name="T2" fmla="*/ 0 w 54"/>
                <a:gd name="T3" fmla="*/ 0 h 104"/>
                <a:gd name="T4" fmla="*/ 0 w 54"/>
                <a:gd name="T5" fmla="*/ 0 h 104"/>
                <a:gd name="T6" fmla="*/ 0 w 54"/>
                <a:gd name="T7" fmla="*/ 0 h 104"/>
                <a:gd name="T8" fmla="*/ 0 w 54"/>
                <a:gd name="T9" fmla="*/ 0 h 104"/>
                <a:gd name="T10" fmla="*/ 0 w 54"/>
                <a:gd name="T11" fmla="*/ 0 h 104"/>
                <a:gd name="T12" fmla="*/ 0 w 54"/>
                <a:gd name="T13" fmla="*/ 0 h 104"/>
                <a:gd name="T14" fmla="*/ 0 w 54"/>
                <a:gd name="T15" fmla="*/ 0 h 104"/>
                <a:gd name="T16" fmla="*/ 0 w 54"/>
                <a:gd name="T17" fmla="*/ 0 h 104"/>
                <a:gd name="T18" fmla="*/ 0 w 54"/>
                <a:gd name="T19" fmla="*/ 0 h 104"/>
                <a:gd name="T20" fmla="*/ 0 w 54"/>
                <a:gd name="T21" fmla="*/ 0 h 104"/>
                <a:gd name="T22" fmla="*/ 0 w 54"/>
                <a:gd name="T23" fmla="*/ 0 h 104"/>
                <a:gd name="T24" fmla="*/ 0 w 54"/>
                <a:gd name="T25" fmla="*/ 0 h 104"/>
                <a:gd name="T26" fmla="*/ 0 w 54"/>
                <a:gd name="T27" fmla="*/ 0 h 104"/>
                <a:gd name="T28" fmla="*/ 0 w 54"/>
                <a:gd name="T29" fmla="*/ 0 h 104"/>
                <a:gd name="T30" fmla="*/ 0 w 54"/>
                <a:gd name="T31" fmla="*/ 0 h 10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104"/>
                <a:gd name="T50" fmla="*/ 54 w 54"/>
                <a:gd name="T51" fmla="*/ 104 h 10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104">
                  <a:moveTo>
                    <a:pt x="36" y="0"/>
                  </a:moveTo>
                  <a:lnTo>
                    <a:pt x="52" y="3"/>
                  </a:lnTo>
                  <a:lnTo>
                    <a:pt x="53" y="3"/>
                  </a:lnTo>
                  <a:lnTo>
                    <a:pt x="54" y="4"/>
                  </a:lnTo>
                  <a:lnTo>
                    <a:pt x="51" y="2"/>
                  </a:lnTo>
                  <a:lnTo>
                    <a:pt x="48" y="1"/>
                  </a:lnTo>
                  <a:lnTo>
                    <a:pt x="0" y="93"/>
                  </a:lnTo>
                  <a:lnTo>
                    <a:pt x="3" y="94"/>
                  </a:lnTo>
                  <a:lnTo>
                    <a:pt x="6" y="96"/>
                  </a:lnTo>
                  <a:lnTo>
                    <a:pt x="14" y="99"/>
                  </a:lnTo>
                  <a:lnTo>
                    <a:pt x="19" y="101"/>
                  </a:lnTo>
                  <a:lnTo>
                    <a:pt x="36" y="104"/>
                  </a:lnTo>
                  <a:lnTo>
                    <a:pt x="19" y="100"/>
                  </a:lnTo>
                  <a:lnTo>
                    <a:pt x="27" y="103"/>
                  </a:lnTo>
                  <a:lnTo>
                    <a:pt x="36" y="10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1" name="Freeform 94"/>
            <p:cNvSpPr>
              <a:spLocks/>
            </p:cNvSpPr>
            <p:nvPr/>
          </p:nvSpPr>
          <p:spPr bwMode="auto">
            <a:xfrm>
              <a:off x="2552" y="1381"/>
              <a:ext cx="144" cy="35"/>
            </a:xfrm>
            <a:custGeom>
              <a:avLst/>
              <a:gdLst>
                <a:gd name="T0" fmla="*/ 0 w 433"/>
                <a:gd name="T1" fmla="*/ 0 h 104"/>
                <a:gd name="T2" fmla="*/ 0 w 433"/>
                <a:gd name="T3" fmla="*/ 0 h 104"/>
                <a:gd name="T4" fmla="*/ 0 w 433"/>
                <a:gd name="T5" fmla="*/ 0 h 104"/>
                <a:gd name="T6" fmla="*/ 0 w 433"/>
                <a:gd name="T7" fmla="*/ 0 h 104"/>
                <a:gd name="T8" fmla="*/ 0 w 433"/>
                <a:gd name="T9" fmla="*/ 0 h 104"/>
                <a:gd name="T10" fmla="*/ 0 w 433"/>
                <a:gd name="T11" fmla="*/ 0 h 104"/>
                <a:gd name="T12" fmla="*/ 0 w 433"/>
                <a:gd name="T13" fmla="*/ 0 h 104"/>
                <a:gd name="T14" fmla="*/ 0 w 433"/>
                <a:gd name="T15" fmla="*/ 0 h 104"/>
                <a:gd name="T16" fmla="*/ 0 w 433"/>
                <a:gd name="T17" fmla="*/ 0 h 104"/>
                <a:gd name="T18" fmla="*/ 0 w 433"/>
                <a:gd name="T19" fmla="*/ 0 h 104"/>
                <a:gd name="T20" fmla="*/ 0 w 433"/>
                <a:gd name="T21" fmla="*/ 0 h 104"/>
                <a:gd name="T22" fmla="*/ 0 w 433"/>
                <a:gd name="T23" fmla="*/ 0 h 104"/>
                <a:gd name="T24" fmla="*/ 0 w 433"/>
                <a:gd name="T25" fmla="*/ 0 h 104"/>
                <a:gd name="T26" fmla="*/ 0 w 433"/>
                <a:gd name="T27" fmla="*/ 0 h 104"/>
                <a:gd name="T28" fmla="*/ 0 w 433"/>
                <a:gd name="T29" fmla="*/ 0 h 104"/>
                <a:gd name="T30" fmla="*/ 0 w 433"/>
                <a:gd name="T31" fmla="*/ 0 h 10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33"/>
                <a:gd name="T49" fmla="*/ 0 h 104"/>
                <a:gd name="T50" fmla="*/ 433 w 433"/>
                <a:gd name="T51" fmla="*/ 104 h 10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33" h="104">
                  <a:moveTo>
                    <a:pt x="0" y="102"/>
                  </a:moveTo>
                  <a:lnTo>
                    <a:pt x="13" y="0"/>
                  </a:lnTo>
                  <a:lnTo>
                    <a:pt x="12" y="0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25" y="2"/>
                  </a:lnTo>
                  <a:lnTo>
                    <a:pt x="13" y="104"/>
                  </a:lnTo>
                  <a:lnTo>
                    <a:pt x="433" y="104"/>
                  </a:lnTo>
                  <a:lnTo>
                    <a:pt x="25" y="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2" name="Freeform 95"/>
            <p:cNvSpPr>
              <a:spLocks/>
            </p:cNvSpPr>
            <p:nvPr/>
          </p:nvSpPr>
          <p:spPr bwMode="auto">
            <a:xfrm>
              <a:off x="2408" y="1379"/>
              <a:ext cx="152" cy="36"/>
            </a:xfrm>
            <a:custGeom>
              <a:avLst/>
              <a:gdLst>
                <a:gd name="T0" fmla="*/ 0 w 457"/>
                <a:gd name="T1" fmla="*/ 0 h 108"/>
                <a:gd name="T2" fmla="*/ 0 w 457"/>
                <a:gd name="T3" fmla="*/ 0 h 108"/>
                <a:gd name="T4" fmla="*/ 0 w 457"/>
                <a:gd name="T5" fmla="*/ 0 h 108"/>
                <a:gd name="T6" fmla="*/ 0 w 457"/>
                <a:gd name="T7" fmla="*/ 0 h 108"/>
                <a:gd name="T8" fmla="*/ 0 w 457"/>
                <a:gd name="T9" fmla="*/ 0 h 108"/>
                <a:gd name="T10" fmla="*/ 0 w 457"/>
                <a:gd name="T11" fmla="*/ 0 h 108"/>
                <a:gd name="T12" fmla="*/ 0 w 457"/>
                <a:gd name="T13" fmla="*/ 0 h 108"/>
                <a:gd name="T14" fmla="*/ 0 w 457"/>
                <a:gd name="T15" fmla="*/ 0 h 108"/>
                <a:gd name="T16" fmla="*/ 0 w 457"/>
                <a:gd name="T17" fmla="*/ 0 h 108"/>
                <a:gd name="T18" fmla="*/ 0 w 457"/>
                <a:gd name="T19" fmla="*/ 0 h 108"/>
                <a:gd name="T20" fmla="*/ 0 w 457"/>
                <a:gd name="T21" fmla="*/ 0 h 108"/>
                <a:gd name="T22" fmla="*/ 0 w 457"/>
                <a:gd name="T23" fmla="*/ 0 h 108"/>
                <a:gd name="T24" fmla="*/ 0 w 457"/>
                <a:gd name="T25" fmla="*/ 0 h 108"/>
                <a:gd name="T26" fmla="*/ 0 w 457"/>
                <a:gd name="T27" fmla="*/ 0 h 108"/>
                <a:gd name="T28" fmla="*/ 0 w 457"/>
                <a:gd name="T29" fmla="*/ 0 h 108"/>
                <a:gd name="T30" fmla="*/ 0 w 457"/>
                <a:gd name="T31" fmla="*/ 0 h 1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57"/>
                <a:gd name="T49" fmla="*/ 0 h 108"/>
                <a:gd name="T50" fmla="*/ 457 w 457"/>
                <a:gd name="T51" fmla="*/ 108 h 1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57" h="108">
                  <a:moveTo>
                    <a:pt x="422" y="0"/>
                  </a:moveTo>
                  <a:lnTo>
                    <a:pt x="407" y="101"/>
                  </a:lnTo>
                  <a:lnTo>
                    <a:pt x="413" y="103"/>
                  </a:lnTo>
                  <a:lnTo>
                    <a:pt x="420" y="105"/>
                  </a:lnTo>
                  <a:lnTo>
                    <a:pt x="425" y="106"/>
                  </a:lnTo>
                  <a:lnTo>
                    <a:pt x="432" y="108"/>
                  </a:lnTo>
                  <a:lnTo>
                    <a:pt x="457" y="8"/>
                  </a:lnTo>
                  <a:lnTo>
                    <a:pt x="452" y="6"/>
                  </a:lnTo>
                  <a:lnTo>
                    <a:pt x="447" y="5"/>
                  </a:lnTo>
                  <a:lnTo>
                    <a:pt x="440" y="3"/>
                  </a:lnTo>
                  <a:lnTo>
                    <a:pt x="436" y="3"/>
                  </a:lnTo>
                  <a:lnTo>
                    <a:pt x="422" y="104"/>
                  </a:lnTo>
                  <a:lnTo>
                    <a:pt x="422" y="0"/>
                  </a:lnTo>
                  <a:lnTo>
                    <a:pt x="0" y="0"/>
                  </a:lnTo>
                  <a:lnTo>
                    <a:pt x="407" y="10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" name="Freeform 96"/>
            <p:cNvSpPr>
              <a:spLocks/>
            </p:cNvSpPr>
            <p:nvPr/>
          </p:nvSpPr>
          <p:spPr bwMode="auto">
            <a:xfrm>
              <a:off x="2470" y="1058"/>
              <a:ext cx="90" cy="95"/>
            </a:xfrm>
            <a:custGeom>
              <a:avLst/>
              <a:gdLst>
                <a:gd name="T0" fmla="*/ 0 w 268"/>
                <a:gd name="T1" fmla="*/ 0 h 284"/>
                <a:gd name="T2" fmla="*/ 0 w 268"/>
                <a:gd name="T3" fmla="*/ 0 h 284"/>
                <a:gd name="T4" fmla="*/ 0 w 268"/>
                <a:gd name="T5" fmla="*/ 0 h 284"/>
                <a:gd name="T6" fmla="*/ 0 w 268"/>
                <a:gd name="T7" fmla="*/ 0 h 284"/>
                <a:gd name="T8" fmla="*/ 0 w 268"/>
                <a:gd name="T9" fmla="*/ 0 h 284"/>
                <a:gd name="T10" fmla="*/ 0 w 268"/>
                <a:gd name="T11" fmla="*/ 0 h 284"/>
                <a:gd name="T12" fmla="*/ 0 w 268"/>
                <a:gd name="T13" fmla="*/ 0 h 284"/>
                <a:gd name="T14" fmla="*/ 0 w 268"/>
                <a:gd name="T15" fmla="*/ 0 h 284"/>
                <a:gd name="T16" fmla="*/ 0 w 268"/>
                <a:gd name="T17" fmla="*/ 0 h 284"/>
                <a:gd name="T18" fmla="*/ 0 w 268"/>
                <a:gd name="T19" fmla="*/ 0 h 284"/>
                <a:gd name="T20" fmla="*/ 0 w 268"/>
                <a:gd name="T21" fmla="*/ 0 h 284"/>
                <a:gd name="T22" fmla="*/ 0 w 268"/>
                <a:gd name="T23" fmla="*/ 0 h 284"/>
                <a:gd name="T24" fmla="*/ 0 w 268"/>
                <a:gd name="T25" fmla="*/ 0 h 284"/>
                <a:gd name="T26" fmla="*/ 0 w 268"/>
                <a:gd name="T27" fmla="*/ 0 h 284"/>
                <a:gd name="T28" fmla="*/ 0 w 268"/>
                <a:gd name="T29" fmla="*/ 0 h 284"/>
                <a:gd name="T30" fmla="*/ 0 w 268"/>
                <a:gd name="T31" fmla="*/ 0 h 284"/>
                <a:gd name="T32" fmla="*/ 0 w 268"/>
                <a:gd name="T33" fmla="*/ 0 h 284"/>
                <a:gd name="T34" fmla="*/ 0 w 268"/>
                <a:gd name="T35" fmla="*/ 0 h 284"/>
                <a:gd name="T36" fmla="*/ 0 w 268"/>
                <a:gd name="T37" fmla="*/ 0 h 284"/>
                <a:gd name="T38" fmla="*/ 0 w 268"/>
                <a:gd name="T39" fmla="*/ 0 h 284"/>
                <a:gd name="T40" fmla="*/ 0 w 268"/>
                <a:gd name="T41" fmla="*/ 0 h 284"/>
                <a:gd name="T42" fmla="*/ 0 w 268"/>
                <a:gd name="T43" fmla="*/ 0 h 284"/>
                <a:gd name="T44" fmla="*/ 0 w 268"/>
                <a:gd name="T45" fmla="*/ 0 h 284"/>
                <a:gd name="T46" fmla="*/ 0 w 268"/>
                <a:gd name="T47" fmla="*/ 0 h 28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68"/>
                <a:gd name="T73" fmla="*/ 0 h 284"/>
                <a:gd name="T74" fmla="*/ 268 w 268"/>
                <a:gd name="T75" fmla="*/ 284 h 28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68" h="284">
                  <a:moveTo>
                    <a:pt x="216" y="149"/>
                  </a:moveTo>
                  <a:lnTo>
                    <a:pt x="139" y="219"/>
                  </a:lnTo>
                  <a:lnTo>
                    <a:pt x="149" y="233"/>
                  </a:lnTo>
                  <a:lnTo>
                    <a:pt x="164" y="248"/>
                  </a:lnTo>
                  <a:lnTo>
                    <a:pt x="178" y="258"/>
                  </a:lnTo>
                  <a:lnTo>
                    <a:pt x="191" y="265"/>
                  </a:lnTo>
                  <a:lnTo>
                    <a:pt x="205" y="272"/>
                  </a:lnTo>
                  <a:lnTo>
                    <a:pt x="222" y="277"/>
                  </a:lnTo>
                  <a:lnTo>
                    <a:pt x="237" y="281"/>
                  </a:lnTo>
                  <a:lnTo>
                    <a:pt x="251" y="284"/>
                  </a:lnTo>
                  <a:lnTo>
                    <a:pt x="268" y="181"/>
                  </a:lnTo>
                  <a:lnTo>
                    <a:pt x="260" y="180"/>
                  </a:lnTo>
                  <a:lnTo>
                    <a:pt x="251" y="178"/>
                  </a:lnTo>
                  <a:lnTo>
                    <a:pt x="247" y="177"/>
                  </a:lnTo>
                  <a:lnTo>
                    <a:pt x="243" y="174"/>
                  </a:lnTo>
                  <a:lnTo>
                    <a:pt x="237" y="171"/>
                  </a:lnTo>
                  <a:lnTo>
                    <a:pt x="235" y="169"/>
                  </a:lnTo>
                  <a:lnTo>
                    <a:pt x="233" y="168"/>
                  </a:lnTo>
                  <a:lnTo>
                    <a:pt x="230" y="164"/>
                  </a:lnTo>
                  <a:lnTo>
                    <a:pt x="153" y="234"/>
                  </a:lnTo>
                  <a:lnTo>
                    <a:pt x="216" y="149"/>
                  </a:lnTo>
                  <a:lnTo>
                    <a:pt x="0" y="0"/>
                  </a:lnTo>
                  <a:lnTo>
                    <a:pt x="139" y="219"/>
                  </a:lnTo>
                  <a:lnTo>
                    <a:pt x="216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" name="Freeform 97"/>
            <p:cNvSpPr>
              <a:spLocks/>
            </p:cNvSpPr>
            <p:nvPr/>
          </p:nvSpPr>
          <p:spPr bwMode="auto">
            <a:xfrm>
              <a:off x="2521" y="1108"/>
              <a:ext cx="149" cy="62"/>
            </a:xfrm>
            <a:custGeom>
              <a:avLst/>
              <a:gdLst>
                <a:gd name="T0" fmla="*/ 0 w 445"/>
                <a:gd name="T1" fmla="*/ 0 h 186"/>
                <a:gd name="T2" fmla="*/ 0 w 445"/>
                <a:gd name="T3" fmla="*/ 0 h 186"/>
                <a:gd name="T4" fmla="*/ 0 w 445"/>
                <a:gd name="T5" fmla="*/ 0 h 186"/>
                <a:gd name="T6" fmla="*/ 0 w 445"/>
                <a:gd name="T7" fmla="*/ 0 h 186"/>
                <a:gd name="T8" fmla="*/ 0 w 445"/>
                <a:gd name="T9" fmla="*/ 0 h 186"/>
                <a:gd name="T10" fmla="*/ 0 w 445"/>
                <a:gd name="T11" fmla="*/ 0 h 186"/>
                <a:gd name="T12" fmla="*/ 0 w 445"/>
                <a:gd name="T13" fmla="*/ 0 h 186"/>
                <a:gd name="T14" fmla="*/ 0 w 445"/>
                <a:gd name="T15" fmla="*/ 0 h 186"/>
                <a:gd name="T16" fmla="*/ 0 w 445"/>
                <a:gd name="T17" fmla="*/ 0 h 186"/>
                <a:gd name="T18" fmla="*/ 0 w 445"/>
                <a:gd name="T19" fmla="*/ 0 h 186"/>
                <a:gd name="T20" fmla="*/ 0 w 445"/>
                <a:gd name="T21" fmla="*/ 0 h 186"/>
                <a:gd name="T22" fmla="*/ 0 w 445"/>
                <a:gd name="T23" fmla="*/ 0 h 186"/>
                <a:gd name="T24" fmla="*/ 0 w 445"/>
                <a:gd name="T25" fmla="*/ 0 h 186"/>
                <a:gd name="T26" fmla="*/ 0 w 445"/>
                <a:gd name="T27" fmla="*/ 0 h 186"/>
                <a:gd name="T28" fmla="*/ 0 w 445"/>
                <a:gd name="T29" fmla="*/ 0 h 186"/>
                <a:gd name="T30" fmla="*/ 0 w 445"/>
                <a:gd name="T31" fmla="*/ 0 h 186"/>
                <a:gd name="T32" fmla="*/ 0 w 445"/>
                <a:gd name="T33" fmla="*/ 0 h 186"/>
                <a:gd name="T34" fmla="*/ 0 w 445"/>
                <a:gd name="T35" fmla="*/ 0 h 186"/>
                <a:gd name="T36" fmla="*/ 0 w 445"/>
                <a:gd name="T37" fmla="*/ 0 h 186"/>
                <a:gd name="T38" fmla="*/ 0 w 445"/>
                <a:gd name="T39" fmla="*/ 0 h 186"/>
                <a:gd name="T40" fmla="*/ 0 w 445"/>
                <a:gd name="T41" fmla="*/ 0 h 186"/>
                <a:gd name="T42" fmla="*/ 0 w 445"/>
                <a:gd name="T43" fmla="*/ 0 h 186"/>
                <a:gd name="T44" fmla="*/ 0 w 445"/>
                <a:gd name="T45" fmla="*/ 0 h 186"/>
                <a:gd name="T46" fmla="*/ 0 w 445"/>
                <a:gd name="T47" fmla="*/ 0 h 18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5"/>
                <a:gd name="T73" fmla="*/ 0 h 186"/>
                <a:gd name="T74" fmla="*/ 445 w 445"/>
                <a:gd name="T75" fmla="*/ 186 h 18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5" h="186">
                  <a:moveTo>
                    <a:pt x="98" y="135"/>
                  </a:moveTo>
                  <a:lnTo>
                    <a:pt x="130" y="37"/>
                  </a:lnTo>
                  <a:lnTo>
                    <a:pt x="122" y="33"/>
                  </a:lnTo>
                  <a:lnTo>
                    <a:pt x="115" y="30"/>
                  </a:lnTo>
                  <a:lnTo>
                    <a:pt x="106" y="25"/>
                  </a:lnTo>
                  <a:lnTo>
                    <a:pt x="94" y="19"/>
                  </a:lnTo>
                  <a:lnTo>
                    <a:pt x="87" y="16"/>
                  </a:lnTo>
                  <a:lnTo>
                    <a:pt x="80" y="11"/>
                  </a:lnTo>
                  <a:lnTo>
                    <a:pt x="70" y="5"/>
                  </a:lnTo>
                  <a:lnTo>
                    <a:pt x="63" y="0"/>
                  </a:lnTo>
                  <a:lnTo>
                    <a:pt x="0" y="85"/>
                  </a:lnTo>
                  <a:lnTo>
                    <a:pt x="12" y="92"/>
                  </a:lnTo>
                  <a:lnTo>
                    <a:pt x="21" y="98"/>
                  </a:lnTo>
                  <a:lnTo>
                    <a:pt x="33" y="105"/>
                  </a:lnTo>
                  <a:lnTo>
                    <a:pt x="46" y="112"/>
                  </a:lnTo>
                  <a:lnTo>
                    <a:pt x="56" y="116"/>
                  </a:lnTo>
                  <a:lnTo>
                    <a:pt x="65" y="121"/>
                  </a:lnTo>
                  <a:lnTo>
                    <a:pt x="74" y="126"/>
                  </a:lnTo>
                  <a:lnTo>
                    <a:pt x="84" y="130"/>
                  </a:lnTo>
                  <a:lnTo>
                    <a:pt x="115" y="32"/>
                  </a:lnTo>
                  <a:lnTo>
                    <a:pt x="98" y="135"/>
                  </a:lnTo>
                  <a:lnTo>
                    <a:pt x="445" y="186"/>
                  </a:lnTo>
                  <a:lnTo>
                    <a:pt x="130" y="37"/>
                  </a:lnTo>
                  <a:lnTo>
                    <a:pt x="9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" name="Freeform 98"/>
            <p:cNvSpPr>
              <a:spLocks/>
            </p:cNvSpPr>
            <p:nvPr/>
          </p:nvSpPr>
          <p:spPr bwMode="auto">
            <a:xfrm>
              <a:off x="2635" y="1357"/>
              <a:ext cx="31" cy="32"/>
            </a:xfrm>
            <a:custGeom>
              <a:avLst/>
              <a:gdLst>
                <a:gd name="T0" fmla="*/ 0 w 94"/>
                <a:gd name="T1" fmla="*/ 0 h 97"/>
                <a:gd name="T2" fmla="*/ 0 w 94"/>
                <a:gd name="T3" fmla="*/ 0 h 97"/>
                <a:gd name="T4" fmla="*/ 0 w 94"/>
                <a:gd name="T5" fmla="*/ 0 h 97"/>
                <a:gd name="T6" fmla="*/ 0 w 94"/>
                <a:gd name="T7" fmla="*/ 0 h 97"/>
                <a:gd name="T8" fmla="*/ 0 w 94"/>
                <a:gd name="T9" fmla="*/ 0 h 97"/>
                <a:gd name="T10" fmla="*/ 0 w 94"/>
                <a:gd name="T11" fmla="*/ 0 h 97"/>
                <a:gd name="T12" fmla="*/ 0 w 94"/>
                <a:gd name="T13" fmla="*/ 0 h 97"/>
                <a:gd name="T14" fmla="*/ 0 w 94"/>
                <a:gd name="T15" fmla="*/ 0 h 97"/>
                <a:gd name="T16" fmla="*/ 0 w 94"/>
                <a:gd name="T17" fmla="*/ 0 h 97"/>
                <a:gd name="T18" fmla="*/ 0 w 94"/>
                <a:gd name="T19" fmla="*/ 0 h 97"/>
                <a:gd name="T20" fmla="*/ 0 w 94"/>
                <a:gd name="T21" fmla="*/ 0 h 97"/>
                <a:gd name="T22" fmla="*/ 0 w 94"/>
                <a:gd name="T23" fmla="*/ 0 h 97"/>
                <a:gd name="T24" fmla="*/ 0 w 94"/>
                <a:gd name="T25" fmla="*/ 0 h 97"/>
                <a:gd name="T26" fmla="*/ 0 w 94"/>
                <a:gd name="T27" fmla="*/ 0 h 97"/>
                <a:gd name="T28" fmla="*/ 0 w 94"/>
                <a:gd name="T29" fmla="*/ 0 h 97"/>
                <a:gd name="T30" fmla="*/ 0 w 94"/>
                <a:gd name="T31" fmla="*/ 0 h 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4"/>
                <a:gd name="T49" fmla="*/ 0 h 97"/>
                <a:gd name="T50" fmla="*/ 94 w 94"/>
                <a:gd name="T51" fmla="*/ 97 h 9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4" h="97">
                  <a:moveTo>
                    <a:pt x="31" y="0"/>
                  </a:moveTo>
                  <a:lnTo>
                    <a:pt x="4" y="20"/>
                  </a:lnTo>
                  <a:lnTo>
                    <a:pt x="5" y="18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78" y="95"/>
                  </a:lnTo>
                  <a:lnTo>
                    <a:pt x="85" y="89"/>
                  </a:lnTo>
                  <a:lnTo>
                    <a:pt x="90" y="82"/>
                  </a:lnTo>
                  <a:lnTo>
                    <a:pt x="89" y="83"/>
                  </a:lnTo>
                  <a:lnTo>
                    <a:pt x="94" y="77"/>
                  </a:lnTo>
                  <a:lnTo>
                    <a:pt x="68" y="97"/>
                  </a:lnTo>
                  <a:lnTo>
                    <a:pt x="31" y="0"/>
                  </a:lnTo>
                  <a:lnTo>
                    <a:pt x="15" y="6"/>
                  </a:lnTo>
                  <a:lnTo>
                    <a:pt x="5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6" name="Freeform 99"/>
            <p:cNvSpPr>
              <a:spLocks/>
            </p:cNvSpPr>
            <p:nvPr/>
          </p:nvSpPr>
          <p:spPr bwMode="auto">
            <a:xfrm>
              <a:off x="2645" y="1354"/>
              <a:ext cx="15" cy="35"/>
            </a:xfrm>
            <a:custGeom>
              <a:avLst/>
              <a:gdLst>
                <a:gd name="T0" fmla="*/ 0 w 44"/>
                <a:gd name="T1" fmla="*/ 0 h 106"/>
                <a:gd name="T2" fmla="*/ 0 w 44"/>
                <a:gd name="T3" fmla="*/ 0 h 106"/>
                <a:gd name="T4" fmla="*/ 0 w 44"/>
                <a:gd name="T5" fmla="*/ 0 h 106"/>
                <a:gd name="T6" fmla="*/ 0 w 44"/>
                <a:gd name="T7" fmla="*/ 0 h 106"/>
                <a:gd name="T8" fmla="*/ 0 w 44"/>
                <a:gd name="T9" fmla="*/ 0 h 106"/>
                <a:gd name="T10" fmla="*/ 0 w 44"/>
                <a:gd name="T11" fmla="*/ 0 h 106"/>
                <a:gd name="T12" fmla="*/ 0 w 44"/>
                <a:gd name="T13" fmla="*/ 0 h 106"/>
                <a:gd name="T14" fmla="*/ 0 w 44"/>
                <a:gd name="T15" fmla="*/ 0 h 106"/>
                <a:gd name="T16" fmla="*/ 0 w 44"/>
                <a:gd name="T17" fmla="*/ 0 h 106"/>
                <a:gd name="T18" fmla="*/ 0 w 44"/>
                <a:gd name="T19" fmla="*/ 0 h 106"/>
                <a:gd name="T20" fmla="*/ 0 w 44"/>
                <a:gd name="T21" fmla="*/ 0 h 106"/>
                <a:gd name="T22" fmla="*/ 0 w 44"/>
                <a:gd name="T23" fmla="*/ 0 h 106"/>
                <a:gd name="T24" fmla="*/ 0 w 44"/>
                <a:gd name="T25" fmla="*/ 0 h 1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106"/>
                <a:gd name="T41" fmla="*/ 44 w 44"/>
                <a:gd name="T42" fmla="*/ 106 h 10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106">
                  <a:moveTo>
                    <a:pt x="40" y="0"/>
                  </a:moveTo>
                  <a:lnTo>
                    <a:pt x="40" y="0"/>
                  </a:lnTo>
                  <a:lnTo>
                    <a:pt x="30" y="1"/>
                  </a:lnTo>
                  <a:lnTo>
                    <a:pt x="15" y="4"/>
                  </a:lnTo>
                  <a:lnTo>
                    <a:pt x="7" y="7"/>
                  </a:lnTo>
                  <a:lnTo>
                    <a:pt x="0" y="9"/>
                  </a:lnTo>
                  <a:lnTo>
                    <a:pt x="37" y="106"/>
                  </a:lnTo>
                  <a:lnTo>
                    <a:pt x="42" y="104"/>
                  </a:lnTo>
                  <a:lnTo>
                    <a:pt x="44" y="103"/>
                  </a:lnTo>
                  <a:lnTo>
                    <a:pt x="40" y="104"/>
                  </a:lnTo>
                  <a:lnTo>
                    <a:pt x="40" y="10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7" name="Freeform 100"/>
            <p:cNvSpPr>
              <a:spLocks/>
            </p:cNvSpPr>
            <p:nvPr/>
          </p:nvSpPr>
          <p:spPr bwMode="auto">
            <a:xfrm>
              <a:off x="2648" y="1354"/>
              <a:ext cx="25" cy="35"/>
            </a:xfrm>
            <a:custGeom>
              <a:avLst/>
              <a:gdLst>
                <a:gd name="T0" fmla="*/ 0 w 75"/>
                <a:gd name="T1" fmla="*/ 0 h 106"/>
                <a:gd name="T2" fmla="*/ 0 w 75"/>
                <a:gd name="T3" fmla="*/ 0 h 106"/>
                <a:gd name="T4" fmla="*/ 0 w 75"/>
                <a:gd name="T5" fmla="*/ 0 h 106"/>
                <a:gd name="T6" fmla="*/ 0 w 75"/>
                <a:gd name="T7" fmla="*/ 0 h 106"/>
                <a:gd name="T8" fmla="*/ 0 w 75"/>
                <a:gd name="T9" fmla="*/ 0 h 106"/>
                <a:gd name="T10" fmla="*/ 0 w 75"/>
                <a:gd name="T11" fmla="*/ 0 h 106"/>
                <a:gd name="T12" fmla="*/ 0 w 75"/>
                <a:gd name="T13" fmla="*/ 0 h 106"/>
                <a:gd name="T14" fmla="*/ 0 w 75"/>
                <a:gd name="T15" fmla="*/ 0 h 106"/>
                <a:gd name="T16" fmla="*/ 0 w 75"/>
                <a:gd name="T17" fmla="*/ 0 h 106"/>
                <a:gd name="T18" fmla="*/ 0 w 75"/>
                <a:gd name="T19" fmla="*/ 0 h 106"/>
                <a:gd name="T20" fmla="*/ 0 w 75"/>
                <a:gd name="T21" fmla="*/ 0 h 106"/>
                <a:gd name="T22" fmla="*/ 0 w 75"/>
                <a:gd name="T23" fmla="*/ 0 h 106"/>
                <a:gd name="T24" fmla="*/ 0 w 75"/>
                <a:gd name="T25" fmla="*/ 0 h 106"/>
                <a:gd name="T26" fmla="*/ 0 w 75"/>
                <a:gd name="T27" fmla="*/ 0 h 106"/>
                <a:gd name="T28" fmla="*/ 0 w 75"/>
                <a:gd name="T29" fmla="*/ 0 h 106"/>
                <a:gd name="T30" fmla="*/ 0 w 75"/>
                <a:gd name="T31" fmla="*/ 0 h 1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5"/>
                <a:gd name="T49" fmla="*/ 0 h 106"/>
                <a:gd name="T50" fmla="*/ 75 w 75"/>
                <a:gd name="T51" fmla="*/ 106 h 1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5" h="106">
                  <a:moveTo>
                    <a:pt x="75" y="17"/>
                  </a:moveTo>
                  <a:lnTo>
                    <a:pt x="37" y="1"/>
                  </a:lnTo>
                  <a:lnTo>
                    <a:pt x="59" y="7"/>
                  </a:lnTo>
                  <a:lnTo>
                    <a:pt x="52" y="4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2" y="105"/>
                  </a:lnTo>
                  <a:lnTo>
                    <a:pt x="33" y="105"/>
                  </a:lnTo>
                  <a:lnTo>
                    <a:pt x="19" y="101"/>
                  </a:lnTo>
                  <a:lnTo>
                    <a:pt x="13" y="100"/>
                  </a:lnTo>
                  <a:lnTo>
                    <a:pt x="37" y="106"/>
                  </a:lnTo>
                  <a:lnTo>
                    <a:pt x="0" y="90"/>
                  </a:lnTo>
                  <a:lnTo>
                    <a:pt x="75" y="17"/>
                  </a:lnTo>
                  <a:lnTo>
                    <a:pt x="59" y="2"/>
                  </a:lnTo>
                  <a:lnTo>
                    <a:pt x="37" y="1"/>
                  </a:lnTo>
                  <a:lnTo>
                    <a:pt x="7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8" name="Freeform 101"/>
            <p:cNvSpPr>
              <a:spLocks/>
            </p:cNvSpPr>
            <p:nvPr/>
          </p:nvSpPr>
          <p:spPr bwMode="auto">
            <a:xfrm>
              <a:off x="2646" y="1357"/>
              <a:ext cx="72" cy="48"/>
            </a:xfrm>
            <a:custGeom>
              <a:avLst/>
              <a:gdLst>
                <a:gd name="T0" fmla="*/ 0 w 216"/>
                <a:gd name="T1" fmla="*/ 0 h 143"/>
                <a:gd name="T2" fmla="*/ 0 w 216"/>
                <a:gd name="T3" fmla="*/ 0 h 143"/>
                <a:gd name="T4" fmla="*/ 0 w 216"/>
                <a:gd name="T5" fmla="*/ 0 h 143"/>
                <a:gd name="T6" fmla="*/ 0 w 216"/>
                <a:gd name="T7" fmla="*/ 0 h 143"/>
                <a:gd name="T8" fmla="*/ 0 w 216"/>
                <a:gd name="T9" fmla="*/ 0 h 143"/>
                <a:gd name="T10" fmla="*/ 0 w 216"/>
                <a:gd name="T11" fmla="*/ 0 h 143"/>
                <a:gd name="T12" fmla="*/ 0 w 216"/>
                <a:gd name="T13" fmla="*/ 0 h 143"/>
                <a:gd name="T14" fmla="*/ 0 w 216"/>
                <a:gd name="T15" fmla="*/ 0 h 143"/>
                <a:gd name="T16" fmla="*/ 0 w 216"/>
                <a:gd name="T17" fmla="*/ 0 h 143"/>
                <a:gd name="T18" fmla="*/ 0 w 216"/>
                <a:gd name="T19" fmla="*/ 0 h 143"/>
                <a:gd name="T20" fmla="*/ 0 w 216"/>
                <a:gd name="T21" fmla="*/ 0 h 143"/>
                <a:gd name="T22" fmla="*/ 0 w 216"/>
                <a:gd name="T23" fmla="*/ 0 h 143"/>
                <a:gd name="T24" fmla="*/ 0 w 216"/>
                <a:gd name="T25" fmla="*/ 0 h 143"/>
                <a:gd name="T26" fmla="*/ 0 w 216"/>
                <a:gd name="T27" fmla="*/ 0 h 143"/>
                <a:gd name="T28" fmla="*/ 0 w 216"/>
                <a:gd name="T29" fmla="*/ 0 h 143"/>
                <a:gd name="T30" fmla="*/ 0 w 216"/>
                <a:gd name="T31" fmla="*/ 0 h 14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6"/>
                <a:gd name="T49" fmla="*/ 0 h 143"/>
                <a:gd name="T50" fmla="*/ 216 w 216"/>
                <a:gd name="T51" fmla="*/ 143 h 14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6" h="143">
                  <a:moveTo>
                    <a:pt x="35" y="101"/>
                  </a:moveTo>
                  <a:lnTo>
                    <a:pt x="85" y="14"/>
                  </a:lnTo>
                  <a:lnTo>
                    <a:pt x="88" y="17"/>
                  </a:lnTo>
                  <a:lnTo>
                    <a:pt x="87" y="15"/>
                  </a:lnTo>
                  <a:lnTo>
                    <a:pt x="85" y="13"/>
                  </a:lnTo>
                  <a:lnTo>
                    <a:pt x="79" y="6"/>
                  </a:lnTo>
                  <a:lnTo>
                    <a:pt x="4" y="79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3" y="80"/>
                  </a:lnTo>
                  <a:lnTo>
                    <a:pt x="10" y="87"/>
                  </a:lnTo>
                  <a:lnTo>
                    <a:pt x="60" y="0"/>
                  </a:lnTo>
                  <a:lnTo>
                    <a:pt x="35" y="101"/>
                  </a:lnTo>
                  <a:lnTo>
                    <a:pt x="216" y="143"/>
                  </a:lnTo>
                  <a:lnTo>
                    <a:pt x="85" y="14"/>
                  </a:lnTo>
                  <a:lnTo>
                    <a:pt x="35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9" name="Freeform 102"/>
            <p:cNvSpPr>
              <a:spLocks/>
            </p:cNvSpPr>
            <p:nvPr/>
          </p:nvSpPr>
          <p:spPr bwMode="auto">
            <a:xfrm>
              <a:off x="2644" y="1344"/>
              <a:ext cx="29" cy="47"/>
            </a:xfrm>
            <a:custGeom>
              <a:avLst/>
              <a:gdLst>
                <a:gd name="T0" fmla="*/ 0 w 86"/>
                <a:gd name="T1" fmla="*/ 0 h 140"/>
                <a:gd name="T2" fmla="*/ 0 w 86"/>
                <a:gd name="T3" fmla="*/ 0 h 140"/>
                <a:gd name="T4" fmla="*/ 0 w 86"/>
                <a:gd name="T5" fmla="*/ 0 h 140"/>
                <a:gd name="T6" fmla="*/ 0 w 86"/>
                <a:gd name="T7" fmla="*/ 0 h 140"/>
                <a:gd name="T8" fmla="*/ 0 w 86"/>
                <a:gd name="T9" fmla="*/ 0 h 140"/>
                <a:gd name="T10" fmla="*/ 0 w 86"/>
                <a:gd name="T11" fmla="*/ 0 h 140"/>
                <a:gd name="T12" fmla="*/ 0 w 86"/>
                <a:gd name="T13" fmla="*/ 0 h 140"/>
                <a:gd name="T14" fmla="*/ 0 w 86"/>
                <a:gd name="T15" fmla="*/ 0 h 140"/>
                <a:gd name="T16" fmla="*/ 0 w 86"/>
                <a:gd name="T17" fmla="*/ 0 h 140"/>
                <a:gd name="T18" fmla="*/ 0 w 86"/>
                <a:gd name="T19" fmla="*/ 0 h 140"/>
                <a:gd name="T20" fmla="*/ 0 w 86"/>
                <a:gd name="T21" fmla="*/ 0 h 140"/>
                <a:gd name="T22" fmla="*/ 0 w 86"/>
                <a:gd name="T23" fmla="*/ 0 h 140"/>
                <a:gd name="T24" fmla="*/ 0 w 86"/>
                <a:gd name="T25" fmla="*/ 0 h 140"/>
                <a:gd name="T26" fmla="*/ 0 w 86"/>
                <a:gd name="T27" fmla="*/ 0 h 140"/>
                <a:gd name="T28" fmla="*/ 0 w 86"/>
                <a:gd name="T29" fmla="*/ 0 h 140"/>
                <a:gd name="T30" fmla="*/ 0 w 86"/>
                <a:gd name="T31" fmla="*/ 0 h 1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6"/>
                <a:gd name="T49" fmla="*/ 0 h 140"/>
                <a:gd name="T50" fmla="*/ 86 w 86"/>
                <a:gd name="T51" fmla="*/ 140 h 1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6" h="140">
                  <a:moveTo>
                    <a:pt x="82" y="115"/>
                  </a:moveTo>
                  <a:lnTo>
                    <a:pt x="0" y="113"/>
                  </a:lnTo>
                  <a:lnTo>
                    <a:pt x="8" y="120"/>
                  </a:lnTo>
                  <a:lnTo>
                    <a:pt x="11" y="123"/>
                  </a:lnTo>
                  <a:lnTo>
                    <a:pt x="23" y="133"/>
                  </a:lnTo>
                  <a:lnTo>
                    <a:pt x="41" y="140"/>
                  </a:lnTo>
                  <a:lnTo>
                    <a:pt x="66" y="39"/>
                  </a:lnTo>
                  <a:lnTo>
                    <a:pt x="78" y="44"/>
                  </a:lnTo>
                  <a:lnTo>
                    <a:pt x="86" y="50"/>
                  </a:lnTo>
                  <a:lnTo>
                    <a:pt x="83" y="47"/>
                  </a:lnTo>
                  <a:lnTo>
                    <a:pt x="84" y="48"/>
                  </a:lnTo>
                  <a:lnTo>
                    <a:pt x="3" y="46"/>
                  </a:lnTo>
                  <a:lnTo>
                    <a:pt x="84" y="48"/>
                  </a:lnTo>
                  <a:lnTo>
                    <a:pt x="44" y="0"/>
                  </a:lnTo>
                  <a:lnTo>
                    <a:pt x="3" y="46"/>
                  </a:lnTo>
                  <a:lnTo>
                    <a:pt x="82" y="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70" name="Freeform 103"/>
            <p:cNvSpPr>
              <a:spLocks/>
            </p:cNvSpPr>
            <p:nvPr/>
          </p:nvSpPr>
          <p:spPr bwMode="auto">
            <a:xfrm>
              <a:off x="2572" y="1358"/>
              <a:ext cx="100" cy="72"/>
            </a:xfrm>
            <a:custGeom>
              <a:avLst/>
              <a:gdLst>
                <a:gd name="T0" fmla="*/ 0 w 299"/>
                <a:gd name="T1" fmla="*/ 0 h 215"/>
                <a:gd name="T2" fmla="*/ 0 w 299"/>
                <a:gd name="T3" fmla="*/ 0 h 215"/>
                <a:gd name="T4" fmla="*/ 0 w 299"/>
                <a:gd name="T5" fmla="*/ 0 h 215"/>
                <a:gd name="T6" fmla="*/ 0 w 299"/>
                <a:gd name="T7" fmla="*/ 0 h 215"/>
                <a:gd name="T8" fmla="*/ 0 w 299"/>
                <a:gd name="T9" fmla="*/ 0 h 215"/>
                <a:gd name="T10" fmla="*/ 0 w 299"/>
                <a:gd name="T11" fmla="*/ 0 h 215"/>
                <a:gd name="T12" fmla="*/ 0 w 299"/>
                <a:gd name="T13" fmla="*/ 0 h 215"/>
                <a:gd name="T14" fmla="*/ 0 w 299"/>
                <a:gd name="T15" fmla="*/ 0 h 215"/>
                <a:gd name="T16" fmla="*/ 0 w 299"/>
                <a:gd name="T17" fmla="*/ 0 h 215"/>
                <a:gd name="T18" fmla="*/ 0 w 299"/>
                <a:gd name="T19" fmla="*/ 0 h 215"/>
                <a:gd name="T20" fmla="*/ 0 w 299"/>
                <a:gd name="T21" fmla="*/ 0 h 215"/>
                <a:gd name="T22" fmla="*/ 0 w 299"/>
                <a:gd name="T23" fmla="*/ 0 h 215"/>
                <a:gd name="T24" fmla="*/ 0 w 299"/>
                <a:gd name="T25" fmla="*/ 0 h 215"/>
                <a:gd name="T26" fmla="*/ 0 w 299"/>
                <a:gd name="T27" fmla="*/ 0 h 215"/>
                <a:gd name="T28" fmla="*/ 0 w 299"/>
                <a:gd name="T29" fmla="*/ 0 h 215"/>
                <a:gd name="T30" fmla="*/ 0 w 299"/>
                <a:gd name="T31" fmla="*/ 0 h 2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9"/>
                <a:gd name="T49" fmla="*/ 0 h 215"/>
                <a:gd name="T50" fmla="*/ 299 w 299"/>
                <a:gd name="T51" fmla="*/ 215 h 21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9" h="215">
                  <a:moveTo>
                    <a:pt x="191" y="17"/>
                  </a:moveTo>
                  <a:lnTo>
                    <a:pt x="253" y="100"/>
                  </a:lnTo>
                  <a:lnTo>
                    <a:pt x="257" y="99"/>
                  </a:lnTo>
                  <a:lnTo>
                    <a:pt x="266" y="94"/>
                  </a:lnTo>
                  <a:lnTo>
                    <a:pt x="282" y="87"/>
                  </a:lnTo>
                  <a:lnTo>
                    <a:pt x="299" y="73"/>
                  </a:lnTo>
                  <a:lnTo>
                    <a:pt x="220" y="4"/>
                  </a:lnTo>
                  <a:lnTo>
                    <a:pt x="224" y="0"/>
                  </a:lnTo>
                  <a:lnTo>
                    <a:pt x="223" y="1"/>
                  </a:lnTo>
                  <a:lnTo>
                    <a:pt x="217" y="2"/>
                  </a:lnTo>
                  <a:lnTo>
                    <a:pt x="205" y="7"/>
                  </a:lnTo>
                  <a:lnTo>
                    <a:pt x="266" y="90"/>
                  </a:lnTo>
                  <a:lnTo>
                    <a:pt x="191" y="17"/>
                  </a:lnTo>
                  <a:lnTo>
                    <a:pt x="0" y="215"/>
                  </a:lnTo>
                  <a:lnTo>
                    <a:pt x="253" y="100"/>
                  </a:lnTo>
                  <a:lnTo>
                    <a:pt x="191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71" name="Freeform 104"/>
            <p:cNvSpPr>
              <a:spLocks/>
            </p:cNvSpPr>
            <p:nvPr/>
          </p:nvSpPr>
          <p:spPr bwMode="auto">
            <a:xfrm>
              <a:off x="2429" y="1320"/>
              <a:ext cx="35" cy="46"/>
            </a:xfrm>
            <a:custGeom>
              <a:avLst/>
              <a:gdLst>
                <a:gd name="T0" fmla="*/ 0 w 106"/>
                <a:gd name="T1" fmla="*/ 0 h 138"/>
                <a:gd name="T2" fmla="*/ 0 w 106"/>
                <a:gd name="T3" fmla="*/ 0 h 138"/>
                <a:gd name="T4" fmla="*/ 0 w 106"/>
                <a:gd name="T5" fmla="*/ 0 h 138"/>
                <a:gd name="T6" fmla="*/ 0 w 106"/>
                <a:gd name="T7" fmla="*/ 0 h 138"/>
                <a:gd name="T8" fmla="*/ 0 w 106"/>
                <a:gd name="T9" fmla="*/ 0 h 138"/>
                <a:gd name="T10" fmla="*/ 0 w 106"/>
                <a:gd name="T11" fmla="*/ 0 h 138"/>
                <a:gd name="T12" fmla="*/ 0 w 106"/>
                <a:gd name="T13" fmla="*/ 0 h 138"/>
                <a:gd name="T14" fmla="*/ 0 w 106"/>
                <a:gd name="T15" fmla="*/ 0 h 138"/>
                <a:gd name="T16" fmla="*/ 0 w 106"/>
                <a:gd name="T17" fmla="*/ 0 h 138"/>
                <a:gd name="T18" fmla="*/ 0 w 106"/>
                <a:gd name="T19" fmla="*/ 0 h 138"/>
                <a:gd name="T20" fmla="*/ 0 w 106"/>
                <a:gd name="T21" fmla="*/ 0 h 138"/>
                <a:gd name="T22" fmla="*/ 0 w 106"/>
                <a:gd name="T23" fmla="*/ 0 h 138"/>
                <a:gd name="T24" fmla="*/ 0 w 106"/>
                <a:gd name="T25" fmla="*/ 0 h 138"/>
                <a:gd name="T26" fmla="*/ 0 w 106"/>
                <a:gd name="T27" fmla="*/ 0 h 138"/>
                <a:gd name="T28" fmla="*/ 0 w 106"/>
                <a:gd name="T29" fmla="*/ 0 h 138"/>
                <a:gd name="T30" fmla="*/ 0 w 106"/>
                <a:gd name="T31" fmla="*/ 0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6"/>
                <a:gd name="T49" fmla="*/ 0 h 138"/>
                <a:gd name="T50" fmla="*/ 106 w 106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6" h="138">
                  <a:moveTo>
                    <a:pt x="32" y="111"/>
                  </a:moveTo>
                  <a:lnTo>
                    <a:pt x="106" y="70"/>
                  </a:lnTo>
                  <a:lnTo>
                    <a:pt x="99" y="33"/>
                  </a:lnTo>
                  <a:lnTo>
                    <a:pt x="79" y="11"/>
                  </a:lnTo>
                  <a:lnTo>
                    <a:pt x="68" y="4"/>
                  </a:lnTo>
                  <a:lnTo>
                    <a:pt x="61" y="0"/>
                  </a:lnTo>
                  <a:lnTo>
                    <a:pt x="5" y="89"/>
                  </a:lnTo>
                  <a:lnTo>
                    <a:pt x="11" y="93"/>
                  </a:lnTo>
                  <a:lnTo>
                    <a:pt x="15" y="94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74" y="16"/>
                  </a:lnTo>
                  <a:lnTo>
                    <a:pt x="32" y="111"/>
                  </a:lnTo>
                  <a:lnTo>
                    <a:pt x="98" y="138"/>
                  </a:lnTo>
                  <a:lnTo>
                    <a:pt x="106" y="70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72" name="Freeform 105"/>
            <p:cNvSpPr>
              <a:spLocks/>
            </p:cNvSpPr>
            <p:nvPr/>
          </p:nvSpPr>
          <p:spPr bwMode="auto">
            <a:xfrm>
              <a:off x="2345" y="1304"/>
              <a:ext cx="109" cy="53"/>
            </a:xfrm>
            <a:custGeom>
              <a:avLst/>
              <a:gdLst>
                <a:gd name="T0" fmla="*/ 0 w 325"/>
                <a:gd name="T1" fmla="*/ 0 h 158"/>
                <a:gd name="T2" fmla="*/ 0 w 325"/>
                <a:gd name="T3" fmla="*/ 0 h 158"/>
                <a:gd name="T4" fmla="*/ 0 w 325"/>
                <a:gd name="T5" fmla="*/ 0 h 158"/>
                <a:gd name="T6" fmla="*/ 0 w 325"/>
                <a:gd name="T7" fmla="*/ 0 h 158"/>
                <a:gd name="T8" fmla="*/ 0 w 325"/>
                <a:gd name="T9" fmla="*/ 0 h 158"/>
                <a:gd name="T10" fmla="*/ 0 w 325"/>
                <a:gd name="T11" fmla="*/ 0 h 158"/>
                <a:gd name="T12" fmla="*/ 0 w 325"/>
                <a:gd name="T13" fmla="*/ 0 h 158"/>
                <a:gd name="T14" fmla="*/ 0 w 325"/>
                <a:gd name="T15" fmla="*/ 0 h 158"/>
                <a:gd name="T16" fmla="*/ 0 w 325"/>
                <a:gd name="T17" fmla="*/ 0 h 158"/>
                <a:gd name="T18" fmla="*/ 0 w 325"/>
                <a:gd name="T19" fmla="*/ 0 h 158"/>
                <a:gd name="T20" fmla="*/ 0 w 325"/>
                <a:gd name="T21" fmla="*/ 0 h 158"/>
                <a:gd name="T22" fmla="*/ 0 w 325"/>
                <a:gd name="T23" fmla="*/ 0 h 158"/>
                <a:gd name="T24" fmla="*/ 0 w 325"/>
                <a:gd name="T25" fmla="*/ 0 h 158"/>
                <a:gd name="T26" fmla="*/ 0 w 325"/>
                <a:gd name="T27" fmla="*/ 0 h 158"/>
                <a:gd name="T28" fmla="*/ 0 w 325"/>
                <a:gd name="T29" fmla="*/ 0 h 158"/>
                <a:gd name="T30" fmla="*/ 0 w 325"/>
                <a:gd name="T31" fmla="*/ 0 h 158"/>
                <a:gd name="T32" fmla="*/ 0 w 325"/>
                <a:gd name="T33" fmla="*/ 0 h 158"/>
                <a:gd name="T34" fmla="*/ 0 w 325"/>
                <a:gd name="T35" fmla="*/ 0 h 158"/>
                <a:gd name="T36" fmla="*/ 0 w 325"/>
                <a:gd name="T37" fmla="*/ 0 h 158"/>
                <a:gd name="T38" fmla="*/ 0 w 325"/>
                <a:gd name="T39" fmla="*/ 0 h 158"/>
                <a:gd name="T40" fmla="*/ 0 w 325"/>
                <a:gd name="T41" fmla="*/ 0 h 158"/>
                <a:gd name="T42" fmla="*/ 0 w 325"/>
                <a:gd name="T43" fmla="*/ 0 h 158"/>
                <a:gd name="T44" fmla="*/ 0 w 325"/>
                <a:gd name="T45" fmla="*/ 0 h 158"/>
                <a:gd name="T46" fmla="*/ 0 w 325"/>
                <a:gd name="T47" fmla="*/ 0 h 15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5"/>
                <a:gd name="T73" fmla="*/ 0 h 158"/>
                <a:gd name="T74" fmla="*/ 325 w 325"/>
                <a:gd name="T75" fmla="*/ 158 h 15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5" h="158">
                  <a:moveTo>
                    <a:pt x="277" y="39"/>
                  </a:moveTo>
                  <a:lnTo>
                    <a:pt x="240" y="134"/>
                  </a:lnTo>
                  <a:lnTo>
                    <a:pt x="237" y="132"/>
                  </a:lnTo>
                  <a:lnTo>
                    <a:pt x="234" y="129"/>
                  </a:lnTo>
                  <a:lnTo>
                    <a:pt x="245" y="138"/>
                  </a:lnTo>
                  <a:lnTo>
                    <a:pt x="250" y="141"/>
                  </a:lnTo>
                  <a:lnTo>
                    <a:pt x="253" y="143"/>
                  </a:lnTo>
                  <a:lnTo>
                    <a:pt x="260" y="147"/>
                  </a:lnTo>
                  <a:lnTo>
                    <a:pt x="271" y="153"/>
                  </a:lnTo>
                  <a:lnTo>
                    <a:pt x="283" y="158"/>
                  </a:lnTo>
                  <a:lnTo>
                    <a:pt x="325" y="63"/>
                  </a:lnTo>
                  <a:lnTo>
                    <a:pt x="319" y="60"/>
                  </a:lnTo>
                  <a:lnTo>
                    <a:pt x="315" y="58"/>
                  </a:lnTo>
                  <a:lnTo>
                    <a:pt x="311" y="56"/>
                  </a:lnTo>
                  <a:lnTo>
                    <a:pt x="306" y="52"/>
                  </a:lnTo>
                  <a:lnTo>
                    <a:pt x="303" y="51"/>
                  </a:lnTo>
                  <a:lnTo>
                    <a:pt x="309" y="56"/>
                  </a:lnTo>
                  <a:lnTo>
                    <a:pt x="302" y="49"/>
                  </a:lnTo>
                  <a:lnTo>
                    <a:pt x="295" y="45"/>
                  </a:lnTo>
                  <a:lnTo>
                    <a:pt x="258" y="140"/>
                  </a:lnTo>
                  <a:lnTo>
                    <a:pt x="277" y="39"/>
                  </a:lnTo>
                  <a:lnTo>
                    <a:pt x="0" y="0"/>
                  </a:lnTo>
                  <a:lnTo>
                    <a:pt x="240" y="134"/>
                  </a:lnTo>
                  <a:lnTo>
                    <a:pt x="27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73" name="Freeform 106"/>
            <p:cNvSpPr>
              <a:spLocks/>
            </p:cNvSpPr>
            <p:nvPr/>
          </p:nvSpPr>
          <p:spPr bwMode="auto">
            <a:xfrm>
              <a:off x="2431" y="1317"/>
              <a:ext cx="18" cy="35"/>
            </a:xfrm>
            <a:custGeom>
              <a:avLst/>
              <a:gdLst>
                <a:gd name="T0" fmla="*/ 0 w 56"/>
                <a:gd name="T1" fmla="*/ 0 h 105"/>
                <a:gd name="T2" fmla="*/ 0 w 56"/>
                <a:gd name="T3" fmla="*/ 0 h 105"/>
                <a:gd name="T4" fmla="*/ 0 w 56"/>
                <a:gd name="T5" fmla="*/ 0 h 105"/>
                <a:gd name="T6" fmla="*/ 0 w 56"/>
                <a:gd name="T7" fmla="*/ 0 h 105"/>
                <a:gd name="T8" fmla="*/ 0 w 56"/>
                <a:gd name="T9" fmla="*/ 0 h 105"/>
                <a:gd name="T10" fmla="*/ 0 w 56"/>
                <a:gd name="T11" fmla="*/ 0 h 105"/>
                <a:gd name="T12" fmla="*/ 0 w 56"/>
                <a:gd name="T13" fmla="*/ 0 h 105"/>
                <a:gd name="T14" fmla="*/ 0 w 56"/>
                <a:gd name="T15" fmla="*/ 0 h 105"/>
                <a:gd name="T16" fmla="*/ 0 w 56"/>
                <a:gd name="T17" fmla="*/ 0 h 105"/>
                <a:gd name="T18" fmla="*/ 0 w 56"/>
                <a:gd name="T19" fmla="*/ 0 h 105"/>
                <a:gd name="T20" fmla="*/ 0 w 56"/>
                <a:gd name="T21" fmla="*/ 0 h 105"/>
                <a:gd name="T22" fmla="*/ 0 w 56"/>
                <a:gd name="T23" fmla="*/ 0 h 105"/>
                <a:gd name="T24" fmla="*/ 0 w 56"/>
                <a:gd name="T25" fmla="*/ 0 h 105"/>
                <a:gd name="T26" fmla="*/ 0 w 56"/>
                <a:gd name="T27" fmla="*/ 0 h 105"/>
                <a:gd name="T28" fmla="*/ 0 w 56"/>
                <a:gd name="T29" fmla="*/ 0 h 105"/>
                <a:gd name="T30" fmla="*/ 0 w 56"/>
                <a:gd name="T31" fmla="*/ 0 h 1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105"/>
                <a:gd name="T50" fmla="*/ 56 w 56"/>
                <a:gd name="T51" fmla="*/ 105 h 1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105">
                  <a:moveTo>
                    <a:pt x="56" y="9"/>
                  </a:moveTo>
                  <a:lnTo>
                    <a:pt x="37" y="2"/>
                  </a:lnTo>
                  <a:lnTo>
                    <a:pt x="30" y="1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" y="102"/>
                  </a:lnTo>
                  <a:lnTo>
                    <a:pt x="10" y="104"/>
                  </a:lnTo>
                  <a:lnTo>
                    <a:pt x="20" y="105"/>
                  </a:lnTo>
                  <a:lnTo>
                    <a:pt x="18" y="104"/>
                  </a:lnTo>
                  <a:lnTo>
                    <a:pt x="20" y="105"/>
                  </a:lnTo>
                  <a:lnTo>
                    <a:pt x="0" y="98"/>
                  </a:lnTo>
                  <a:lnTo>
                    <a:pt x="56" y="9"/>
                  </a:lnTo>
                  <a:lnTo>
                    <a:pt x="47" y="4"/>
                  </a:lnTo>
                  <a:lnTo>
                    <a:pt x="37" y="2"/>
                  </a:lnTo>
                  <a:lnTo>
                    <a:pt x="5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74" name="Freeform 107"/>
            <p:cNvSpPr>
              <a:spLocks/>
            </p:cNvSpPr>
            <p:nvPr/>
          </p:nvSpPr>
          <p:spPr bwMode="auto">
            <a:xfrm>
              <a:off x="2620" y="1129"/>
              <a:ext cx="108" cy="81"/>
            </a:xfrm>
            <a:custGeom>
              <a:avLst/>
              <a:gdLst>
                <a:gd name="T0" fmla="*/ 0 w 325"/>
                <a:gd name="T1" fmla="*/ 0 h 243"/>
                <a:gd name="T2" fmla="*/ 0 w 325"/>
                <a:gd name="T3" fmla="*/ 0 h 243"/>
                <a:gd name="T4" fmla="*/ 0 w 325"/>
                <a:gd name="T5" fmla="*/ 0 h 243"/>
                <a:gd name="T6" fmla="*/ 0 w 325"/>
                <a:gd name="T7" fmla="*/ 0 h 243"/>
                <a:gd name="T8" fmla="*/ 0 w 325"/>
                <a:gd name="T9" fmla="*/ 0 h 243"/>
                <a:gd name="T10" fmla="*/ 0 w 325"/>
                <a:gd name="T11" fmla="*/ 0 h 243"/>
                <a:gd name="T12" fmla="*/ 0 w 325"/>
                <a:gd name="T13" fmla="*/ 0 h 243"/>
                <a:gd name="T14" fmla="*/ 0 w 325"/>
                <a:gd name="T15" fmla="*/ 0 h 243"/>
                <a:gd name="T16" fmla="*/ 0 w 325"/>
                <a:gd name="T17" fmla="*/ 0 h 243"/>
                <a:gd name="T18" fmla="*/ 0 w 325"/>
                <a:gd name="T19" fmla="*/ 0 h 243"/>
                <a:gd name="T20" fmla="*/ 0 w 325"/>
                <a:gd name="T21" fmla="*/ 0 h 243"/>
                <a:gd name="T22" fmla="*/ 0 w 325"/>
                <a:gd name="T23" fmla="*/ 0 h 243"/>
                <a:gd name="T24" fmla="*/ 0 w 325"/>
                <a:gd name="T25" fmla="*/ 0 h 243"/>
                <a:gd name="T26" fmla="*/ 0 w 325"/>
                <a:gd name="T27" fmla="*/ 0 h 243"/>
                <a:gd name="T28" fmla="*/ 0 w 325"/>
                <a:gd name="T29" fmla="*/ 0 h 243"/>
                <a:gd name="T30" fmla="*/ 0 w 325"/>
                <a:gd name="T31" fmla="*/ 0 h 243"/>
                <a:gd name="T32" fmla="*/ 0 w 325"/>
                <a:gd name="T33" fmla="*/ 0 h 243"/>
                <a:gd name="T34" fmla="*/ 0 w 325"/>
                <a:gd name="T35" fmla="*/ 0 h 243"/>
                <a:gd name="T36" fmla="*/ 0 w 325"/>
                <a:gd name="T37" fmla="*/ 0 h 243"/>
                <a:gd name="T38" fmla="*/ 0 w 325"/>
                <a:gd name="T39" fmla="*/ 0 h 243"/>
                <a:gd name="T40" fmla="*/ 0 w 325"/>
                <a:gd name="T41" fmla="*/ 0 h 243"/>
                <a:gd name="T42" fmla="*/ 0 w 325"/>
                <a:gd name="T43" fmla="*/ 0 h 243"/>
                <a:gd name="T44" fmla="*/ 0 w 325"/>
                <a:gd name="T45" fmla="*/ 0 h 243"/>
                <a:gd name="T46" fmla="*/ 0 w 325"/>
                <a:gd name="T47" fmla="*/ 0 h 2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5"/>
                <a:gd name="T73" fmla="*/ 0 h 243"/>
                <a:gd name="T74" fmla="*/ 325 w 325"/>
                <a:gd name="T75" fmla="*/ 243 h 2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5" h="243">
                  <a:moveTo>
                    <a:pt x="243" y="93"/>
                  </a:moveTo>
                  <a:lnTo>
                    <a:pt x="186" y="178"/>
                  </a:lnTo>
                  <a:lnTo>
                    <a:pt x="194" y="186"/>
                  </a:lnTo>
                  <a:lnTo>
                    <a:pt x="204" y="195"/>
                  </a:lnTo>
                  <a:lnTo>
                    <a:pt x="212" y="202"/>
                  </a:lnTo>
                  <a:lnTo>
                    <a:pt x="220" y="210"/>
                  </a:lnTo>
                  <a:lnTo>
                    <a:pt x="231" y="219"/>
                  </a:lnTo>
                  <a:lnTo>
                    <a:pt x="239" y="227"/>
                  </a:lnTo>
                  <a:lnTo>
                    <a:pt x="250" y="236"/>
                  </a:lnTo>
                  <a:lnTo>
                    <a:pt x="260" y="243"/>
                  </a:lnTo>
                  <a:lnTo>
                    <a:pt x="325" y="162"/>
                  </a:lnTo>
                  <a:lnTo>
                    <a:pt x="316" y="155"/>
                  </a:lnTo>
                  <a:lnTo>
                    <a:pt x="310" y="149"/>
                  </a:lnTo>
                  <a:lnTo>
                    <a:pt x="302" y="143"/>
                  </a:lnTo>
                  <a:lnTo>
                    <a:pt x="293" y="136"/>
                  </a:lnTo>
                  <a:lnTo>
                    <a:pt x="285" y="128"/>
                  </a:lnTo>
                  <a:lnTo>
                    <a:pt x="277" y="121"/>
                  </a:lnTo>
                  <a:lnTo>
                    <a:pt x="269" y="114"/>
                  </a:lnTo>
                  <a:lnTo>
                    <a:pt x="261" y="106"/>
                  </a:lnTo>
                  <a:lnTo>
                    <a:pt x="204" y="190"/>
                  </a:lnTo>
                  <a:lnTo>
                    <a:pt x="243" y="93"/>
                  </a:lnTo>
                  <a:lnTo>
                    <a:pt x="0" y="0"/>
                  </a:lnTo>
                  <a:lnTo>
                    <a:pt x="186" y="178"/>
                  </a:lnTo>
                  <a:lnTo>
                    <a:pt x="243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75" name="Freeform 108"/>
            <p:cNvSpPr>
              <a:spLocks/>
            </p:cNvSpPr>
            <p:nvPr/>
          </p:nvSpPr>
          <p:spPr bwMode="auto">
            <a:xfrm>
              <a:off x="2688" y="1160"/>
              <a:ext cx="59" cy="80"/>
            </a:xfrm>
            <a:custGeom>
              <a:avLst/>
              <a:gdLst>
                <a:gd name="T0" fmla="*/ 0 w 177"/>
                <a:gd name="T1" fmla="*/ 0 h 240"/>
                <a:gd name="T2" fmla="*/ 0 w 177"/>
                <a:gd name="T3" fmla="*/ 0 h 240"/>
                <a:gd name="T4" fmla="*/ 0 w 177"/>
                <a:gd name="T5" fmla="*/ 0 h 240"/>
                <a:gd name="T6" fmla="*/ 0 w 177"/>
                <a:gd name="T7" fmla="*/ 0 h 240"/>
                <a:gd name="T8" fmla="*/ 0 w 177"/>
                <a:gd name="T9" fmla="*/ 0 h 240"/>
                <a:gd name="T10" fmla="*/ 0 w 177"/>
                <a:gd name="T11" fmla="*/ 0 h 240"/>
                <a:gd name="T12" fmla="*/ 0 w 177"/>
                <a:gd name="T13" fmla="*/ 0 h 240"/>
                <a:gd name="T14" fmla="*/ 0 w 177"/>
                <a:gd name="T15" fmla="*/ 0 h 240"/>
                <a:gd name="T16" fmla="*/ 0 w 177"/>
                <a:gd name="T17" fmla="*/ 0 h 240"/>
                <a:gd name="T18" fmla="*/ 0 w 177"/>
                <a:gd name="T19" fmla="*/ 0 h 240"/>
                <a:gd name="T20" fmla="*/ 0 w 177"/>
                <a:gd name="T21" fmla="*/ 0 h 240"/>
                <a:gd name="T22" fmla="*/ 0 w 177"/>
                <a:gd name="T23" fmla="*/ 0 h 240"/>
                <a:gd name="T24" fmla="*/ 0 w 177"/>
                <a:gd name="T25" fmla="*/ 0 h 240"/>
                <a:gd name="T26" fmla="*/ 0 w 177"/>
                <a:gd name="T27" fmla="*/ 0 h 240"/>
                <a:gd name="T28" fmla="*/ 0 w 177"/>
                <a:gd name="T29" fmla="*/ 0 h 240"/>
                <a:gd name="T30" fmla="*/ 0 w 177"/>
                <a:gd name="T31" fmla="*/ 0 h 240"/>
                <a:gd name="T32" fmla="*/ 0 w 177"/>
                <a:gd name="T33" fmla="*/ 0 h 240"/>
                <a:gd name="T34" fmla="*/ 0 w 177"/>
                <a:gd name="T35" fmla="*/ 0 h 240"/>
                <a:gd name="T36" fmla="*/ 0 w 177"/>
                <a:gd name="T37" fmla="*/ 0 h 240"/>
                <a:gd name="T38" fmla="*/ 0 w 177"/>
                <a:gd name="T39" fmla="*/ 0 h 240"/>
                <a:gd name="T40" fmla="*/ 0 w 177"/>
                <a:gd name="T41" fmla="*/ 0 h 240"/>
                <a:gd name="T42" fmla="*/ 0 w 177"/>
                <a:gd name="T43" fmla="*/ 0 h 240"/>
                <a:gd name="T44" fmla="*/ 0 w 177"/>
                <a:gd name="T45" fmla="*/ 0 h 240"/>
                <a:gd name="T46" fmla="*/ 0 w 177"/>
                <a:gd name="T47" fmla="*/ 0 h 2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7"/>
                <a:gd name="T73" fmla="*/ 0 h 240"/>
                <a:gd name="T74" fmla="*/ 177 w 177"/>
                <a:gd name="T75" fmla="*/ 240 h 2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7" h="240">
                  <a:moveTo>
                    <a:pt x="56" y="150"/>
                  </a:moveTo>
                  <a:lnTo>
                    <a:pt x="141" y="97"/>
                  </a:lnTo>
                  <a:lnTo>
                    <a:pt x="134" y="81"/>
                  </a:lnTo>
                  <a:lnTo>
                    <a:pt x="128" y="67"/>
                  </a:lnTo>
                  <a:lnTo>
                    <a:pt x="119" y="53"/>
                  </a:lnTo>
                  <a:lnTo>
                    <a:pt x="105" y="39"/>
                  </a:lnTo>
                  <a:lnTo>
                    <a:pt x="89" y="27"/>
                  </a:lnTo>
                  <a:lnTo>
                    <a:pt x="76" y="18"/>
                  </a:lnTo>
                  <a:lnTo>
                    <a:pt x="58" y="8"/>
                  </a:lnTo>
                  <a:lnTo>
                    <a:pt x="39" y="0"/>
                  </a:lnTo>
                  <a:lnTo>
                    <a:pt x="0" y="97"/>
                  </a:lnTo>
                  <a:lnTo>
                    <a:pt x="12" y="101"/>
                  </a:lnTo>
                  <a:lnTo>
                    <a:pt x="20" y="106"/>
                  </a:lnTo>
                  <a:lnTo>
                    <a:pt x="29" y="111"/>
                  </a:lnTo>
                  <a:lnTo>
                    <a:pt x="32" y="113"/>
                  </a:lnTo>
                  <a:lnTo>
                    <a:pt x="33" y="115"/>
                  </a:lnTo>
                  <a:lnTo>
                    <a:pt x="34" y="117"/>
                  </a:lnTo>
                  <a:lnTo>
                    <a:pt x="36" y="119"/>
                  </a:lnTo>
                  <a:lnTo>
                    <a:pt x="36" y="121"/>
                  </a:lnTo>
                  <a:lnTo>
                    <a:pt x="121" y="69"/>
                  </a:lnTo>
                  <a:lnTo>
                    <a:pt x="56" y="150"/>
                  </a:lnTo>
                  <a:lnTo>
                    <a:pt x="177" y="240"/>
                  </a:lnTo>
                  <a:lnTo>
                    <a:pt x="141" y="97"/>
                  </a:lnTo>
                  <a:lnTo>
                    <a:pt x="56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76" name="Freeform 109"/>
            <p:cNvSpPr>
              <a:spLocks/>
            </p:cNvSpPr>
            <p:nvPr/>
          </p:nvSpPr>
          <p:spPr bwMode="auto">
            <a:xfrm>
              <a:off x="2650" y="1133"/>
              <a:ext cx="41" cy="42"/>
            </a:xfrm>
            <a:custGeom>
              <a:avLst/>
              <a:gdLst>
                <a:gd name="T0" fmla="*/ 0 w 122"/>
                <a:gd name="T1" fmla="*/ 0 h 125"/>
                <a:gd name="T2" fmla="*/ 0 w 122"/>
                <a:gd name="T3" fmla="*/ 0 h 125"/>
                <a:gd name="T4" fmla="*/ 0 w 122"/>
                <a:gd name="T5" fmla="*/ 0 h 125"/>
                <a:gd name="T6" fmla="*/ 0 w 122"/>
                <a:gd name="T7" fmla="*/ 0 h 125"/>
                <a:gd name="T8" fmla="*/ 0 w 122"/>
                <a:gd name="T9" fmla="*/ 0 h 125"/>
                <a:gd name="T10" fmla="*/ 0 w 122"/>
                <a:gd name="T11" fmla="*/ 0 h 125"/>
                <a:gd name="T12" fmla="*/ 0 w 122"/>
                <a:gd name="T13" fmla="*/ 0 h 125"/>
                <a:gd name="T14" fmla="*/ 0 w 122"/>
                <a:gd name="T15" fmla="*/ 0 h 125"/>
                <a:gd name="T16" fmla="*/ 0 w 122"/>
                <a:gd name="T17" fmla="*/ 0 h 125"/>
                <a:gd name="T18" fmla="*/ 0 w 122"/>
                <a:gd name="T19" fmla="*/ 0 h 125"/>
                <a:gd name="T20" fmla="*/ 0 w 122"/>
                <a:gd name="T21" fmla="*/ 0 h 125"/>
                <a:gd name="T22" fmla="*/ 0 w 122"/>
                <a:gd name="T23" fmla="*/ 0 h 125"/>
                <a:gd name="T24" fmla="*/ 0 w 122"/>
                <a:gd name="T25" fmla="*/ 0 h 125"/>
                <a:gd name="T26" fmla="*/ 0 w 122"/>
                <a:gd name="T27" fmla="*/ 0 h 125"/>
                <a:gd name="T28" fmla="*/ 0 w 122"/>
                <a:gd name="T29" fmla="*/ 0 h 125"/>
                <a:gd name="T30" fmla="*/ 0 w 122"/>
                <a:gd name="T31" fmla="*/ 0 h 125"/>
                <a:gd name="T32" fmla="*/ 0 w 122"/>
                <a:gd name="T33" fmla="*/ 0 h 125"/>
                <a:gd name="T34" fmla="*/ 0 w 122"/>
                <a:gd name="T35" fmla="*/ 0 h 125"/>
                <a:gd name="T36" fmla="*/ 0 w 122"/>
                <a:gd name="T37" fmla="*/ 0 h 125"/>
                <a:gd name="T38" fmla="*/ 0 w 122"/>
                <a:gd name="T39" fmla="*/ 0 h 125"/>
                <a:gd name="T40" fmla="*/ 0 w 122"/>
                <a:gd name="T41" fmla="*/ 0 h 1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2"/>
                <a:gd name="T64" fmla="*/ 0 h 125"/>
                <a:gd name="T65" fmla="*/ 122 w 122"/>
                <a:gd name="T66" fmla="*/ 125 h 12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2" h="125">
                  <a:moveTo>
                    <a:pt x="1" y="86"/>
                  </a:moveTo>
                  <a:lnTo>
                    <a:pt x="0" y="85"/>
                  </a:lnTo>
                  <a:lnTo>
                    <a:pt x="6" y="90"/>
                  </a:lnTo>
                  <a:lnTo>
                    <a:pt x="14" y="96"/>
                  </a:lnTo>
                  <a:lnTo>
                    <a:pt x="18" y="98"/>
                  </a:lnTo>
                  <a:lnTo>
                    <a:pt x="24" y="104"/>
                  </a:lnTo>
                  <a:lnTo>
                    <a:pt x="31" y="109"/>
                  </a:lnTo>
                  <a:lnTo>
                    <a:pt x="36" y="114"/>
                  </a:lnTo>
                  <a:lnTo>
                    <a:pt x="43" y="120"/>
                  </a:lnTo>
                  <a:lnTo>
                    <a:pt x="49" y="125"/>
                  </a:lnTo>
                  <a:lnTo>
                    <a:pt x="122" y="50"/>
                  </a:lnTo>
                  <a:lnTo>
                    <a:pt x="116" y="43"/>
                  </a:lnTo>
                  <a:lnTo>
                    <a:pt x="109" y="37"/>
                  </a:lnTo>
                  <a:lnTo>
                    <a:pt x="100" y="30"/>
                  </a:lnTo>
                  <a:lnTo>
                    <a:pt x="93" y="25"/>
                  </a:lnTo>
                  <a:lnTo>
                    <a:pt x="87" y="19"/>
                  </a:lnTo>
                  <a:lnTo>
                    <a:pt x="76" y="11"/>
                  </a:lnTo>
                  <a:lnTo>
                    <a:pt x="69" y="6"/>
                  </a:lnTo>
                  <a:lnTo>
                    <a:pt x="61" y="1"/>
                  </a:lnTo>
                  <a:lnTo>
                    <a:pt x="60" y="0"/>
                  </a:lnTo>
                  <a:lnTo>
                    <a:pt x="1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77" name="Freeform 110"/>
            <p:cNvSpPr>
              <a:spLocks/>
            </p:cNvSpPr>
            <p:nvPr/>
          </p:nvSpPr>
          <p:spPr bwMode="auto">
            <a:xfrm>
              <a:off x="2582" y="1108"/>
              <a:ext cx="88" cy="54"/>
            </a:xfrm>
            <a:custGeom>
              <a:avLst/>
              <a:gdLst>
                <a:gd name="T0" fmla="*/ 0 w 263"/>
                <a:gd name="T1" fmla="*/ 0 h 161"/>
                <a:gd name="T2" fmla="*/ 0 w 263"/>
                <a:gd name="T3" fmla="*/ 0 h 161"/>
                <a:gd name="T4" fmla="*/ 0 w 263"/>
                <a:gd name="T5" fmla="*/ 0 h 161"/>
                <a:gd name="T6" fmla="*/ 0 w 263"/>
                <a:gd name="T7" fmla="*/ 0 h 161"/>
                <a:gd name="T8" fmla="*/ 0 w 263"/>
                <a:gd name="T9" fmla="*/ 0 h 161"/>
                <a:gd name="T10" fmla="*/ 0 w 263"/>
                <a:gd name="T11" fmla="*/ 0 h 161"/>
                <a:gd name="T12" fmla="*/ 0 w 263"/>
                <a:gd name="T13" fmla="*/ 0 h 161"/>
                <a:gd name="T14" fmla="*/ 0 w 263"/>
                <a:gd name="T15" fmla="*/ 0 h 161"/>
                <a:gd name="T16" fmla="*/ 0 w 263"/>
                <a:gd name="T17" fmla="*/ 0 h 161"/>
                <a:gd name="T18" fmla="*/ 0 w 263"/>
                <a:gd name="T19" fmla="*/ 0 h 161"/>
                <a:gd name="T20" fmla="*/ 0 w 263"/>
                <a:gd name="T21" fmla="*/ 0 h 161"/>
                <a:gd name="T22" fmla="*/ 0 w 263"/>
                <a:gd name="T23" fmla="*/ 0 h 161"/>
                <a:gd name="T24" fmla="*/ 0 w 263"/>
                <a:gd name="T25" fmla="*/ 0 h 161"/>
                <a:gd name="T26" fmla="*/ 0 w 263"/>
                <a:gd name="T27" fmla="*/ 0 h 161"/>
                <a:gd name="T28" fmla="*/ 0 w 263"/>
                <a:gd name="T29" fmla="*/ 0 h 161"/>
                <a:gd name="T30" fmla="*/ 0 w 263"/>
                <a:gd name="T31" fmla="*/ 0 h 161"/>
                <a:gd name="T32" fmla="*/ 0 w 263"/>
                <a:gd name="T33" fmla="*/ 0 h 161"/>
                <a:gd name="T34" fmla="*/ 0 w 263"/>
                <a:gd name="T35" fmla="*/ 0 h 161"/>
                <a:gd name="T36" fmla="*/ 0 w 263"/>
                <a:gd name="T37" fmla="*/ 0 h 161"/>
                <a:gd name="T38" fmla="*/ 0 w 263"/>
                <a:gd name="T39" fmla="*/ 0 h 161"/>
                <a:gd name="T40" fmla="*/ 0 w 263"/>
                <a:gd name="T41" fmla="*/ 0 h 161"/>
                <a:gd name="T42" fmla="*/ 0 w 263"/>
                <a:gd name="T43" fmla="*/ 0 h 161"/>
                <a:gd name="T44" fmla="*/ 0 w 263"/>
                <a:gd name="T45" fmla="*/ 0 h 161"/>
                <a:gd name="T46" fmla="*/ 0 w 263"/>
                <a:gd name="T47" fmla="*/ 0 h 1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63"/>
                <a:gd name="T73" fmla="*/ 0 h 161"/>
                <a:gd name="T74" fmla="*/ 263 w 263"/>
                <a:gd name="T75" fmla="*/ 161 h 1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63" h="161">
                  <a:moveTo>
                    <a:pt x="47" y="29"/>
                  </a:moveTo>
                  <a:lnTo>
                    <a:pt x="105" y="103"/>
                  </a:lnTo>
                  <a:lnTo>
                    <a:pt x="108" y="103"/>
                  </a:lnTo>
                  <a:lnTo>
                    <a:pt x="116" y="105"/>
                  </a:lnTo>
                  <a:lnTo>
                    <a:pt x="126" y="109"/>
                  </a:lnTo>
                  <a:lnTo>
                    <a:pt x="140" y="116"/>
                  </a:lnTo>
                  <a:lnTo>
                    <a:pt x="155" y="127"/>
                  </a:lnTo>
                  <a:lnTo>
                    <a:pt x="171" y="138"/>
                  </a:lnTo>
                  <a:lnTo>
                    <a:pt x="188" y="149"/>
                  </a:lnTo>
                  <a:lnTo>
                    <a:pt x="204" y="161"/>
                  </a:lnTo>
                  <a:lnTo>
                    <a:pt x="263" y="75"/>
                  </a:lnTo>
                  <a:lnTo>
                    <a:pt x="250" y="67"/>
                  </a:lnTo>
                  <a:lnTo>
                    <a:pt x="233" y="54"/>
                  </a:lnTo>
                  <a:lnTo>
                    <a:pt x="216" y="43"/>
                  </a:lnTo>
                  <a:lnTo>
                    <a:pt x="196" y="29"/>
                  </a:lnTo>
                  <a:lnTo>
                    <a:pt x="172" y="16"/>
                  </a:lnTo>
                  <a:lnTo>
                    <a:pt x="147" y="6"/>
                  </a:lnTo>
                  <a:lnTo>
                    <a:pt x="117" y="0"/>
                  </a:lnTo>
                  <a:lnTo>
                    <a:pt x="84" y="2"/>
                  </a:lnTo>
                  <a:lnTo>
                    <a:pt x="143" y="76"/>
                  </a:lnTo>
                  <a:lnTo>
                    <a:pt x="47" y="30"/>
                  </a:lnTo>
                  <a:lnTo>
                    <a:pt x="0" y="124"/>
                  </a:lnTo>
                  <a:lnTo>
                    <a:pt x="105" y="103"/>
                  </a:lnTo>
                  <a:lnTo>
                    <a:pt x="47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78" name="Freeform 111"/>
            <p:cNvSpPr>
              <a:spLocks/>
            </p:cNvSpPr>
            <p:nvPr/>
          </p:nvSpPr>
          <p:spPr bwMode="auto">
            <a:xfrm>
              <a:off x="2598" y="1100"/>
              <a:ext cx="34" cy="38"/>
            </a:xfrm>
            <a:custGeom>
              <a:avLst/>
              <a:gdLst>
                <a:gd name="T0" fmla="*/ 0 w 103"/>
                <a:gd name="T1" fmla="*/ 0 h 114"/>
                <a:gd name="T2" fmla="*/ 0 w 103"/>
                <a:gd name="T3" fmla="*/ 0 h 114"/>
                <a:gd name="T4" fmla="*/ 0 w 103"/>
                <a:gd name="T5" fmla="*/ 0 h 114"/>
                <a:gd name="T6" fmla="*/ 0 w 103"/>
                <a:gd name="T7" fmla="*/ 0 h 114"/>
                <a:gd name="T8" fmla="*/ 0 w 103"/>
                <a:gd name="T9" fmla="*/ 0 h 114"/>
                <a:gd name="T10" fmla="*/ 0 w 103"/>
                <a:gd name="T11" fmla="*/ 0 h 114"/>
                <a:gd name="T12" fmla="*/ 0 w 103"/>
                <a:gd name="T13" fmla="*/ 0 h 114"/>
                <a:gd name="T14" fmla="*/ 0 w 103"/>
                <a:gd name="T15" fmla="*/ 0 h 114"/>
                <a:gd name="T16" fmla="*/ 0 w 103"/>
                <a:gd name="T17" fmla="*/ 0 h 114"/>
                <a:gd name="T18" fmla="*/ 0 w 103"/>
                <a:gd name="T19" fmla="*/ 0 h 114"/>
                <a:gd name="T20" fmla="*/ 0 w 103"/>
                <a:gd name="T21" fmla="*/ 0 h 114"/>
                <a:gd name="T22" fmla="*/ 0 w 103"/>
                <a:gd name="T23" fmla="*/ 0 h 114"/>
                <a:gd name="T24" fmla="*/ 0 w 103"/>
                <a:gd name="T25" fmla="*/ 0 h 114"/>
                <a:gd name="T26" fmla="*/ 0 w 103"/>
                <a:gd name="T27" fmla="*/ 0 h 114"/>
                <a:gd name="T28" fmla="*/ 0 w 103"/>
                <a:gd name="T29" fmla="*/ 0 h 114"/>
                <a:gd name="T30" fmla="*/ 0 w 103"/>
                <a:gd name="T31" fmla="*/ 0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"/>
                <a:gd name="T49" fmla="*/ 0 h 114"/>
                <a:gd name="T50" fmla="*/ 103 w 103"/>
                <a:gd name="T51" fmla="*/ 114 h 1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" h="114">
                  <a:moveTo>
                    <a:pt x="74" y="17"/>
                  </a:moveTo>
                  <a:lnTo>
                    <a:pt x="7" y="42"/>
                  </a:lnTo>
                  <a:lnTo>
                    <a:pt x="5" y="45"/>
                  </a:lnTo>
                  <a:lnTo>
                    <a:pt x="4" y="48"/>
                  </a:lnTo>
                  <a:lnTo>
                    <a:pt x="5" y="46"/>
                  </a:lnTo>
                  <a:lnTo>
                    <a:pt x="0" y="54"/>
                  </a:lnTo>
                  <a:lnTo>
                    <a:pt x="96" y="101"/>
                  </a:lnTo>
                  <a:lnTo>
                    <a:pt x="95" y="103"/>
                  </a:lnTo>
                  <a:lnTo>
                    <a:pt x="100" y="95"/>
                  </a:lnTo>
                  <a:lnTo>
                    <a:pt x="101" y="92"/>
                  </a:lnTo>
                  <a:lnTo>
                    <a:pt x="103" y="89"/>
                  </a:lnTo>
                  <a:lnTo>
                    <a:pt x="36" y="114"/>
                  </a:lnTo>
                  <a:lnTo>
                    <a:pt x="74" y="17"/>
                  </a:lnTo>
                  <a:lnTo>
                    <a:pt x="30" y="0"/>
                  </a:lnTo>
                  <a:lnTo>
                    <a:pt x="7" y="43"/>
                  </a:lnTo>
                  <a:lnTo>
                    <a:pt x="74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79" name="Freeform 112"/>
            <p:cNvSpPr>
              <a:spLocks/>
            </p:cNvSpPr>
            <p:nvPr/>
          </p:nvSpPr>
          <p:spPr bwMode="auto">
            <a:xfrm>
              <a:off x="2610" y="1105"/>
              <a:ext cx="82" cy="70"/>
            </a:xfrm>
            <a:custGeom>
              <a:avLst/>
              <a:gdLst>
                <a:gd name="T0" fmla="*/ 0 w 246"/>
                <a:gd name="T1" fmla="*/ 0 h 208"/>
                <a:gd name="T2" fmla="*/ 0 w 246"/>
                <a:gd name="T3" fmla="*/ 0 h 208"/>
                <a:gd name="T4" fmla="*/ 0 w 246"/>
                <a:gd name="T5" fmla="*/ 0 h 208"/>
                <a:gd name="T6" fmla="*/ 0 w 246"/>
                <a:gd name="T7" fmla="*/ 0 h 208"/>
                <a:gd name="T8" fmla="*/ 0 w 246"/>
                <a:gd name="T9" fmla="*/ 0 h 208"/>
                <a:gd name="T10" fmla="*/ 0 w 246"/>
                <a:gd name="T11" fmla="*/ 0 h 208"/>
                <a:gd name="T12" fmla="*/ 0 w 246"/>
                <a:gd name="T13" fmla="*/ 0 h 208"/>
                <a:gd name="T14" fmla="*/ 0 w 246"/>
                <a:gd name="T15" fmla="*/ 0 h 208"/>
                <a:gd name="T16" fmla="*/ 0 w 246"/>
                <a:gd name="T17" fmla="*/ 0 h 208"/>
                <a:gd name="T18" fmla="*/ 0 w 246"/>
                <a:gd name="T19" fmla="*/ 0 h 208"/>
                <a:gd name="T20" fmla="*/ 0 w 246"/>
                <a:gd name="T21" fmla="*/ 0 h 208"/>
                <a:gd name="T22" fmla="*/ 0 w 246"/>
                <a:gd name="T23" fmla="*/ 0 h 208"/>
                <a:gd name="T24" fmla="*/ 0 w 246"/>
                <a:gd name="T25" fmla="*/ 0 h 208"/>
                <a:gd name="T26" fmla="*/ 0 w 246"/>
                <a:gd name="T27" fmla="*/ 0 h 208"/>
                <a:gd name="T28" fmla="*/ 0 w 246"/>
                <a:gd name="T29" fmla="*/ 0 h 208"/>
                <a:gd name="T30" fmla="*/ 0 w 246"/>
                <a:gd name="T31" fmla="*/ 0 h 208"/>
                <a:gd name="T32" fmla="*/ 0 w 246"/>
                <a:gd name="T33" fmla="*/ 0 h 208"/>
                <a:gd name="T34" fmla="*/ 0 w 246"/>
                <a:gd name="T35" fmla="*/ 0 h 208"/>
                <a:gd name="T36" fmla="*/ 0 w 246"/>
                <a:gd name="T37" fmla="*/ 0 h 208"/>
                <a:gd name="T38" fmla="*/ 0 w 246"/>
                <a:gd name="T39" fmla="*/ 0 h 208"/>
                <a:gd name="T40" fmla="*/ 0 w 246"/>
                <a:gd name="T41" fmla="*/ 0 h 208"/>
                <a:gd name="T42" fmla="*/ 0 w 246"/>
                <a:gd name="T43" fmla="*/ 0 h 208"/>
                <a:gd name="T44" fmla="*/ 0 w 246"/>
                <a:gd name="T45" fmla="*/ 0 h 208"/>
                <a:gd name="T46" fmla="*/ 0 w 246"/>
                <a:gd name="T47" fmla="*/ 0 h 208"/>
                <a:gd name="T48" fmla="*/ 0 w 246"/>
                <a:gd name="T49" fmla="*/ 0 h 208"/>
                <a:gd name="T50" fmla="*/ 0 w 246"/>
                <a:gd name="T51" fmla="*/ 0 h 208"/>
                <a:gd name="T52" fmla="*/ 0 w 246"/>
                <a:gd name="T53" fmla="*/ 0 h 208"/>
                <a:gd name="T54" fmla="*/ 0 w 246"/>
                <a:gd name="T55" fmla="*/ 0 h 208"/>
                <a:gd name="T56" fmla="*/ 0 w 246"/>
                <a:gd name="T57" fmla="*/ 0 h 208"/>
                <a:gd name="T58" fmla="*/ 0 w 246"/>
                <a:gd name="T59" fmla="*/ 0 h 208"/>
                <a:gd name="T60" fmla="*/ 0 w 246"/>
                <a:gd name="T61" fmla="*/ 0 h 208"/>
                <a:gd name="T62" fmla="*/ 0 w 246"/>
                <a:gd name="T63" fmla="*/ 0 h 208"/>
                <a:gd name="T64" fmla="*/ 0 w 246"/>
                <a:gd name="T65" fmla="*/ 0 h 208"/>
                <a:gd name="T66" fmla="*/ 0 w 246"/>
                <a:gd name="T67" fmla="*/ 0 h 208"/>
                <a:gd name="T68" fmla="*/ 0 w 246"/>
                <a:gd name="T69" fmla="*/ 0 h 208"/>
                <a:gd name="T70" fmla="*/ 0 w 246"/>
                <a:gd name="T71" fmla="*/ 0 h 208"/>
                <a:gd name="T72" fmla="*/ 0 w 246"/>
                <a:gd name="T73" fmla="*/ 0 h 2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6"/>
                <a:gd name="T112" fmla="*/ 0 h 208"/>
                <a:gd name="T113" fmla="*/ 246 w 246"/>
                <a:gd name="T114" fmla="*/ 208 h 20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6" h="208">
                  <a:moveTo>
                    <a:pt x="169" y="208"/>
                  </a:moveTo>
                  <a:lnTo>
                    <a:pt x="246" y="136"/>
                  </a:lnTo>
                  <a:lnTo>
                    <a:pt x="235" y="125"/>
                  </a:lnTo>
                  <a:lnTo>
                    <a:pt x="223" y="114"/>
                  </a:lnTo>
                  <a:lnTo>
                    <a:pt x="212" y="103"/>
                  </a:lnTo>
                  <a:lnTo>
                    <a:pt x="199" y="93"/>
                  </a:lnTo>
                  <a:lnTo>
                    <a:pt x="188" y="83"/>
                  </a:lnTo>
                  <a:lnTo>
                    <a:pt x="175" y="74"/>
                  </a:lnTo>
                  <a:lnTo>
                    <a:pt x="164" y="65"/>
                  </a:lnTo>
                  <a:lnTo>
                    <a:pt x="149" y="56"/>
                  </a:lnTo>
                  <a:lnTo>
                    <a:pt x="137" y="47"/>
                  </a:lnTo>
                  <a:lnTo>
                    <a:pt x="123" y="40"/>
                  </a:lnTo>
                  <a:lnTo>
                    <a:pt x="109" y="32"/>
                  </a:lnTo>
                  <a:lnTo>
                    <a:pt x="96" y="26"/>
                  </a:lnTo>
                  <a:lnTo>
                    <a:pt x="83" y="18"/>
                  </a:lnTo>
                  <a:lnTo>
                    <a:pt x="67" y="12"/>
                  </a:lnTo>
                  <a:lnTo>
                    <a:pt x="53" y="6"/>
                  </a:lnTo>
                  <a:lnTo>
                    <a:pt x="38" y="0"/>
                  </a:lnTo>
                  <a:lnTo>
                    <a:pt x="0" y="97"/>
                  </a:lnTo>
                  <a:lnTo>
                    <a:pt x="12" y="101"/>
                  </a:lnTo>
                  <a:lnTo>
                    <a:pt x="25" y="107"/>
                  </a:lnTo>
                  <a:lnTo>
                    <a:pt x="35" y="111"/>
                  </a:lnTo>
                  <a:lnTo>
                    <a:pt x="46" y="117"/>
                  </a:lnTo>
                  <a:lnTo>
                    <a:pt x="59" y="123"/>
                  </a:lnTo>
                  <a:lnTo>
                    <a:pt x="69" y="129"/>
                  </a:lnTo>
                  <a:lnTo>
                    <a:pt x="81" y="136"/>
                  </a:lnTo>
                  <a:lnTo>
                    <a:pt x="91" y="142"/>
                  </a:lnTo>
                  <a:lnTo>
                    <a:pt x="101" y="149"/>
                  </a:lnTo>
                  <a:lnTo>
                    <a:pt x="111" y="156"/>
                  </a:lnTo>
                  <a:lnTo>
                    <a:pt x="121" y="163"/>
                  </a:lnTo>
                  <a:lnTo>
                    <a:pt x="131" y="171"/>
                  </a:lnTo>
                  <a:lnTo>
                    <a:pt x="141" y="180"/>
                  </a:lnTo>
                  <a:lnTo>
                    <a:pt x="148" y="187"/>
                  </a:lnTo>
                  <a:lnTo>
                    <a:pt x="158" y="196"/>
                  </a:lnTo>
                  <a:lnTo>
                    <a:pt x="165" y="205"/>
                  </a:lnTo>
                  <a:lnTo>
                    <a:pt x="242" y="133"/>
                  </a:lnTo>
                  <a:lnTo>
                    <a:pt x="169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80" name="Freeform 113"/>
            <p:cNvSpPr>
              <a:spLocks/>
            </p:cNvSpPr>
            <p:nvPr/>
          </p:nvSpPr>
          <p:spPr bwMode="auto">
            <a:xfrm>
              <a:off x="2580" y="1053"/>
              <a:ext cx="30" cy="30"/>
            </a:xfrm>
            <a:custGeom>
              <a:avLst/>
              <a:gdLst>
                <a:gd name="T0" fmla="*/ 0 w 89"/>
                <a:gd name="T1" fmla="*/ 0 h 90"/>
                <a:gd name="T2" fmla="*/ 0 w 89"/>
                <a:gd name="T3" fmla="*/ 0 h 90"/>
                <a:gd name="T4" fmla="*/ 0 w 89"/>
                <a:gd name="T5" fmla="*/ 0 h 90"/>
                <a:gd name="T6" fmla="*/ 0 w 89"/>
                <a:gd name="T7" fmla="*/ 0 h 90"/>
                <a:gd name="T8" fmla="*/ 0 w 89"/>
                <a:gd name="T9" fmla="*/ 0 h 90"/>
                <a:gd name="T10" fmla="*/ 0 w 89"/>
                <a:gd name="T11" fmla="*/ 0 h 90"/>
                <a:gd name="T12" fmla="*/ 0 w 89"/>
                <a:gd name="T13" fmla="*/ 0 h 90"/>
                <a:gd name="T14" fmla="*/ 0 w 89"/>
                <a:gd name="T15" fmla="*/ 0 h 90"/>
                <a:gd name="T16" fmla="*/ 0 w 89"/>
                <a:gd name="T17" fmla="*/ 0 h 90"/>
                <a:gd name="T18" fmla="*/ 0 w 89"/>
                <a:gd name="T19" fmla="*/ 0 h 90"/>
                <a:gd name="T20" fmla="*/ 0 w 89"/>
                <a:gd name="T21" fmla="*/ 0 h 90"/>
                <a:gd name="T22" fmla="*/ 0 w 89"/>
                <a:gd name="T23" fmla="*/ 0 h 90"/>
                <a:gd name="T24" fmla="*/ 0 w 89"/>
                <a:gd name="T25" fmla="*/ 0 h 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90"/>
                <a:gd name="T41" fmla="*/ 89 w 89"/>
                <a:gd name="T42" fmla="*/ 90 h 9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90">
                  <a:moveTo>
                    <a:pt x="79" y="0"/>
                  </a:moveTo>
                  <a:lnTo>
                    <a:pt x="0" y="68"/>
                  </a:lnTo>
                  <a:lnTo>
                    <a:pt x="7" y="76"/>
                  </a:lnTo>
                  <a:lnTo>
                    <a:pt x="14" y="83"/>
                  </a:lnTo>
                  <a:lnTo>
                    <a:pt x="17" y="86"/>
                  </a:lnTo>
                  <a:lnTo>
                    <a:pt x="22" y="90"/>
                  </a:lnTo>
                  <a:lnTo>
                    <a:pt x="89" y="9"/>
                  </a:lnTo>
                  <a:lnTo>
                    <a:pt x="86" y="7"/>
                  </a:lnTo>
                  <a:lnTo>
                    <a:pt x="83" y="4"/>
                  </a:lnTo>
                  <a:lnTo>
                    <a:pt x="82" y="4"/>
                  </a:lnTo>
                  <a:lnTo>
                    <a:pt x="83" y="4"/>
                  </a:lnTo>
                  <a:lnTo>
                    <a:pt x="4" y="7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81" name="Freeform 114"/>
            <p:cNvSpPr>
              <a:spLocks/>
            </p:cNvSpPr>
            <p:nvPr/>
          </p:nvSpPr>
          <p:spPr bwMode="auto">
            <a:xfrm>
              <a:off x="2582" y="1053"/>
              <a:ext cx="29" cy="30"/>
            </a:xfrm>
            <a:custGeom>
              <a:avLst/>
              <a:gdLst>
                <a:gd name="T0" fmla="*/ 0 w 89"/>
                <a:gd name="T1" fmla="*/ 0 h 90"/>
                <a:gd name="T2" fmla="*/ 0 w 89"/>
                <a:gd name="T3" fmla="*/ 0 h 90"/>
                <a:gd name="T4" fmla="*/ 0 w 89"/>
                <a:gd name="T5" fmla="*/ 0 h 90"/>
                <a:gd name="T6" fmla="*/ 0 w 89"/>
                <a:gd name="T7" fmla="*/ 0 h 90"/>
                <a:gd name="T8" fmla="*/ 0 w 89"/>
                <a:gd name="T9" fmla="*/ 0 h 90"/>
                <a:gd name="T10" fmla="*/ 0 w 89"/>
                <a:gd name="T11" fmla="*/ 0 h 90"/>
                <a:gd name="T12" fmla="*/ 0 w 89"/>
                <a:gd name="T13" fmla="*/ 0 h 90"/>
                <a:gd name="T14" fmla="*/ 0 w 89"/>
                <a:gd name="T15" fmla="*/ 0 h 90"/>
                <a:gd name="T16" fmla="*/ 0 w 89"/>
                <a:gd name="T17" fmla="*/ 0 h 90"/>
                <a:gd name="T18" fmla="*/ 0 w 89"/>
                <a:gd name="T19" fmla="*/ 0 h 90"/>
                <a:gd name="T20" fmla="*/ 0 w 89"/>
                <a:gd name="T21" fmla="*/ 0 h 90"/>
                <a:gd name="T22" fmla="*/ 0 w 89"/>
                <a:gd name="T23" fmla="*/ 0 h 90"/>
                <a:gd name="T24" fmla="*/ 0 w 89"/>
                <a:gd name="T25" fmla="*/ 0 h 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90"/>
                <a:gd name="T41" fmla="*/ 89 w 89"/>
                <a:gd name="T42" fmla="*/ 90 h 9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90">
                  <a:moveTo>
                    <a:pt x="18" y="90"/>
                  </a:moveTo>
                  <a:lnTo>
                    <a:pt x="89" y="13"/>
                  </a:lnTo>
                  <a:lnTo>
                    <a:pt x="85" y="9"/>
                  </a:lnTo>
                  <a:lnTo>
                    <a:pt x="79" y="3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6" y="79"/>
                  </a:lnTo>
                  <a:lnTo>
                    <a:pt x="10" y="82"/>
                  </a:lnTo>
                  <a:lnTo>
                    <a:pt x="14" y="86"/>
                  </a:lnTo>
                  <a:lnTo>
                    <a:pt x="85" y="9"/>
                  </a:lnTo>
                  <a:lnTo>
                    <a:pt x="18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82" name="Freeform 115"/>
            <p:cNvSpPr>
              <a:spLocks/>
            </p:cNvSpPr>
            <p:nvPr/>
          </p:nvSpPr>
          <p:spPr bwMode="auto">
            <a:xfrm>
              <a:off x="2577" y="1045"/>
              <a:ext cx="83" cy="35"/>
            </a:xfrm>
            <a:custGeom>
              <a:avLst/>
              <a:gdLst>
                <a:gd name="T0" fmla="*/ 0 w 249"/>
                <a:gd name="T1" fmla="*/ 0 h 106"/>
                <a:gd name="T2" fmla="*/ 0 w 249"/>
                <a:gd name="T3" fmla="*/ 0 h 106"/>
                <a:gd name="T4" fmla="*/ 0 w 249"/>
                <a:gd name="T5" fmla="*/ 0 h 106"/>
                <a:gd name="T6" fmla="*/ 0 w 249"/>
                <a:gd name="T7" fmla="*/ 0 h 106"/>
                <a:gd name="T8" fmla="*/ 0 w 249"/>
                <a:gd name="T9" fmla="*/ 0 h 106"/>
                <a:gd name="T10" fmla="*/ 0 w 249"/>
                <a:gd name="T11" fmla="*/ 0 h 106"/>
                <a:gd name="T12" fmla="*/ 0 w 249"/>
                <a:gd name="T13" fmla="*/ 0 h 106"/>
                <a:gd name="T14" fmla="*/ 0 w 249"/>
                <a:gd name="T15" fmla="*/ 0 h 106"/>
                <a:gd name="T16" fmla="*/ 0 w 249"/>
                <a:gd name="T17" fmla="*/ 0 h 106"/>
                <a:gd name="T18" fmla="*/ 0 w 249"/>
                <a:gd name="T19" fmla="*/ 0 h 106"/>
                <a:gd name="T20" fmla="*/ 0 w 249"/>
                <a:gd name="T21" fmla="*/ 0 h 106"/>
                <a:gd name="T22" fmla="*/ 0 w 249"/>
                <a:gd name="T23" fmla="*/ 0 h 106"/>
                <a:gd name="T24" fmla="*/ 0 w 249"/>
                <a:gd name="T25" fmla="*/ 0 h 106"/>
                <a:gd name="T26" fmla="*/ 0 w 249"/>
                <a:gd name="T27" fmla="*/ 0 h 106"/>
                <a:gd name="T28" fmla="*/ 0 w 249"/>
                <a:gd name="T29" fmla="*/ 0 h 106"/>
                <a:gd name="T30" fmla="*/ 0 w 249"/>
                <a:gd name="T31" fmla="*/ 0 h 1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9"/>
                <a:gd name="T49" fmla="*/ 0 h 106"/>
                <a:gd name="T50" fmla="*/ 249 w 249"/>
                <a:gd name="T51" fmla="*/ 106 h 1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9" h="106">
                  <a:moveTo>
                    <a:pt x="63" y="99"/>
                  </a:moveTo>
                  <a:lnTo>
                    <a:pt x="39" y="1"/>
                  </a:lnTo>
                  <a:lnTo>
                    <a:pt x="75" y="17"/>
                  </a:lnTo>
                  <a:lnTo>
                    <a:pt x="75" y="16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6" y="105"/>
                  </a:lnTo>
                  <a:lnTo>
                    <a:pt x="37" y="105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39" y="106"/>
                  </a:lnTo>
                  <a:lnTo>
                    <a:pt x="15" y="7"/>
                  </a:lnTo>
                  <a:lnTo>
                    <a:pt x="62" y="99"/>
                  </a:lnTo>
                  <a:lnTo>
                    <a:pt x="249" y="2"/>
                  </a:lnTo>
                  <a:lnTo>
                    <a:pt x="39" y="1"/>
                  </a:lnTo>
                  <a:lnTo>
                    <a:pt x="63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83" name="Freeform 116"/>
            <p:cNvSpPr>
              <a:spLocks/>
            </p:cNvSpPr>
            <p:nvPr/>
          </p:nvSpPr>
          <p:spPr bwMode="auto">
            <a:xfrm>
              <a:off x="2570" y="1047"/>
              <a:ext cx="36" cy="49"/>
            </a:xfrm>
            <a:custGeom>
              <a:avLst/>
              <a:gdLst>
                <a:gd name="T0" fmla="*/ 0 w 109"/>
                <a:gd name="T1" fmla="*/ 0 h 146"/>
                <a:gd name="T2" fmla="*/ 0 w 109"/>
                <a:gd name="T3" fmla="*/ 0 h 146"/>
                <a:gd name="T4" fmla="*/ 0 w 109"/>
                <a:gd name="T5" fmla="*/ 0 h 146"/>
                <a:gd name="T6" fmla="*/ 0 w 109"/>
                <a:gd name="T7" fmla="*/ 0 h 146"/>
                <a:gd name="T8" fmla="*/ 0 w 109"/>
                <a:gd name="T9" fmla="*/ 0 h 146"/>
                <a:gd name="T10" fmla="*/ 0 w 109"/>
                <a:gd name="T11" fmla="*/ 0 h 146"/>
                <a:gd name="T12" fmla="*/ 0 w 109"/>
                <a:gd name="T13" fmla="*/ 0 h 146"/>
                <a:gd name="T14" fmla="*/ 0 w 109"/>
                <a:gd name="T15" fmla="*/ 0 h 146"/>
                <a:gd name="T16" fmla="*/ 0 w 109"/>
                <a:gd name="T17" fmla="*/ 0 h 146"/>
                <a:gd name="T18" fmla="*/ 0 w 109"/>
                <a:gd name="T19" fmla="*/ 0 h 146"/>
                <a:gd name="T20" fmla="*/ 0 w 109"/>
                <a:gd name="T21" fmla="*/ 0 h 146"/>
                <a:gd name="T22" fmla="*/ 0 w 109"/>
                <a:gd name="T23" fmla="*/ 0 h 146"/>
                <a:gd name="T24" fmla="*/ 0 w 109"/>
                <a:gd name="T25" fmla="*/ 0 h 146"/>
                <a:gd name="T26" fmla="*/ 0 w 109"/>
                <a:gd name="T27" fmla="*/ 0 h 146"/>
                <a:gd name="T28" fmla="*/ 0 w 109"/>
                <a:gd name="T29" fmla="*/ 0 h 146"/>
                <a:gd name="T30" fmla="*/ 0 w 109"/>
                <a:gd name="T31" fmla="*/ 0 h 1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6"/>
                <a:gd name="T50" fmla="*/ 109 w 109"/>
                <a:gd name="T51" fmla="*/ 146 h 14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6">
                  <a:moveTo>
                    <a:pt x="0" y="50"/>
                  </a:moveTo>
                  <a:lnTo>
                    <a:pt x="84" y="93"/>
                  </a:lnTo>
                  <a:lnTo>
                    <a:pt x="80" y="96"/>
                  </a:lnTo>
                  <a:lnTo>
                    <a:pt x="88" y="90"/>
                  </a:lnTo>
                  <a:lnTo>
                    <a:pt x="89" y="89"/>
                  </a:lnTo>
                  <a:lnTo>
                    <a:pt x="86" y="92"/>
                  </a:lnTo>
                  <a:lnTo>
                    <a:pt x="38" y="0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34" y="3"/>
                  </a:lnTo>
                  <a:lnTo>
                    <a:pt x="25" y="7"/>
                  </a:lnTo>
                  <a:lnTo>
                    <a:pt x="109" y="50"/>
                  </a:lnTo>
                  <a:lnTo>
                    <a:pt x="0" y="50"/>
                  </a:lnTo>
                  <a:lnTo>
                    <a:pt x="1" y="146"/>
                  </a:lnTo>
                  <a:lnTo>
                    <a:pt x="84" y="92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84" name="Freeform 117"/>
            <p:cNvSpPr>
              <a:spLocks/>
            </p:cNvSpPr>
            <p:nvPr/>
          </p:nvSpPr>
          <p:spPr bwMode="auto">
            <a:xfrm>
              <a:off x="2570" y="1056"/>
              <a:ext cx="36" cy="15"/>
            </a:xfrm>
            <a:custGeom>
              <a:avLst/>
              <a:gdLst>
                <a:gd name="T0" fmla="*/ 0 w 109"/>
                <a:gd name="T1" fmla="*/ 0 h 46"/>
                <a:gd name="T2" fmla="*/ 0 w 109"/>
                <a:gd name="T3" fmla="*/ 0 h 46"/>
                <a:gd name="T4" fmla="*/ 0 w 109"/>
                <a:gd name="T5" fmla="*/ 0 h 46"/>
                <a:gd name="T6" fmla="*/ 0 w 109"/>
                <a:gd name="T7" fmla="*/ 0 h 46"/>
                <a:gd name="T8" fmla="*/ 0 w 109"/>
                <a:gd name="T9" fmla="*/ 0 h 46"/>
                <a:gd name="T10" fmla="*/ 0 w 109"/>
                <a:gd name="T11" fmla="*/ 0 h 46"/>
                <a:gd name="T12" fmla="*/ 0 w 109"/>
                <a:gd name="T13" fmla="*/ 0 h 46"/>
                <a:gd name="T14" fmla="*/ 0 w 109"/>
                <a:gd name="T15" fmla="*/ 0 h 46"/>
                <a:gd name="T16" fmla="*/ 0 w 109"/>
                <a:gd name="T17" fmla="*/ 0 h 46"/>
                <a:gd name="T18" fmla="*/ 0 w 109"/>
                <a:gd name="T19" fmla="*/ 0 h 46"/>
                <a:gd name="T20" fmla="*/ 0 w 109"/>
                <a:gd name="T21" fmla="*/ 0 h 46"/>
                <a:gd name="T22" fmla="*/ 0 w 109"/>
                <a:gd name="T23" fmla="*/ 0 h 46"/>
                <a:gd name="T24" fmla="*/ 0 w 109"/>
                <a:gd name="T25" fmla="*/ 0 h 46"/>
                <a:gd name="T26" fmla="*/ 0 w 109"/>
                <a:gd name="T27" fmla="*/ 0 h 46"/>
                <a:gd name="T28" fmla="*/ 0 w 109"/>
                <a:gd name="T29" fmla="*/ 0 h 46"/>
                <a:gd name="T30" fmla="*/ 0 w 109"/>
                <a:gd name="T31" fmla="*/ 0 h 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46"/>
                <a:gd name="T50" fmla="*/ 109 w 109"/>
                <a:gd name="T51" fmla="*/ 46 h 4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46">
                  <a:moveTo>
                    <a:pt x="7" y="0"/>
                  </a:moveTo>
                  <a:lnTo>
                    <a:pt x="54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109" y="24"/>
                  </a:lnTo>
                  <a:lnTo>
                    <a:pt x="109" y="23"/>
                  </a:lnTo>
                  <a:lnTo>
                    <a:pt x="54" y="23"/>
                  </a:lnTo>
                  <a:lnTo>
                    <a:pt x="102" y="46"/>
                  </a:lnTo>
                  <a:lnTo>
                    <a:pt x="7" y="1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85" name="Freeform 118"/>
            <p:cNvSpPr>
              <a:spLocks/>
            </p:cNvSpPr>
            <p:nvPr/>
          </p:nvSpPr>
          <p:spPr bwMode="auto">
            <a:xfrm>
              <a:off x="2572" y="1045"/>
              <a:ext cx="32" cy="35"/>
            </a:xfrm>
            <a:custGeom>
              <a:avLst/>
              <a:gdLst>
                <a:gd name="T0" fmla="*/ 0 w 95"/>
                <a:gd name="T1" fmla="*/ 0 h 105"/>
                <a:gd name="T2" fmla="*/ 0 w 95"/>
                <a:gd name="T3" fmla="*/ 0 h 105"/>
                <a:gd name="T4" fmla="*/ 0 w 95"/>
                <a:gd name="T5" fmla="*/ 0 h 105"/>
                <a:gd name="T6" fmla="*/ 0 w 95"/>
                <a:gd name="T7" fmla="*/ 0 h 105"/>
                <a:gd name="T8" fmla="*/ 0 w 95"/>
                <a:gd name="T9" fmla="*/ 0 h 105"/>
                <a:gd name="T10" fmla="*/ 0 w 95"/>
                <a:gd name="T11" fmla="*/ 0 h 105"/>
                <a:gd name="T12" fmla="*/ 0 w 95"/>
                <a:gd name="T13" fmla="*/ 0 h 105"/>
                <a:gd name="T14" fmla="*/ 0 w 95"/>
                <a:gd name="T15" fmla="*/ 0 h 105"/>
                <a:gd name="T16" fmla="*/ 0 w 95"/>
                <a:gd name="T17" fmla="*/ 0 h 105"/>
                <a:gd name="T18" fmla="*/ 0 w 95"/>
                <a:gd name="T19" fmla="*/ 0 h 105"/>
                <a:gd name="T20" fmla="*/ 0 w 95"/>
                <a:gd name="T21" fmla="*/ 0 h 105"/>
                <a:gd name="T22" fmla="*/ 0 w 95"/>
                <a:gd name="T23" fmla="*/ 0 h 105"/>
                <a:gd name="T24" fmla="*/ 0 w 95"/>
                <a:gd name="T25" fmla="*/ 0 h 105"/>
                <a:gd name="T26" fmla="*/ 0 w 95"/>
                <a:gd name="T27" fmla="*/ 0 h 105"/>
                <a:gd name="T28" fmla="*/ 0 w 95"/>
                <a:gd name="T29" fmla="*/ 0 h 105"/>
                <a:gd name="T30" fmla="*/ 0 w 95"/>
                <a:gd name="T31" fmla="*/ 0 h 1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5"/>
                <a:gd name="T49" fmla="*/ 0 h 105"/>
                <a:gd name="T50" fmla="*/ 95 w 95"/>
                <a:gd name="T51" fmla="*/ 105 h 1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5" h="105">
                  <a:moveTo>
                    <a:pt x="52" y="0"/>
                  </a:moveTo>
                  <a:lnTo>
                    <a:pt x="28" y="6"/>
                  </a:lnTo>
                  <a:lnTo>
                    <a:pt x="13" y="17"/>
                  </a:lnTo>
                  <a:lnTo>
                    <a:pt x="12" y="18"/>
                  </a:lnTo>
                  <a:lnTo>
                    <a:pt x="11" y="19"/>
                  </a:lnTo>
                  <a:lnTo>
                    <a:pt x="0" y="33"/>
                  </a:lnTo>
                  <a:lnTo>
                    <a:pt x="95" y="79"/>
                  </a:lnTo>
                  <a:lnTo>
                    <a:pt x="86" y="91"/>
                  </a:lnTo>
                  <a:lnTo>
                    <a:pt x="87" y="90"/>
                  </a:lnTo>
                  <a:lnTo>
                    <a:pt x="88" y="89"/>
                  </a:lnTo>
                  <a:lnTo>
                    <a:pt x="76" y="98"/>
                  </a:lnTo>
                  <a:lnTo>
                    <a:pt x="52" y="105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29" y="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86" name="Freeform 119"/>
            <p:cNvSpPr>
              <a:spLocks/>
            </p:cNvSpPr>
            <p:nvPr/>
          </p:nvSpPr>
          <p:spPr bwMode="auto">
            <a:xfrm>
              <a:off x="2394" y="1164"/>
              <a:ext cx="36" cy="29"/>
            </a:xfrm>
            <a:custGeom>
              <a:avLst/>
              <a:gdLst>
                <a:gd name="T0" fmla="*/ 0 w 108"/>
                <a:gd name="T1" fmla="*/ 0 h 86"/>
                <a:gd name="T2" fmla="*/ 0 w 108"/>
                <a:gd name="T3" fmla="*/ 0 h 86"/>
                <a:gd name="T4" fmla="*/ 0 w 108"/>
                <a:gd name="T5" fmla="*/ 0 h 86"/>
                <a:gd name="T6" fmla="*/ 0 w 108"/>
                <a:gd name="T7" fmla="*/ 0 h 86"/>
                <a:gd name="T8" fmla="*/ 0 w 108"/>
                <a:gd name="T9" fmla="*/ 0 h 86"/>
                <a:gd name="T10" fmla="*/ 0 w 108"/>
                <a:gd name="T11" fmla="*/ 0 h 86"/>
                <a:gd name="T12" fmla="*/ 0 w 108"/>
                <a:gd name="T13" fmla="*/ 0 h 86"/>
                <a:gd name="T14" fmla="*/ 0 w 108"/>
                <a:gd name="T15" fmla="*/ 0 h 86"/>
                <a:gd name="T16" fmla="*/ 0 w 108"/>
                <a:gd name="T17" fmla="*/ 0 h 86"/>
                <a:gd name="T18" fmla="*/ 0 w 108"/>
                <a:gd name="T19" fmla="*/ 0 h 86"/>
                <a:gd name="T20" fmla="*/ 0 w 108"/>
                <a:gd name="T21" fmla="*/ 0 h 86"/>
                <a:gd name="T22" fmla="*/ 0 w 108"/>
                <a:gd name="T23" fmla="*/ 0 h 86"/>
                <a:gd name="T24" fmla="*/ 0 w 108"/>
                <a:gd name="T25" fmla="*/ 0 h 86"/>
                <a:gd name="T26" fmla="*/ 0 w 108"/>
                <a:gd name="T27" fmla="*/ 0 h 86"/>
                <a:gd name="T28" fmla="*/ 0 w 108"/>
                <a:gd name="T29" fmla="*/ 0 h 86"/>
                <a:gd name="T30" fmla="*/ 0 w 108"/>
                <a:gd name="T31" fmla="*/ 0 h 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8"/>
                <a:gd name="T49" fmla="*/ 0 h 86"/>
                <a:gd name="T50" fmla="*/ 108 w 108"/>
                <a:gd name="T51" fmla="*/ 86 h 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8" h="86">
                  <a:moveTo>
                    <a:pt x="101" y="30"/>
                  </a:moveTo>
                  <a:lnTo>
                    <a:pt x="108" y="48"/>
                  </a:lnTo>
                  <a:lnTo>
                    <a:pt x="103" y="30"/>
                  </a:lnTo>
                  <a:lnTo>
                    <a:pt x="94" y="17"/>
                  </a:lnTo>
                  <a:lnTo>
                    <a:pt x="87" y="7"/>
                  </a:lnTo>
                  <a:lnTo>
                    <a:pt x="81" y="0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5" y="73"/>
                  </a:lnTo>
                  <a:lnTo>
                    <a:pt x="5" y="72"/>
                  </a:lnTo>
                  <a:lnTo>
                    <a:pt x="4" y="68"/>
                  </a:lnTo>
                  <a:lnTo>
                    <a:pt x="11" y="86"/>
                  </a:lnTo>
                  <a:lnTo>
                    <a:pt x="4" y="68"/>
                  </a:lnTo>
                  <a:lnTo>
                    <a:pt x="6" y="78"/>
                  </a:lnTo>
                  <a:lnTo>
                    <a:pt x="11" y="86"/>
                  </a:lnTo>
                  <a:lnTo>
                    <a:pt x="10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87" name="Freeform 120"/>
            <p:cNvSpPr>
              <a:spLocks/>
            </p:cNvSpPr>
            <p:nvPr/>
          </p:nvSpPr>
          <p:spPr bwMode="auto">
            <a:xfrm>
              <a:off x="2397" y="1174"/>
              <a:ext cx="51" cy="131"/>
            </a:xfrm>
            <a:custGeom>
              <a:avLst/>
              <a:gdLst>
                <a:gd name="T0" fmla="*/ 0 w 153"/>
                <a:gd name="T1" fmla="*/ 0 h 393"/>
                <a:gd name="T2" fmla="*/ 0 w 153"/>
                <a:gd name="T3" fmla="*/ 0 h 393"/>
                <a:gd name="T4" fmla="*/ 0 w 153"/>
                <a:gd name="T5" fmla="*/ 0 h 393"/>
                <a:gd name="T6" fmla="*/ 0 w 153"/>
                <a:gd name="T7" fmla="*/ 0 h 393"/>
                <a:gd name="T8" fmla="*/ 0 w 153"/>
                <a:gd name="T9" fmla="*/ 0 h 393"/>
                <a:gd name="T10" fmla="*/ 0 w 153"/>
                <a:gd name="T11" fmla="*/ 0 h 393"/>
                <a:gd name="T12" fmla="*/ 0 w 153"/>
                <a:gd name="T13" fmla="*/ 0 h 393"/>
                <a:gd name="T14" fmla="*/ 0 w 153"/>
                <a:gd name="T15" fmla="*/ 0 h 393"/>
                <a:gd name="T16" fmla="*/ 0 w 153"/>
                <a:gd name="T17" fmla="*/ 0 h 393"/>
                <a:gd name="T18" fmla="*/ 0 w 153"/>
                <a:gd name="T19" fmla="*/ 0 h 393"/>
                <a:gd name="T20" fmla="*/ 0 w 153"/>
                <a:gd name="T21" fmla="*/ 0 h 393"/>
                <a:gd name="T22" fmla="*/ 0 w 153"/>
                <a:gd name="T23" fmla="*/ 0 h 393"/>
                <a:gd name="T24" fmla="*/ 0 w 153"/>
                <a:gd name="T25" fmla="*/ 0 h 393"/>
                <a:gd name="T26" fmla="*/ 0 w 153"/>
                <a:gd name="T27" fmla="*/ 0 h 393"/>
                <a:gd name="T28" fmla="*/ 0 w 153"/>
                <a:gd name="T29" fmla="*/ 0 h 393"/>
                <a:gd name="T30" fmla="*/ 0 w 153"/>
                <a:gd name="T31" fmla="*/ 0 h 3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3"/>
                <a:gd name="T49" fmla="*/ 0 h 393"/>
                <a:gd name="T50" fmla="*/ 153 w 153"/>
                <a:gd name="T51" fmla="*/ 393 h 3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3" h="393">
                  <a:moveTo>
                    <a:pt x="4" y="67"/>
                  </a:moveTo>
                  <a:lnTo>
                    <a:pt x="106" y="40"/>
                  </a:lnTo>
                  <a:lnTo>
                    <a:pt x="103" y="28"/>
                  </a:lnTo>
                  <a:lnTo>
                    <a:pt x="99" y="17"/>
                  </a:lnTo>
                  <a:lnTo>
                    <a:pt x="95" y="8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1" y="58"/>
                  </a:lnTo>
                  <a:lnTo>
                    <a:pt x="1" y="57"/>
                  </a:lnTo>
                  <a:lnTo>
                    <a:pt x="1" y="56"/>
                  </a:lnTo>
                  <a:lnTo>
                    <a:pt x="0" y="54"/>
                  </a:lnTo>
                  <a:lnTo>
                    <a:pt x="102" y="27"/>
                  </a:lnTo>
                  <a:lnTo>
                    <a:pt x="4" y="67"/>
                  </a:lnTo>
                  <a:lnTo>
                    <a:pt x="153" y="393"/>
                  </a:lnTo>
                  <a:lnTo>
                    <a:pt x="106" y="40"/>
                  </a:lnTo>
                  <a:lnTo>
                    <a:pt x="4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88" name="Freeform 121"/>
            <p:cNvSpPr>
              <a:spLocks/>
            </p:cNvSpPr>
            <p:nvPr/>
          </p:nvSpPr>
          <p:spPr bwMode="auto">
            <a:xfrm>
              <a:off x="2324" y="1067"/>
              <a:ext cx="107" cy="129"/>
            </a:xfrm>
            <a:custGeom>
              <a:avLst/>
              <a:gdLst>
                <a:gd name="T0" fmla="*/ 0 w 322"/>
                <a:gd name="T1" fmla="*/ 0 h 388"/>
                <a:gd name="T2" fmla="*/ 0 w 322"/>
                <a:gd name="T3" fmla="*/ 0 h 388"/>
                <a:gd name="T4" fmla="*/ 0 w 322"/>
                <a:gd name="T5" fmla="*/ 0 h 388"/>
                <a:gd name="T6" fmla="*/ 0 w 322"/>
                <a:gd name="T7" fmla="*/ 0 h 388"/>
                <a:gd name="T8" fmla="*/ 0 w 322"/>
                <a:gd name="T9" fmla="*/ 0 h 388"/>
                <a:gd name="T10" fmla="*/ 0 w 322"/>
                <a:gd name="T11" fmla="*/ 0 h 388"/>
                <a:gd name="T12" fmla="*/ 0 w 322"/>
                <a:gd name="T13" fmla="*/ 0 h 388"/>
                <a:gd name="T14" fmla="*/ 0 w 322"/>
                <a:gd name="T15" fmla="*/ 0 h 388"/>
                <a:gd name="T16" fmla="*/ 0 w 322"/>
                <a:gd name="T17" fmla="*/ 0 h 388"/>
                <a:gd name="T18" fmla="*/ 0 w 322"/>
                <a:gd name="T19" fmla="*/ 0 h 388"/>
                <a:gd name="T20" fmla="*/ 0 w 322"/>
                <a:gd name="T21" fmla="*/ 0 h 388"/>
                <a:gd name="T22" fmla="*/ 0 w 322"/>
                <a:gd name="T23" fmla="*/ 0 h 388"/>
                <a:gd name="T24" fmla="*/ 0 w 322"/>
                <a:gd name="T25" fmla="*/ 0 h 388"/>
                <a:gd name="T26" fmla="*/ 0 w 322"/>
                <a:gd name="T27" fmla="*/ 0 h 388"/>
                <a:gd name="T28" fmla="*/ 0 w 322"/>
                <a:gd name="T29" fmla="*/ 0 h 388"/>
                <a:gd name="T30" fmla="*/ 0 w 322"/>
                <a:gd name="T31" fmla="*/ 0 h 3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22"/>
                <a:gd name="T49" fmla="*/ 0 h 388"/>
                <a:gd name="T50" fmla="*/ 322 w 322"/>
                <a:gd name="T51" fmla="*/ 388 h 3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22" h="388">
                  <a:moveTo>
                    <a:pt x="290" y="291"/>
                  </a:moveTo>
                  <a:lnTo>
                    <a:pt x="202" y="350"/>
                  </a:lnTo>
                  <a:lnTo>
                    <a:pt x="209" y="361"/>
                  </a:lnTo>
                  <a:lnTo>
                    <a:pt x="215" y="371"/>
                  </a:lnTo>
                  <a:lnTo>
                    <a:pt x="220" y="380"/>
                  </a:lnTo>
                  <a:lnTo>
                    <a:pt x="224" y="388"/>
                  </a:lnTo>
                  <a:lnTo>
                    <a:pt x="322" y="348"/>
                  </a:lnTo>
                  <a:lnTo>
                    <a:pt x="316" y="334"/>
                  </a:lnTo>
                  <a:lnTo>
                    <a:pt x="309" y="321"/>
                  </a:lnTo>
                  <a:lnTo>
                    <a:pt x="302" y="311"/>
                  </a:lnTo>
                  <a:lnTo>
                    <a:pt x="296" y="300"/>
                  </a:lnTo>
                  <a:lnTo>
                    <a:pt x="209" y="358"/>
                  </a:lnTo>
                  <a:lnTo>
                    <a:pt x="290" y="291"/>
                  </a:lnTo>
                  <a:lnTo>
                    <a:pt x="0" y="0"/>
                  </a:lnTo>
                  <a:lnTo>
                    <a:pt x="202" y="350"/>
                  </a:lnTo>
                  <a:lnTo>
                    <a:pt x="290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89" name="Freeform 122"/>
            <p:cNvSpPr>
              <a:spLocks/>
            </p:cNvSpPr>
            <p:nvPr/>
          </p:nvSpPr>
          <p:spPr bwMode="auto">
            <a:xfrm>
              <a:off x="2384" y="1213"/>
              <a:ext cx="39" cy="23"/>
            </a:xfrm>
            <a:custGeom>
              <a:avLst/>
              <a:gdLst>
                <a:gd name="T0" fmla="*/ 0 w 115"/>
                <a:gd name="T1" fmla="*/ 0 h 69"/>
                <a:gd name="T2" fmla="*/ 0 w 115"/>
                <a:gd name="T3" fmla="*/ 0 h 69"/>
                <a:gd name="T4" fmla="*/ 0 w 115"/>
                <a:gd name="T5" fmla="*/ 0 h 69"/>
                <a:gd name="T6" fmla="*/ 0 w 115"/>
                <a:gd name="T7" fmla="*/ 0 h 69"/>
                <a:gd name="T8" fmla="*/ 0 w 115"/>
                <a:gd name="T9" fmla="*/ 0 h 69"/>
                <a:gd name="T10" fmla="*/ 0 w 115"/>
                <a:gd name="T11" fmla="*/ 0 h 69"/>
                <a:gd name="T12" fmla="*/ 0 w 115"/>
                <a:gd name="T13" fmla="*/ 0 h 69"/>
                <a:gd name="T14" fmla="*/ 0 w 115"/>
                <a:gd name="T15" fmla="*/ 0 h 69"/>
                <a:gd name="T16" fmla="*/ 0 w 115"/>
                <a:gd name="T17" fmla="*/ 0 h 69"/>
                <a:gd name="T18" fmla="*/ 0 w 115"/>
                <a:gd name="T19" fmla="*/ 0 h 69"/>
                <a:gd name="T20" fmla="*/ 0 w 115"/>
                <a:gd name="T21" fmla="*/ 0 h 69"/>
                <a:gd name="T22" fmla="*/ 0 w 115"/>
                <a:gd name="T23" fmla="*/ 0 h 69"/>
                <a:gd name="T24" fmla="*/ 0 w 115"/>
                <a:gd name="T25" fmla="*/ 0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"/>
                <a:gd name="T40" fmla="*/ 0 h 69"/>
                <a:gd name="T41" fmla="*/ 115 w 115"/>
                <a:gd name="T42" fmla="*/ 69 h 6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" h="69">
                  <a:moveTo>
                    <a:pt x="105" y="66"/>
                  </a:moveTo>
                  <a:lnTo>
                    <a:pt x="104" y="69"/>
                  </a:lnTo>
                  <a:lnTo>
                    <a:pt x="107" y="58"/>
                  </a:lnTo>
                  <a:lnTo>
                    <a:pt x="111" y="47"/>
                  </a:lnTo>
                  <a:lnTo>
                    <a:pt x="113" y="38"/>
                  </a:lnTo>
                  <a:lnTo>
                    <a:pt x="115" y="30"/>
                  </a:lnTo>
                  <a:lnTo>
                    <a:pt x="13" y="0"/>
                  </a:lnTo>
                  <a:lnTo>
                    <a:pt x="9" y="12"/>
                  </a:lnTo>
                  <a:lnTo>
                    <a:pt x="7" y="21"/>
                  </a:lnTo>
                  <a:lnTo>
                    <a:pt x="5" y="30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105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90" name="Freeform 123"/>
            <p:cNvSpPr>
              <a:spLocks/>
            </p:cNvSpPr>
            <p:nvPr/>
          </p:nvSpPr>
          <p:spPr bwMode="auto">
            <a:xfrm>
              <a:off x="2371" y="1227"/>
              <a:ext cx="48" cy="196"/>
            </a:xfrm>
            <a:custGeom>
              <a:avLst/>
              <a:gdLst>
                <a:gd name="T0" fmla="*/ 0 w 145"/>
                <a:gd name="T1" fmla="*/ 0 h 586"/>
                <a:gd name="T2" fmla="*/ 0 w 145"/>
                <a:gd name="T3" fmla="*/ 0 h 586"/>
                <a:gd name="T4" fmla="*/ 0 w 145"/>
                <a:gd name="T5" fmla="*/ 0 h 586"/>
                <a:gd name="T6" fmla="*/ 0 w 145"/>
                <a:gd name="T7" fmla="*/ 0 h 586"/>
                <a:gd name="T8" fmla="*/ 0 w 145"/>
                <a:gd name="T9" fmla="*/ 0 h 586"/>
                <a:gd name="T10" fmla="*/ 0 w 145"/>
                <a:gd name="T11" fmla="*/ 0 h 586"/>
                <a:gd name="T12" fmla="*/ 0 w 145"/>
                <a:gd name="T13" fmla="*/ 0 h 586"/>
                <a:gd name="T14" fmla="*/ 0 w 145"/>
                <a:gd name="T15" fmla="*/ 0 h 586"/>
                <a:gd name="T16" fmla="*/ 0 w 145"/>
                <a:gd name="T17" fmla="*/ 0 h 586"/>
                <a:gd name="T18" fmla="*/ 0 w 145"/>
                <a:gd name="T19" fmla="*/ 0 h 586"/>
                <a:gd name="T20" fmla="*/ 0 w 145"/>
                <a:gd name="T21" fmla="*/ 0 h 586"/>
                <a:gd name="T22" fmla="*/ 0 w 145"/>
                <a:gd name="T23" fmla="*/ 0 h 586"/>
                <a:gd name="T24" fmla="*/ 0 w 145"/>
                <a:gd name="T25" fmla="*/ 0 h 586"/>
                <a:gd name="T26" fmla="*/ 0 w 145"/>
                <a:gd name="T27" fmla="*/ 0 h 586"/>
                <a:gd name="T28" fmla="*/ 0 w 145"/>
                <a:gd name="T29" fmla="*/ 0 h 586"/>
                <a:gd name="T30" fmla="*/ 0 w 145"/>
                <a:gd name="T31" fmla="*/ 0 h 5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5"/>
                <a:gd name="T49" fmla="*/ 0 h 586"/>
                <a:gd name="T50" fmla="*/ 145 w 145"/>
                <a:gd name="T51" fmla="*/ 586 h 5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5" h="586">
                  <a:moveTo>
                    <a:pt x="33" y="30"/>
                  </a:moveTo>
                  <a:lnTo>
                    <a:pt x="137" y="48"/>
                  </a:lnTo>
                  <a:lnTo>
                    <a:pt x="141" y="42"/>
                  </a:lnTo>
                  <a:lnTo>
                    <a:pt x="142" y="36"/>
                  </a:lnTo>
                  <a:lnTo>
                    <a:pt x="144" y="31"/>
                  </a:lnTo>
                  <a:lnTo>
                    <a:pt x="145" y="24"/>
                  </a:lnTo>
                  <a:lnTo>
                    <a:pt x="40" y="0"/>
                  </a:lnTo>
                  <a:lnTo>
                    <a:pt x="39" y="5"/>
                  </a:lnTo>
                  <a:lnTo>
                    <a:pt x="37" y="10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140" y="38"/>
                  </a:lnTo>
                  <a:lnTo>
                    <a:pt x="33" y="30"/>
                  </a:lnTo>
                  <a:lnTo>
                    <a:pt x="0" y="586"/>
                  </a:lnTo>
                  <a:lnTo>
                    <a:pt x="138" y="48"/>
                  </a:lnTo>
                  <a:lnTo>
                    <a:pt x="3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91" name="Freeform 124"/>
            <p:cNvSpPr>
              <a:spLocks/>
            </p:cNvSpPr>
            <p:nvPr/>
          </p:nvSpPr>
          <p:spPr bwMode="auto">
            <a:xfrm>
              <a:off x="2382" y="1084"/>
              <a:ext cx="80" cy="156"/>
            </a:xfrm>
            <a:custGeom>
              <a:avLst/>
              <a:gdLst>
                <a:gd name="T0" fmla="*/ 0 w 241"/>
                <a:gd name="T1" fmla="*/ 0 h 467"/>
                <a:gd name="T2" fmla="*/ 0 w 241"/>
                <a:gd name="T3" fmla="*/ 0 h 467"/>
                <a:gd name="T4" fmla="*/ 0 w 241"/>
                <a:gd name="T5" fmla="*/ 0 h 467"/>
                <a:gd name="T6" fmla="*/ 0 w 241"/>
                <a:gd name="T7" fmla="*/ 0 h 467"/>
                <a:gd name="T8" fmla="*/ 0 w 241"/>
                <a:gd name="T9" fmla="*/ 0 h 467"/>
                <a:gd name="T10" fmla="*/ 0 w 241"/>
                <a:gd name="T11" fmla="*/ 0 h 467"/>
                <a:gd name="T12" fmla="*/ 0 w 241"/>
                <a:gd name="T13" fmla="*/ 0 h 467"/>
                <a:gd name="T14" fmla="*/ 0 w 241"/>
                <a:gd name="T15" fmla="*/ 0 h 467"/>
                <a:gd name="T16" fmla="*/ 0 w 241"/>
                <a:gd name="T17" fmla="*/ 0 h 467"/>
                <a:gd name="T18" fmla="*/ 0 w 241"/>
                <a:gd name="T19" fmla="*/ 0 h 467"/>
                <a:gd name="T20" fmla="*/ 0 w 241"/>
                <a:gd name="T21" fmla="*/ 0 h 467"/>
                <a:gd name="T22" fmla="*/ 0 w 241"/>
                <a:gd name="T23" fmla="*/ 0 h 467"/>
                <a:gd name="T24" fmla="*/ 0 w 241"/>
                <a:gd name="T25" fmla="*/ 0 h 467"/>
                <a:gd name="T26" fmla="*/ 0 w 241"/>
                <a:gd name="T27" fmla="*/ 0 h 467"/>
                <a:gd name="T28" fmla="*/ 0 w 241"/>
                <a:gd name="T29" fmla="*/ 0 h 467"/>
                <a:gd name="T30" fmla="*/ 0 w 241"/>
                <a:gd name="T31" fmla="*/ 0 h 4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1"/>
                <a:gd name="T49" fmla="*/ 0 h 467"/>
                <a:gd name="T50" fmla="*/ 241 w 241"/>
                <a:gd name="T51" fmla="*/ 467 h 4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1" h="467">
                  <a:moveTo>
                    <a:pt x="122" y="417"/>
                  </a:moveTo>
                  <a:lnTo>
                    <a:pt x="24" y="378"/>
                  </a:lnTo>
                  <a:lnTo>
                    <a:pt x="14" y="400"/>
                  </a:lnTo>
                  <a:lnTo>
                    <a:pt x="7" y="419"/>
                  </a:lnTo>
                  <a:lnTo>
                    <a:pt x="3" y="438"/>
                  </a:lnTo>
                  <a:lnTo>
                    <a:pt x="0" y="459"/>
                  </a:lnTo>
                  <a:lnTo>
                    <a:pt x="107" y="467"/>
                  </a:lnTo>
                  <a:lnTo>
                    <a:pt x="108" y="456"/>
                  </a:lnTo>
                  <a:lnTo>
                    <a:pt x="112" y="445"/>
                  </a:lnTo>
                  <a:lnTo>
                    <a:pt x="114" y="434"/>
                  </a:lnTo>
                  <a:lnTo>
                    <a:pt x="118" y="426"/>
                  </a:lnTo>
                  <a:lnTo>
                    <a:pt x="20" y="387"/>
                  </a:lnTo>
                  <a:lnTo>
                    <a:pt x="122" y="417"/>
                  </a:lnTo>
                  <a:lnTo>
                    <a:pt x="241" y="0"/>
                  </a:lnTo>
                  <a:lnTo>
                    <a:pt x="24" y="378"/>
                  </a:lnTo>
                  <a:lnTo>
                    <a:pt x="122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92" name="Freeform 125"/>
            <p:cNvSpPr>
              <a:spLocks/>
            </p:cNvSpPr>
            <p:nvPr/>
          </p:nvSpPr>
          <p:spPr bwMode="auto">
            <a:xfrm>
              <a:off x="2393" y="1305"/>
              <a:ext cx="32" cy="34"/>
            </a:xfrm>
            <a:custGeom>
              <a:avLst/>
              <a:gdLst>
                <a:gd name="T0" fmla="*/ 0 w 98"/>
                <a:gd name="T1" fmla="*/ 0 h 102"/>
                <a:gd name="T2" fmla="*/ 0 w 98"/>
                <a:gd name="T3" fmla="*/ 0 h 102"/>
                <a:gd name="T4" fmla="*/ 0 w 98"/>
                <a:gd name="T5" fmla="*/ 0 h 102"/>
                <a:gd name="T6" fmla="*/ 0 w 98"/>
                <a:gd name="T7" fmla="*/ 0 h 102"/>
                <a:gd name="T8" fmla="*/ 0 w 98"/>
                <a:gd name="T9" fmla="*/ 0 h 102"/>
                <a:gd name="T10" fmla="*/ 0 w 98"/>
                <a:gd name="T11" fmla="*/ 0 h 102"/>
                <a:gd name="T12" fmla="*/ 0 w 98"/>
                <a:gd name="T13" fmla="*/ 0 h 102"/>
                <a:gd name="T14" fmla="*/ 0 w 98"/>
                <a:gd name="T15" fmla="*/ 0 h 102"/>
                <a:gd name="T16" fmla="*/ 0 w 98"/>
                <a:gd name="T17" fmla="*/ 0 h 102"/>
                <a:gd name="T18" fmla="*/ 0 w 98"/>
                <a:gd name="T19" fmla="*/ 0 h 102"/>
                <a:gd name="T20" fmla="*/ 0 w 98"/>
                <a:gd name="T21" fmla="*/ 0 h 102"/>
                <a:gd name="T22" fmla="*/ 0 w 98"/>
                <a:gd name="T23" fmla="*/ 0 h 102"/>
                <a:gd name="T24" fmla="*/ 0 w 98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8"/>
                <a:gd name="T40" fmla="*/ 0 h 102"/>
                <a:gd name="T41" fmla="*/ 98 w 98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8" h="102">
                  <a:moveTo>
                    <a:pt x="98" y="19"/>
                  </a:moveTo>
                  <a:lnTo>
                    <a:pt x="92" y="15"/>
                  </a:lnTo>
                  <a:lnTo>
                    <a:pt x="86" y="11"/>
                  </a:lnTo>
                  <a:lnTo>
                    <a:pt x="80" y="7"/>
                  </a:lnTo>
                  <a:lnTo>
                    <a:pt x="75" y="3"/>
                  </a:lnTo>
                  <a:lnTo>
                    <a:pt x="71" y="0"/>
                  </a:lnTo>
                  <a:lnTo>
                    <a:pt x="0" y="78"/>
                  </a:lnTo>
                  <a:lnTo>
                    <a:pt x="10" y="85"/>
                  </a:lnTo>
                  <a:lnTo>
                    <a:pt x="19" y="92"/>
                  </a:lnTo>
                  <a:lnTo>
                    <a:pt x="26" y="96"/>
                  </a:lnTo>
                  <a:lnTo>
                    <a:pt x="34" y="102"/>
                  </a:lnTo>
                  <a:lnTo>
                    <a:pt x="28" y="98"/>
                  </a:lnTo>
                  <a:lnTo>
                    <a:pt x="98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93" name="Freeform 126"/>
            <p:cNvSpPr>
              <a:spLocks/>
            </p:cNvSpPr>
            <p:nvPr/>
          </p:nvSpPr>
          <p:spPr bwMode="auto">
            <a:xfrm>
              <a:off x="2402" y="1311"/>
              <a:ext cx="152" cy="40"/>
            </a:xfrm>
            <a:custGeom>
              <a:avLst/>
              <a:gdLst>
                <a:gd name="T0" fmla="*/ 0 w 455"/>
                <a:gd name="T1" fmla="*/ 0 h 118"/>
                <a:gd name="T2" fmla="*/ 0 w 455"/>
                <a:gd name="T3" fmla="*/ 0 h 118"/>
                <a:gd name="T4" fmla="*/ 0 w 455"/>
                <a:gd name="T5" fmla="*/ 0 h 118"/>
                <a:gd name="T6" fmla="*/ 0 w 455"/>
                <a:gd name="T7" fmla="*/ 0 h 118"/>
                <a:gd name="T8" fmla="*/ 0 w 455"/>
                <a:gd name="T9" fmla="*/ 0 h 118"/>
                <a:gd name="T10" fmla="*/ 0 w 455"/>
                <a:gd name="T11" fmla="*/ 0 h 118"/>
                <a:gd name="T12" fmla="*/ 0 w 455"/>
                <a:gd name="T13" fmla="*/ 0 h 118"/>
                <a:gd name="T14" fmla="*/ 0 w 455"/>
                <a:gd name="T15" fmla="*/ 0 h 118"/>
                <a:gd name="T16" fmla="*/ 0 w 455"/>
                <a:gd name="T17" fmla="*/ 0 h 118"/>
                <a:gd name="T18" fmla="*/ 0 w 455"/>
                <a:gd name="T19" fmla="*/ 0 h 118"/>
                <a:gd name="T20" fmla="*/ 0 w 455"/>
                <a:gd name="T21" fmla="*/ 0 h 118"/>
                <a:gd name="T22" fmla="*/ 0 w 455"/>
                <a:gd name="T23" fmla="*/ 0 h 118"/>
                <a:gd name="T24" fmla="*/ 0 w 455"/>
                <a:gd name="T25" fmla="*/ 0 h 118"/>
                <a:gd name="T26" fmla="*/ 0 w 455"/>
                <a:gd name="T27" fmla="*/ 0 h 118"/>
                <a:gd name="T28" fmla="*/ 0 w 455"/>
                <a:gd name="T29" fmla="*/ 0 h 118"/>
                <a:gd name="T30" fmla="*/ 0 w 455"/>
                <a:gd name="T31" fmla="*/ 0 h 118"/>
                <a:gd name="T32" fmla="*/ 0 w 455"/>
                <a:gd name="T33" fmla="*/ 0 h 118"/>
                <a:gd name="T34" fmla="*/ 0 w 455"/>
                <a:gd name="T35" fmla="*/ 0 h 118"/>
                <a:gd name="T36" fmla="*/ 0 w 455"/>
                <a:gd name="T37" fmla="*/ 0 h 118"/>
                <a:gd name="T38" fmla="*/ 0 w 455"/>
                <a:gd name="T39" fmla="*/ 0 h 118"/>
                <a:gd name="T40" fmla="*/ 0 w 455"/>
                <a:gd name="T41" fmla="*/ 0 h 118"/>
                <a:gd name="T42" fmla="*/ 0 w 455"/>
                <a:gd name="T43" fmla="*/ 0 h 118"/>
                <a:gd name="T44" fmla="*/ 0 w 455"/>
                <a:gd name="T45" fmla="*/ 0 h 118"/>
                <a:gd name="T46" fmla="*/ 0 w 455"/>
                <a:gd name="T47" fmla="*/ 0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5"/>
                <a:gd name="T73" fmla="*/ 0 h 118"/>
                <a:gd name="T74" fmla="*/ 455 w 455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5" h="118">
                  <a:moveTo>
                    <a:pt x="87" y="118"/>
                  </a:moveTo>
                  <a:lnTo>
                    <a:pt x="101" y="16"/>
                  </a:lnTo>
                  <a:lnTo>
                    <a:pt x="96" y="14"/>
                  </a:lnTo>
                  <a:lnTo>
                    <a:pt x="92" y="13"/>
                  </a:lnTo>
                  <a:lnTo>
                    <a:pt x="88" y="11"/>
                  </a:lnTo>
                  <a:lnTo>
                    <a:pt x="84" y="9"/>
                  </a:lnTo>
                  <a:lnTo>
                    <a:pt x="81" y="8"/>
                  </a:lnTo>
                  <a:lnTo>
                    <a:pt x="77" y="5"/>
                  </a:lnTo>
                  <a:lnTo>
                    <a:pt x="74" y="3"/>
                  </a:lnTo>
                  <a:lnTo>
                    <a:pt x="70" y="0"/>
                  </a:lnTo>
                  <a:lnTo>
                    <a:pt x="0" y="79"/>
                  </a:lnTo>
                  <a:lnTo>
                    <a:pt x="9" y="86"/>
                  </a:lnTo>
                  <a:lnTo>
                    <a:pt x="18" y="92"/>
                  </a:lnTo>
                  <a:lnTo>
                    <a:pt x="27" y="97"/>
                  </a:lnTo>
                  <a:lnTo>
                    <a:pt x="36" y="102"/>
                  </a:lnTo>
                  <a:lnTo>
                    <a:pt x="44" y="106"/>
                  </a:lnTo>
                  <a:lnTo>
                    <a:pt x="55" y="110"/>
                  </a:lnTo>
                  <a:lnTo>
                    <a:pt x="64" y="113"/>
                  </a:lnTo>
                  <a:lnTo>
                    <a:pt x="74" y="115"/>
                  </a:lnTo>
                  <a:lnTo>
                    <a:pt x="87" y="13"/>
                  </a:lnTo>
                  <a:lnTo>
                    <a:pt x="87" y="118"/>
                  </a:lnTo>
                  <a:lnTo>
                    <a:pt x="455" y="118"/>
                  </a:lnTo>
                  <a:lnTo>
                    <a:pt x="101" y="16"/>
                  </a:lnTo>
                  <a:lnTo>
                    <a:pt x="87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94" name="Freeform 127"/>
            <p:cNvSpPr>
              <a:spLocks/>
            </p:cNvSpPr>
            <p:nvPr/>
          </p:nvSpPr>
          <p:spPr bwMode="auto">
            <a:xfrm>
              <a:off x="2427" y="1316"/>
              <a:ext cx="4" cy="35"/>
            </a:xfrm>
            <a:custGeom>
              <a:avLst/>
              <a:gdLst>
                <a:gd name="T0" fmla="*/ 0 w 12"/>
                <a:gd name="T1" fmla="*/ 0 h 105"/>
                <a:gd name="T2" fmla="*/ 0 w 12"/>
                <a:gd name="T3" fmla="*/ 0 h 105"/>
                <a:gd name="T4" fmla="*/ 0 w 12"/>
                <a:gd name="T5" fmla="*/ 0 h 105"/>
                <a:gd name="T6" fmla="*/ 0 w 12"/>
                <a:gd name="T7" fmla="*/ 0 h 105"/>
                <a:gd name="T8" fmla="*/ 0 w 12"/>
                <a:gd name="T9" fmla="*/ 0 h 105"/>
                <a:gd name="T10" fmla="*/ 0 w 12"/>
                <a:gd name="T11" fmla="*/ 0 h 105"/>
                <a:gd name="T12" fmla="*/ 0 w 12"/>
                <a:gd name="T13" fmla="*/ 0 h 105"/>
                <a:gd name="T14" fmla="*/ 0 w 12"/>
                <a:gd name="T15" fmla="*/ 0 h 105"/>
                <a:gd name="T16" fmla="*/ 0 w 12"/>
                <a:gd name="T17" fmla="*/ 0 h 105"/>
                <a:gd name="T18" fmla="*/ 0 w 12"/>
                <a:gd name="T19" fmla="*/ 0 h 105"/>
                <a:gd name="T20" fmla="*/ 0 w 12"/>
                <a:gd name="T21" fmla="*/ 0 h 105"/>
                <a:gd name="T22" fmla="*/ 0 w 12"/>
                <a:gd name="T23" fmla="*/ 0 h 105"/>
                <a:gd name="T24" fmla="*/ 0 w 12"/>
                <a:gd name="T25" fmla="*/ 0 h 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"/>
                <a:gd name="T40" fmla="*/ 0 h 105"/>
                <a:gd name="T41" fmla="*/ 12 w 12"/>
                <a:gd name="T42" fmla="*/ 105 h 1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" h="105">
                  <a:moveTo>
                    <a:pt x="0" y="104"/>
                  </a:moveTo>
                  <a:lnTo>
                    <a:pt x="5" y="105"/>
                  </a:lnTo>
                  <a:lnTo>
                    <a:pt x="7" y="105"/>
                  </a:lnTo>
                  <a:lnTo>
                    <a:pt x="9" y="105"/>
                  </a:lnTo>
                  <a:lnTo>
                    <a:pt x="10" y="105"/>
                  </a:lnTo>
                  <a:lnTo>
                    <a:pt x="12" y="105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10" y="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95" name="Freeform 128"/>
            <p:cNvSpPr>
              <a:spLocks/>
            </p:cNvSpPr>
            <p:nvPr/>
          </p:nvSpPr>
          <p:spPr bwMode="auto">
            <a:xfrm>
              <a:off x="2410" y="1315"/>
              <a:ext cx="20" cy="35"/>
            </a:xfrm>
            <a:custGeom>
              <a:avLst/>
              <a:gdLst>
                <a:gd name="T0" fmla="*/ 0 w 60"/>
                <a:gd name="T1" fmla="*/ 0 h 106"/>
                <a:gd name="T2" fmla="*/ 0 w 60"/>
                <a:gd name="T3" fmla="*/ 0 h 106"/>
                <a:gd name="T4" fmla="*/ 0 w 60"/>
                <a:gd name="T5" fmla="*/ 0 h 106"/>
                <a:gd name="T6" fmla="*/ 0 w 60"/>
                <a:gd name="T7" fmla="*/ 0 h 106"/>
                <a:gd name="T8" fmla="*/ 0 w 60"/>
                <a:gd name="T9" fmla="*/ 0 h 106"/>
                <a:gd name="T10" fmla="*/ 0 w 60"/>
                <a:gd name="T11" fmla="*/ 0 h 106"/>
                <a:gd name="T12" fmla="*/ 0 w 60"/>
                <a:gd name="T13" fmla="*/ 0 h 106"/>
                <a:gd name="T14" fmla="*/ 0 w 60"/>
                <a:gd name="T15" fmla="*/ 0 h 106"/>
                <a:gd name="T16" fmla="*/ 0 w 60"/>
                <a:gd name="T17" fmla="*/ 0 h 106"/>
                <a:gd name="T18" fmla="*/ 0 w 60"/>
                <a:gd name="T19" fmla="*/ 0 h 106"/>
                <a:gd name="T20" fmla="*/ 0 w 60"/>
                <a:gd name="T21" fmla="*/ 0 h 106"/>
                <a:gd name="T22" fmla="*/ 0 w 60"/>
                <a:gd name="T23" fmla="*/ 0 h 106"/>
                <a:gd name="T24" fmla="*/ 0 w 60"/>
                <a:gd name="T25" fmla="*/ 0 h 106"/>
                <a:gd name="T26" fmla="*/ 0 w 60"/>
                <a:gd name="T27" fmla="*/ 0 h 106"/>
                <a:gd name="T28" fmla="*/ 0 w 60"/>
                <a:gd name="T29" fmla="*/ 0 h 106"/>
                <a:gd name="T30" fmla="*/ 0 w 60"/>
                <a:gd name="T31" fmla="*/ 0 h 106"/>
                <a:gd name="T32" fmla="*/ 0 w 60"/>
                <a:gd name="T33" fmla="*/ 0 h 106"/>
                <a:gd name="T34" fmla="*/ 0 w 60"/>
                <a:gd name="T35" fmla="*/ 0 h 106"/>
                <a:gd name="T36" fmla="*/ 0 w 60"/>
                <a:gd name="T37" fmla="*/ 0 h 106"/>
                <a:gd name="T38" fmla="*/ 0 w 60"/>
                <a:gd name="T39" fmla="*/ 0 h 106"/>
                <a:gd name="T40" fmla="*/ 0 w 60"/>
                <a:gd name="T41" fmla="*/ 0 h 106"/>
                <a:gd name="T42" fmla="*/ 0 w 60"/>
                <a:gd name="T43" fmla="*/ 0 h 106"/>
                <a:gd name="T44" fmla="*/ 0 w 60"/>
                <a:gd name="T45" fmla="*/ 0 h 106"/>
                <a:gd name="T46" fmla="*/ 0 w 60"/>
                <a:gd name="T47" fmla="*/ 0 h 10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106"/>
                <a:gd name="T74" fmla="*/ 60 w 60"/>
                <a:gd name="T75" fmla="*/ 106 h 10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106">
                  <a:moveTo>
                    <a:pt x="0" y="97"/>
                  </a:moveTo>
                  <a:lnTo>
                    <a:pt x="13" y="101"/>
                  </a:lnTo>
                  <a:lnTo>
                    <a:pt x="22" y="103"/>
                  </a:lnTo>
                  <a:lnTo>
                    <a:pt x="26" y="103"/>
                  </a:lnTo>
                  <a:lnTo>
                    <a:pt x="29" y="104"/>
                  </a:lnTo>
                  <a:lnTo>
                    <a:pt x="32" y="104"/>
                  </a:lnTo>
                  <a:lnTo>
                    <a:pt x="37" y="105"/>
                  </a:lnTo>
                  <a:lnTo>
                    <a:pt x="41" y="105"/>
                  </a:lnTo>
                  <a:lnTo>
                    <a:pt x="44" y="106"/>
                  </a:lnTo>
                  <a:lnTo>
                    <a:pt x="50" y="106"/>
                  </a:lnTo>
                  <a:lnTo>
                    <a:pt x="60" y="3"/>
                  </a:lnTo>
                  <a:lnTo>
                    <a:pt x="59" y="3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1"/>
                  </a:lnTo>
                  <a:lnTo>
                    <a:pt x="43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0" y="97"/>
                  </a:lnTo>
                  <a:lnTo>
                    <a:pt x="7" y="100"/>
                  </a:lnTo>
                  <a:lnTo>
                    <a:pt x="13" y="101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96" name="Freeform 129"/>
            <p:cNvSpPr>
              <a:spLocks/>
            </p:cNvSpPr>
            <p:nvPr/>
          </p:nvSpPr>
          <p:spPr bwMode="auto">
            <a:xfrm>
              <a:off x="2341" y="1244"/>
              <a:ext cx="85" cy="103"/>
            </a:xfrm>
            <a:custGeom>
              <a:avLst/>
              <a:gdLst>
                <a:gd name="T0" fmla="*/ 0 w 255"/>
                <a:gd name="T1" fmla="*/ 0 h 311"/>
                <a:gd name="T2" fmla="*/ 0 w 255"/>
                <a:gd name="T3" fmla="*/ 0 h 311"/>
                <a:gd name="T4" fmla="*/ 0 w 255"/>
                <a:gd name="T5" fmla="*/ 0 h 311"/>
                <a:gd name="T6" fmla="*/ 0 w 255"/>
                <a:gd name="T7" fmla="*/ 0 h 311"/>
                <a:gd name="T8" fmla="*/ 0 w 255"/>
                <a:gd name="T9" fmla="*/ 0 h 311"/>
                <a:gd name="T10" fmla="*/ 0 w 255"/>
                <a:gd name="T11" fmla="*/ 0 h 311"/>
                <a:gd name="T12" fmla="*/ 0 w 255"/>
                <a:gd name="T13" fmla="*/ 0 h 311"/>
                <a:gd name="T14" fmla="*/ 0 w 255"/>
                <a:gd name="T15" fmla="*/ 0 h 311"/>
                <a:gd name="T16" fmla="*/ 0 w 255"/>
                <a:gd name="T17" fmla="*/ 0 h 311"/>
                <a:gd name="T18" fmla="*/ 0 w 255"/>
                <a:gd name="T19" fmla="*/ 0 h 311"/>
                <a:gd name="T20" fmla="*/ 0 w 255"/>
                <a:gd name="T21" fmla="*/ 0 h 311"/>
                <a:gd name="T22" fmla="*/ 0 w 255"/>
                <a:gd name="T23" fmla="*/ 0 h 311"/>
                <a:gd name="T24" fmla="*/ 0 w 255"/>
                <a:gd name="T25" fmla="*/ 0 h 311"/>
                <a:gd name="T26" fmla="*/ 0 w 255"/>
                <a:gd name="T27" fmla="*/ 0 h 311"/>
                <a:gd name="T28" fmla="*/ 0 w 255"/>
                <a:gd name="T29" fmla="*/ 0 h 311"/>
                <a:gd name="T30" fmla="*/ 0 w 255"/>
                <a:gd name="T31" fmla="*/ 0 h 311"/>
                <a:gd name="T32" fmla="*/ 0 w 255"/>
                <a:gd name="T33" fmla="*/ 0 h 311"/>
                <a:gd name="T34" fmla="*/ 0 w 255"/>
                <a:gd name="T35" fmla="*/ 0 h 311"/>
                <a:gd name="T36" fmla="*/ 0 w 255"/>
                <a:gd name="T37" fmla="*/ 0 h 311"/>
                <a:gd name="T38" fmla="*/ 0 w 255"/>
                <a:gd name="T39" fmla="*/ 0 h 311"/>
                <a:gd name="T40" fmla="*/ 0 w 255"/>
                <a:gd name="T41" fmla="*/ 0 h 311"/>
                <a:gd name="T42" fmla="*/ 0 w 255"/>
                <a:gd name="T43" fmla="*/ 0 h 311"/>
                <a:gd name="T44" fmla="*/ 0 w 255"/>
                <a:gd name="T45" fmla="*/ 0 h 311"/>
                <a:gd name="T46" fmla="*/ 0 w 255"/>
                <a:gd name="T47" fmla="*/ 0 h 3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55"/>
                <a:gd name="T73" fmla="*/ 0 h 311"/>
                <a:gd name="T74" fmla="*/ 255 w 255"/>
                <a:gd name="T75" fmla="*/ 311 h 3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55" h="311">
                  <a:moveTo>
                    <a:pt x="225" y="184"/>
                  </a:moveTo>
                  <a:lnTo>
                    <a:pt x="143" y="247"/>
                  </a:lnTo>
                  <a:lnTo>
                    <a:pt x="148" y="257"/>
                  </a:lnTo>
                  <a:lnTo>
                    <a:pt x="156" y="267"/>
                  </a:lnTo>
                  <a:lnTo>
                    <a:pt x="162" y="274"/>
                  </a:lnTo>
                  <a:lnTo>
                    <a:pt x="168" y="282"/>
                  </a:lnTo>
                  <a:lnTo>
                    <a:pt x="177" y="291"/>
                  </a:lnTo>
                  <a:lnTo>
                    <a:pt x="186" y="298"/>
                  </a:lnTo>
                  <a:lnTo>
                    <a:pt x="196" y="305"/>
                  </a:lnTo>
                  <a:lnTo>
                    <a:pt x="207" y="311"/>
                  </a:lnTo>
                  <a:lnTo>
                    <a:pt x="255" y="218"/>
                  </a:lnTo>
                  <a:lnTo>
                    <a:pt x="252" y="218"/>
                  </a:lnTo>
                  <a:lnTo>
                    <a:pt x="252" y="217"/>
                  </a:lnTo>
                  <a:lnTo>
                    <a:pt x="248" y="214"/>
                  </a:lnTo>
                  <a:lnTo>
                    <a:pt x="247" y="213"/>
                  </a:lnTo>
                  <a:lnTo>
                    <a:pt x="245" y="210"/>
                  </a:lnTo>
                  <a:lnTo>
                    <a:pt x="241" y="205"/>
                  </a:lnTo>
                  <a:lnTo>
                    <a:pt x="240" y="203"/>
                  </a:lnTo>
                  <a:lnTo>
                    <a:pt x="237" y="199"/>
                  </a:lnTo>
                  <a:lnTo>
                    <a:pt x="154" y="262"/>
                  </a:lnTo>
                  <a:lnTo>
                    <a:pt x="225" y="184"/>
                  </a:lnTo>
                  <a:lnTo>
                    <a:pt x="0" y="0"/>
                  </a:lnTo>
                  <a:lnTo>
                    <a:pt x="143" y="248"/>
                  </a:lnTo>
                  <a:lnTo>
                    <a:pt x="225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97" name="Freeform 130"/>
            <p:cNvSpPr>
              <a:spLocks/>
            </p:cNvSpPr>
            <p:nvPr/>
          </p:nvSpPr>
          <p:spPr bwMode="auto">
            <a:xfrm>
              <a:off x="2689" y="1358"/>
              <a:ext cx="40" cy="38"/>
            </a:xfrm>
            <a:custGeom>
              <a:avLst/>
              <a:gdLst>
                <a:gd name="T0" fmla="*/ 0 w 119"/>
                <a:gd name="T1" fmla="*/ 0 h 116"/>
                <a:gd name="T2" fmla="*/ 0 w 119"/>
                <a:gd name="T3" fmla="*/ 0 h 116"/>
                <a:gd name="T4" fmla="*/ 0 w 119"/>
                <a:gd name="T5" fmla="*/ 0 h 116"/>
                <a:gd name="T6" fmla="*/ 0 w 119"/>
                <a:gd name="T7" fmla="*/ 0 h 116"/>
                <a:gd name="T8" fmla="*/ 0 w 119"/>
                <a:gd name="T9" fmla="*/ 0 h 116"/>
                <a:gd name="T10" fmla="*/ 0 w 119"/>
                <a:gd name="T11" fmla="*/ 0 h 116"/>
                <a:gd name="T12" fmla="*/ 0 w 119"/>
                <a:gd name="T13" fmla="*/ 0 h 116"/>
                <a:gd name="T14" fmla="*/ 0 w 119"/>
                <a:gd name="T15" fmla="*/ 0 h 116"/>
                <a:gd name="T16" fmla="*/ 0 w 119"/>
                <a:gd name="T17" fmla="*/ 0 h 116"/>
                <a:gd name="T18" fmla="*/ 0 w 119"/>
                <a:gd name="T19" fmla="*/ 0 h 116"/>
                <a:gd name="T20" fmla="*/ 0 w 119"/>
                <a:gd name="T21" fmla="*/ 0 h 116"/>
                <a:gd name="T22" fmla="*/ 0 w 119"/>
                <a:gd name="T23" fmla="*/ 0 h 116"/>
                <a:gd name="T24" fmla="*/ 0 w 119"/>
                <a:gd name="T25" fmla="*/ 0 h 116"/>
                <a:gd name="T26" fmla="*/ 0 w 119"/>
                <a:gd name="T27" fmla="*/ 0 h 116"/>
                <a:gd name="T28" fmla="*/ 0 w 119"/>
                <a:gd name="T29" fmla="*/ 0 h 116"/>
                <a:gd name="T30" fmla="*/ 0 w 119"/>
                <a:gd name="T31" fmla="*/ 0 h 116"/>
                <a:gd name="T32" fmla="*/ 0 w 119"/>
                <a:gd name="T33" fmla="*/ 0 h 116"/>
                <a:gd name="T34" fmla="*/ 0 w 119"/>
                <a:gd name="T35" fmla="*/ 0 h 116"/>
                <a:gd name="T36" fmla="*/ 0 w 119"/>
                <a:gd name="T37" fmla="*/ 0 h 116"/>
                <a:gd name="T38" fmla="*/ 0 w 119"/>
                <a:gd name="T39" fmla="*/ 0 h 116"/>
                <a:gd name="T40" fmla="*/ 0 w 119"/>
                <a:gd name="T41" fmla="*/ 0 h 116"/>
                <a:gd name="T42" fmla="*/ 0 w 119"/>
                <a:gd name="T43" fmla="*/ 0 h 116"/>
                <a:gd name="T44" fmla="*/ 0 w 119"/>
                <a:gd name="T45" fmla="*/ 0 h 116"/>
                <a:gd name="T46" fmla="*/ 0 w 119"/>
                <a:gd name="T47" fmla="*/ 0 h 11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9"/>
                <a:gd name="T73" fmla="*/ 0 h 116"/>
                <a:gd name="T74" fmla="*/ 119 w 119"/>
                <a:gd name="T75" fmla="*/ 116 h 11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9" h="116">
                  <a:moveTo>
                    <a:pt x="15" y="48"/>
                  </a:moveTo>
                  <a:lnTo>
                    <a:pt x="72" y="8"/>
                  </a:lnTo>
                  <a:lnTo>
                    <a:pt x="67" y="7"/>
                  </a:lnTo>
                  <a:lnTo>
                    <a:pt x="59" y="6"/>
                  </a:lnTo>
                  <a:lnTo>
                    <a:pt x="52" y="5"/>
                  </a:lnTo>
                  <a:lnTo>
                    <a:pt x="44" y="4"/>
                  </a:lnTo>
                  <a:lnTo>
                    <a:pt x="35" y="3"/>
                  </a:lnTo>
                  <a:lnTo>
                    <a:pt x="29" y="2"/>
                  </a:lnTo>
                  <a:lnTo>
                    <a:pt x="22" y="1"/>
                  </a:lnTo>
                  <a:lnTo>
                    <a:pt x="15" y="0"/>
                  </a:lnTo>
                  <a:lnTo>
                    <a:pt x="0" y="103"/>
                  </a:lnTo>
                  <a:lnTo>
                    <a:pt x="7" y="104"/>
                  </a:lnTo>
                  <a:lnTo>
                    <a:pt x="15" y="105"/>
                  </a:lnTo>
                  <a:lnTo>
                    <a:pt x="23" y="106"/>
                  </a:lnTo>
                  <a:lnTo>
                    <a:pt x="31" y="107"/>
                  </a:lnTo>
                  <a:lnTo>
                    <a:pt x="38" y="108"/>
                  </a:lnTo>
                  <a:lnTo>
                    <a:pt x="45" y="109"/>
                  </a:lnTo>
                  <a:lnTo>
                    <a:pt x="52" y="110"/>
                  </a:lnTo>
                  <a:lnTo>
                    <a:pt x="62" y="111"/>
                  </a:lnTo>
                  <a:lnTo>
                    <a:pt x="119" y="71"/>
                  </a:lnTo>
                  <a:lnTo>
                    <a:pt x="62" y="111"/>
                  </a:lnTo>
                  <a:lnTo>
                    <a:pt x="108" y="116"/>
                  </a:lnTo>
                  <a:lnTo>
                    <a:pt x="119" y="71"/>
                  </a:lnTo>
                  <a:lnTo>
                    <a:pt x="1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98" name="Freeform 131"/>
            <p:cNvSpPr>
              <a:spLocks/>
            </p:cNvSpPr>
            <p:nvPr/>
          </p:nvSpPr>
          <p:spPr bwMode="auto">
            <a:xfrm>
              <a:off x="2694" y="1209"/>
              <a:ext cx="54" cy="172"/>
            </a:xfrm>
            <a:custGeom>
              <a:avLst/>
              <a:gdLst>
                <a:gd name="T0" fmla="*/ 0 w 162"/>
                <a:gd name="T1" fmla="*/ 0 h 517"/>
                <a:gd name="T2" fmla="*/ 0 w 162"/>
                <a:gd name="T3" fmla="*/ 0 h 517"/>
                <a:gd name="T4" fmla="*/ 0 w 162"/>
                <a:gd name="T5" fmla="*/ 0 h 517"/>
                <a:gd name="T6" fmla="*/ 0 w 162"/>
                <a:gd name="T7" fmla="*/ 0 h 517"/>
                <a:gd name="T8" fmla="*/ 0 w 162"/>
                <a:gd name="T9" fmla="*/ 0 h 517"/>
                <a:gd name="T10" fmla="*/ 0 w 162"/>
                <a:gd name="T11" fmla="*/ 0 h 517"/>
                <a:gd name="T12" fmla="*/ 0 w 162"/>
                <a:gd name="T13" fmla="*/ 0 h 517"/>
                <a:gd name="T14" fmla="*/ 0 w 162"/>
                <a:gd name="T15" fmla="*/ 0 h 517"/>
                <a:gd name="T16" fmla="*/ 0 w 162"/>
                <a:gd name="T17" fmla="*/ 0 h 517"/>
                <a:gd name="T18" fmla="*/ 0 w 162"/>
                <a:gd name="T19" fmla="*/ 0 h 517"/>
                <a:gd name="T20" fmla="*/ 0 w 162"/>
                <a:gd name="T21" fmla="*/ 0 h 517"/>
                <a:gd name="T22" fmla="*/ 0 w 162"/>
                <a:gd name="T23" fmla="*/ 0 h 517"/>
                <a:gd name="T24" fmla="*/ 0 w 162"/>
                <a:gd name="T25" fmla="*/ 0 h 517"/>
                <a:gd name="T26" fmla="*/ 0 w 162"/>
                <a:gd name="T27" fmla="*/ 0 h 517"/>
                <a:gd name="T28" fmla="*/ 0 w 162"/>
                <a:gd name="T29" fmla="*/ 0 h 517"/>
                <a:gd name="T30" fmla="*/ 0 w 162"/>
                <a:gd name="T31" fmla="*/ 0 h 517"/>
                <a:gd name="T32" fmla="*/ 0 w 162"/>
                <a:gd name="T33" fmla="*/ 0 h 517"/>
                <a:gd name="T34" fmla="*/ 0 w 162"/>
                <a:gd name="T35" fmla="*/ 0 h 517"/>
                <a:gd name="T36" fmla="*/ 0 w 162"/>
                <a:gd name="T37" fmla="*/ 0 h 517"/>
                <a:gd name="T38" fmla="*/ 0 w 162"/>
                <a:gd name="T39" fmla="*/ 0 h 517"/>
                <a:gd name="T40" fmla="*/ 0 w 162"/>
                <a:gd name="T41" fmla="*/ 0 h 517"/>
                <a:gd name="T42" fmla="*/ 0 w 162"/>
                <a:gd name="T43" fmla="*/ 0 h 517"/>
                <a:gd name="T44" fmla="*/ 0 w 162"/>
                <a:gd name="T45" fmla="*/ 0 h 517"/>
                <a:gd name="T46" fmla="*/ 0 w 162"/>
                <a:gd name="T47" fmla="*/ 0 h 5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2"/>
                <a:gd name="T73" fmla="*/ 0 h 517"/>
                <a:gd name="T74" fmla="*/ 162 w 162"/>
                <a:gd name="T75" fmla="*/ 517 h 51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2" h="517">
                  <a:moveTo>
                    <a:pt x="139" y="335"/>
                  </a:moveTo>
                  <a:lnTo>
                    <a:pt x="36" y="315"/>
                  </a:lnTo>
                  <a:lnTo>
                    <a:pt x="28" y="339"/>
                  </a:lnTo>
                  <a:lnTo>
                    <a:pt x="23" y="363"/>
                  </a:lnTo>
                  <a:lnTo>
                    <a:pt x="17" y="387"/>
                  </a:lnTo>
                  <a:lnTo>
                    <a:pt x="14" y="411"/>
                  </a:lnTo>
                  <a:lnTo>
                    <a:pt x="11" y="431"/>
                  </a:lnTo>
                  <a:lnTo>
                    <a:pt x="7" y="453"/>
                  </a:lnTo>
                  <a:lnTo>
                    <a:pt x="5" y="474"/>
                  </a:lnTo>
                  <a:lnTo>
                    <a:pt x="0" y="494"/>
                  </a:lnTo>
                  <a:lnTo>
                    <a:pt x="104" y="517"/>
                  </a:lnTo>
                  <a:lnTo>
                    <a:pt x="109" y="492"/>
                  </a:lnTo>
                  <a:lnTo>
                    <a:pt x="113" y="469"/>
                  </a:lnTo>
                  <a:lnTo>
                    <a:pt x="117" y="447"/>
                  </a:lnTo>
                  <a:lnTo>
                    <a:pt x="121" y="423"/>
                  </a:lnTo>
                  <a:lnTo>
                    <a:pt x="124" y="403"/>
                  </a:lnTo>
                  <a:lnTo>
                    <a:pt x="127" y="384"/>
                  </a:lnTo>
                  <a:lnTo>
                    <a:pt x="132" y="365"/>
                  </a:lnTo>
                  <a:lnTo>
                    <a:pt x="136" y="349"/>
                  </a:lnTo>
                  <a:lnTo>
                    <a:pt x="33" y="329"/>
                  </a:lnTo>
                  <a:lnTo>
                    <a:pt x="139" y="335"/>
                  </a:lnTo>
                  <a:lnTo>
                    <a:pt x="162" y="0"/>
                  </a:lnTo>
                  <a:lnTo>
                    <a:pt x="36" y="315"/>
                  </a:lnTo>
                  <a:lnTo>
                    <a:pt x="139" y="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99" name="Freeform 132"/>
            <p:cNvSpPr>
              <a:spLocks/>
            </p:cNvSpPr>
            <p:nvPr/>
          </p:nvSpPr>
          <p:spPr bwMode="auto">
            <a:xfrm>
              <a:off x="2642" y="1319"/>
              <a:ext cx="99" cy="79"/>
            </a:xfrm>
            <a:custGeom>
              <a:avLst/>
              <a:gdLst>
                <a:gd name="T0" fmla="*/ 0 w 295"/>
                <a:gd name="T1" fmla="*/ 0 h 239"/>
                <a:gd name="T2" fmla="*/ 0 w 295"/>
                <a:gd name="T3" fmla="*/ 0 h 239"/>
                <a:gd name="T4" fmla="*/ 0 w 295"/>
                <a:gd name="T5" fmla="*/ 0 h 239"/>
                <a:gd name="T6" fmla="*/ 0 w 295"/>
                <a:gd name="T7" fmla="*/ 0 h 239"/>
                <a:gd name="T8" fmla="*/ 0 w 295"/>
                <a:gd name="T9" fmla="*/ 0 h 239"/>
                <a:gd name="T10" fmla="*/ 0 w 295"/>
                <a:gd name="T11" fmla="*/ 0 h 239"/>
                <a:gd name="T12" fmla="*/ 0 w 295"/>
                <a:gd name="T13" fmla="*/ 0 h 239"/>
                <a:gd name="T14" fmla="*/ 0 w 295"/>
                <a:gd name="T15" fmla="*/ 0 h 239"/>
                <a:gd name="T16" fmla="*/ 0 w 295"/>
                <a:gd name="T17" fmla="*/ 0 h 239"/>
                <a:gd name="T18" fmla="*/ 0 w 295"/>
                <a:gd name="T19" fmla="*/ 0 h 239"/>
                <a:gd name="T20" fmla="*/ 0 w 295"/>
                <a:gd name="T21" fmla="*/ 0 h 239"/>
                <a:gd name="T22" fmla="*/ 0 w 295"/>
                <a:gd name="T23" fmla="*/ 0 h 239"/>
                <a:gd name="T24" fmla="*/ 0 w 295"/>
                <a:gd name="T25" fmla="*/ 0 h 239"/>
                <a:gd name="T26" fmla="*/ 0 w 295"/>
                <a:gd name="T27" fmla="*/ 0 h 239"/>
                <a:gd name="T28" fmla="*/ 0 w 295"/>
                <a:gd name="T29" fmla="*/ 0 h 239"/>
                <a:gd name="T30" fmla="*/ 0 w 295"/>
                <a:gd name="T31" fmla="*/ 0 h 239"/>
                <a:gd name="T32" fmla="*/ 0 w 295"/>
                <a:gd name="T33" fmla="*/ 0 h 239"/>
                <a:gd name="T34" fmla="*/ 0 w 295"/>
                <a:gd name="T35" fmla="*/ 0 h 239"/>
                <a:gd name="T36" fmla="*/ 0 w 295"/>
                <a:gd name="T37" fmla="*/ 0 h 239"/>
                <a:gd name="T38" fmla="*/ 0 w 295"/>
                <a:gd name="T39" fmla="*/ 0 h 239"/>
                <a:gd name="T40" fmla="*/ 0 w 295"/>
                <a:gd name="T41" fmla="*/ 0 h 239"/>
                <a:gd name="T42" fmla="*/ 0 w 295"/>
                <a:gd name="T43" fmla="*/ 0 h 239"/>
                <a:gd name="T44" fmla="*/ 0 w 295"/>
                <a:gd name="T45" fmla="*/ 0 h 239"/>
                <a:gd name="T46" fmla="*/ 0 w 295"/>
                <a:gd name="T47" fmla="*/ 0 h 2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95"/>
                <a:gd name="T73" fmla="*/ 0 h 239"/>
                <a:gd name="T74" fmla="*/ 295 w 295"/>
                <a:gd name="T75" fmla="*/ 239 h 2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95" h="239">
                  <a:moveTo>
                    <a:pt x="156" y="117"/>
                  </a:moveTo>
                  <a:lnTo>
                    <a:pt x="111" y="205"/>
                  </a:lnTo>
                  <a:lnTo>
                    <a:pt x="154" y="236"/>
                  </a:lnTo>
                  <a:lnTo>
                    <a:pt x="213" y="239"/>
                  </a:lnTo>
                  <a:lnTo>
                    <a:pt x="257" y="205"/>
                  </a:lnTo>
                  <a:lnTo>
                    <a:pt x="274" y="165"/>
                  </a:lnTo>
                  <a:lnTo>
                    <a:pt x="284" y="125"/>
                  </a:lnTo>
                  <a:lnTo>
                    <a:pt x="289" y="85"/>
                  </a:lnTo>
                  <a:lnTo>
                    <a:pt x="292" y="44"/>
                  </a:lnTo>
                  <a:lnTo>
                    <a:pt x="295" y="6"/>
                  </a:lnTo>
                  <a:lnTo>
                    <a:pt x="189" y="0"/>
                  </a:lnTo>
                  <a:lnTo>
                    <a:pt x="186" y="36"/>
                  </a:lnTo>
                  <a:lnTo>
                    <a:pt x="183" y="75"/>
                  </a:lnTo>
                  <a:lnTo>
                    <a:pt x="177" y="109"/>
                  </a:lnTo>
                  <a:lnTo>
                    <a:pt x="172" y="135"/>
                  </a:lnTo>
                  <a:lnTo>
                    <a:pt x="167" y="148"/>
                  </a:lnTo>
                  <a:lnTo>
                    <a:pt x="180" y="140"/>
                  </a:lnTo>
                  <a:lnTo>
                    <a:pt x="197" y="141"/>
                  </a:lnTo>
                  <a:lnTo>
                    <a:pt x="186" y="132"/>
                  </a:lnTo>
                  <a:lnTo>
                    <a:pt x="141" y="220"/>
                  </a:lnTo>
                  <a:lnTo>
                    <a:pt x="156" y="117"/>
                  </a:lnTo>
                  <a:lnTo>
                    <a:pt x="0" y="96"/>
                  </a:lnTo>
                  <a:lnTo>
                    <a:pt x="111" y="205"/>
                  </a:lnTo>
                  <a:lnTo>
                    <a:pt x="156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00" name="Freeform 133"/>
            <p:cNvSpPr>
              <a:spLocks/>
            </p:cNvSpPr>
            <p:nvPr/>
          </p:nvSpPr>
          <p:spPr bwMode="auto">
            <a:xfrm>
              <a:off x="2722" y="1287"/>
              <a:ext cx="37" cy="15"/>
            </a:xfrm>
            <a:custGeom>
              <a:avLst/>
              <a:gdLst>
                <a:gd name="T0" fmla="*/ 0 w 111"/>
                <a:gd name="T1" fmla="*/ 0 h 45"/>
                <a:gd name="T2" fmla="*/ 0 w 111"/>
                <a:gd name="T3" fmla="*/ 0 h 45"/>
                <a:gd name="T4" fmla="*/ 0 w 111"/>
                <a:gd name="T5" fmla="*/ 0 h 45"/>
                <a:gd name="T6" fmla="*/ 0 w 111"/>
                <a:gd name="T7" fmla="*/ 0 h 45"/>
                <a:gd name="T8" fmla="*/ 0 w 111"/>
                <a:gd name="T9" fmla="*/ 0 h 45"/>
                <a:gd name="T10" fmla="*/ 0 w 111"/>
                <a:gd name="T11" fmla="*/ 0 h 45"/>
                <a:gd name="T12" fmla="*/ 0 w 111"/>
                <a:gd name="T13" fmla="*/ 0 h 45"/>
                <a:gd name="T14" fmla="*/ 0 w 111"/>
                <a:gd name="T15" fmla="*/ 0 h 45"/>
                <a:gd name="T16" fmla="*/ 0 w 111"/>
                <a:gd name="T17" fmla="*/ 0 h 45"/>
                <a:gd name="T18" fmla="*/ 0 w 111"/>
                <a:gd name="T19" fmla="*/ 0 h 45"/>
                <a:gd name="T20" fmla="*/ 0 w 111"/>
                <a:gd name="T21" fmla="*/ 0 h 45"/>
                <a:gd name="T22" fmla="*/ 0 w 111"/>
                <a:gd name="T23" fmla="*/ 0 h 45"/>
                <a:gd name="T24" fmla="*/ 0 w 111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1"/>
                <a:gd name="T40" fmla="*/ 0 h 45"/>
                <a:gd name="T41" fmla="*/ 111 w 111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1" h="45">
                  <a:moveTo>
                    <a:pt x="111" y="2"/>
                  </a:moveTo>
                  <a:lnTo>
                    <a:pt x="4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1" y="18"/>
                  </a:lnTo>
                  <a:lnTo>
                    <a:pt x="0" y="25"/>
                  </a:lnTo>
                  <a:lnTo>
                    <a:pt x="104" y="45"/>
                  </a:lnTo>
                  <a:lnTo>
                    <a:pt x="105" y="38"/>
                  </a:lnTo>
                  <a:lnTo>
                    <a:pt x="107" y="30"/>
                  </a:lnTo>
                  <a:lnTo>
                    <a:pt x="109" y="20"/>
                  </a:lnTo>
                  <a:lnTo>
                    <a:pt x="111" y="10"/>
                  </a:lnTo>
                  <a:lnTo>
                    <a:pt x="4" y="8"/>
                  </a:lnTo>
                  <a:lnTo>
                    <a:pt x="11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01" name="Freeform 134"/>
            <p:cNvSpPr>
              <a:spLocks/>
            </p:cNvSpPr>
            <p:nvPr/>
          </p:nvSpPr>
          <p:spPr bwMode="auto">
            <a:xfrm>
              <a:off x="2704" y="1288"/>
              <a:ext cx="55" cy="94"/>
            </a:xfrm>
            <a:custGeom>
              <a:avLst/>
              <a:gdLst>
                <a:gd name="T0" fmla="*/ 0 w 165"/>
                <a:gd name="T1" fmla="*/ 0 h 281"/>
                <a:gd name="T2" fmla="*/ 0 w 165"/>
                <a:gd name="T3" fmla="*/ 0 h 281"/>
                <a:gd name="T4" fmla="*/ 0 w 165"/>
                <a:gd name="T5" fmla="*/ 0 h 281"/>
                <a:gd name="T6" fmla="*/ 0 w 165"/>
                <a:gd name="T7" fmla="*/ 0 h 281"/>
                <a:gd name="T8" fmla="*/ 0 w 165"/>
                <a:gd name="T9" fmla="*/ 0 h 281"/>
                <a:gd name="T10" fmla="*/ 0 w 165"/>
                <a:gd name="T11" fmla="*/ 0 h 281"/>
                <a:gd name="T12" fmla="*/ 0 w 165"/>
                <a:gd name="T13" fmla="*/ 0 h 281"/>
                <a:gd name="T14" fmla="*/ 0 w 165"/>
                <a:gd name="T15" fmla="*/ 0 h 281"/>
                <a:gd name="T16" fmla="*/ 0 w 165"/>
                <a:gd name="T17" fmla="*/ 0 h 281"/>
                <a:gd name="T18" fmla="*/ 0 w 165"/>
                <a:gd name="T19" fmla="*/ 0 h 281"/>
                <a:gd name="T20" fmla="*/ 0 w 165"/>
                <a:gd name="T21" fmla="*/ 0 h 281"/>
                <a:gd name="T22" fmla="*/ 0 w 165"/>
                <a:gd name="T23" fmla="*/ 0 h 281"/>
                <a:gd name="T24" fmla="*/ 0 w 165"/>
                <a:gd name="T25" fmla="*/ 0 h 281"/>
                <a:gd name="T26" fmla="*/ 0 w 165"/>
                <a:gd name="T27" fmla="*/ 0 h 281"/>
                <a:gd name="T28" fmla="*/ 0 w 165"/>
                <a:gd name="T29" fmla="*/ 0 h 281"/>
                <a:gd name="T30" fmla="*/ 0 w 165"/>
                <a:gd name="T31" fmla="*/ 0 h 28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5"/>
                <a:gd name="T49" fmla="*/ 0 h 281"/>
                <a:gd name="T50" fmla="*/ 165 w 165"/>
                <a:gd name="T51" fmla="*/ 281 h 28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5" h="281">
                  <a:moveTo>
                    <a:pt x="53" y="23"/>
                  </a:moveTo>
                  <a:lnTo>
                    <a:pt x="150" y="61"/>
                  </a:lnTo>
                  <a:lnTo>
                    <a:pt x="159" y="44"/>
                  </a:lnTo>
                  <a:lnTo>
                    <a:pt x="162" y="27"/>
                  </a:lnTo>
                  <a:lnTo>
                    <a:pt x="165" y="16"/>
                  </a:lnTo>
                  <a:lnTo>
                    <a:pt x="164" y="0"/>
                  </a:lnTo>
                  <a:lnTo>
                    <a:pt x="57" y="6"/>
                  </a:lnTo>
                  <a:lnTo>
                    <a:pt x="56" y="9"/>
                  </a:lnTo>
                  <a:lnTo>
                    <a:pt x="56" y="15"/>
                  </a:lnTo>
                  <a:lnTo>
                    <a:pt x="57" y="11"/>
                  </a:lnTo>
                  <a:lnTo>
                    <a:pt x="60" y="4"/>
                  </a:lnTo>
                  <a:lnTo>
                    <a:pt x="157" y="43"/>
                  </a:lnTo>
                  <a:lnTo>
                    <a:pt x="53" y="23"/>
                  </a:lnTo>
                  <a:lnTo>
                    <a:pt x="0" y="281"/>
                  </a:lnTo>
                  <a:lnTo>
                    <a:pt x="150" y="61"/>
                  </a:lnTo>
                  <a:lnTo>
                    <a:pt x="5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02" name="Freeform 135"/>
            <p:cNvSpPr>
              <a:spLocks/>
            </p:cNvSpPr>
            <p:nvPr/>
          </p:nvSpPr>
          <p:spPr bwMode="auto">
            <a:xfrm>
              <a:off x="2635" y="1019"/>
              <a:ext cx="36" cy="36"/>
            </a:xfrm>
            <a:custGeom>
              <a:avLst/>
              <a:gdLst>
                <a:gd name="T0" fmla="*/ 0 w 109"/>
                <a:gd name="T1" fmla="*/ 0 h 108"/>
                <a:gd name="T2" fmla="*/ 0 w 109"/>
                <a:gd name="T3" fmla="*/ 0 h 108"/>
                <a:gd name="T4" fmla="*/ 0 w 109"/>
                <a:gd name="T5" fmla="*/ 0 h 108"/>
                <a:gd name="T6" fmla="*/ 0 w 109"/>
                <a:gd name="T7" fmla="*/ 0 h 108"/>
                <a:gd name="T8" fmla="*/ 0 w 109"/>
                <a:gd name="T9" fmla="*/ 0 h 108"/>
                <a:gd name="T10" fmla="*/ 0 w 109"/>
                <a:gd name="T11" fmla="*/ 0 h 108"/>
                <a:gd name="T12" fmla="*/ 0 w 109"/>
                <a:gd name="T13" fmla="*/ 0 h 108"/>
                <a:gd name="T14" fmla="*/ 0 w 109"/>
                <a:gd name="T15" fmla="*/ 0 h 108"/>
                <a:gd name="T16" fmla="*/ 0 w 109"/>
                <a:gd name="T17" fmla="*/ 0 h 108"/>
                <a:gd name="T18" fmla="*/ 0 w 109"/>
                <a:gd name="T19" fmla="*/ 0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"/>
                <a:gd name="T31" fmla="*/ 0 h 108"/>
                <a:gd name="T32" fmla="*/ 109 w 109"/>
                <a:gd name="T33" fmla="*/ 108 h 1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" h="108">
                  <a:moveTo>
                    <a:pt x="45" y="104"/>
                  </a:moveTo>
                  <a:lnTo>
                    <a:pt x="0" y="81"/>
                  </a:lnTo>
                  <a:lnTo>
                    <a:pt x="19" y="108"/>
                  </a:lnTo>
                  <a:lnTo>
                    <a:pt x="109" y="52"/>
                  </a:lnTo>
                  <a:lnTo>
                    <a:pt x="90" y="24"/>
                  </a:lnTo>
                  <a:lnTo>
                    <a:pt x="45" y="1"/>
                  </a:lnTo>
                  <a:lnTo>
                    <a:pt x="90" y="24"/>
                  </a:lnTo>
                  <a:lnTo>
                    <a:pt x="73" y="0"/>
                  </a:lnTo>
                  <a:lnTo>
                    <a:pt x="45" y="0"/>
                  </a:lnTo>
                  <a:lnTo>
                    <a:pt x="45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03" name="Freeform 136"/>
            <p:cNvSpPr>
              <a:spLocks/>
            </p:cNvSpPr>
            <p:nvPr/>
          </p:nvSpPr>
          <p:spPr bwMode="auto">
            <a:xfrm>
              <a:off x="2578" y="1019"/>
              <a:ext cx="72" cy="53"/>
            </a:xfrm>
            <a:custGeom>
              <a:avLst/>
              <a:gdLst>
                <a:gd name="T0" fmla="*/ 0 w 215"/>
                <a:gd name="T1" fmla="*/ 0 h 159"/>
                <a:gd name="T2" fmla="*/ 0 w 215"/>
                <a:gd name="T3" fmla="*/ 0 h 159"/>
                <a:gd name="T4" fmla="*/ 0 w 215"/>
                <a:gd name="T5" fmla="*/ 0 h 159"/>
                <a:gd name="T6" fmla="*/ 0 w 215"/>
                <a:gd name="T7" fmla="*/ 0 h 159"/>
                <a:gd name="T8" fmla="*/ 0 w 215"/>
                <a:gd name="T9" fmla="*/ 0 h 159"/>
                <a:gd name="T10" fmla="*/ 0 w 215"/>
                <a:gd name="T11" fmla="*/ 0 h 159"/>
                <a:gd name="T12" fmla="*/ 0 w 215"/>
                <a:gd name="T13" fmla="*/ 0 h 159"/>
                <a:gd name="T14" fmla="*/ 0 w 215"/>
                <a:gd name="T15" fmla="*/ 0 h 159"/>
                <a:gd name="T16" fmla="*/ 0 w 215"/>
                <a:gd name="T17" fmla="*/ 0 h 159"/>
                <a:gd name="T18" fmla="*/ 0 w 215"/>
                <a:gd name="T19" fmla="*/ 0 h 159"/>
                <a:gd name="T20" fmla="*/ 0 w 215"/>
                <a:gd name="T21" fmla="*/ 0 h 159"/>
                <a:gd name="T22" fmla="*/ 0 w 215"/>
                <a:gd name="T23" fmla="*/ 0 h 159"/>
                <a:gd name="T24" fmla="*/ 0 w 215"/>
                <a:gd name="T25" fmla="*/ 0 h 159"/>
                <a:gd name="T26" fmla="*/ 0 w 215"/>
                <a:gd name="T27" fmla="*/ 0 h 159"/>
                <a:gd name="T28" fmla="*/ 0 w 215"/>
                <a:gd name="T29" fmla="*/ 0 h 159"/>
                <a:gd name="T30" fmla="*/ 0 w 215"/>
                <a:gd name="T31" fmla="*/ 0 h 159"/>
                <a:gd name="T32" fmla="*/ 0 w 215"/>
                <a:gd name="T33" fmla="*/ 0 h 159"/>
                <a:gd name="T34" fmla="*/ 0 w 215"/>
                <a:gd name="T35" fmla="*/ 0 h 159"/>
                <a:gd name="T36" fmla="*/ 0 w 215"/>
                <a:gd name="T37" fmla="*/ 0 h 159"/>
                <a:gd name="T38" fmla="*/ 0 w 215"/>
                <a:gd name="T39" fmla="*/ 0 h 159"/>
                <a:gd name="T40" fmla="*/ 0 w 215"/>
                <a:gd name="T41" fmla="*/ 0 h 159"/>
                <a:gd name="T42" fmla="*/ 0 w 215"/>
                <a:gd name="T43" fmla="*/ 0 h 159"/>
                <a:gd name="T44" fmla="*/ 0 w 215"/>
                <a:gd name="T45" fmla="*/ 0 h 159"/>
                <a:gd name="T46" fmla="*/ 0 w 215"/>
                <a:gd name="T47" fmla="*/ 0 h 159"/>
                <a:gd name="T48" fmla="*/ 0 w 215"/>
                <a:gd name="T49" fmla="*/ 0 h 159"/>
                <a:gd name="T50" fmla="*/ 0 w 215"/>
                <a:gd name="T51" fmla="*/ 0 h 159"/>
                <a:gd name="T52" fmla="*/ 0 w 215"/>
                <a:gd name="T53" fmla="*/ 0 h 159"/>
                <a:gd name="T54" fmla="*/ 0 w 215"/>
                <a:gd name="T55" fmla="*/ 0 h 159"/>
                <a:gd name="T56" fmla="*/ 0 w 215"/>
                <a:gd name="T57" fmla="*/ 0 h 159"/>
                <a:gd name="T58" fmla="*/ 0 w 215"/>
                <a:gd name="T59" fmla="*/ 0 h 159"/>
                <a:gd name="T60" fmla="*/ 0 w 215"/>
                <a:gd name="T61" fmla="*/ 0 h 159"/>
                <a:gd name="T62" fmla="*/ 0 w 215"/>
                <a:gd name="T63" fmla="*/ 0 h 159"/>
                <a:gd name="T64" fmla="*/ 0 w 215"/>
                <a:gd name="T65" fmla="*/ 0 h 159"/>
                <a:gd name="T66" fmla="*/ 0 w 215"/>
                <a:gd name="T67" fmla="*/ 0 h 159"/>
                <a:gd name="T68" fmla="*/ 0 w 215"/>
                <a:gd name="T69" fmla="*/ 0 h 159"/>
                <a:gd name="T70" fmla="*/ 0 w 215"/>
                <a:gd name="T71" fmla="*/ 0 h 159"/>
                <a:gd name="T72" fmla="*/ 0 w 215"/>
                <a:gd name="T73" fmla="*/ 0 h 1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15"/>
                <a:gd name="T112" fmla="*/ 0 h 159"/>
                <a:gd name="T113" fmla="*/ 215 w 215"/>
                <a:gd name="T114" fmla="*/ 159 h 1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15" h="159">
                  <a:moveTo>
                    <a:pt x="3" y="85"/>
                  </a:moveTo>
                  <a:lnTo>
                    <a:pt x="80" y="156"/>
                  </a:lnTo>
                  <a:lnTo>
                    <a:pt x="89" y="146"/>
                  </a:lnTo>
                  <a:lnTo>
                    <a:pt x="96" y="139"/>
                  </a:lnTo>
                  <a:lnTo>
                    <a:pt x="105" y="132"/>
                  </a:lnTo>
                  <a:lnTo>
                    <a:pt x="112" y="127"/>
                  </a:lnTo>
                  <a:lnTo>
                    <a:pt x="118" y="122"/>
                  </a:lnTo>
                  <a:lnTo>
                    <a:pt x="125" y="118"/>
                  </a:lnTo>
                  <a:lnTo>
                    <a:pt x="130" y="115"/>
                  </a:lnTo>
                  <a:lnTo>
                    <a:pt x="135" y="113"/>
                  </a:lnTo>
                  <a:lnTo>
                    <a:pt x="142" y="111"/>
                  </a:lnTo>
                  <a:lnTo>
                    <a:pt x="148" y="109"/>
                  </a:lnTo>
                  <a:lnTo>
                    <a:pt x="155" y="108"/>
                  </a:lnTo>
                  <a:lnTo>
                    <a:pt x="164" y="107"/>
                  </a:lnTo>
                  <a:lnTo>
                    <a:pt x="177" y="106"/>
                  </a:lnTo>
                  <a:lnTo>
                    <a:pt x="188" y="105"/>
                  </a:lnTo>
                  <a:lnTo>
                    <a:pt x="201" y="105"/>
                  </a:lnTo>
                  <a:lnTo>
                    <a:pt x="215" y="104"/>
                  </a:lnTo>
                  <a:lnTo>
                    <a:pt x="215" y="1"/>
                  </a:lnTo>
                  <a:lnTo>
                    <a:pt x="198" y="0"/>
                  </a:lnTo>
                  <a:lnTo>
                    <a:pt x="182" y="2"/>
                  </a:lnTo>
                  <a:lnTo>
                    <a:pt x="168" y="3"/>
                  </a:lnTo>
                  <a:lnTo>
                    <a:pt x="156" y="4"/>
                  </a:lnTo>
                  <a:lnTo>
                    <a:pt x="142" y="5"/>
                  </a:lnTo>
                  <a:lnTo>
                    <a:pt x="125" y="8"/>
                  </a:lnTo>
                  <a:lnTo>
                    <a:pt x="111" y="12"/>
                  </a:lnTo>
                  <a:lnTo>
                    <a:pt x="99" y="16"/>
                  </a:lnTo>
                  <a:lnTo>
                    <a:pt x="84" y="22"/>
                  </a:lnTo>
                  <a:lnTo>
                    <a:pt x="69" y="29"/>
                  </a:lnTo>
                  <a:lnTo>
                    <a:pt x="58" y="37"/>
                  </a:lnTo>
                  <a:lnTo>
                    <a:pt x="47" y="44"/>
                  </a:lnTo>
                  <a:lnTo>
                    <a:pt x="36" y="54"/>
                  </a:lnTo>
                  <a:lnTo>
                    <a:pt x="23" y="65"/>
                  </a:lnTo>
                  <a:lnTo>
                    <a:pt x="12" y="76"/>
                  </a:lnTo>
                  <a:lnTo>
                    <a:pt x="0" y="88"/>
                  </a:lnTo>
                  <a:lnTo>
                    <a:pt x="76" y="159"/>
                  </a:lnTo>
                  <a:lnTo>
                    <a:pt x="3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04" name="Freeform 137"/>
            <p:cNvSpPr>
              <a:spLocks/>
            </p:cNvSpPr>
            <p:nvPr/>
          </p:nvSpPr>
          <p:spPr bwMode="auto">
            <a:xfrm>
              <a:off x="2579" y="1027"/>
              <a:ext cx="114" cy="45"/>
            </a:xfrm>
            <a:custGeom>
              <a:avLst/>
              <a:gdLst>
                <a:gd name="T0" fmla="*/ 0 w 342"/>
                <a:gd name="T1" fmla="*/ 0 h 136"/>
                <a:gd name="T2" fmla="*/ 0 w 342"/>
                <a:gd name="T3" fmla="*/ 0 h 136"/>
                <a:gd name="T4" fmla="*/ 0 w 342"/>
                <a:gd name="T5" fmla="*/ 0 h 136"/>
                <a:gd name="T6" fmla="*/ 0 w 342"/>
                <a:gd name="T7" fmla="*/ 0 h 136"/>
                <a:gd name="T8" fmla="*/ 0 w 342"/>
                <a:gd name="T9" fmla="*/ 0 h 136"/>
                <a:gd name="T10" fmla="*/ 0 w 342"/>
                <a:gd name="T11" fmla="*/ 0 h 136"/>
                <a:gd name="T12" fmla="*/ 0 w 342"/>
                <a:gd name="T13" fmla="*/ 0 h 136"/>
                <a:gd name="T14" fmla="*/ 0 w 342"/>
                <a:gd name="T15" fmla="*/ 0 h 136"/>
                <a:gd name="T16" fmla="*/ 0 w 342"/>
                <a:gd name="T17" fmla="*/ 0 h 136"/>
                <a:gd name="T18" fmla="*/ 0 w 342"/>
                <a:gd name="T19" fmla="*/ 0 h 136"/>
                <a:gd name="T20" fmla="*/ 0 w 342"/>
                <a:gd name="T21" fmla="*/ 0 h 136"/>
                <a:gd name="T22" fmla="*/ 0 w 342"/>
                <a:gd name="T23" fmla="*/ 0 h 136"/>
                <a:gd name="T24" fmla="*/ 0 w 342"/>
                <a:gd name="T25" fmla="*/ 0 h 136"/>
                <a:gd name="T26" fmla="*/ 0 w 342"/>
                <a:gd name="T27" fmla="*/ 0 h 136"/>
                <a:gd name="T28" fmla="*/ 0 w 342"/>
                <a:gd name="T29" fmla="*/ 0 h 136"/>
                <a:gd name="T30" fmla="*/ 0 w 342"/>
                <a:gd name="T31" fmla="*/ 0 h 136"/>
                <a:gd name="T32" fmla="*/ 0 w 342"/>
                <a:gd name="T33" fmla="*/ 0 h 136"/>
                <a:gd name="T34" fmla="*/ 0 w 342"/>
                <a:gd name="T35" fmla="*/ 0 h 136"/>
                <a:gd name="T36" fmla="*/ 0 w 342"/>
                <a:gd name="T37" fmla="*/ 0 h 136"/>
                <a:gd name="T38" fmla="*/ 0 w 342"/>
                <a:gd name="T39" fmla="*/ 0 h 136"/>
                <a:gd name="T40" fmla="*/ 0 w 342"/>
                <a:gd name="T41" fmla="*/ 0 h 136"/>
                <a:gd name="T42" fmla="*/ 0 w 342"/>
                <a:gd name="T43" fmla="*/ 0 h 136"/>
                <a:gd name="T44" fmla="*/ 0 w 342"/>
                <a:gd name="T45" fmla="*/ 0 h 136"/>
                <a:gd name="T46" fmla="*/ 0 w 342"/>
                <a:gd name="T47" fmla="*/ 0 h 136"/>
                <a:gd name="T48" fmla="*/ 0 w 342"/>
                <a:gd name="T49" fmla="*/ 0 h 136"/>
                <a:gd name="T50" fmla="*/ 0 w 342"/>
                <a:gd name="T51" fmla="*/ 0 h 136"/>
                <a:gd name="T52" fmla="*/ 0 w 342"/>
                <a:gd name="T53" fmla="*/ 0 h 136"/>
                <a:gd name="T54" fmla="*/ 0 w 342"/>
                <a:gd name="T55" fmla="*/ 0 h 136"/>
                <a:gd name="T56" fmla="*/ 0 w 342"/>
                <a:gd name="T57" fmla="*/ 0 h 136"/>
                <a:gd name="T58" fmla="*/ 0 w 342"/>
                <a:gd name="T59" fmla="*/ 0 h 136"/>
                <a:gd name="T60" fmla="*/ 0 w 342"/>
                <a:gd name="T61" fmla="*/ 0 h 136"/>
                <a:gd name="T62" fmla="*/ 0 w 342"/>
                <a:gd name="T63" fmla="*/ 0 h 136"/>
                <a:gd name="T64" fmla="*/ 0 w 342"/>
                <a:gd name="T65" fmla="*/ 0 h 136"/>
                <a:gd name="T66" fmla="*/ 0 w 342"/>
                <a:gd name="T67" fmla="*/ 0 h 136"/>
                <a:gd name="T68" fmla="*/ 0 w 342"/>
                <a:gd name="T69" fmla="*/ 0 h 136"/>
                <a:gd name="T70" fmla="*/ 0 w 342"/>
                <a:gd name="T71" fmla="*/ 0 h 136"/>
                <a:gd name="T72" fmla="*/ 0 w 342"/>
                <a:gd name="T73" fmla="*/ 0 h 136"/>
                <a:gd name="T74" fmla="*/ 0 w 342"/>
                <a:gd name="T75" fmla="*/ 0 h 136"/>
                <a:gd name="T76" fmla="*/ 0 w 342"/>
                <a:gd name="T77" fmla="*/ 0 h 136"/>
                <a:gd name="T78" fmla="*/ 0 w 342"/>
                <a:gd name="T79" fmla="*/ 0 h 1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42"/>
                <a:gd name="T121" fmla="*/ 0 h 136"/>
                <a:gd name="T122" fmla="*/ 342 w 342"/>
                <a:gd name="T123" fmla="*/ 136 h 1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42" h="136">
                  <a:moveTo>
                    <a:pt x="186" y="85"/>
                  </a:moveTo>
                  <a:lnTo>
                    <a:pt x="238" y="5"/>
                  </a:lnTo>
                  <a:lnTo>
                    <a:pt x="215" y="3"/>
                  </a:lnTo>
                  <a:lnTo>
                    <a:pt x="193" y="1"/>
                  </a:lnTo>
                  <a:lnTo>
                    <a:pt x="172" y="0"/>
                  </a:lnTo>
                  <a:lnTo>
                    <a:pt x="153" y="2"/>
                  </a:lnTo>
                  <a:lnTo>
                    <a:pt x="133" y="3"/>
                  </a:lnTo>
                  <a:lnTo>
                    <a:pt x="114" y="7"/>
                  </a:lnTo>
                  <a:lnTo>
                    <a:pt x="101" y="10"/>
                  </a:lnTo>
                  <a:lnTo>
                    <a:pt x="85" y="14"/>
                  </a:lnTo>
                  <a:lnTo>
                    <a:pt x="70" y="19"/>
                  </a:lnTo>
                  <a:lnTo>
                    <a:pt x="56" y="25"/>
                  </a:lnTo>
                  <a:lnTo>
                    <a:pt x="44" y="32"/>
                  </a:lnTo>
                  <a:lnTo>
                    <a:pt x="34" y="37"/>
                  </a:lnTo>
                  <a:lnTo>
                    <a:pt x="21" y="45"/>
                  </a:lnTo>
                  <a:lnTo>
                    <a:pt x="14" y="51"/>
                  </a:lnTo>
                  <a:lnTo>
                    <a:pt x="9" y="55"/>
                  </a:lnTo>
                  <a:lnTo>
                    <a:pt x="0" y="62"/>
                  </a:lnTo>
                  <a:lnTo>
                    <a:pt x="73" y="136"/>
                  </a:lnTo>
                  <a:lnTo>
                    <a:pt x="76" y="135"/>
                  </a:lnTo>
                  <a:lnTo>
                    <a:pt x="81" y="131"/>
                  </a:lnTo>
                  <a:lnTo>
                    <a:pt x="86" y="127"/>
                  </a:lnTo>
                  <a:lnTo>
                    <a:pt x="88" y="125"/>
                  </a:lnTo>
                  <a:lnTo>
                    <a:pt x="94" y="122"/>
                  </a:lnTo>
                  <a:lnTo>
                    <a:pt x="102" y="118"/>
                  </a:lnTo>
                  <a:lnTo>
                    <a:pt x="108" y="116"/>
                  </a:lnTo>
                  <a:lnTo>
                    <a:pt x="116" y="113"/>
                  </a:lnTo>
                  <a:lnTo>
                    <a:pt x="126" y="111"/>
                  </a:lnTo>
                  <a:lnTo>
                    <a:pt x="137" y="108"/>
                  </a:lnTo>
                  <a:lnTo>
                    <a:pt x="147" y="106"/>
                  </a:lnTo>
                  <a:lnTo>
                    <a:pt x="159" y="105"/>
                  </a:lnTo>
                  <a:lnTo>
                    <a:pt x="175" y="105"/>
                  </a:lnTo>
                  <a:lnTo>
                    <a:pt x="189" y="104"/>
                  </a:lnTo>
                  <a:lnTo>
                    <a:pt x="205" y="106"/>
                  </a:lnTo>
                  <a:lnTo>
                    <a:pt x="224" y="108"/>
                  </a:lnTo>
                  <a:lnTo>
                    <a:pt x="276" y="29"/>
                  </a:lnTo>
                  <a:lnTo>
                    <a:pt x="224" y="108"/>
                  </a:lnTo>
                  <a:lnTo>
                    <a:pt x="342" y="124"/>
                  </a:lnTo>
                  <a:lnTo>
                    <a:pt x="276" y="29"/>
                  </a:lnTo>
                  <a:lnTo>
                    <a:pt x="186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05" name="Freeform 138"/>
            <p:cNvSpPr>
              <a:spLocks/>
            </p:cNvSpPr>
            <p:nvPr/>
          </p:nvSpPr>
          <p:spPr bwMode="auto">
            <a:xfrm>
              <a:off x="2414" y="1331"/>
              <a:ext cx="282" cy="455"/>
            </a:xfrm>
            <a:custGeom>
              <a:avLst/>
              <a:gdLst>
                <a:gd name="T0" fmla="*/ 0 w 846"/>
                <a:gd name="T1" fmla="*/ 0 h 1367"/>
                <a:gd name="T2" fmla="*/ 0 w 846"/>
                <a:gd name="T3" fmla="*/ 0 h 1367"/>
                <a:gd name="T4" fmla="*/ 0 w 846"/>
                <a:gd name="T5" fmla="*/ 0 h 1367"/>
                <a:gd name="T6" fmla="*/ 0 w 846"/>
                <a:gd name="T7" fmla="*/ 0 h 1367"/>
                <a:gd name="T8" fmla="*/ 0 w 846"/>
                <a:gd name="T9" fmla="*/ 0 h 1367"/>
                <a:gd name="T10" fmla="*/ 0 w 846"/>
                <a:gd name="T11" fmla="*/ 0 h 1367"/>
                <a:gd name="T12" fmla="*/ 0 w 846"/>
                <a:gd name="T13" fmla="*/ 0 h 1367"/>
                <a:gd name="T14" fmla="*/ 0 w 846"/>
                <a:gd name="T15" fmla="*/ 0 h 1367"/>
                <a:gd name="T16" fmla="*/ 0 w 846"/>
                <a:gd name="T17" fmla="*/ 0 h 1367"/>
                <a:gd name="T18" fmla="*/ 0 w 846"/>
                <a:gd name="T19" fmla="*/ 0 h 1367"/>
                <a:gd name="T20" fmla="*/ 0 w 846"/>
                <a:gd name="T21" fmla="*/ 0 h 1367"/>
                <a:gd name="T22" fmla="*/ 0 w 846"/>
                <a:gd name="T23" fmla="*/ 0 h 1367"/>
                <a:gd name="T24" fmla="*/ 0 w 846"/>
                <a:gd name="T25" fmla="*/ 0 h 1367"/>
                <a:gd name="T26" fmla="*/ 0 w 846"/>
                <a:gd name="T27" fmla="*/ 0 h 1367"/>
                <a:gd name="T28" fmla="*/ 0 w 846"/>
                <a:gd name="T29" fmla="*/ 0 h 1367"/>
                <a:gd name="T30" fmla="*/ 0 w 846"/>
                <a:gd name="T31" fmla="*/ 0 h 1367"/>
                <a:gd name="T32" fmla="*/ 0 w 846"/>
                <a:gd name="T33" fmla="*/ 0 h 1367"/>
                <a:gd name="T34" fmla="*/ 0 w 846"/>
                <a:gd name="T35" fmla="*/ 0 h 1367"/>
                <a:gd name="T36" fmla="*/ 0 w 846"/>
                <a:gd name="T37" fmla="*/ 0 h 1367"/>
                <a:gd name="T38" fmla="*/ 0 w 846"/>
                <a:gd name="T39" fmla="*/ 0 h 1367"/>
                <a:gd name="T40" fmla="*/ 0 w 846"/>
                <a:gd name="T41" fmla="*/ 0 h 1367"/>
                <a:gd name="T42" fmla="*/ 0 w 846"/>
                <a:gd name="T43" fmla="*/ 0 h 1367"/>
                <a:gd name="T44" fmla="*/ 0 w 846"/>
                <a:gd name="T45" fmla="*/ 0 h 1367"/>
                <a:gd name="T46" fmla="*/ 0 w 846"/>
                <a:gd name="T47" fmla="*/ 0 h 1367"/>
                <a:gd name="T48" fmla="*/ 0 w 846"/>
                <a:gd name="T49" fmla="*/ 0 h 1367"/>
                <a:gd name="T50" fmla="*/ 0 w 846"/>
                <a:gd name="T51" fmla="*/ 0 h 1367"/>
                <a:gd name="T52" fmla="*/ 0 w 846"/>
                <a:gd name="T53" fmla="*/ 0 h 1367"/>
                <a:gd name="T54" fmla="*/ 0 w 846"/>
                <a:gd name="T55" fmla="*/ 0 h 1367"/>
                <a:gd name="T56" fmla="*/ 0 w 846"/>
                <a:gd name="T57" fmla="*/ 0 h 1367"/>
                <a:gd name="T58" fmla="*/ 0 w 846"/>
                <a:gd name="T59" fmla="*/ 0 h 1367"/>
                <a:gd name="T60" fmla="*/ 0 w 846"/>
                <a:gd name="T61" fmla="*/ 0 h 1367"/>
                <a:gd name="T62" fmla="*/ 0 w 846"/>
                <a:gd name="T63" fmla="*/ 0 h 1367"/>
                <a:gd name="T64" fmla="*/ 0 w 846"/>
                <a:gd name="T65" fmla="*/ 0 h 1367"/>
                <a:gd name="T66" fmla="*/ 0 w 846"/>
                <a:gd name="T67" fmla="*/ 0 h 1367"/>
                <a:gd name="T68" fmla="*/ 0 w 846"/>
                <a:gd name="T69" fmla="*/ 0 h 1367"/>
                <a:gd name="T70" fmla="*/ 0 w 846"/>
                <a:gd name="T71" fmla="*/ 0 h 1367"/>
                <a:gd name="T72" fmla="*/ 0 w 846"/>
                <a:gd name="T73" fmla="*/ 0 h 1367"/>
                <a:gd name="T74" fmla="*/ 0 w 846"/>
                <a:gd name="T75" fmla="*/ 0 h 1367"/>
                <a:gd name="T76" fmla="*/ 0 w 846"/>
                <a:gd name="T77" fmla="*/ 0 h 1367"/>
                <a:gd name="T78" fmla="*/ 0 w 846"/>
                <a:gd name="T79" fmla="*/ 0 h 1367"/>
                <a:gd name="T80" fmla="*/ 0 w 846"/>
                <a:gd name="T81" fmla="*/ 0 h 1367"/>
                <a:gd name="T82" fmla="*/ 0 w 846"/>
                <a:gd name="T83" fmla="*/ 0 h 1367"/>
                <a:gd name="T84" fmla="*/ 0 w 846"/>
                <a:gd name="T85" fmla="*/ 0 h 1367"/>
                <a:gd name="T86" fmla="*/ 0 w 846"/>
                <a:gd name="T87" fmla="*/ 0 h 136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46"/>
                <a:gd name="T133" fmla="*/ 0 h 1367"/>
                <a:gd name="T134" fmla="*/ 846 w 846"/>
                <a:gd name="T135" fmla="*/ 1367 h 136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46" h="1367">
                  <a:moveTo>
                    <a:pt x="5" y="29"/>
                  </a:moveTo>
                  <a:lnTo>
                    <a:pt x="285" y="1367"/>
                  </a:lnTo>
                  <a:lnTo>
                    <a:pt x="846" y="157"/>
                  </a:lnTo>
                  <a:lnTo>
                    <a:pt x="838" y="157"/>
                  </a:lnTo>
                  <a:lnTo>
                    <a:pt x="829" y="156"/>
                  </a:lnTo>
                  <a:lnTo>
                    <a:pt x="822" y="154"/>
                  </a:lnTo>
                  <a:lnTo>
                    <a:pt x="814" y="152"/>
                  </a:lnTo>
                  <a:lnTo>
                    <a:pt x="806" y="149"/>
                  </a:lnTo>
                  <a:lnTo>
                    <a:pt x="798" y="146"/>
                  </a:lnTo>
                  <a:lnTo>
                    <a:pt x="791" y="142"/>
                  </a:lnTo>
                  <a:lnTo>
                    <a:pt x="782" y="140"/>
                  </a:lnTo>
                  <a:lnTo>
                    <a:pt x="779" y="136"/>
                  </a:lnTo>
                  <a:lnTo>
                    <a:pt x="775" y="131"/>
                  </a:lnTo>
                  <a:lnTo>
                    <a:pt x="771" y="127"/>
                  </a:lnTo>
                  <a:lnTo>
                    <a:pt x="767" y="125"/>
                  </a:lnTo>
                  <a:lnTo>
                    <a:pt x="763" y="125"/>
                  </a:lnTo>
                  <a:lnTo>
                    <a:pt x="760" y="127"/>
                  </a:lnTo>
                  <a:lnTo>
                    <a:pt x="756" y="128"/>
                  </a:lnTo>
                  <a:lnTo>
                    <a:pt x="752" y="130"/>
                  </a:lnTo>
                  <a:lnTo>
                    <a:pt x="748" y="130"/>
                  </a:lnTo>
                  <a:lnTo>
                    <a:pt x="743" y="129"/>
                  </a:lnTo>
                  <a:lnTo>
                    <a:pt x="737" y="127"/>
                  </a:lnTo>
                  <a:lnTo>
                    <a:pt x="732" y="121"/>
                  </a:lnTo>
                  <a:lnTo>
                    <a:pt x="728" y="125"/>
                  </a:lnTo>
                  <a:lnTo>
                    <a:pt x="724" y="128"/>
                  </a:lnTo>
                  <a:lnTo>
                    <a:pt x="719" y="130"/>
                  </a:lnTo>
                  <a:lnTo>
                    <a:pt x="713" y="132"/>
                  </a:lnTo>
                  <a:lnTo>
                    <a:pt x="708" y="134"/>
                  </a:lnTo>
                  <a:lnTo>
                    <a:pt x="703" y="136"/>
                  </a:lnTo>
                  <a:lnTo>
                    <a:pt x="699" y="138"/>
                  </a:lnTo>
                  <a:lnTo>
                    <a:pt x="695" y="142"/>
                  </a:lnTo>
                  <a:lnTo>
                    <a:pt x="694" y="141"/>
                  </a:lnTo>
                  <a:lnTo>
                    <a:pt x="690" y="139"/>
                  </a:lnTo>
                  <a:lnTo>
                    <a:pt x="686" y="138"/>
                  </a:lnTo>
                  <a:lnTo>
                    <a:pt x="682" y="137"/>
                  </a:lnTo>
                  <a:lnTo>
                    <a:pt x="676" y="144"/>
                  </a:lnTo>
                  <a:lnTo>
                    <a:pt x="671" y="151"/>
                  </a:lnTo>
                  <a:lnTo>
                    <a:pt x="665" y="158"/>
                  </a:lnTo>
                  <a:lnTo>
                    <a:pt x="661" y="165"/>
                  </a:lnTo>
                  <a:lnTo>
                    <a:pt x="649" y="171"/>
                  </a:lnTo>
                  <a:lnTo>
                    <a:pt x="637" y="178"/>
                  </a:lnTo>
                  <a:lnTo>
                    <a:pt x="626" y="185"/>
                  </a:lnTo>
                  <a:lnTo>
                    <a:pt x="613" y="191"/>
                  </a:lnTo>
                  <a:lnTo>
                    <a:pt x="602" y="197"/>
                  </a:lnTo>
                  <a:lnTo>
                    <a:pt x="590" y="200"/>
                  </a:lnTo>
                  <a:lnTo>
                    <a:pt x="578" y="200"/>
                  </a:lnTo>
                  <a:lnTo>
                    <a:pt x="565" y="196"/>
                  </a:lnTo>
                  <a:lnTo>
                    <a:pt x="560" y="190"/>
                  </a:lnTo>
                  <a:lnTo>
                    <a:pt x="554" y="182"/>
                  </a:lnTo>
                  <a:lnTo>
                    <a:pt x="550" y="174"/>
                  </a:lnTo>
                  <a:lnTo>
                    <a:pt x="544" y="166"/>
                  </a:lnTo>
                  <a:lnTo>
                    <a:pt x="540" y="159"/>
                  </a:lnTo>
                  <a:lnTo>
                    <a:pt x="537" y="154"/>
                  </a:lnTo>
                  <a:lnTo>
                    <a:pt x="533" y="151"/>
                  </a:lnTo>
                  <a:lnTo>
                    <a:pt x="530" y="151"/>
                  </a:lnTo>
                  <a:lnTo>
                    <a:pt x="520" y="154"/>
                  </a:lnTo>
                  <a:lnTo>
                    <a:pt x="515" y="161"/>
                  </a:lnTo>
                  <a:lnTo>
                    <a:pt x="510" y="170"/>
                  </a:lnTo>
                  <a:lnTo>
                    <a:pt x="507" y="180"/>
                  </a:lnTo>
                  <a:lnTo>
                    <a:pt x="502" y="190"/>
                  </a:lnTo>
                  <a:lnTo>
                    <a:pt x="497" y="200"/>
                  </a:lnTo>
                  <a:lnTo>
                    <a:pt x="488" y="206"/>
                  </a:lnTo>
                  <a:lnTo>
                    <a:pt x="477" y="210"/>
                  </a:lnTo>
                  <a:lnTo>
                    <a:pt x="467" y="210"/>
                  </a:lnTo>
                  <a:lnTo>
                    <a:pt x="457" y="210"/>
                  </a:lnTo>
                  <a:lnTo>
                    <a:pt x="447" y="209"/>
                  </a:lnTo>
                  <a:lnTo>
                    <a:pt x="438" y="207"/>
                  </a:lnTo>
                  <a:lnTo>
                    <a:pt x="429" y="205"/>
                  </a:lnTo>
                  <a:lnTo>
                    <a:pt x="419" y="202"/>
                  </a:lnTo>
                  <a:lnTo>
                    <a:pt x="409" y="200"/>
                  </a:lnTo>
                  <a:lnTo>
                    <a:pt x="400" y="197"/>
                  </a:lnTo>
                  <a:lnTo>
                    <a:pt x="397" y="198"/>
                  </a:lnTo>
                  <a:lnTo>
                    <a:pt x="395" y="199"/>
                  </a:lnTo>
                  <a:lnTo>
                    <a:pt x="392" y="202"/>
                  </a:lnTo>
                  <a:lnTo>
                    <a:pt x="388" y="204"/>
                  </a:lnTo>
                  <a:lnTo>
                    <a:pt x="384" y="190"/>
                  </a:lnTo>
                  <a:lnTo>
                    <a:pt x="378" y="176"/>
                  </a:lnTo>
                  <a:lnTo>
                    <a:pt x="370" y="162"/>
                  </a:lnTo>
                  <a:lnTo>
                    <a:pt x="361" y="149"/>
                  </a:lnTo>
                  <a:lnTo>
                    <a:pt x="351" y="136"/>
                  </a:lnTo>
                  <a:lnTo>
                    <a:pt x="338" y="127"/>
                  </a:lnTo>
                  <a:lnTo>
                    <a:pt x="324" y="121"/>
                  </a:lnTo>
                  <a:lnTo>
                    <a:pt x="309" y="119"/>
                  </a:lnTo>
                  <a:lnTo>
                    <a:pt x="309" y="122"/>
                  </a:lnTo>
                  <a:lnTo>
                    <a:pt x="311" y="125"/>
                  </a:lnTo>
                  <a:lnTo>
                    <a:pt x="312" y="128"/>
                  </a:lnTo>
                  <a:lnTo>
                    <a:pt x="312" y="132"/>
                  </a:lnTo>
                  <a:lnTo>
                    <a:pt x="308" y="137"/>
                  </a:lnTo>
                  <a:lnTo>
                    <a:pt x="303" y="144"/>
                  </a:lnTo>
                  <a:lnTo>
                    <a:pt x="298" y="150"/>
                  </a:lnTo>
                  <a:lnTo>
                    <a:pt x="296" y="156"/>
                  </a:lnTo>
                  <a:lnTo>
                    <a:pt x="292" y="173"/>
                  </a:lnTo>
                  <a:lnTo>
                    <a:pt x="288" y="192"/>
                  </a:lnTo>
                  <a:lnTo>
                    <a:pt x="285" y="210"/>
                  </a:lnTo>
                  <a:lnTo>
                    <a:pt x="281" y="229"/>
                  </a:lnTo>
                  <a:lnTo>
                    <a:pt x="274" y="247"/>
                  </a:lnTo>
                  <a:lnTo>
                    <a:pt x="266" y="263"/>
                  </a:lnTo>
                  <a:lnTo>
                    <a:pt x="256" y="277"/>
                  </a:lnTo>
                  <a:lnTo>
                    <a:pt x="240" y="288"/>
                  </a:lnTo>
                  <a:lnTo>
                    <a:pt x="206" y="293"/>
                  </a:lnTo>
                  <a:lnTo>
                    <a:pt x="176" y="285"/>
                  </a:lnTo>
                  <a:lnTo>
                    <a:pt x="153" y="264"/>
                  </a:lnTo>
                  <a:lnTo>
                    <a:pt x="135" y="238"/>
                  </a:lnTo>
                  <a:lnTo>
                    <a:pt x="119" y="206"/>
                  </a:lnTo>
                  <a:lnTo>
                    <a:pt x="108" y="172"/>
                  </a:lnTo>
                  <a:lnTo>
                    <a:pt x="98" y="139"/>
                  </a:lnTo>
                  <a:lnTo>
                    <a:pt x="91" y="110"/>
                  </a:lnTo>
                  <a:lnTo>
                    <a:pt x="89" y="90"/>
                  </a:lnTo>
                  <a:lnTo>
                    <a:pt x="88" y="69"/>
                  </a:lnTo>
                  <a:lnTo>
                    <a:pt x="85" y="49"/>
                  </a:lnTo>
                  <a:lnTo>
                    <a:pt x="75" y="33"/>
                  </a:lnTo>
                  <a:lnTo>
                    <a:pt x="72" y="30"/>
                  </a:lnTo>
                  <a:lnTo>
                    <a:pt x="67" y="28"/>
                  </a:lnTo>
                  <a:lnTo>
                    <a:pt x="63" y="27"/>
                  </a:lnTo>
                  <a:lnTo>
                    <a:pt x="57" y="25"/>
                  </a:lnTo>
                  <a:lnTo>
                    <a:pt x="51" y="24"/>
                  </a:lnTo>
                  <a:lnTo>
                    <a:pt x="45" y="23"/>
                  </a:lnTo>
                  <a:lnTo>
                    <a:pt x="39" y="22"/>
                  </a:lnTo>
                  <a:lnTo>
                    <a:pt x="32" y="20"/>
                  </a:lnTo>
                  <a:lnTo>
                    <a:pt x="36" y="17"/>
                  </a:lnTo>
                  <a:lnTo>
                    <a:pt x="38" y="13"/>
                  </a:lnTo>
                  <a:lnTo>
                    <a:pt x="40" y="10"/>
                  </a:lnTo>
                  <a:lnTo>
                    <a:pt x="43" y="7"/>
                  </a:lnTo>
                  <a:lnTo>
                    <a:pt x="38" y="7"/>
                  </a:lnTo>
                  <a:lnTo>
                    <a:pt x="32" y="6"/>
                  </a:lnTo>
                  <a:lnTo>
                    <a:pt x="27" y="5"/>
                  </a:lnTo>
                  <a:lnTo>
                    <a:pt x="22" y="5"/>
                  </a:lnTo>
                  <a:lnTo>
                    <a:pt x="16" y="4"/>
                  </a:lnTo>
                  <a:lnTo>
                    <a:pt x="11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29"/>
                  </a:lnTo>
                  <a:close/>
                </a:path>
              </a:pathLst>
            </a:custGeom>
            <a:solidFill>
              <a:srgbClr val="EAA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06" name="Freeform 139"/>
            <p:cNvSpPr>
              <a:spLocks/>
            </p:cNvSpPr>
            <p:nvPr/>
          </p:nvSpPr>
          <p:spPr bwMode="auto">
            <a:xfrm>
              <a:off x="2514" y="1388"/>
              <a:ext cx="165" cy="359"/>
            </a:xfrm>
            <a:custGeom>
              <a:avLst/>
              <a:gdLst>
                <a:gd name="T0" fmla="*/ 0 w 496"/>
                <a:gd name="T1" fmla="*/ 0 h 1078"/>
                <a:gd name="T2" fmla="*/ 0 w 496"/>
                <a:gd name="T3" fmla="*/ 0 h 1078"/>
                <a:gd name="T4" fmla="*/ 0 w 496"/>
                <a:gd name="T5" fmla="*/ 0 h 1078"/>
                <a:gd name="T6" fmla="*/ 0 w 496"/>
                <a:gd name="T7" fmla="*/ 0 h 1078"/>
                <a:gd name="T8" fmla="*/ 0 w 496"/>
                <a:gd name="T9" fmla="*/ 0 h 1078"/>
                <a:gd name="T10" fmla="*/ 0 w 496"/>
                <a:gd name="T11" fmla="*/ 0 h 1078"/>
                <a:gd name="T12" fmla="*/ 0 w 496"/>
                <a:gd name="T13" fmla="*/ 0 h 1078"/>
                <a:gd name="T14" fmla="*/ 0 w 496"/>
                <a:gd name="T15" fmla="*/ 0 h 1078"/>
                <a:gd name="T16" fmla="*/ 0 w 496"/>
                <a:gd name="T17" fmla="*/ 0 h 1078"/>
                <a:gd name="T18" fmla="*/ 0 w 496"/>
                <a:gd name="T19" fmla="*/ 0 h 1078"/>
                <a:gd name="T20" fmla="*/ 0 w 496"/>
                <a:gd name="T21" fmla="*/ 0 h 1078"/>
                <a:gd name="T22" fmla="*/ 0 w 496"/>
                <a:gd name="T23" fmla="*/ 0 h 1078"/>
                <a:gd name="T24" fmla="*/ 0 w 496"/>
                <a:gd name="T25" fmla="*/ 0 h 1078"/>
                <a:gd name="T26" fmla="*/ 0 w 496"/>
                <a:gd name="T27" fmla="*/ 0 h 1078"/>
                <a:gd name="T28" fmla="*/ 0 w 496"/>
                <a:gd name="T29" fmla="*/ 0 h 1078"/>
                <a:gd name="T30" fmla="*/ 0 w 496"/>
                <a:gd name="T31" fmla="*/ 0 h 1078"/>
                <a:gd name="T32" fmla="*/ 0 w 496"/>
                <a:gd name="T33" fmla="*/ 0 h 1078"/>
                <a:gd name="T34" fmla="*/ 0 w 496"/>
                <a:gd name="T35" fmla="*/ 0 h 1078"/>
                <a:gd name="T36" fmla="*/ 0 w 496"/>
                <a:gd name="T37" fmla="*/ 0 h 1078"/>
                <a:gd name="T38" fmla="*/ 0 w 496"/>
                <a:gd name="T39" fmla="*/ 0 h 1078"/>
                <a:gd name="T40" fmla="*/ 0 w 496"/>
                <a:gd name="T41" fmla="*/ 0 h 1078"/>
                <a:gd name="T42" fmla="*/ 0 w 496"/>
                <a:gd name="T43" fmla="*/ 0 h 1078"/>
                <a:gd name="T44" fmla="*/ 0 w 496"/>
                <a:gd name="T45" fmla="*/ 0 h 1078"/>
                <a:gd name="T46" fmla="*/ 0 w 496"/>
                <a:gd name="T47" fmla="*/ 0 h 1078"/>
                <a:gd name="T48" fmla="*/ 0 w 496"/>
                <a:gd name="T49" fmla="*/ 0 h 1078"/>
                <a:gd name="T50" fmla="*/ 0 w 496"/>
                <a:gd name="T51" fmla="*/ 0 h 1078"/>
                <a:gd name="T52" fmla="*/ 0 w 496"/>
                <a:gd name="T53" fmla="*/ 0 h 1078"/>
                <a:gd name="T54" fmla="*/ 0 w 496"/>
                <a:gd name="T55" fmla="*/ 0 h 1078"/>
                <a:gd name="T56" fmla="*/ 0 w 496"/>
                <a:gd name="T57" fmla="*/ 0 h 1078"/>
                <a:gd name="T58" fmla="*/ 0 w 496"/>
                <a:gd name="T59" fmla="*/ 0 h 1078"/>
                <a:gd name="T60" fmla="*/ 0 w 496"/>
                <a:gd name="T61" fmla="*/ 0 h 1078"/>
                <a:gd name="T62" fmla="*/ 0 w 496"/>
                <a:gd name="T63" fmla="*/ 0 h 1078"/>
                <a:gd name="T64" fmla="*/ 0 w 496"/>
                <a:gd name="T65" fmla="*/ 0 h 1078"/>
                <a:gd name="T66" fmla="*/ 0 w 496"/>
                <a:gd name="T67" fmla="*/ 0 h 1078"/>
                <a:gd name="T68" fmla="*/ 0 w 496"/>
                <a:gd name="T69" fmla="*/ 0 h 1078"/>
                <a:gd name="T70" fmla="*/ 0 w 496"/>
                <a:gd name="T71" fmla="*/ 0 h 1078"/>
                <a:gd name="T72" fmla="*/ 0 w 496"/>
                <a:gd name="T73" fmla="*/ 0 h 1078"/>
                <a:gd name="T74" fmla="*/ 0 w 496"/>
                <a:gd name="T75" fmla="*/ 0 h 1078"/>
                <a:gd name="T76" fmla="*/ 0 w 496"/>
                <a:gd name="T77" fmla="*/ 0 h 10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6"/>
                <a:gd name="T118" fmla="*/ 0 h 1078"/>
                <a:gd name="T119" fmla="*/ 496 w 496"/>
                <a:gd name="T120" fmla="*/ 1078 h 10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6" h="1078">
                  <a:moveTo>
                    <a:pt x="0" y="1078"/>
                  </a:moveTo>
                  <a:lnTo>
                    <a:pt x="496" y="8"/>
                  </a:lnTo>
                  <a:lnTo>
                    <a:pt x="485" y="7"/>
                  </a:lnTo>
                  <a:lnTo>
                    <a:pt x="476" y="5"/>
                  </a:lnTo>
                  <a:lnTo>
                    <a:pt x="466" y="3"/>
                  </a:lnTo>
                  <a:lnTo>
                    <a:pt x="455" y="1"/>
                  </a:lnTo>
                  <a:lnTo>
                    <a:pt x="445" y="0"/>
                  </a:lnTo>
                  <a:lnTo>
                    <a:pt x="434" y="1"/>
                  </a:lnTo>
                  <a:lnTo>
                    <a:pt x="424" y="3"/>
                  </a:lnTo>
                  <a:lnTo>
                    <a:pt x="413" y="7"/>
                  </a:lnTo>
                  <a:lnTo>
                    <a:pt x="402" y="14"/>
                  </a:lnTo>
                  <a:lnTo>
                    <a:pt x="390" y="23"/>
                  </a:lnTo>
                  <a:lnTo>
                    <a:pt x="381" y="33"/>
                  </a:lnTo>
                  <a:lnTo>
                    <a:pt x="371" y="42"/>
                  </a:lnTo>
                  <a:lnTo>
                    <a:pt x="361" y="52"/>
                  </a:lnTo>
                  <a:lnTo>
                    <a:pt x="350" y="60"/>
                  </a:lnTo>
                  <a:lnTo>
                    <a:pt x="338" y="67"/>
                  </a:lnTo>
                  <a:lnTo>
                    <a:pt x="326" y="71"/>
                  </a:lnTo>
                  <a:lnTo>
                    <a:pt x="315" y="75"/>
                  </a:lnTo>
                  <a:lnTo>
                    <a:pt x="303" y="77"/>
                  </a:lnTo>
                  <a:lnTo>
                    <a:pt x="290" y="79"/>
                  </a:lnTo>
                  <a:lnTo>
                    <a:pt x="278" y="79"/>
                  </a:lnTo>
                  <a:lnTo>
                    <a:pt x="266" y="78"/>
                  </a:lnTo>
                  <a:lnTo>
                    <a:pt x="256" y="74"/>
                  </a:lnTo>
                  <a:lnTo>
                    <a:pt x="248" y="68"/>
                  </a:lnTo>
                  <a:lnTo>
                    <a:pt x="241" y="58"/>
                  </a:lnTo>
                  <a:lnTo>
                    <a:pt x="220" y="63"/>
                  </a:lnTo>
                  <a:lnTo>
                    <a:pt x="200" y="66"/>
                  </a:lnTo>
                  <a:lnTo>
                    <a:pt x="180" y="67"/>
                  </a:lnTo>
                  <a:lnTo>
                    <a:pt x="159" y="66"/>
                  </a:lnTo>
                  <a:lnTo>
                    <a:pt x="138" y="64"/>
                  </a:lnTo>
                  <a:lnTo>
                    <a:pt x="117" y="61"/>
                  </a:lnTo>
                  <a:lnTo>
                    <a:pt x="96" y="58"/>
                  </a:lnTo>
                  <a:lnTo>
                    <a:pt x="75" y="56"/>
                  </a:lnTo>
                  <a:lnTo>
                    <a:pt x="69" y="73"/>
                  </a:lnTo>
                  <a:lnTo>
                    <a:pt x="63" y="91"/>
                  </a:lnTo>
                  <a:lnTo>
                    <a:pt x="59" y="110"/>
                  </a:lnTo>
                  <a:lnTo>
                    <a:pt x="58" y="129"/>
                  </a:lnTo>
                  <a:lnTo>
                    <a:pt x="0" y="1078"/>
                  </a:lnTo>
                  <a:close/>
                </a:path>
              </a:pathLst>
            </a:custGeom>
            <a:solidFill>
              <a:srgbClr val="CC8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07" name="Freeform 140"/>
            <p:cNvSpPr>
              <a:spLocks/>
            </p:cNvSpPr>
            <p:nvPr/>
          </p:nvSpPr>
          <p:spPr bwMode="auto">
            <a:xfrm>
              <a:off x="2393" y="1099"/>
              <a:ext cx="349" cy="330"/>
            </a:xfrm>
            <a:custGeom>
              <a:avLst/>
              <a:gdLst>
                <a:gd name="T0" fmla="*/ 0 w 1045"/>
                <a:gd name="T1" fmla="*/ 0 h 991"/>
                <a:gd name="T2" fmla="*/ 0 w 1045"/>
                <a:gd name="T3" fmla="*/ 0 h 991"/>
                <a:gd name="T4" fmla="*/ 0 w 1045"/>
                <a:gd name="T5" fmla="*/ 0 h 991"/>
                <a:gd name="T6" fmla="*/ 0 w 1045"/>
                <a:gd name="T7" fmla="*/ 0 h 991"/>
                <a:gd name="T8" fmla="*/ 0 w 1045"/>
                <a:gd name="T9" fmla="*/ 0 h 991"/>
                <a:gd name="T10" fmla="*/ 0 w 1045"/>
                <a:gd name="T11" fmla="*/ 0 h 991"/>
                <a:gd name="T12" fmla="*/ 0 w 1045"/>
                <a:gd name="T13" fmla="*/ 0 h 991"/>
                <a:gd name="T14" fmla="*/ 0 w 1045"/>
                <a:gd name="T15" fmla="*/ 0 h 991"/>
                <a:gd name="T16" fmla="*/ 0 w 1045"/>
                <a:gd name="T17" fmla="*/ 0 h 991"/>
                <a:gd name="T18" fmla="*/ 0 w 1045"/>
                <a:gd name="T19" fmla="*/ 0 h 991"/>
                <a:gd name="T20" fmla="*/ 0 w 1045"/>
                <a:gd name="T21" fmla="*/ 0 h 991"/>
                <a:gd name="T22" fmla="*/ 0 w 1045"/>
                <a:gd name="T23" fmla="*/ 0 h 991"/>
                <a:gd name="T24" fmla="*/ 0 w 1045"/>
                <a:gd name="T25" fmla="*/ 0 h 991"/>
                <a:gd name="T26" fmla="*/ 0 w 1045"/>
                <a:gd name="T27" fmla="*/ 0 h 991"/>
                <a:gd name="T28" fmla="*/ 0 w 1045"/>
                <a:gd name="T29" fmla="*/ 0 h 991"/>
                <a:gd name="T30" fmla="*/ 0 w 1045"/>
                <a:gd name="T31" fmla="*/ 0 h 991"/>
                <a:gd name="T32" fmla="*/ 0 w 1045"/>
                <a:gd name="T33" fmla="*/ 0 h 991"/>
                <a:gd name="T34" fmla="*/ 0 w 1045"/>
                <a:gd name="T35" fmla="*/ 0 h 991"/>
                <a:gd name="T36" fmla="*/ 0 w 1045"/>
                <a:gd name="T37" fmla="*/ 0 h 991"/>
                <a:gd name="T38" fmla="*/ 0 w 1045"/>
                <a:gd name="T39" fmla="*/ 0 h 991"/>
                <a:gd name="T40" fmla="*/ 0 w 1045"/>
                <a:gd name="T41" fmla="*/ 0 h 991"/>
                <a:gd name="T42" fmla="*/ 0 w 1045"/>
                <a:gd name="T43" fmla="*/ 0 h 991"/>
                <a:gd name="T44" fmla="*/ 0 w 1045"/>
                <a:gd name="T45" fmla="*/ 0 h 991"/>
                <a:gd name="T46" fmla="*/ 0 w 1045"/>
                <a:gd name="T47" fmla="*/ 0 h 991"/>
                <a:gd name="T48" fmla="*/ 0 w 1045"/>
                <a:gd name="T49" fmla="*/ 0 h 991"/>
                <a:gd name="T50" fmla="*/ 0 w 1045"/>
                <a:gd name="T51" fmla="*/ 0 h 991"/>
                <a:gd name="T52" fmla="*/ 0 w 1045"/>
                <a:gd name="T53" fmla="*/ 0 h 991"/>
                <a:gd name="T54" fmla="*/ 0 w 1045"/>
                <a:gd name="T55" fmla="*/ 0 h 991"/>
                <a:gd name="T56" fmla="*/ 0 w 1045"/>
                <a:gd name="T57" fmla="*/ 0 h 991"/>
                <a:gd name="T58" fmla="*/ 0 w 1045"/>
                <a:gd name="T59" fmla="*/ 0 h 991"/>
                <a:gd name="T60" fmla="*/ 0 w 1045"/>
                <a:gd name="T61" fmla="*/ 0 h 991"/>
                <a:gd name="T62" fmla="*/ 0 w 1045"/>
                <a:gd name="T63" fmla="*/ 0 h 991"/>
                <a:gd name="T64" fmla="*/ 0 w 1045"/>
                <a:gd name="T65" fmla="*/ 0 h 991"/>
                <a:gd name="T66" fmla="*/ 0 w 1045"/>
                <a:gd name="T67" fmla="*/ 0 h 991"/>
                <a:gd name="T68" fmla="*/ 0 w 1045"/>
                <a:gd name="T69" fmla="*/ 0 h 991"/>
                <a:gd name="T70" fmla="*/ 0 w 1045"/>
                <a:gd name="T71" fmla="*/ 0 h 991"/>
                <a:gd name="T72" fmla="*/ 0 w 1045"/>
                <a:gd name="T73" fmla="*/ 0 h 991"/>
                <a:gd name="T74" fmla="*/ 0 w 1045"/>
                <a:gd name="T75" fmla="*/ 0 h 991"/>
                <a:gd name="T76" fmla="*/ 0 w 1045"/>
                <a:gd name="T77" fmla="*/ 0 h 991"/>
                <a:gd name="T78" fmla="*/ 0 w 1045"/>
                <a:gd name="T79" fmla="*/ 0 h 991"/>
                <a:gd name="T80" fmla="*/ 0 w 1045"/>
                <a:gd name="T81" fmla="*/ 0 h 991"/>
                <a:gd name="T82" fmla="*/ 0 w 1045"/>
                <a:gd name="T83" fmla="*/ 0 h 991"/>
                <a:gd name="T84" fmla="*/ 0 w 1045"/>
                <a:gd name="T85" fmla="*/ 0 h 991"/>
                <a:gd name="T86" fmla="*/ 0 w 1045"/>
                <a:gd name="T87" fmla="*/ 0 h 991"/>
                <a:gd name="T88" fmla="*/ 0 w 1045"/>
                <a:gd name="T89" fmla="*/ 0 h 991"/>
                <a:gd name="T90" fmla="*/ 0 w 1045"/>
                <a:gd name="T91" fmla="*/ 0 h 991"/>
                <a:gd name="T92" fmla="*/ 0 w 1045"/>
                <a:gd name="T93" fmla="*/ 0 h 991"/>
                <a:gd name="T94" fmla="*/ 0 w 1045"/>
                <a:gd name="T95" fmla="*/ 0 h 991"/>
                <a:gd name="T96" fmla="*/ 0 w 1045"/>
                <a:gd name="T97" fmla="*/ 0 h 991"/>
                <a:gd name="T98" fmla="*/ 0 w 1045"/>
                <a:gd name="T99" fmla="*/ 0 h 991"/>
                <a:gd name="T100" fmla="*/ 0 w 1045"/>
                <a:gd name="T101" fmla="*/ 0 h 991"/>
                <a:gd name="T102" fmla="*/ 0 w 1045"/>
                <a:gd name="T103" fmla="*/ 0 h 991"/>
                <a:gd name="T104" fmla="*/ 0 w 1045"/>
                <a:gd name="T105" fmla="*/ 0 h 991"/>
                <a:gd name="T106" fmla="*/ 0 w 1045"/>
                <a:gd name="T107" fmla="*/ 0 h 991"/>
                <a:gd name="T108" fmla="*/ 0 w 1045"/>
                <a:gd name="T109" fmla="*/ 0 h 991"/>
                <a:gd name="T110" fmla="*/ 0 w 1045"/>
                <a:gd name="T111" fmla="*/ 0 h 99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45"/>
                <a:gd name="T169" fmla="*/ 0 h 991"/>
                <a:gd name="T170" fmla="*/ 1045 w 1045"/>
                <a:gd name="T171" fmla="*/ 991 h 99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45" h="991">
                  <a:moveTo>
                    <a:pt x="384" y="12"/>
                  </a:moveTo>
                  <a:lnTo>
                    <a:pt x="372" y="5"/>
                  </a:lnTo>
                  <a:lnTo>
                    <a:pt x="359" y="1"/>
                  </a:lnTo>
                  <a:lnTo>
                    <a:pt x="347" y="0"/>
                  </a:lnTo>
                  <a:lnTo>
                    <a:pt x="334" y="0"/>
                  </a:lnTo>
                  <a:lnTo>
                    <a:pt x="321" y="1"/>
                  </a:lnTo>
                  <a:lnTo>
                    <a:pt x="308" y="4"/>
                  </a:lnTo>
                  <a:lnTo>
                    <a:pt x="296" y="8"/>
                  </a:lnTo>
                  <a:lnTo>
                    <a:pt x="284" y="13"/>
                  </a:lnTo>
                  <a:lnTo>
                    <a:pt x="276" y="18"/>
                  </a:lnTo>
                  <a:lnTo>
                    <a:pt x="266" y="24"/>
                  </a:lnTo>
                  <a:lnTo>
                    <a:pt x="259" y="31"/>
                  </a:lnTo>
                  <a:lnTo>
                    <a:pt x="251" y="37"/>
                  </a:lnTo>
                  <a:lnTo>
                    <a:pt x="244" y="44"/>
                  </a:lnTo>
                  <a:lnTo>
                    <a:pt x="237" y="52"/>
                  </a:lnTo>
                  <a:lnTo>
                    <a:pt x="230" y="60"/>
                  </a:lnTo>
                  <a:lnTo>
                    <a:pt x="224" y="70"/>
                  </a:lnTo>
                  <a:lnTo>
                    <a:pt x="212" y="78"/>
                  </a:lnTo>
                  <a:lnTo>
                    <a:pt x="199" y="84"/>
                  </a:lnTo>
                  <a:lnTo>
                    <a:pt x="185" y="87"/>
                  </a:lnTo>
                  <a:lnTo>
                    <a:pt x="171" y="89"/>
                  </a:lnTo>
                  <a:lnTo>
                    <a:pt x="155" y="91"/>
                  </a:lnTo>
                  <a:lnTo>
                    <a:pt x="140" y="93"/>
                  </a:lnTo>
                  <a:lnTo>
                    <a:pt x="126" y="95"/>
                  </a:lnTo>
                  <a:lnTo>
                    <a:pt x="111" y="99"/>
                  </a:lnTo>
                  <a:lnTo>
                    <a:pt x="103" y="102"/>
                  </a:lnTo>
                  <a:lnTo>
                    <a:pt x="95" y="105"/>
                  </a:lnTo>
                  <a:lnTo>
                    <a:pt x="89" y="109"/>
                  </a:lnTo>
                  <a:lnTo>
                    <a:pt x="83" y="113"/>
                  </a:lnTo>
                  <a:lnTo>
                    <a:pt x="77" y="117"/>
                  </a:lnTo>
                  <a:lnTo>
                    <a:pt x="70" y="121"/>
                  </a:lnTo>
                  <a:lnTo>
                    <a:pt x="63" y="123"/>
                  </a:lnTo>
                  <a:lnTo>
                    <a:pt x="56" y="124"/>
                  </a:lnTo>
                  <a:lnTo>
                    <a:pt x="55" y="134"/>
                  </a:lnTo>
                  <a:lnTo>
                    <a:pt x="51" y="141"/>
                  </a:lnTo>
                  <a:lnTo>
                    <a:pt x="43" y="147"/>
                  </a:lnTo>
                  <a:lnTo>
                    <a:pt x="38" y="153"/>
                  </a:lnTo>
                  <a:lnTo>
                    <a:pt x="35" y="164"/>
                  </a:lnTo>
                  <a:lnTo>
                    <a:pt x="33" y="175"/>
                  </a:lnTo>
                  <a:lnTo>
                    <a:pt x="31" y="186"/>
                  </a:lnTo>
                  <a:lnTo>
                    <a:pt x="27" y="197"/>
                  </a:lnTo>
                  <a:lnTo>
                    <a:pt x="28" y="205"/>
                  </a:lnTo>
                  <a:lnTo>
                    <a:pt x="30" y="211"/>
                  </a:lnTo>
                  <a:lnTo>
                    <a:pt x="32" y="217"/>
                  </a:lnTo>
                  <a:lnTo>
                    <a:pt x="35" y="221"/>
                  </a:lnTo>
                  <a:lnTo>
                    <a:pt x="41" y="228"/>
                  </a:lnTo>
                  <a:lnTo>
                    <a:pt x="47" y="235"/>
                  </a:lnTo>
                  <a:lnTo>
                    <a:pt x="53" y="244"/>
                  </a:lnTo>
                  <a:lnTo>
                    <a:pt x="57" y="253"/>
                  </a:lnTo>
                  <a:lnTo>
                    <a:pt x="65" y="272"/>
                  </a:lnTo>
                  <a:lnTo>
                    <a:pt x="64" y="294"/>
                  </a:lnTo>
                  <a:lnTo>
                    <a:pt x="57" y="316"/>
                  </a:lnTo>
                  <a:lnTo>
                    <a:pt x="46" y="337"/>
                  </a:lnTo>
                  <a:lnTo>
                    <a:pt x="39" y="352"/>
                  </a:lnTo>
                  <a:lnTo>
                    <a:pt x="35" y="367"/>
                  </a:lnTo>
                  <a:lnTo>
                    <a:pt x="31" y="382"/>
                  </a:lnTo>
                  <a:lnTo>
                    <a:pt x="26" y="397"/>
                  </a:lnTo>
                  <a:lnTo>
                    <a:pt x="18" y="424"/>
                  </a:lnTo>
                  <a:lnTo>
                    <a:pt x="12" y="451"/>
                  </a:lnTo>
                  <a:lnTo>
                    <a:pt x="7" y="479"/>
                  </a:lnTo>
                  <a:lnTo>
                    <a:pt x="3" y="506"/>
                  </a:lnTo>
                  <a:lnTo>
                    <a:pt x="1" y="533"/>
                  </a:lnTo>
                  <a:lnTo>
                    <a:pt x="0" y="560"/>
                  </a:lnTo>
                  <a:lnTo>
                    <a:pt x="1" y="588"/>
                  </a:lnTo>
                  <a:lnTo>
                    <a:pt x="3" y="615"/>
                  </a:lnTo>
                  <a:lnTo>
                    <a:pt x="6" y="624"/>
                  </a:lnTo>
                  <a:lnTo>
                    <a:pt x="11" y="633"/>
                  </a:lnTo>
                  <a:lnTo>
                    <a:pt x="17" y="642"/>
                  </a:lnTo>
                  <a:lnTo>
                    <a:pt x="26" y="650"/>
                  </a:lnTo>
                  <a:lnTo>
                    <a:pt x="34" y="657"/>
                  </a:lnTo>
                  <a:lnTo>
                    <a:pt x="42" y="664"/>
                  </a:lnTo>
                  <a:lnTo>
                    <a:pt x="52" y="670"/>
                  </a:lnTo>
                  <a:lnTo>
                    <a:pt x="61" y="676"/>
                  </a:lnTo>
                  <a:lnTo>
                    <a:pt x="70" y="683"/>
                  </a:lnTo>
                  <a:lnTo>
                    <a:pt x="80" y="689"/>
                  </a:lnTo>
                  <a:lnTo>
                    <a:pt x="89" y="693"/>
                  </a:lnTo>
                  <a:lnTo>
                    <a:pt x="99" y="697"/>
                  </a:lnTo>
                  <a:lnTo>
                    <a:pt x="108" y="700"/>
                  </a:lnTo>
                  <a:lnTo>
                    <a:pt x="118" y="703"/>
                  </a:lnTo>
                  <a:lnTo>
                    <a:pt x="129" y="705"/>
                  </a:lnTo>
                  <a:lnTo>
                    <a:pt x="140" y="706"/>
                  </a:lnTo>
                  <a:lnTo>
                    <a:pt x="147" y="711"/>
                  </a:lnTo>
                  <a:lnTo>
                    <a:pt x="154" y="715"/>
                  </a:lnTo>
                  <a:lnTo>
                    <a:pt x="159" y="720"/>
                  </a:lnTo>
                  <a:lnTo>
                    <a:pt x="160" y="726"/>
                  </a:lnTo>
                  <a:lnTo>
                    <a:pt x="153" y="753"/>
                  </a:lnTo>
                  <a:lnTo>
                    <a:pt x="150" y="780"/>
                  </a:lnTo>
                  <a:lnTo>
                    <a:pt x="153" y="807"/>
                  </a:lnTo>
                  <a:lnTo>
                    <a:pt x="160" y="831"/>
                  </a:lnTo>
                  <a:lnTo>
                    <a:pt x="169" y="853"/>
                  </a:lnTo>
                  <a:lnTo>
                    <a:pt x="179" y="874"/>
                  </a:lnTo>
                  <a:lnTo>
                    <a:pt x="190" y="894"/>
                  </a:lnTo>
                  <a:lnTo>
                    <a:pt x="203" y="914"/>
                  </a:lnTo>
                  <a:lnTo>
                    <a:pt x="216" y="933"/>
                  </a:lnTo>
                  <a:lnTo>
                    <a:pt x="232" y="952"/>
                  </a:lnTo>
                  <a:lnTo>
                    <a:pt x="249" y="970"/>
                  </a:lnTo>
                  <a:lnTo>
                    <a:pt x="268" y="987"/>
                  </a:lnTo>
                  <a:lnTo>
                    <a:pt x="271" y="989"/>
                  </a:lnTo>
                  <a:lnTo>
                    <a:pt x="275" y="990"/>
                  </a:lnTo>
                  <a:lnTo>
                    <a:pt x="279" y="991"/>
                  </a:lnTo>
                  <a:lnTo>
                    <a:pt x="283" y="991"/>
                  </a:lnTo>
                  <a:lnTo>
                    <a:pt x="287" y="990"/>
                  </a:lnTo>
                  <a:lnTo>
                    <a:pt x="293" y="989"/>
                  </a:lnTo>
                  <a:lnTo>
                    <a:pt x="298" y="987"/>
                  </a:lnTo>
                  <a:lnTo>
                    <a:pt x="303" y="983"/>
                  </a:lnTo>
                  <a:lnTo>
                    <a:pt x="314" y="961"/>
                  </a:lnTo>
                  <a:lnTo>
                    <a:pt x="319" y="940"/>
                  </a:lnTo>
                  <a:lnTo>
                    <a:pt x="320" y="919"/>
                  </a:lnTo>
                  <a:lnTo>
                    <a:pt x="327" y="898"/>
                  </a:lnTo>
                  <a:lnTo>
                    <a:pt x="333" y="884"/>
                  </a:lnTo>
                  <a:lnTo>
                    <a:pt x="339" y="870"/>
                  </a:lnTo>
                  <a:lnTo>
                    <a:pt x="347" y="856"/>
                  </a:lnTo>
                  <a:lnTo>
                    <a:pt x="353" y="842"/>
                  </a:lnTo>
                  <a:lnTo>
                    <a:pt x="361" y="829"/>
                  </a:lnTo>
                  <a:lnTo>
                    <a:pt x="370" y="818"/>
                  </a:lnTo>
                  <a:lnTo>
                    <a:pt x="379" y="809"/>
                  </a:lnTo>
                  <a:lnTo>
                    <a:pt x="391" y="803"/>
                  </a:lnTo>
                  <a:lnTo>
                    <a:pt x="396" y="805"/>
                  </a:lnTo>
                  <a:lnTo>
                    <a:pt x="401" y="809"/>
                  </a:lnTo>
                  <a:lnTo>
                    <a:pt x="407" y="814"/>
                  </a:lnTo>
                  <a:lnTo>
                    <a:pt x="412" y="821"/>
                  </a:lnTo>
                  <a:lnTo>
                    <a:pt x="418" y="829"/>
                  </a:lnTo>
                  <a:lnTo>
                    <a:pt x="423" y="837"/>
                  </a:lnTo>
                  <a:lnTo>
                    <a:pt x="428" y="847"/>
                  </a:lnTo>
                  <a:lnTo>
                    <a:pt x="432" y="855"/>
                  </a:lnTo>
                  <a:lnTo>
                    <a:pt x="441" y="868"/>
                  </a:lnTo>
                  <a:lnTo>
                    <a:pt x="451" y="879"/>
                  </a:lnTo>
                  <a:lnTo>
                    <a:pt x="464" y="888"/>
                  </a:lnTo>
                  <a:lnTo>
                    <a:pt x="478" y="895"/>
                  </a:lnTo>
                  <a:lnTo>
                    <a:pt x="493" y="900"/>
                  </a:lnTo>
                  <a:lnTo>
                    <a:pt x="508" y="904"/>
                  </a:lnTo>
                  <a:lnTo>
                    <a:pt x="524" y="905"/>
                  </a:lnTo>
                  <a:lnTo>
                    <a:pt x="540" y="905"/>
                  </a:lnTo>
                  <a:lnTo>
                    <a:pt x="550" y="896"/>
                  </a:lnTo>
                  <a:lnTo>
                    <a:pt x="556" y="881"/>
                  </a:lnTo>
                  <a:lnTo>
                    <a:pt x="560" y="862"/>
                  </a:lnTo>
                  <a:lnTo>
                    <a:pt x="561" y="845"/>
                  </a:lnTo>
                  <a:lnTo>
                    <a:pt x="566" y="842"/>
                  </a:lnTo>
                  <a:lnTo>
                    <a:pt x="572" y="840"/>
                  </a:lnTo>
                  <a:lnTo>
                    <a:pt x="579" y="839"/>
                  </a:lnTo>
                  <a:lnTo>
                    <a:pt x="583" y="839"/>
                  </a:lnTo>
                  <a:lnTo>
                    <a:pt x="588" y="841"/>
                  </a:lnTo>
                  <a:lnTo>
                    <a:pt x="593" y="844"/>
                  </a:lnTo>
                  <a:lnTo>
                    <a:pt x="597" y="847"/>
                  </a:lnTo>
                  <a:lnTo>
                    <a:pt x="601" y="850"/>
                  </a:lnTo>
                  <a:lnTo>
                    <a:pt x="604" y="853"/>
                  </a:lnTo>
                  <a:lnTo>
                    <a:pt x="609" y="857"/>
                  </a:lnTo>
                  <a:lnTo>
                    <a:pt x="612" y="860"/>
                  </a:lnTo>
                  <a:lnTo>
                    <a:pt x="615" y="864"/>
                  </a:lnTo>
                  <a:lnTo>
                    <a:pt x="619" y="871"/>
                  </a:lnTo>
                  <a:lnTo>
                    <a:pt x="621" y="879"/>
                  </a:lnTo>
                  <a:lnTo>
                    <a:pt x="624" y="886"/>
                  </a:lnTo>
                  <a:lnTo>
                    <a:pt x="628" y="891"/>
                  </a:lnTo>
                  <a:lnTo>
                    <a:pt x="635" y="892"/>
                  </a:lnTo>
                  <a:lnTo>
                    <a:pt x="640" y="892"/>
                  </a:lnTo>
                  <a:lnTo>
                    <a:pt x="644" y="892"/>
                  </a:lnTo>
                  <a:lnTo>
                    <a:pt x="650" y="893"/>
                  </a:lnTo>
                  <a:lnTo>
                    <a:pt x="663" y="891"/>
                  </a:lnTo>
                  <a:lnTo>
                    <a:pt x="676" y="886"/>
                  </a:lnTo>
                  <a:lnTo>
                    <a:pt x="688" y="881"/>
                  </a:lnTo>
                  <a:lnTo>
                    <a:pt x="700" y="875"/>
                  </a:lnTo>
                  <a:lnTo>
                    <a:pt x="712" y="868"/>
                  </a:lnTo>
                  <a:lnTo>
                    <a:pt x="723" y="862"/>
                  </a:lnTo>
                  <a:lnTo>
                    <a:pt x="735" y="855"/>
                  </a:lnTo>
                  <a:lnTo>
                    <a:pt x="747" y="850"/>
                  </a:lnTo>
                  <a:lnTo>
                    <a:pt x="747" y="846"/>
                  </a:lnTo>
                  <a:lnTo>
                    <a:pt x="746" y="841"/>
                  </a:lnTo>
                  <a:lnTo>
                    <a:pt x="745" y="836"/>
                  </a:lnTo>
                  <a:lnTo>
                    <a:pt x="745" y="832"/>
                  </a:lnTo>
                  <a:lnTo>
                    <a:pt x="752" y="829"/>
                  </a:lnTo>
                  <a:lnTo>
                    <a:pt x="759" y="826"/>
                  </a:lnTo>
                  <a:lnTo>
                    <a:pt x="766" y="824"/>
                  </a:lnTo>
                  <a:lnTo>
                    <a:pt x="772" y="821"/>
                  </a:lnTo>
                  <a:lnTo>
                    <a:pt x="778" y="819"/>
                  </a:lnTo>
                  <a:lnTo>
                    <a:pt x="785" y="817"/>
                  </a:lnTo>
                  <a:lnTo>
                    <a:pt x="790" y="816"/>
                  </a:lnTo>
                  <a:lnTo>
                    <a:pt x="795" y="816"/>
                  </a:lnTo>
                  <a:lnTo>
                    <a:pt x="815" y="817"/>
                  </a:lnTo>
                  <a:lnTo>
                    <a:pt x="835" y="819"/>
                  </a:lnTo>
                  <a:lnTo>
                    <a:pt x="855" y="821"/>
                  </a:lnTo>
                  <a:lnTo>
                    <a:pt x="875" y="824"/>
                  </a:lnTo>
                  <a:lnTo>
                    <a:pt x="895" y="827"/>
                  </a:lnTo>
                  <a:lnTo>
                    <a:pt x="915" y="830"/>
                  </a:lnTo>
                  <a:lnTo>
                    <a:pt x="935" y="833"/>
                  </a:lnTo>
                  <a:lnTo>
                    <a:pt x="955" y="835"/>
                  </a:lnTo>
                  <a:lnTo>
                    <a:pt x="961" y="809"/>
                  </a:lnTo>
                  <a:lnTo>
                    <a:pt x="965" y="783"/>
                  </a:lnTo>
                  <a:lnTo>
                    <a:pt x="968" y="757"/>
                  </a:lnTo>
                  <a:lnTo>
                    <a:pt x="972" y="731"/>
                  </a:lnTo>
                  <a:lnTo>
                    <a:pt x="977" y="705"/>
                  </a:lnTo>
                  <a:lnTo>
                    <a:pt x="983" y="680"/>
                  </a:lnTo>
                  <a:lnTo>
                    <a:pt x="991" y="657"/>
                  </a:lnTo>
                  <a:lnTo>
                    <a:pt x="1002" y="634"/>
                  </a:lnTo>
                  <a:lnTo>
                    <a:pt x="1005" y="632"/>
                  </a:lnTo>
                  <a:lnTo>
                    <a:pt x="1008" y="631"/>
                  </a:lnTo>
                  <a:lnTo>
                    <a:pt x="1012" y="630"/>
                  </a:lnTo>
                  <a:lnTo>
                    <a:pt x="1017" y="630"/>
                  </a:lnTo>
                  <a:lnTo>
                    <a:pt x="1023" y="629"/>
                  </a:lnTo>
                  <a:lnTo>
                    <a:pt x="1028" y="627"/>
                  </a:lnTo>
                  <a:lnTo>
                    <a:pt x="1032" y="622"/>
                  </a:lnTo>
                  <a:lnTo>
                    <a:pt x="1035" y="616"/>
                  </a:lnTo>
                  <a:lnTo>
                    <a:pt x="1039" y="591"/>
                  </a:lnTo>
                  <a:lnTo>
                    <a:pt x="1043" y="564"/>
                  </a:lnTo>
                  <a:lnTo>
                    <a:pt x="1045" y="539"/>
                  </a:lnTo>
                  <a:lnTo>
                    <a:pt x="1042" y="516"/>
                  </a:lnTo>
                  <a:lnTo>
                    <a:pt x="1038" y="503"/>
                  </a:lnTo>
                  <a:lnTo>
                    <a:pt x="1031" y="491"/>
                  </a:lnTo>
                  <a:lnTo>
                    <a:pt x="1023" y="478"/>
                  </a:lnTo>
                  <a:lnTo>
                    <a:pt x="1013" y="466"/>
                  </a:lnTo>
                  <a:lnTo>
                    <a:pt x="1003" y="454"/>
                  </a:lnTo>
                  <a:lnTo>
                    <a:pt x="993" y="440"/>
                  </a:lnTo>
                  <a:lnTo>
                    <a:pt x="984" y="428"/>
                  </a:lnTo>
                  <a:lnTo>
                    <a:pt x="977" y="415"/>
                  </a:lnTo>
                  <a:lnTo>
                    <a:pt x="977" y="389"/>
                  </a:lnTo>
                  <a:lnTo>
                    <a:pt x="980" y="362"/>
                  </a:lnTo>
                  <a:lnTo>
                    <a:pt x="985" y="335"/>
                  </a:lnTo>
                  <a:lnTo>
                    <a:pt x="990" y="306"/>
                  </a:lnTo>
                  <a:lnTo>
                    <a:pt x="978" y="297"/>
                  </a:lnTo>
                  <a:lnTo>
                    <a:pt x="965" y="288"/>
                  </a:lnTo>
                  <a:lnTo>
                    <a:pt x="953" y="278"/>
                  </a:lnTo>
                  <a:lnTo>
                    <a:pt x="941" y="268"/>
                  </a:lnTo>
                  <a:lnTo>
                    <a:pt x="930" y="258"/>
                  </a:lnTo>
                  <a:lnTo>
                    <a:pt x="918" y="247"/>
                  </a:lnTo>
                  <a:lnTo>
                    <a:pt x="907" y="236"/>
                  </a:lnTo>
                  <a:lnTo>
                    <a:pt x="895" y="226"/>
                  </a:lnTo>
                  <a:lnTo>
                    <a:pt x="884" y="215"/>
                  </a:lnTo>
                  <a:lnTo>
                    <a:pt x="872" y="204"/>
                  </a:lnTo>
                  <a:lnTo>
                    <a:pt x="861" y="193"/>
                  </a:lnTo>
                  <a:lnTo>
                    <a:pt x="849" y="183"/>
                  </a:lnTo>
                  <a:lnTo>
                    <a:pt x="838" y="173"/>
                  </a:lnTo>
                  <a:lnTo>
                    <a:pt x="825" y="163"/>
                  </a:lnTo>
                  <a:lnTo>
                    <a:pt x="813" y="154"/>
                  </a:lnTo>
                  <a:lnTo>
                    <a:pt x="800" y="145"/>
                  </a:lnTo>
                  <a:lnTo>
                    <a:pt x="791" y="139"/>
                  </a:lnTo>
                  <a:lnTo>
                    <a:pt x="781" y="132"/>
                  </a:lnTo>
                  <a:lnTo>
                    <a:pt x="770" y="124"/>
                  </a:lnTo>
                  <a:lnTo>
                    <a:pt x="759" y="116"/>
                  </a:lnTo>
                  <a:lnTo>
                    <a:pt x="747" y="109"/>
                  </a:lnTo>
                  <a:lnTo>
                    <a:pt x="736" y="101"/>
                  </a:lnTo>
                  <a:lnTo>
                    <a:pt x="724" y="94"/>
                  </a:lnTo>
                  <a:lnTo>
                    <a:pt x="712" y="88"/>
                  </a:lnTo>
                  <a:lnTo>
                    <a:pt x="700" y="84"/>
                  </a:lnTo>
                  <a:lnTo>
                    <a:pt x="688" y="81"/>
                  </a:lnTo>
                  <a:lnTo>
                    <a:pt x="676" y="79"/>
                  </a:lnTo>
                  <a:lnTo>
                    <a:pt x="664" y="79"/>
                  </a:lnTo>
                  <a:lnTo>
                    <a:pt x="652" y="82"/>
                  </a:lnTo>
                  <a:lnTo>
                    <a:pt x="642" y="88"/>
                  </a:lnTo>
                  <a:lnTo>
                    <a:pt x="631" y="96"/>
                  </a:lnTo>
                  <a:lnTo>
                    <a:pt x="621" y="107"/>
                  </a:lnTo>
                  <a:lnTo>
                    <a:pt x="614" y="109"/>
                  </a:lnTo>
                  <a:lnTo>
                    <a:pt x="606" y="104"/>
                  </a:lnTo>
                  <a:lnTo>
                    <a:pt x="599" y="99"/>
                  </a:lnTo>
                  <a:lnTo>
                    <a:pt x="591" y="104"/>
                  </a:lnTo>
                  <a:lnTo>
                    <a:pt x="592" y="108"/>
                  </a:lnTo>
                  <a:lnTo>
                    <a:pt x="594" y="112"/>
                  </a:lnTo>
                  <a:lnTo>
                    <a:pt x="596" y="117"/>
                  </a:lnTo>
                  <a:lnTo>
                    <a:pt x="598" y="121"/>
                  </a:lnTo>
                  <a:lnTo>
                    <a:pt x="586" y="119"/>
                  </a:lnTo>
                  <a:lnTo>
                    <a:pt x="573" y="117"/>
                  </a:lnTo>
                  <a:lnTo>
                    <a:pt x="558" y="116"/>
                  </a:lnTo>
                  <a:lnTo>
                    <a:pt x="545" y="115"/>
                  </a:lnTo>
                  <a:lnTo>
                    <a:pt x="530" y="114"/>
                  </a:lnTo>
                  <a:lnTo>
                    <a:pt x="516" y="113"/>
                  </a:lnTo>
                  <a:lnTo>
                    <a:pt x="502" y="112"/>
                  </a:lnTo>
                  <a:lnTo>
                    <a:pt x="488" y="110"/>
                  </a:lnTo>
                  <a:lnTo>
                    <a:pt x="474" y="107"/>
                  </a:lnTo>
                  <a:lnTo>
                    <a:pt x="461" y="104"/>
                  </a:lnTo>
                  <a:lnTo>
                    <a:pt x="449" y="99"/>
                  </a:lnTo>
                  <a:lnTo>
                    <a:pt x="437" y="93"/>
                  </a:lnTo>
                  <a:lnTo>
                    <a:pt x="428" y="85"/>
                  </a:lnTo>
                  <a:lnTo>
                    <a:pt x="419" y="75"/>
                  </a:lnTo>
                  <a:lnTo>
                    <a:pt x="411" y="62"/>
                  </a:lnTo>
                  <a:lnTo>
                    <a:pt x="406" y="48"/>
                  </a:lnTo>
                  <a:lnTo>
                    <a:pt x="394" y="46"/>
                  </a:lnTo>
                  <a:lnTo>
                    <a:pt x="393" y="39"/>
                  </a:lnTo>
                  <a:lnTo>
                    <a:pt x="395" y="32"/>
                  </a:lnTo>
                  <a:lnTo>
                    <a:pt x="397" y="24"/>
                  </a:lnTo>
                  <a:lnTo>
                    <a:pt x="397" y="17"/>
                  </a:lnTo>
                  <a:lnTo>
                    <a:pt x="395" y="15"/>
                  </a:lnTo>
                  <a:lnTo>
                    <a:pt x="393" y="15"/>
                  </a:lnTo>
                  <a:lnTo>
                    <a:pt x="390" y="14"/>
                  </a:lnTo>
                  <a:lnTo>
                    <a:pt x="384" y="12"/>
                  </a:lnTo>
                  <a:close/>
                </a:path>
              </a:pathLst>
            </a:custGeom>
            <a:solidFill>
              <a:srgbClr val="FF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08" name="Freeform 141"/>
            <p:cNvSpPr>
              <a:spLocks/>
            </p:cNvSpPr>
            <p:nvPr/>
          </p:nvSpPr>
          <p:spPr bwMode="auto">
            <a:xfrm>
              <a:off x="2430" y="1293"/>
              <a:ext cx="35" cy="41"/>
            </a:xfrm>
            <a:custGeom>
              <a:avLst/>
              <a:gdLst>
                <a:gd name="T0" fmla="*/ 0 w 105"/>
                <a:gd name="T1" fmla="*/ 0 h 123"/>
                <a:gd name="T2" fmla="*/ 0 w 105"/>
                <a:gd name="T3" fmla="*/ 0 h 123"/>
                <a:gd name="T4" fmla="*/ 0 w 105"/>
                <a:gd name="T5" fmla="*/ 0 h 123"/>
                <a:gd name="T6" fmla="*/ 0 w 105"/>
                <a:gd name="T7" fmla="*/ 0 h 123"/>
                <a:gd name="T8" fmla="*/ 0 w 105"/>
                <a:gd name="T9" fmla="*/ 0 h 123"/>
                <a:gd name="T10" fmla="*/ 0 w 105"/>
                <a:gd name="T11" fmla="*/ 0 h 123"/>
                <a:gd name="T12" fmla="*/ 0 w 105"/>
                <a:gd name="T13" fmla="*/ 0 h 123"/>
                <a:gd name="T14" fmla="*/ 0 w 105"/>
                <a:gd name="T15" fmla="*/ 0 h 123"/>
                <a:gd name="T16" fmla="*/ 0 w 105"/>
                <a:gd name="T17" fmla="*/ 0 h 123"/>
                <a:gd name="T18" fmla="*/ 0 w 105"/>
                <a:gd name="T19" fmla="*/ 0 h 123"/>
                <a:gd name="T20" fmla="*/ 0 w 105"/>
                <a:gd name="T21" fmla="*/ 0 h 123"/>
                <a:gd name="T22" fmla="*/ 0 w 105"/>
                <a:gd name="T23" fmla="*/ 0 h 123"/>
                <a:gd name="T24" fmla="*/ 0 w 105"/>
                <a:gd name="T25" fmla="*/ 0 h 123"/>
                <a:gd name="T26" fmla="*/ 0 w 105"/>
                <a:gd name="T27" fmla="*/ 0 h 123"/>
                <a:gd name="T28" fmla="*/ 0 w 105"/>
                <a:gd name="T29" fmla="*/ 0 h 123"/>
                <a:gd name="T30" fmla="*/ 0 w 105"/>
                <a:gd name="T31" fmla="*/ 0 h 123"/>
                <a:gd name="T32" fmla="*/ 0 w 105"/>
                <a:gd name="T33" fmla="*/ 0 h 123"/>
                <a:gd name="T34" fmla="*/ 0 w 105"/>
                <a:gd name="T35" fmla="*/ 0 h 123"/>
                <a:gd name="T36" fmla="*/ 0 w 105"/>
                <a:gd name="T37" fmla="*/ 0 h 123"/>
                <a:gd name="T38" fmla="*/ 0 w 105"/>
                <a:gd name="T39" fmla="*/ 0 h 123"/>
                <a:gd name="T40" fmla="*/ 0 w 105"/>
                <a:gd name="T41" fmla="*/ 0 h 123"/>
                <a:gd name="T42" fmla="*/ 0 w 105"/>
                <a:gd name="T43" fmla="*/ 0 h 123"/>
                <a:gd name="T44" fmla="*/ 0 w 105"/>
                <a:gd name="T45" fmla="*/ 0 h 123"/>
                <a:gd name="T46" fmla="*/ 0 w 105"/>
                <a:gd name="T47" fmla="*/ 0 h 123"/>
                <a:gd name="T48" fmla="*/ 0 w 105"/>
                <a:gd name="T49" fmla="*/ 0 h 123"/>
                <a:gd name="T50" fmla="*/ 0 w 105"/>
                <a:gd name="T51" fmla="*/ 0 h 123"/>
                <a:gd name="T52" fmla="*/ 0 w 105"/>
                <a:gd name="T53" fmla="*/ 0 h 123"/>
                <a:gd name="T54" fmla="*/ 0 w 105"/>
                <a:gd name="T55" fmla="*/ 0 h 123"/>
                <a:gd name="T56" fmla="*/ 0 w 105"/>
                <a:gd name="T57" fmla="*/ 0 h 123"/>
                <a:gd name="T58" fmla="*/ 0 w 105"/>
                <a:gd name="T59" fmla="*/ 0 h 123"/>
                <a:gd name="T60" fmla="*/ 0 w 105"/>
                <a:gd name="T61" fmla="*/ 0 h 123"/>
                <a:gd name="T62" fmla="*/ 0 w 105"/>
                <a:gd name="T63" fmla="*/ 0 h 123"/>
                <a:gd name="T64" fmla="*/ 0 w 105"/>
                <a:gd name="T65" fmla="*/ 0 h 123"/>
                <a:gd name="T66" fmla="*/ 0 w 105"/>
                <a:gd name="T67" fmla="*/ 0 h 123"/>
                <a:gd name="T68" fmla="*/ 0 w 105"/>
                <a:gd name="T69" fmla="*/ 0 h 123"/>
                <a:gd name="T70" fmla="*/ 0 w 105"/>
                <a:gd name="T71" fmla="*/ 0 h 123"/>
                <a:gd name="T72" fmla="*/ 0 w 105"/>
                <a:gd name="T73" fmla="*/ 0 h 123"/>
                <a:gd name="T74" fmla="*/ 0 w 105"/>
                <a:gd name="T75" fmla="*/ 0 h 123"/>
                <a:gd name="T76" fmla="*/ 0 w 105"/>
                <a:gd name="T77" fmla="*/ 0 h 123"/>
                <a:gd name="T78" fmla="*/ 0 w 105"/>
                <a:gd name="T79" fmla="*/ 0 h 123"/>
                <a:gd name="T80" fmla="*/ 0 w 105"/>
                <a:gd name="T81" fmla="*/ 0 h 1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5"/>
                <a:gd name="T124" fmla="*/ 0 h 123"/>
                <a:gd name="T125" fmla="*/ 105 w 105"/>
                <a:gd name="T126" fmla="*/ 123 h 12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5" h="123">
                  <a:moveTo>
                    <a:pt x="0" y="94"/>
                  </a:moveTo>
                  <a:lnTo>
                    <a:pt x="17" y="92"/>
                  </a:lnTo>
                  <a:lnTo>
                    <a:pt x="30" y="85"/>
                  </a:lnTo>
                  <a:lnTo>
                    <a:pt x="40" y="74"/>
                  </a:lnTo>
                  <a:lnTo>
                    <a:pt x="47" y="61"/>
                  </a:lnTo>
                  <a:lnTo>
                    <a:pt x="53" y="47"/>
                  </a:lnTo>
                  <a:lnTo>
                    <a:pt x="59" y="34"/>
                  </a:lnTo>
                  <a:lnTo>
                    <a:pt x="67" y="21"/>
                  </a:lnTo>
                  <a:lnTo>
                    <a:pt x="76" y="11"/>
                  </a:lnTo>
                  <a:lnTo>
                    <a:pt x="84" y="6"/>
                  </a:lnTo>
                  <a:lnTo>
                    <a:pt x="94" y="2"/>
                  </a:lnTo>
                  <a:lnTo>
                    <a:pt x="101" y="0"/>
                  </a:lnTo>
                  <a:lnTo>
                    <a:pt x="103" y="1"/>
                  </a:lnTo>
                  <a:lnTo>
                    <a:pt x="105" y="14"/>
                  </a:lnTo>
                  <a:lnTo>
                    <a:pt x="105" y="27"/>
                  </a:lnTo>
                  <a:lnTo>
                    <a:pt x="103" y="39"/>
                  </a:lnTo>
                  <a:lnTo>
                    <a:pt x="99" y="51"/>
                  </a:lnTo>
                  <a:lnTo>
                    <a:pt x="94" y="63"/>
                  </a:lnTo>
                  <a:lnTo>
                    <a:pt x="87" y="75"/>
                  </a:lnTo>
                  <a:lnTo>
                    <a:pt x="79" y="87"/>
                  </a:lnTo>
                  <a:lnTo>
                    <a:pt x="70" y="98"/>
                  </a:lnTo>
                  <a:lnTo>
                    <a:pt x="68" y="102"/>
                  </a:lnTo>
                  <a:lnTo>
                    <a:pt x="69" y="108"/>
                  </a:lnTo>
                  <a:lnTo>
                    <a:pt x="69" y="115"/>
                  </a:lnTo>
                  <a:lnTo>
                    <a:pt x="67" y="119"/>
                  </a:lnTo>
                  <a:lnTo>
                    <a:pt x="63" y="120"/>
                  </a:lnTo>
                  <a:lnTo>
                    <a:pt x="59" y="121"/>
                  </a:lnTo>
                  <a:lnTo>
                    <a:pt x="55" y="121"/>
                  </a:lnTo>
                  <a:lnTo>
                    <a:pt x="51" y="121"/>
                  </a:lnTo>
                  <a:lnTo>
                    <a:pt x="46" y="122"/>
                  </a:lnTo>
                  <a:lnTo>
                    <a:pt x="42" y="122"/>
                  </a:lnTo>
                  <a:lnTo>
                    <a:pt x="37" y="122"/>
                  </a:lnTo>
                  <a:lnTo>
                    <a:pt x="31" y="123"/>
                  </a:lnTo>
                  <a:lnTo>
                    <a:pt x="27" y="121"/>
                  </a:lnTo>
                  <a:lnTo>
                    <a:pt x="22" y="118"/>
                  </a:lnTo>
                  <a:lnTo>
                    <a:pt x="18" y="115"/>
                  </a:lnTo>
                  <a:lnTo>
                    <a:pt x="14" y="112"/>
                  </a:lnTo>
                  <a:lnTo>
                    <a:pt x="9" y="108"/>
                  </a:lnTo>
                  <a:lnTo>
                    <a:pt x="6" y="104"/>
                  </a:lnTo>
                  <a:lnTo>
                    <a:pt x="3" y="9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E09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09" name="Freeform 142"/>
            <p:cNvSpPr>
              <a:spLocks/>
            </p:cNvSpPr>
            <p:nvPr/>
          </p:nvSpPr>
          <p:spPr bwMode="auto">
            <a:xfrm>
              <a:off x="2480" y="1330"/>
              <a:ext cx="51" cy="98"/>
            </a:xfrm>
            <a:custGeom>
              <a:avLst/>
              <a:gdLst>
                <a:gd name="T0" fmla="*/ 0 w 154"/>
                <a:gd name="T1" fmla="*/ 0 h 293"/>
                <a:gd name="T2" fmla="*/ 0 w 154"/>
                <a:gd name="T3" fmla="*/ 0 h 293"/>
                <a:gd name="T4" fmla="*/ 0 w 154"/>
                <a:gd name="T5" fmla="*/ 0 h 293"/>
                <a:gd name="T6" fmla="*/ 0 w 154"/>
                <a:gd name="T7" fmla="*/ 0 h 293"/>
                <a:gd name="T8" fmla="*/ 0 w 154"/>
                <a:gd name="T9" fmla="*/ 0 h 293"/>
                <a:gd name="T10" fmla="*/ 0 w 154"/>
                <a:gd name="T11" fmla="*/ 0 h 293"/>
                <a:gd name="T12" fmla="*/ 0 w 154"/>
                <a:gd name="T13" fmla="*/ 0 h 293"/>
                <a:gd name="T14" fmla="*/ 0 w 154"/>
                <a:gd name="T15" fmla="*/ 0 h 293"/>
                <a:gd name="T16" fmla="*/ 0 w 154"/>
                <a:gd name="T17" fmla="*/ 0 h 293"/>
                <a:gd name="T18" fmla="*/ 0 w 154"/>
                <a:gd name="T19" fmla="*/ 0 h 293"/>
                <a:gd name="T20" fmla="*/ 0 w 154"/>
                <a:gd name="T21" fmla="*/ 0 h 293"/>
                <a:gd name="T22" fmla="*/ 0 w 154"/>
                <a:gd name="T23" fmla="*/ 0 h 293"/>
                <a:gd name="T24" fmla="*/ 0 w 154"/>
                <a:gd name="T25" fmla="*/ 0 h 293"/>
                <a:gd name="T26" fmla="*/ 0 w 154"/>
                <a:gd name="T27" fmla="*/ 0 h 293"/>
                <a:gd name="T28" fmla="*/ 0 w 154"/>
                <a:gd name="T29" fmla="*/ 0 h 293"/>
                <a:gd name="T30" fmla="*/ 0 w 154"/>
                <a:gd name="T31" fmla="*/ 0 h 293"/>
                <a:gd name="T32" fmla="*/ 0 w 154"/>
                <a:gd name="T33" fmla="*/ 0 h 293"/>
                <a:gd name="T34" fmla="*/ 0 w 154"/>
                <a:gd name="T35" fmla="*/ 0 h 293"/>
                <a:gd name="T36" fmla="*/ 0 w 154"/>
                <a:gd name="T37" fmla="*/ 0 h 293"/>
                <a:gd name="T38" fmla="*/ 0 w 154"/>
                <a:gd name="T39" fmla="*/ 0 h 293"/>
                <a:gd name="T40" fmla="*/ 0 w 154"/>
                <a:gd name="T41" fmla="*/ 0 h 293"/>
                <a:gd name="T42" fmla="*/ 0 w 154"/>
                <a:gd name="T43" fmla="*/ 0 h 293"/>
                <a:gd name="T44" fmla="*/ 0 w 154"/>
                <a:gd name="T45" fmla="*/ 0 h 293"/>
                <a:gd name="T46" fmla="*/ 0 w 154"/>
                <a:gd name="T47" fmla="*/ 0 h 293"/>
                <a:gd name="T48" fmla="*/ 0 w 154"/>
                <a:gd name="T49" fmla="*/ 0 h 293"/>
                <a:gd name="T50" fmla="*/ 0 w 154"/>
                <a:gd name="T51" fmla="*/ 0 h 293"/>
                <a:gd name="T52" fmla="*/ 0 w 154"/>
                <a:gd name="T53" fmla="*/ 0 h 293"/>
                <a:gd name="T54" fmla="*/ 0 w 154"/>
                <a:gd name="T55" fmla="*/ 0 h 293"/>
                <a:gd name="T56" fmla="*/ 0 w 154"/>
                <a:gd name="T57" fmla="*/ 0 h 293"/>
                <a:gd name="T58" fmla="*/ 0 w 154"/>
                <a:gd name="T59" fmla="*/ 0 h 293"/>
                <a:gd name="T60" fmla="*/ 0 w 154"/>
                <a:gd name="T61" fmla="*/ 0 h 293"/>
                <a:gd name="T62" fmla="*/ 0 w 154"/>
                <a:gd name="T63" fmla="*/ 0 h 293"/>
                <a:gd name="T64" fmla="*/ 0 w 154"/>
                <a:gd name="T65" fmla="*/ 0 h 293"/>
                <a:gd name="T66" fmla="*/ 0 w 154"/>
                <a:gd name="T67" fmla="*/ 0 h 293"/>
                <a:gd name="T68" fmla="*/ 0 w 154"/>
                <a:gd name="T69" fmla="*/ 0 h 293"/>
                <a:gd name="T70" fmla="*/ 0 w 154"/>
                <a:gd name="T71" fmla="*/ 0 h 293"/>
                <a:gd name="T72" fmla="*/ 0 w 154"/>
                <a:gd name="T73" fmla="*/ 0 h 293"/>
                <a:gd name="T74" fmla="*/ 0 w 154"/>
                <a:gd name="T75" fmla="*/ 0 h 293"/>
                <a:gd name="T76" fmla="*/ 0 w 154"/>
                <a:gd name="T77" fmla="*/ 0 h 293"/>
                <a:gd name="T78" fmla="*/ 0 w 154"/>
                <a:gd name="T79" fmla="*/ 0 h 293"/>
                <a:gd name="T80" fmla="*/ 0 w 154"/>
                <a:gd name="T81" fmla="*/ 0 h 293"/>
                <a:gd name="T82" fmla="*/ 0 w 154"/>
                <a:gd name="T83" fmla="*/ 0 h 293"/>
                <a:gd name="T84" fmla="*/ 0 w 154"/>
                <a:gd name="T85" fmla="*/ 0 h 293"/>
                <a:gd name="T86" fmla="*/ 0 w 154"/>
                <a:gd name="T87" fmla="*/ 0 h 293"/>
                <a:gd name="T88" fmla="*/ 0 w 154"/>
                <a:gd name="T89" fmla="*/ 0 h 293"/>
                <a:gd name="T90" fmla="*/ 0 w 154"/>
                <a:gd name="T91" fmla="*/ 0 h 2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4"/>
                <a:gd name="T139" fmla="*/ 0 h 293"/>
                <a:gd name="T140" fmla="*/ 154 w 154"/>
                <a:gd name="T141" fmla="*/ 293 h 2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4" h="293">
                  <a:moveTo>
                    <a:pt x="0" y="276"/>
                  </a:moveTo>
                  <a:lnTo>
                    <a:pt x="8" y="241"/>
                  </a:lnTo>
                  <a:lnTo>
                    <a:pt x="11" y="205"/>
                  </a:lnTo>
                  <a:lnTo>
                    <a:pt x="14" y="170"/>
                  </a:lnTo>
                  <a:lnTo>
                    <a:pt x="23" y="135"/>
                  </a:lnTo>
                  <a:lnTo>
                    <a:pt x="34" y="118"/>
                  </a:lnTo>
                  <a:lnTo>
                    <a:pt x="48" y="104"/>
                  </a:lnTo>
                  <a:lnTo>
                    <a:pt x="64" y="91"/>
                  </a:lnTo>
                  <a:lnTo>
                    <a:pt x="81" y="79"/>
                  </a:lnTo>
                  <a:lnTo>
                    <a:pt x="96" y="66"/>
                  </a:lnTo>
                  <a:lnTo>
                    <a:pt x="110" y="51"/>
                  </a:lnTo>
                  <a:lnTo>
                    <a:pt x="120" y="33"/>
                  </a:lnTo>
                  <a:lnTo>
                    <a:pt x="125" y="11"/>
                  </a:lnTo>
                  <a:lnTo>
                    <a:pt x="131" y="7"/>
                  </a:lnTo>
                  <a:lnTo>
                    <a:pt x="137" y="3"/>
                  </a:lnTo>
                  <a:lnTo>
                    <a:pt x="142" y="0"/>
                  </a:lnTo>
                  <a:lnTo>
                    <a:pt x="144" y="1"/>
                  </a:lnTo>
                  <a:lnTo>
                    <a:pt x="150" y="19"/>
                  </a:lnTo>
                  <a:lnTo>
                    <a:pt x="154" y="35"/>
                  </a:lnTo>
                  <a:lnTo>
                    <a:pt x="154" y="52"/>
                  </a:lnTo>
                  <a:lnTo>
                    <a:pt x="150" y="68"/>
                  </a:lnTo>
                  <a:lnTo>
                    <a:pt x="145" y="85"/>
                  </a:lnTo>
                  <a:lnTo>
                    <a:pt x="138" y="101"/>
                  </a:lnTo>
                  <a:lnTo>
                    <a:pt x="127" y="117"/>
                  </a:lnTo>
                  <a:lnTo>
                    <a:pt x="115" y="133"/>
                  </a:lnTo>
                  <a:lnTo>
                    <a:pt x="104" y="147"/>
                  </a:lnTo>
                  <a:lnTo>
                    <a:pt x="97" y="162"/>
                  </a:lnTo>
                  <a:lnTo>
                    <a:pt x="90" y="178"/>
                  </a:lnTo>
                  <a:lnTo>
                    <a:pt x="85" y="195"/>
                  </a:lnTo>
                  <a:lnTo>
                    <a:pt x="81" y="212"/>
                  </a:lnTo>
                  <a:lnTo>
                    <a:pt x="75" y="229"/>
                  </a:lnTo>
                  <a:lnTo>
                    <a:pt x="69" y="247"/>
                  </a:lnTo>
                  <a:lnTo>
                    <a:pt x="63" y="265"/>
                  </a:lnTo>
                  <a:lnTo>
                    <a:pt x="61" y="273"/>
                  </a:lnTo>
                  <a:lnTo>
                    <a:pt x="57" y="279"/>
                  </a:lnTo>
                  <a:lnTo>
                    <a:pt x="50" y="285"/>
                  </a:lnTo>
                  <a:lnTo>
                    <a:pt x="43" y="289"/>
                  </a:lnTo>
                  <a:lnTo>
                    <a:pt x="40" y="290"/>
                  </a:lnTo>
                  <a:lnTo>
                    <a:pt x="36" y="289"/>
                  </a:lnTo>
                  <a:lnTo>
                    <a:pt x="32" y="289"/>
                  </a:lnTo>
                  <a:lnTo>
                    <a:pt x="27" y="288"/>
                  </a:lnTo>
                  <a:lnTo>
                    <a:pt x="23" y="288"/>
                  </a:lnTo>
                  <a:lnTo>
                    <a:pt x="18" y="288"/>
                  </a:lnTo>
                  <a:lnTo>
                    <a:pt x="13" y="290"/>
                  </a:lnTo>
                  <a:lnTo>
                    <a:pt x="8" y="293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E09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0" name="Freeform 143"/>
            <p:cNvSpPr>
              <a:spLocks/>
            </p:cNvSpPr>
            <p:nvPr/>
          </p:nvSpPr>
          <p:spPr bwMode="auto">
            <a:xfrm>
              <a:off x="2679" y="1341"/>
              <a:ext cx="15" cy="34"/>
            </a:xfrm>
            <a:custGeom>
              <a:avLst/>
              <a:gdLst>
                <a:gd name="T0" fmla="*/ 0 w 45"/>
                <a:gd name="T1" fmla="*/ 0 h 103"/>
                <a:gd name="T2" fmla="*/ 0 w 45"/>
                <a:gd name="T3" fmla="*/ 0 h 103"/>
                <a:gd name="T4" fmla="*/ 0 w 45"/>
                <a:gd name="T5" fmla="*/ 0 h 103"/>
                <a:gd name="T6" fmla="*/ 0 w 45"/>
                <a:gd name="T7" fmla="*/ 0 h 103"/>
                <a:gd name="T8" fmla="*/ 0 w 45"/>
                <a:gd name="T9" fmla="*/ 0 h 103"/>
                <a:gd name="T10" fmla="*/ 0 w 45"/>
                <a:gd name="T11" fmla="*/ 0 h 103"/>
                <a:gd name="T12" fmla="*/ 0 w 45"/>
                <a:gd name="T13" fmla="*/ 0 h 103"/>
                <a:gd name="T14" fmla="*/ 0 w 45"/>
                <a:gd name="T15" fmla="*/ 0 h 103"/>
                <a:gd name="T16" fmla="*/ 0 w 45"/>
                <a:gd name="T17" fmla="*/ 0 h 103"/>
                <a:gd name="T18" fmla="*/ 0 w 45"/>
                <a:gd name="T19" fmla="*/ 0 h 103"/>
                <a:gd name="T20" fmla="*/ 0 w 45"/>
                <a:gd name="T21" fmla="*/ 0 h 103"/>
                <a:gd name="T22" fmla="*/ 0 w 45"/>
                <a:gd name="T23" fmla="*/ 0 h 103"/>
                <a:gd name="T24" fmla="*/ 0 w 45"/>
                <a:gd name="T25" fmla="*/ 0 h 103"/>
                <a:gd name="T26" fmla="*/ 0 w 45"/>
                <a:gd name="T27" fmla="*/ 0 h 103"/>
                <a:gd name="T28" fmla="*/ 0 w 45"/>
                <a:gd name="T29" fmla="*/ 0 h 103"/>
                <a:gd name="T30" fmla="*/ 0 w 45"/>
                <a:gd name="T31" fmla="*/ 0 h 103"/>
                <a:gd name="T32" fmla="*/ 0 w 45"/>
                <a:gd name="T33" fmla="*/ 0 h 103"/>
                <a:gd name="T34" fmla="*/ 0 w 45"/>
                <a:gd name="T35" fmla="*/ 0 h 1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"/>
                <a:gd name="T55" fmla="*/ 0 h 103"/>
                <a:gd name="T56" fmla="*/ 45 w 45"/>
                <a:gd name="T57" fmla="*/ 103 h 1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" h="103">
                  <a:moveTo>
                    <a:pt x="0" y="93"/>
                  </a:moveTo>
                  <a:lnTo>
                    <a:pt x="11" y="72"/>
                  </a:lnTo>
                  <a:lnTo>
                    <a:pt x="21" y="49"/>
                  </a:lnTo>
                  <a:lnTo>
                    <a:pt x="26" y="25"/>
                  </a:lnTo>
                  <a:lnTo>
                    <a:pt x="25" y="0"/>
                  </a:lnTo>
                  <a:lnTo>
                    <a:pt x="24" y="14"/>
                  </a:lnTo>
                  <a:lnTo>
                    <a:pt x="28" y="27"/>
                  </a:lnTo>
                  <a:lnTo>
                    <a:pt x="34" y="39"/>
                  </a:lnTo>
                  <a:lnTo>
                    <a:pt x="40" y="52"/>
                  </a:lnTo>
                  <a:lnTo>
                    <a:pt x="42" y="65"/>
                  </a:lnTo>
                  <a:lnTo>
                    <a:pt x="45" y="77"/>
                  </a:lnTo>
                  <a:lnTo>
                    <a:pt x="43" y="90"/>
                  </a:lnTo>
                  <a:lnTo>
                    <a:pt x="38" y="102"/>
                  </a:lnTo>
                  <a:lnTo>
                    <a:pt x="34" y="103"/>
                  </a:lnTo>
                  <a:lnTo>
                    <a:pt x="27" y="102"/>
                  </a:lnTo>
                  <a:lnTo>
                    <a:pt x="19" y="100"/>
                  </a:lnTo>
                  <a:lnTo>
                    <a:pt x="12" y="99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E09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1" name="Freeform 144"/>
            <p:cNvSpPr>
              <a:spLocks/>
            </p:cNvSpPr>
            <p:nvPr/>
          </p:nvSpPr>
          <p:spPr bwMode="auto">
            <a:xfrm>
              <a:off x="2586" y="1272"/>
              <a:ext cx="32" cy="101"/>
            </a:xfrm>
            <a:custGeom>
              <a:avLst/>
              <a:gdLst>
                <a:gd name="T0" fmla="*/ 0 w 97"/>
                <a:gd name="T1" fmla="*/ 0 h 301"/>
                <a:gd name="T2" fmla="*/ 0 w 97"/>
                <a:gd name="T3" fmla="*/ 0 h 301"/>
                <a:gd name="T4" fmla="*/ 0 w 97"/>
                <a:gd name="T5" fmla="*/ 0 h 301"/>
                <a:gd name="T6" fmla="*/ 0 w 97"/>
                <a:gd name="T7" fmla="*/ 0 h 301"/>
                <a:gd name="T8" fmla="*/ 0 w 97"/>
                <a:gd name="T9" fmla="*/ 0 h 301"/>
                <a:gd name="T10" fmla="*/ 0 w 97"/>
                <a:gd name="T11" fmla="*/ 0 h 301"/>
                <a:gd name="T12" fmla="*/ 0 w 97"/>
                <a:gd name="T13" fmla="*/ 0 h 301"/>
                <a:gd name="T14" fmla="*/ 0 w 97"/>
                <a:gd name="T15" fmla="*/ 0 h 301"/>
                <a:gd name="T16" fmla="*/ 0 w 97"/>
                <a:gd name="T17" fmla="*/ 0 h 301"/>
                <a:gd name="T18" fmla="*/ 0 w 97"/>
                <a:gd name="T19" fmla="*/ 0 h 301"/>
                <a:gd name="T20" fmla="*/ 0 w 97"/>
                <a:gd name="T21" fmla="*/ 0 h 301"/>
                <a:gd name="T22" fmla="*/ 0 w 97"/>
                <a:gd name="T23" fmla="*/ 0 h 301"/>
                <a:gd name="T24" fmla="*/ 0 w 97"/>
                <a:gd name="T25" fmla="*/ 0 h 301"/>
                <a:gd name="T26" fmla="*/ 0 w 97"/>
                <a:gd name="T27" fmla="*/ 0 h 301"/>
                <a:gd name="T28" fmla="*/ 0 w 97"/>
                <a:gd name="T29" fmla="*/ 0 h 301"/>
                <a:gd name="T30" fmla="*/ 0 w 97"/>
                <a:gd name="T31" fmla="*/ 0 h 301"/>
                <a:gd name="T32" fmla="*/ 0 w 97"/>
                <a:gd name="T33" fmla="*/ 0 h 301"/>
                <a:gd name="T34" fmla="*/ 0 w 97"/>
                <a:gd name="T35" fmla="*/ 0 h 301"/>
                <a:gd name="T36" fmla="*/ 0 w 97"/>
                <a:gd name="T37" fmla="*/ 0 h 301"/>
                <a:gd name="T38" fmla="*/ 0 w 97"/>
                <a:gd name="T39" fmla="*/ 0 h 301"/>
                <a:gd name="T40" fmla="*/ 0 w 97"/>
                <a:gd name="T41" fmla="*/ 0 h 301"/>
                <a:gd name="T42" fmla="*/ 0 w 97"/>
                <a:gd name="T43" fmla="*/ 0 h 301"/>
                <a:gd name="T44" fmla="*/ 0 w 97"/>
                <a:gd name="T45" fmla="*/ 0 h 301"/>
                <a:gd name="T46" fmla="*/ 0 w 97"/>
                <a:gd name="T47" fmla="*/ 0 h 301"/>
                <a:gd name="T48" fmla="*/ 0 w 97"/>
                <a:gd name="T49" fmla="*/ 0 h 301"/>
                <a:gd name="T50" fmla="*/ 0 w 97"/>
                <a:gd name="T51" fmla="*/ 0 h 301"/>
                <a:gd name="T52" fmla="*/ 0 w 97"/>
                <a:gd name="T53" fmla="*/ 0 h 301"/>
                <a:gd name="T54" fmla="*/ 0 w 97"/>
                <a:gd name="T55" fmla="*/ 0 h 301"/>
                <a:gd name="T56" fmla="*/ 0 w 97"/>
                <a:gd name="T57" fmla="*/ 0 h 301"/>
                <a:gd name="T58" fmla="*/ 0 w 97"/>
                <a:gd name="T59" fmla="*/ 0 h 301"/>
                <a:gd name="T60" fmla="*/ 0 w 97"/>
                <a:gd name="T61" fmla="*/ 0 h 301"/>
                <a:gd name="T62" fmla="*/ 0 w 97"/>
                <a:gd name="T63" fmla="*/ 0 h 301"/>
                <a:gd name="T64" fmla="*/ 0 w 97"/>
                <a:gd name="T65" fmla="*/ 0 h 301"/>
                <a:gd name="T66" fmla="*/ 0 w 97"/>
                <a:gd name="T67" fmla="*/ 0 h 301"/>
                <a:gd name="T68" fmla="*/ 0 w 97"/>
                <a:gd name="T69" fmla="*/ 0 h 301"/>
                <a:gd name="T70" fmla="*/ 0 w 97"/>
                <a:gd name="T71" fmla="*/ 0 h 301"/>
                <a:gd name="T72" fmla="*/ 0 w 97"/>
                <a:gd name="T73" fmla="*/ 0 h 301"/>
                <a:gd name="T74" fmla="*/ 0 w 97"/>
                <a:gd name="T75" fmla="*/ 0 h 301"/>
                <a:gd name="T76" fmla="*/ 0 w 97"/>
                <a:gd name="T77" fmla="*/ 0 h 301"/>
                <a:gd name="T78" fmla="*/ 0 w 97"/>
                <a:gd name="T79" fmla="*/ 0 h 301"/>
                <a:gd name="T80" fmla="*/ 0 w 97"/>
                <a:gd name="T81" fmla="*/ 0 h 30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7"/>
                <a:gd name="T124" fmla="*/ 0 h 301"/>
                <a:gd name="T125" fmla="*/ 97 w 97"/>
                <a:gd name="T126" fmla="*/ 301 h 30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7" h="301">
                  <a:moveTo>
                    <a:pt x="0" y="296"/>
                  </a:moveTo>
                  <a:lnTo>
                    <a:pt x="3" y="270"/>
                  </a:lnTo>
                  <a:lnTo>
                    <a:pt x="5" y="244"/>
                  </a:lnTo>
                  <a:lnTo>
                    <a:pt x="5" y="217"/>
                  </a:lnTo>
                  <a:lnTo>
                    <a:pt x="5" y="191"/>
                  </a:lnTo>
                  <a:lnTo>
                    <a:pt x="8" y="165"/>
                  </a:lnTo>
                  <a:lnTo>
                    <a:pt x="11" y="140"/>
                  </a:lnTo>
                  <a:lnTo>
                    <a:pt x="18" y="116"/>
                  </a:lnTo>
                  <a:lnTo>
                    <a:pt x="29" y="93"/>
                  </a:lnTo>
                  <a:lnTo>
                    <a:pt x="36" y="82"/>
                  </a:lnTo>
                  <a:lnTo>
                    <a:pt x="42" y="70"/>
                  </a:lnTo>
                  <a:lnTo>
                    <a:pt x="48" y="58"/>
                  </a:lnTo>
                  <a:lnTo>
                    <a:pt x="54" y="47"/>
                  </a:lnTo>
                  <a:lnTo>
                    <a:pt x="60" y="36"/>
                  </a:lnTo>
                  <a:lnTo>
                    <a:pt x="64" y="24"/>
                  </a:lnTo>
                  <a:lnTo>
                    <a:pt x="66" y="12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0"/>
                  </a:lnTo>
                  <a:lnTo>
                    <a:pt x="78" y="1"/>
                  </a:lnTo>
                  <a:lnTo>
                    <a:pt x="79" y="1"/>
                  </a:lnTo>
                  <a:lnTo>
                    <a:pt x="88" y="24"/>
                  </a:lnTo>
                  <a:lnTo>
                    <a:pt x="95" y="45"/>
                  </a:lnTo>
                  <a:lnTo>
                    <a:pt x="97" y="67"/>
                  </a:lnTo>
                  <a:lnTo>
                    <a:pt x="91" y="88"/>
                  </a:lnTo>
                  <a:lnTo>
                    <a:pt x="77" y="112"/>
                  </a:lnTo>
                  <a:lnTo>
                    <a:pt x="69" y="138"/>
                  </a:lnTo>
                  <a:lnTo>
                    <a:pt x="64" y="166"/>
                  </a:lnTo>
                  <a:lnTo>
                    <a:pt x="61" y="194"/>
                  </a:lnTo>
                  <a:lnTo>
                    <a:pt x="58" y="222"/>
                  </a:lnTo>
                  <a:lnTo>
                    <a:pt x="52" y="250"/>
                  </a:lnTo>
                  <a:lnTo>
                    <a:pt x="45" y="276"/>
                  </a:lnTo>
                  <a:lnTo>
                    <a:pt x="34" y="300"/>
                  </a:lnTo>
                  <a:lnTo>
                    <a:pt x="33" y="301"/>
                  </a:lnTo>
                  <a:lnTo>
                    <a:pt x="30" y="301"/>
                  </a:lnTo>
                  <a:lnTo>
                    <a:pt x="26" y="301"/>
                  </a:lnTo>
                  <a:lnTo>
                    <a:pt x="22" y="300"/>
                  </a:lnTo>
                  <a:lnTo>
                    <a:pt x="17" y="299"/>
                  </a:lnTo>
                  <a:lnTo>
                    <a:pt x="11" y="298"/>
                  </a:lnTo>
                  <a:lnTo>
                    <a:pt x="5" y="297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E09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2" name="Freeform 145"/>
            <p:cNvSpPr>
              <a:spLocks/>
            </p:cNvSpPr>
            <p:nvPr/>
          </p:nvSpPr>
          <p:spPr bwMode="auto">
            <a:xfrm>
              <a:off x="2699" y="1196"/>
              <a:ext cx="22" cy="41"/>
            </a:xfrm>
            <a:custGeom>
              <a:avLst/>
              <a:gdLst>
                <a:gd name="T0" fmla="*/ 0 w 66"/>
                <a:gd name="T1" fmla="*/ 0 h 123"/>
                <a:gd name="T2" fmla="*/ 0 w 66"/>
                <a:gd name="T3" fmla="*/ 0 h 123"/>
                <a:gd name="T4" fmla="*/ 0 w 66"/>
                <a:gd name="T5" fmla="*/ 0 h 123"/>
                <a:gd name="T6" fmla="*/ 0 w 66"/>
                <a:gd name="T7" fmla="*/ 0 h 123"/>
                <a:gd name="T8" fmla="*/ 0 w 66"/>
                <a:gd name="T9" fmla="*/ 0 h 123"/>
                <a:gd name="T10" fmla="*/ 0 w 66"/>
                <a:gd name="T11" fmla="*/ 0 h 123"/>
                <a:gd name="T12" fmla="*/ 0 w 66"/>
                <a:gd name="T13" fmla="*/ 0 h 123"/>
                <a:gd name="T14" fmla="*/ 0 w 66"/>
                <a:gd name="T15" fmla="*/ 0 h 123"/>
                <a:gd name="T16" fmla="*/ 0 w 66"/>
                <a:gd name="T17" fmla="*/ 0 h 123"/>
                <a:gd name="T18" fmla="*/ 0 w 66"/>
                <a:gd name="T19" fmla="*/ 0 h 123"/>
                <a:gd name="T20" fmla="*/ 0 w 66"/>
                <a:gd name="T21" fmla="*/ 0 h 123"/>
                <a:gd name="T22" fmla="*/ 0 w 66"/>
                <a:gd name="T23" fmla="*/ 0 h 123"/>
                <a:gd name="T24" fmla="*/ 0 w 66"/>
                <a:gd name="T25" fmla="*/ 0 h 123"/>
                <a:gd name="T26" fmla="*/ 0 w 66"/>
                <a:gd name="T27" fmla="*/ 0 h 123"/>
                <a:gd name="T28" fmla="*/ 0 w 66"/>
                <a:gd name="T29" fmla="*/ 0 h 123"/>
                <a:gd name="T30" fmla="*/ 0 w 66"/>
                <a:gd name="T31" fmla="*/ 0 h 123"/>
                <a:gd name="T32" fmla="*/ 0 w 66"/>
                <a:gd name="T33" fmla="*/ 0 h 123"/>
                <a:gd name="T34" fmla="*/ 0 w 66"/>
                <a:gd name="T35" fmla="*/ 0 h 123"/>
                <a:gd name="T36" fmla="*/ 0 w 66"/>
                <a:gd name="T37" fmla="*/ 0 h 123"/>
                <a:gd name="T38" fmla="*/ 0 w 66"/>
                <a:gd name="T39" fmla="*/ 0 h 123"/>
                <a:gd name="T40" fmla="*/ 0 w 66"/>
                <a:gd name="T41" fmla="*/ 0 h 123"/>
                <a:gd name="T42" fmla="*/ 0 w 66"/>
                <a:gd name="T43" fmla="*/ 0 h 123"/>
                <a:gd name="T44" fmla="*/ 0 w 66"/>
                <a:gd name="T45" fmla="*/ 0 h 123"/>
                <a:gd name="T46" fmla="*/ 0 w 66"/>
                <a:gd name="T47" fmla="*/ 0 h 123"/>
                <a:gd name="T48" fmla="*/ 0 w 66"/>
                <a:gd name="T49" fmla="*/ 0 h 123"/>
                <a:gd name="T50" fmla="*/ 0 w 66"/>
                <a:gd name="T51" fmla="*/ 0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6"/>
                <a:gd name="T79" fmla="*/ 0 h 123"/>
                <a:gd name="T80" fmla="*/ 66 w 66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6" h="123">
                  <a:moveTo>
                    <a:pt x="60" y="123"/>
                  </a:moveTo>
                  <a:lnTo>
                    <a:pt x="52" y="123"/>
                  </a:lnTo>
                  <a:lnTo>
                    <a:pt x="45" y="122"/>
                  </a:lnTo>
                  <a:lnTo>
                    <a:pt x="38" y="122"/>
                  </a:lnTo>
                  <a:lnTo>
                    <a:pt x="29" y="122"/>
                  </a:lnTo>
                  <a:lnTo>
                    <a:pt x="22" y="121"/>
                  </a:lnTo>
                  <a:lnTo>
                    <a:pt x="16" y="119"/>
                  </a:lnTo>
                  <a:lnTo>
                    <a:pt x="10" y="116"/>
                  </a:lnTo>
                  <a:lnTo>
                    <a:pt x="4" y="112"/>
                  </a:lnTo>
                  <a:lnTo>
                    <a:pt x="0" y="98"/>
                  </a:lnTo>
                  <a:lnTo>
                    <a:pt x="3" y="85"/>
                  </a:lnTo>
                  <a:lnTo>
                    <a:pt x="11" y="73"/>
                  </a:lnTo>
                  <a:lnTo>
                    <a:pt x="19" y="63"/>
                  </a:lnTo>
                  <a:lnTo>
                    <a:pt x="24" y="53"/>
                  </a:lnTo>
                  <a:lnTo>
                    <a:pt x="26" y="40"/>
                  </a:lnTo>
                  <a:lnTo>
                    <a:pt x="26" y="26"/>
                  </a:lnTo>
                  <a:lnTo>
                    <a:pt x="29" y="13"/>
                  </a:lnTo>
                  <a:lnTo>
                    <a:pt x="36" y="5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6" y="8"/>
                  </a:lnTo>
                  <a:lnTo>
                    <a:pt x="61" y="35"/>
                  </a:lnTo>
                  <a:lnTo>
                    <a:pt x="63" y="60"/>
                  </a:lnTo>
                  <a:lnTo>
                    <a:pt x="64" y="86"/>
                  </a:lnTo>
                  <a:lnTo>
                    <a:pt x="66" y="111"/>
                  </a:lnTo>
                  <a:lnTo>
                    <a:pt x="60" y="123"/>
                  </a:lnTo>
                  <a:close/>
                </a:path>
              </a:pathLst>
            </a:custGeom>
            <a:solidFill>
              <a:srgbClr val="E09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3" name="Freeform 146"/>
            <p:cNvSpPr>
              <a:spLocks/>
            </p:cNvSpPr>
            <p:nvPr/>
          </p:nvSpPr>
          <p:spPr bwMode="auto">
            <a:xfrm>
              <a:off x="2716" y="1268"/>
              <a:ext cx="18" cy="38"/>
            </a:xfrm>
            <a:custGeom>
              <a:avLst/>
              <a:gdLst>
                <a:gd name="T0" fmla="*/ 0 w 52"/>
                <a:gd name="T1" fmla="*/ 0 h 113"/>
                <a:gd name="T2" fmla="*/ 0 w 52"/>
                <a:gd name="T3" fmla="*/ 0 h 113"/>
                <a:gd name="T4" fmla="*/ 0 w 52"/>
                <a:gd name="T5" fmla="*/ 0 h 113"/>
                <a:gd name="T6" fmla="*/ 0 w 52"/>
                <a:gd name="T7" fmla="*/ 0 h 113"/>
                <a:gd name="T8" fmla="*/ 0 w 52"/>
                <a:gd name="T9" fmla="*/ 0 h 113"/>
                <a:gd name="T10" fmla="*/ 0 w 52"/>
                <a:gd name="T11" fmla="*/ 0 h 113"/>
                <a:gd name="T12" fmla="*/ 0 w 52"/>
                <a:gd name="T13" fmla="*/ 0 h 113"/>
                <a:gd name="T14" fmla="*/ 0 w 52"/>
                <a:gd name="T15" fmla="*/ 0 h 113"/>
                <a:gd name="T16" fmla="*/ 0 w 52"/>
                <a:gd name="T17" fmla="*/ 0 h 113"/>
                <a:gd name="T18" fmla="*/ 0 w 52"/>
                <a:gd name="T19" fmla="*/ 0 h 113"/>
                <a:gd name="T20" fmla="*/ 0 w 52"/>
                <a:gd name="T21" fmla="*/ 0 h 113"/>
                <a:gd name="T22" fmla="*/ 0 w 52"/>
                <a:gd name="T23" fmla="*/ 0 h 113"/>
                <a:gd name="T24" fmla="*/ 0 w 52"/>
                <a:gd name="T25" fmla="*/ 0 h 113"/>
                <a:gd name="T26" fmla="*/ 0 w 52"/>
                <a:gd name="T27" fmla="*/ 0 h 113"/>
                <a:gd name="T28" fmla="*/ 0 w 52"/>
                <a:gd name="T29" fmla="*/ 0 h 113"/>
                <a:gd name="T30" fmla="*/ 0 w 52"/>
                <a:gd name="T31" fmla="*/ 0 h 113"/>
                <a:gd name="T32" fmla="*/ 0 w 52"/>
                <a:gd name="T33" fmla="*/ 0 h 113"/>
                <a:gd name="T34" fmla="*/ 0 w 52"/>
                <a:gd name="T35" fmla="*/ 0 h 113"/>
                <a:gd name="T36" fmla="*/ 0 w 52"/>
                <a:gd name="T37" fmla="*/ 0 h 113"/>
                <a:gd name="T38" fmla="*/ 0 w 52"/>
                <a:gd name="T39" fmla="*/ 0 h 113"/>
                <a:gd name="T40" fmla="*/ 0 w 52"/>
                <a:gd name="T41" fmla="*/ 0 h 113"/>
                <a:gd name="T42" fmla="*/ 0 w 52"/>
                <a:gd name="T43" fmla="*/ 0 h 113"/>
                <a:gd name="T44" fmla="*/ 0 w 52"/>
                <a:gd name="T45" fmla="*/ 0 h 113"/>
                <a:gd name="T46" fmla="*/ 0 w 52"/>
                <a:gd name="T47" fmla="*/ 0 h 113"/>
                <a:gd name="T48" fmla="*/ 0 w 52"/>
                <a:gd name="T49" fmla="*/ 0 h 113"/>
                <a:gd name="T50" fmla="*/ 0 w 52"/>
                <a:gd name="T51" fmla="*/ 0 h 113"/>
                <a:gd name="T52" fmla="*/ 0 w 52"/>
                <a:gd name="T53" fmla="*/ 0 h 113"/>
                <a:gd name="T54" fmla="*/ 0 w 52"/>
                <a:gd name="T55" fmla="*/ 0 h 113"/>
                <a:gd name="T56" fmla="*/ 0 w 52"/>
                <a:gd name="T57" fmla="*/ 0 h 113"/>
                <a:gd name="T58" fmla="*/ 0 w 52"/>
                <a:gd name="T59" fmla="*/ 0 h 11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2"/>
                <a:gd name="T91" fmla="*/ 0 h 113"/>
                <a:gd name="T92" fmla="*/ 52 w 52"/>
                <a:gd name="T93" fmla="*/ 113 h 11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2" h="113">
                  <a:moveTo>
                    <a:pt x="25" y="113"/>
                  </a:moveTo>
                  <a:lnTo>
                    <a:pt x="27" y="107"/>
                  </a:lnTo>
                  <a:lnTo>
                    <a:pt x="32" y="102"/>
                  </a:lnTo>
                  <a:lnTo>
                    <a:pt x="35" y="98"/>
                  </a:lnTo>
                  <a:lnTo>
                    <a:pt x="37" y="94"/>
                  </a:lnTo>
                  <a:lnTo>
                    <a:pt x="34" y="81"/>
                  </a:lnTo>
                  <a:lnTo>
                    <a:pt x="30" y="66"/>
                  </a:lnTo>
                  <a:lnTo>
                    <a:pt x="24" y="53"/>
                  </a:lnTo>
                  <a:lnTo>
                    <a:pt x="21" y="40"/>
                  </a:lnTo>
                  <a:lnTo>
                    <a:pt x="15" y="31"/>
                  </a:lnTo>
                  <a:lnTo>
                    <a:pt x="8" y="21"/>
                  </a:lnTo>
                  <a:lnTo>
                    <a:pt x="1" y="12"/>
                  </a:lnTo>
                  <a:lnTo>
                    <a:pt x="0" y="0"/>
                  </a:lnTo>
                  <a:lnTo>
                    <a:pt x="7" y="10"/>
                  </a:lnTo>
                  <a:lnTo>
                    <a:pt x="13" y="18"/>
                  </a:lnTo>
                  <a:lnTo>
                    <a:pt x="19" y="27"/>
                  </a:lnTo>
                  <a:lnTo>
                    <a:pt x="26" y="34"/>
                  </a:lnTo>
                  <a:lnTo>
                    <a:pt x="33" y="42"/>
                  </a:lnTo>
                  <a:lnTo>
                    <a:pt x="39" y="51"/>
                  </a:lnTo>
                  <a:lnTo>
                    <a:pt x="44" y="59"/>
                  </a:lnTo>
                  <a:lnTo>
                    <a:pt x="48" y="69"/>
                  </a:lnTo>
                  <a:lnTo>
                    <a:pt x="51" y="77"/>
                  </a:lnTo>
                  <a:lnTo>
                    <a:pt x="52" y="84"/>
                  </a:lnTo>
                  <a:lnTo>
                    <a:pt x="52" y="92"/>
                  </a:lnTo>
                  <a:lnTo>
                    <a:pt x="49" y="99"/>
                  </a:lnTo>
                  <a:lnTo>
                    <a:pt x="46" y="98"/>
                  </a:lnTo>
                  <a:lnTo>
                    <a:pt x="43" y="96"/>
                  </a:lnTo>
                  <a:lnTo>
                    <a:pt x="40" y="95"/>
                  </a:lnTo>
                  <a:lnTo>
                    <a:pt x="37" y="94"/>
                  </a:lnTo>
                  <a:lnTo>
                    <a:pt x="25" y="113"/>
                  </a:lnTo>
                  <a:close/>
                </a:path>
              </a:pathLst>
            </a:custGeom>
            <a:solidFill>
              <a:srgbClr val="E09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4" name="Freeform 147"/>
            <p:cNvSpPr>
              <a:spLocks/>
            </p:cNvSpPr>
            <p:nvPr/>
          </p:nvSpPr>
          <p:spPr bwMode="auto">
            <a:xfrm>
              <a:off x="2399" y="1217"/>
              <a:ext cx="25" cy="51"/>
            </a:xfrm>
            <a:custGeom>
              <a:avLst/>
              <a:gdLst>
                <a:gd name="T0" fmla="*/ 0 w 76"/>
                <a:gd name="T1" fmla="*/ 0 h 152"/>
                <a:gd name="T2" fmla="*/ 0 w 76"/>
                <a:gd name="T3" fmla="*/ 0 h 152"/>
                <a:gd name="T4" fmla="*/ 0 w 76"/>
                <a:gd name="T5" fmla="*/ 0 h 152"/>
                <a:gd name="T6" fmla="*/ 0 w 76"/>
                <a:gd name="T7" fmla="*/ 0 h 152"/>
                <a:gd name="T8" fmla="*/ 0 w 76"/>
                <a:gd name="T9" fmla="*/ 0 h 152"/>
                <a:gd name="T10" fmla="*/ 0 w 76"/>
                <a:gd name="T11" fmla="*/ 0 h 152"/>
                <a:gd name="T12" fmla="*/ 0 w 76"/>
                <a:gd name="T13" fmla="*/ 0 h 152"/>
                <a:gd name="T14" fmla="*/ 0 w 76"/>
                <a:gd name="T15" fmla="*/ 0 h 152"/>
                <a:gd name="T16" fmla="*/ 0 w 76"/>
                <a:gd name="T17" fmla="*/ 0 h 152"/>
                <a:gd name="T18" fmla="*/ 0 w 76"/>
                <a:gd name="T19" fmla="*/ 0 h 152"/>
                <a:gd name="T20" fmla="*/ 0 w 76"/>
                <a:gd name="T21" fmla="*/ 0 h 152"/>
                <a:gd name="T22" fmla="*/ 0 w 76"/>
                <a:gd name="T23" fmla="*/ 0 h 152"/>
                <a:gd name="T24" fmla="*/ 0 w 76"/>
                <a:gd name="T25" fmla="*/ 0 h 152"/>
                <a:gd name="T26" fmla="*/ 0 w 76"/>
                <a:gd name="T27" fmla="*/ 0 h 152"/>
                <a:gd name="T28" fmla="*/ 0 w 76"/>
                <a:gd name="T29" fmla="*/ 0 h 152"/>
                <a:gd name="T30" fmla="*/ 0 w 76"/>
                <a:gd name="T31" fmla="*/ 0 h 152"/>
                <a:gd name="T32" fmla="*/ 0 w 76"/>
                <a:gd name="T33" fmla="*/ 0 h 152"/>
                <a:gd name="T34" fmla="*/ 0 w 76"/>
                <a:gd name="T35" fmla="*/ 0 h 152"/>
                <a:gd name="T36" fmla="*/ 0 w 76"/>
                <a:gd name="T37" fmla="*/ 0 h 152"/>
                <a:gd name="T38" fmla="*/ 0 w 76"/>
                <a:gd name="T39" fmla="*/ 0 h 152"/>
                <a:gd name="T40" fmla="*/ 0 w 76"/>
                <a:gd name="T41" fmla="*/ 0 h 152"/>
                <a:gd name="T42" fmla="*/ 0 w 76"/>
                <a:gd name="T43" fmla="*/ 0 h 152"/>
                <a:gd name="T44" fmla="*/ 0 w 76"/>
                <a:gd name="T45" fmla="*/ 0 h 152"/>
                <a:gd name="T46" fmla="*/ 0 w 76"/>
                <a:gd name="T47" fmla="*/ 0 h 152"/>
                <a:gd name="T48" fmla="*/ 0 w 76"/>
                <a:gd name="T49" fmla="*/ 0 h 152"/>
                <a:gd name="T50" fmla="*/ 0 w 76"/>
                <a:gd name="T51" fmla="*/ 0 h 152"/>
                <a:gd name="T52" fmla="*/ 0 w 76"/>
                <a:gd name="T53" fmla="*/ 0 h 152"/>
                <a:gd name="T54" fmla="*/ 0 w 76"/>
                <a:gd name="T55" fmla="*/ 0 h 152"/>
                <a:gd name="T56" fmla="*/ 0 w 76"/>
                <a:gd name="T57" fmla="*/ 0 h 152"/>
                <a:gd name="T58" fmla="*/ 0 w 76"/>
                <a:gd name="T59" fmla="*/ 0 h 1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6"/>
                <a:gd name="T91" fmla="*/ 0 h 152"/>
                <a:gd name="T92" fmla="*/ 76 w 76"/>
                <a:gd name="T93" fmla="*/ 152 h 1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6" h="152">
                  <a:moveTo>
                    <a:pt x="0" y="152"/>
                  </a:moveTo>
                  <a:lnTo>
                    <a:pt x="3" y="147"/>
                  </a:lnTo>
                  <a:lnTo>
                    <a:pt x="9" y="144"/>
                  </a:lnTo>
                  <a:lnTo>
                    <a:pt x="12" y="138"/>
                  </a:lnTo>
                  <a:lnTo>
                    <a:pt x="8" y="128"/>
                  </a:lnTo>
                  <a:lnTo>
                    <a:pt x="15" y="126"/>
                  </a:lnTo>
                  <a:lnTo>
                    <a:pt x="21" y="123"/>
                  </a:lnTo>
                  <a:lnTo>
                    <a:pt x="28" y="119"/>
                  </a:lnTo>
                  <a:lnTo>
                    <a:pt x="35" y="115"/>
                  </a:lnTo>
                  <a:lnTo>
                    <a:pt x="41" y="111"/>
                  </a:lnTo>
                  <a:lnTo>
                    <a:pt x="46" y="106"/>
                  </a:lnTo>
                  <a:lnTo>
                    <a:pt x="51" y="101"/>
                  </a:lnTo>
                  <a:lnTo>
                    <a:pt x="55" y="95"/>
                  </a:lnTo>
                  <a:lnTo>
                    <a:pt x="64" y="72"/>
                  </a:lnTo>
                  <a:lnTo>
                    <a:pt x="66" y="47"/>
                  </a:lnTo>
                  <a:lnTo>
                    <a:pt x="68" y="23"/>
                  </a:lnTo>
                  <a:lnTo>
                    <a:pt x="76" y="0"/>
                  </a:lnTo>
                  <a:lnTo>
                    <a:pt x="68" y="9"/>
                  </a:lnTo>
                  <a:lnTo>
                    <a:pt x="60" y="19"/>
                  </a:lnTo>
                  <a:lnTo>
                    <a:pt x="53" y="30"/>
                  </a:lnTo>
                  <a:lnTo>
                    <a:pt x="47" y="41"/>
                  </a:lnTo>
                  <a:lnTo>
                    <a:pt x="40" y="51"/>
                  </a:lnTo>
                  <a:lnTo>
                    <a:pt x="33" y="61"/>
                  </a:lnTo>
                  <a:lnTo>
                    <a:pt x="24" y="70"/>
                  </a:lnTo>
                  <a:lnTo>
                    <a:pt x="14" y="77"/>
                  </a:lnTo>
                  <a:lnTo>
                    <a:pt x="5" y="85"/>
                  </a:lnTo>
                  <a:lnTo>
                    <a:pt x="0" y="96"/>
                  </a:lnTo>
                  <a:lnTo>
                    <a:pt x="0" y="111"/>
                  </a:lnTo>
                  <a:lnTo>
                    <a:pt x="8" y="128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E09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5" name="Freeform 148"/>
            <p:cNvSpPr>
              <a:spLocks/>
            </p:cNvSpPr>
            <p:nvPr/>
          </p:nvSpPr>
          <p:spPr bwMode="auto">
            <a:xfrm>
              <a:off x="2610" y="1136"/>
              <a:ext cx="62" cy="79"/>
            </a:xfrm>
            <a:custGeom>
              <a:avLst/>
              <a:gdLst>
                <a:gd name="T0" fmla="*/ 0 w 184"/>
                <a:gd name="T1" fmla="*/ 0 h 236"/>
                <a:gd name="T2" fmla="*/ 0 w 184"/>
                <a:gd name="T3" fmla="*/ 0 h 236"/>
                <a:gd name="T4" fmla="*/ 0 w 184"/>
                <a:gd name="T5" fmla="*/ 0 h 236"/>
                <a:gd name="T6" fmla="*/ 0 w 184"/>
                <a:gd name="T7" fmla="*/ 0 h 236"/>
                <a:gd name="T8" fmla="*/ 0 w 184"/>
                <a:gd name="T9" fmla="*/ 0 h 236"/>
                <a:gd name="T10" fmla="*/ 0 w 184"/>
                <a:gd name="T11" fmla="*/ 0 h 236"/>
                <a:gd name="T12" fmla="*/ 0 w 184"/>
                <a:gd name="T13" fmla="*/ 0 h 236"/>
                <a:gd name="T14" fmla="*/ 0 w 184"/>
                <a:gd name="T15" fmla="*/ 0 h 236"/>
                <a:gd name="T16" fmla="*/ 0 w 184"/>
                <a:gd name="T17" fmla="*/ 0 h 236"/>
                <a:gd name="T18" fmla="*/ 0 w 184"/>
                <a:gd name="T19" fmla="*/ 0 h 236"/>
                <a:gd name="T20" fmla="*/ 0 w 184"/>
                <a:gd name="T21" fmla="*/ 0 h 236"/>
                <a:gd name="T22" fmla="*/ 0 w 184"/>
                <a:gd name="T23" fmla="*/ 0 h 236"/>
                <a:gd name="T24" fmla="*/ 0 w 184"/>
                <a:gd name="T25" fmla="*/ 0 h 236"/>
                <a:gd name="T26" fmla="*/ 0 w 184"/>
                <a:gd name="T27" fmla="*/ 0 h 236"/>
                <a:gd name="T28" fmla="*/ 0 w 184"/>
                <a:gd name="T29" fmla="*/ 0 h 236"/>
                <a:gd name="T30" fmla="*/ 0 w 184"/>
                <a:gd name="T31" fmla="*/ 0 h 236"/>
                <a:gd name="T32" fmla="*/ 0 w 184"/>
                <a:gd name="T33" fmla="*/ 0 h 236"/>
                <a:gd name="T34" fmla="*/ 0 w 184"/>
                <a:gd name="T35" fmla="*/ 0 h 236"/>
                <a:gd name="T36" fmla="*/ 0 w 184"/>
                <a:gd name="T37" fmla="*/ 0 h 236"/>
                <a:gd name="T38" fmla="*/ 0 w 184"/>
                <a:gd name="T39" fmla="*/ 0 h 236"/>
                <a:gd name="T40" fmla="*/ 0 w 184"/>
                <a:gd name="T41" fmla="*/ 0 h 236"/>
                <a:gd name="T42" fmla="*/ 0 w 184"/>
                <a:gd name="T43" fmla="*/ 0 h 236"/>
                <a:gd name="T44" fmla="*/ 0 w 184"/>
                <a:gd name="T45" fmla="*/ 0 h 236"/>
                <a:gd name="T46" fmla="*/ 0 w 184"/>
                <a:gd name="T47" fmla="*/ 0 h 236"/>
                <a:gd name="T48" fmla="*/ 0 w 184"/>
                <a:gd name="T49" fmla="*/ 0 h 236"/>
                <a:gd name="T50" fmla="*/ 0 w 184"/>
                <a:gd name="T51" fmla="*/ 0 h 236"/>
                <a:gd name="T52" fmla="*/ 0 w 184"/>
                <a:gd name="T53" fmla="*/ 0 h 236"/>
                <a:gd name="T54" fmla="*/ 0 w 184"/>
                <a:gd name="T55" fmla="*/ 0 h 236"/>
                <a:gd name="T56" fmla="*/ 0 w 184"/>
                <a:gd name="T57" fmla="*/ 0 h 236"/>
                <a:gd name="T58" fmla="*/ 0 w 184"/>
                <a:gd name="T59" fmla="*/ 0 h 236"/>
                <a:gd name="T60" fmla="*/ 0 w 184"/>
                <a:gd name="T61" fmla="*/ 0 h 236"/>
                <a:gd name="T62" fmla="*/ 0 w 184"/>
                <a:gd name="T63" fmla="*/ 0 h 236"/>
                <a:gd name="T64" fmla="*/ 0 w 184"/>
                <a:gd name="T65" fmla="*/ 0 h 236"/>
                <a:gd name="T66" fmla="*/ 0 w 184"/>
                <a:gd name="T67" fmla="*/ 0 h 236"/>
                <a:gd name="T68" fmla="*/ 0 w 184"/>
                <a:gd name="T69" fmla="*/ 0 h 236"/>
                <a:gd name="T70" fmla="*/ 0 w 184"/>
                <a:gd name="T71" fmla="*/ 0 h 236"/>
                <a:gd name="T72" fmla="*/ 0 w 184"/>
                <a:gd name="T73" fmla="*/ 0 h 236"/>
                <a:gd name="T74" fmla="*/ 0 w 184"/>
                <a:gd name="T75" fmla="*/ 0 h 236"/>
                <a:gd name="T76" fmla="*/ 0 w 184"/>
                <a:gd name="T77" fmla="*/ 0 h 236"/>
                <a:gd name="T78" fmla="*/ 0 w 184"/>
                <a:gd name="T79" fmla="*/ 0 h 236"/>
                <a:gd name="T80" fmla="*/ 0 w 184"/>
                <a:gd name="T81" fmla="*/ 0 h 236"/>
                <a:gd name="T82" fmla="*/ 0 w 184"/>
                <a:gd name="T83" fmla="*/ 0 h 236"/>
                <a:gd name="T84" fmla="*/ 0 w 184"/>
                <a:gd name="T85" fmla="*/ 0 h 236"/>
                <a:gd name="T86" fmla="*/ 0 w 184"/>
                <a:gd name="T87" fmla="*/ 0 h 236"/>
                <a:gd name="T88" fmla="*/ 0 w 184"/>
                <a:gd name="T89" fmla="*/ 0 h 236"/>
                <a:gd name="T90" fmla="*/ 0 w 184"/>
                <a:gd name="T91" fmla="*/ 0 h 236"/>
                <a:gd name="T92" fmla="*/ 0 w 184"/>
                <a:gd name="T93" fmla="*/ 0 h 236"/>
                <a:gd name="T94" fmla="*/ 0 w 184"/>
                <a:gd name="T95" fmla="*/ 0 h 236"/>
                <a:gd name="T96" fmla="*/ 0 w 184"/>
                <a:gd name="T97" fmla="*/ 0 h 236"/>
                <a:gd name="T98" fmla="*/ 0 w 184"/>
                <a:gd name="T99" fmla="*/ 0 h 236"/>
                <a:gd name="T100" fmla="*/ 0 w 184"/>
                <a:gd name="T101" fmla="*/ 0 h 236"/>
                <a:gd name="T102" fmla="*/ 0 w 184"/>
                <a:gd name="T103" fmla="*/ 0 h 236"/>
                <a:gd name="T104" fmla="*/ 0 w 184"/>
                <a:gd name="T105" fmla="*/ 0 h 236"/>
                <a:gd name="T106" fmla="*/ 0 w 184"/>
                <a:gd name="T107" fmla="*/ 0 h 236"/>
                <a:gd name="T108" fmla="*/ 0 w 184"/>
                <a:gd name="T109" fmla="*/ 0 h 236"/>
                <a:gd name="T110" fmla="*/ 0 w 184"/>
                <a:gd name="T111" fmla="*/ 0 h 236"/>
                <a:gd name="T112" fmla="*/ 0 w 184"/>
                <a:gd name="T113" fmla="*/ 0 h 2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4"/>
                <a:gd name="T172" fmla="*/ 0 h 236"/>
                <a:gd name="T173" fmla="*/ 184 w 184"/>
                <a:gd name="T174" fmla="*/ 236 h 2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4" h="236">
                  <a:moveTo>
                    <a:pt x="35" y="7"/>
                  </a:moveTo>
                  <a:lnTo>
                    <a:pt x="51" y="17"/>
                  </a:lnTo>
                  <a:lnTo>
                    <a:pt x="68" y="26"/>
                  </a:lnTo>
                  <a:lnTo>
                    <a:pt x="85" y="34"/>
                  </a:lnTo>
                  <a:lnTo>
                    <a:pt x="101" y="42"/>
                  </a:lnTo>
                  <a:lnTo>
                    <a:pt x="118" y="50"/>
                  </a:lnTo>
                  <a:lnTo>
                    <a:pt x="134" y="59"/>
                  </a:lnTo>
                  <a:lnTo>
                    <a:pt x="149" y="69"/>
                  </a:lnTo>
                  <a:lnTo>
                    <a:pt x="165" y="81"/>
                  </a:lnTo>
                  <a:lnTo>
                    <a:pt x="170" y="89"/>
                  </a:lnTo>
                  <a:lnTo>
                    <a:pt x="177" y="95"/>
                  </a:lnTo>
                  <a:lnTo>
                    <a:pt x="181" y="102"/>
                  </a:lnTo>
                  <a:lnTo>
                    <a:pt x="184" y="109"/>
                  </a:lnTo>
                  <a:lnTo>
                    <a:pt x="183" y="126"/>
                  </a:lnTo>
                  <a:lnTo>
                    <a:pt x="183" y="143"/>
                  </a:lnTo>
                  <a:lnTo>
                    <a:pt x="183" y="160"/>
                  </a:lnTo>
                  <a:lnTo>
                    <a:pt x="180" y="176"/>
                  </a:lnTo>
                  <a:lnTo>
                    <a:pt x="172" y="191"/>
                  </a:lnTo>
                  <a:lnTo>
                    <a:pt x="167" y="205"/>
                  </a:lnTo>
                  <a:lnTo>
                    <a:pt x="160" y="221"/>
                  </a:lnTo>
                  <a:lnTo>
                    <a:pt x="150" y="236"/>
                  </a:lnTo>
                  <a:lnTo>
                    <a:pt x="147" y="216"/>
                  </a:lnTo>
                  <a:lnTo>
                    <a:pt x="150" y="196"/>
                  </a:lnTo>
                  <a:lnTo>
                    <a:pt x="151" y="177"/>
                  </a:lnTo>
                  <a:lnTo>
                    <a:pt x="146" y="159"/>
                  </a:lnTo>
                  <a:lnTo>
                    <a:pt x="140" y="151"/>
                  </a:lnTo>
                  <a:lnTo>
                    <a:pt x="134" y="145"/>
                  </a:lnTo>
                  <a:lnTo>
                    <a:pt x="125" y="141"/>
                  </a:lnTo>
                  <a:lnTo>
                    <a:pt x="118" y="137"/>
                  </a:lnTo>
                  <a:lnTo>
                    <a:pt x="109" y="136"/>
                  </a:lnTo>
                  <a:lnTo>
                    <a:pt x="99" y="135"/>
                  </a:lnTo>
                  <a:lnTo>
                    <a:pt x="90" y="136"/>
                  </a:lnTo>
                  <a:lnTo>
                    <a:pt x="80" y="139"/>
                  </a:lnTo>
                  <a:lnTo>
                    <a:pt x="73" y="141"/>
                  </a:lnTo>
                  <a:lnTo>
                    <a:pt x="67" y="144"/>
                  </a:lnTo>
                  <a:lnTo>
                    <a:pt x="61" y="148"/>
                  </a:lnTo>
                  <a:lnTo>
                    <a:pt x="54" y="153"/>
                  </a:lnTo>
                  <a:lnTo>
                    <a:pt x="48" y="158"/>
                  </a:lnTo>
                  <a:lnTo>
                    <a:pt x="42" y="162"/>
                  </a:lnTo>
                  <a:lnTo>
                    <a:pt x="35" y="165"/>
                  </a:lnTo>
                  <a:lnTo>
                    <a:pt x="27" y="167"/>
                  </a:lnTo>
                  <a:lnTo>
                    <a:pt x="31" y="148"/>
                  </a:lnTo>
                  <a:lnTo>
                    <a:pt x="34" y="129"/>
                  </a:lnTo>
                  <a:lnTo>
                    <a:pt x="35" y="111"/>
                  </a:lnTo>
                  <a:lnTo>
                    <a:pt x="33" y="92"/>
                  </a:lnTo>
                  <a:lnTo>
                    <a:pt x="29" y="89"/>
                  </a:lnTo>
                  <a:lnTo>
                    <a:pt x="23" y="86"/>
                  </a:lnTo>
                  <a:lnTo>
                    <a:pt x="15" y="82"/>
                  </a:lnTo>
                  <a:lnTo>
                    <a:pt x="8" y="79"/>
                  </a:lnTo>
                  <a:lnTo>
                    <a:pt x="0" y="60"/>
                  </a:lnTo>
                  <a:lnTo>
                    <a:pt x="2" y="40"/>
                  </a:lnTo>
                  <a:lnTo>
                    <a:pt x="8" y="20"/>
                  </a:lnTo>
                  <a:lnTo>
                    <a:pt x="13" y="0"/>
                  </a:lnTo>
                  <a:lnTo>
                    <a:pt x="19" y="1"/>
                  </a:lnTo>
                  <a:lnTo>
                    <a:pt x="24" y="2"/>
                  </a:lnTo>
                  <a:lnTo>
                    <a:pt x="29" y="4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FF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6" name="Freeform 149"/>
            <p:cNvSpPr>
              <a:spLocks/>
            </p:cNvSpPr>
            <p:nvPr/>
          </p:nvSpPr>
          <p:spPr bwMode="auto">
            <a:xfrm>
              <a:off x="2427" y="1169"/>
              <a:ext cx="129" cy="115"/>
            </a:xfrm>
            <a:custGeom>
              <a:avLst/>
              <a:gdLst>
                <a:gd name="T0" fmla="*/ 0 w 387"/>
                <a:gd name="T1" fmla="*/ 0 h 344"/>
                <a:gd name="T2" fmla="*/ 0 w 387"/>
                <a:gd name="T3" fmla="*/ 0 h 344"/>
                <a:gd name="T4" fmla="*/ 0 w 387"/>
                <a:gd name="T5" fmla="*/ 0 h 344"/>
                <a:gd name="T6" fmla="*/ 0 w 387"/>
                <a:gd name="T7" fmla="*/ 0 h 344"/>
                <a:gd name="T8" fmla="*/ 0 w 387"/>
                <a:gd name="T9" fmla="*/ 0 h 344"/>
                <a:gd name="T10" fmla="*/ 0 w 387"/>
                <a:gd name="T11" fmla="*/ 0 h 344"/>
                <a:gd name="T12" fmla="*/ 0 w 387"/>
                <a:gd name="T13" fmla="*/ 0 h 344"/>
                <a:gd name="T14" fmla="*/ 0 w 387"/>
                <a:gd name="T15" fmla="*/ 0 h 344"/>
                <a:gd name="T16" fmla="*/ 0 w 387"/>
                <a:gd name="T17" fmla="*/ 0 h 344"/>
                <a:gd name="T18" fmla="*/ 0 w 387"/>
                <a:gd name="T19" fmla="*/ 0 h 344"/>
                <a:gd name="T20" fmla="*/ 0 w 387"/>
                <a:gd name="T21" fmla="*/ 0 h 344"/>
                <a:gd name="T22" fmla="*/ 0 w 387"/>
                <a:gd name="T23" fmla="*/ 0 h 344"/>
                <a:gd name="T24" fmla="*/ 0 w 387"/>
                <a:gd name="T25" fmla="*/ 0 h 344"/>
                <a:gd name="T26" fmla="*/ 0 w 387"/>
                <a:gd name="T27" fmla="*/ 0 h 344"/>
                <a:gd name="T28" fmla="*/ 0 w 387"/>
                <a:gd name="T29" fmla="*/ 0 h 344"/>
                <a:gd name="T30" fmla="*/ 0 w 387"/>
                <a:gd name="T31" fmla="*/ 0 h 344"/>
                <a:gd name="T32" fmla="*/ 0 w 387"/>
                <a:gd name="T33" fmla="*/ 0 h 344"/>
                <a:gd name="T34" fmla="*/ 0 w 387"/>
                <a:gd name="T35" fmla="*/ 0 h 344"/>
                <a:gd name="T36" fmla="*/ 0 w 387"/>
                <a:gd name="T37" fmla="*/ 0 h 344"/>
                <a:gd name="T38" fmla="*/ 0 w 387"/>
                <a:gd name="T39" fmla="*/ 0 h 344"/>
                <a:gd name="T40" fmla="*/ 0 w 387"/>
                <a:gd name="T41" fmla="*/ 0 h 344"/>
                <a:gd name="T42" fmla="*/ 0 w 387"/>
                <a:gd name="T43" fmla="*/ 0 h 344"/>
                <a:gd name="T44" fmla="*/ 0 w 387"/>
                <a:gd name="T45" fmla="*/ 0 h 344"/>
                <a:gd name="T46" fmla="*/ 0 w 387"/>
                <a:gd name="T47" fmla="*/ 0 h 344"/>
                <a:gd name="T48" fmla="*/ 0 w 387"/>
                <a:gd name="T49" fmla="*/ 0 h 344"/>
                <a:gd name="T50" fmla="*/ 0 w 387"/>
                <a:gd name="T51" fmla="*/ 0 h 344"/>
                <a:gd name="T52" fmla="*/ 0 w 387"/>
                <a:gd name="T53" fmla="*/ 0 h 344"/>
                <a:gd name="T54" fmla="*/ 0 w 387"/>
                <a:gd name="T55" fmla="*/ 0 h 344"/>
                <a:gd name="T56" fmla="*/ 0 w 387"/>
                <a:gd name="T57" fmla="*/ 0 h 344"/>
                <a:gd name="T58" fmla="*/ 0 w 387"/>
                <a:gd name="T59" fmla="*/ 0 h 344"/>
                <a:gd name="T60" fmla="*/ 0 w 387"/>
                <a:gd name="T61" fmla="*/ 0 h 344"/>
                <a:gd name="T62" fmla="*/ 0 w 387"/>
                <a:gd name="T63" fmla="*/ 0 h 344"/>
                <a:gd name="T64" fmla="*/ 0 w 387"/>
                <a:gd name="T65" fmla="*/ 0 h 344"/>
                <a:gd name="T66" fmla="*/ 0 w 387"/>
                <a:gd name="T67" fmla="*/ 0 h 344"/>
                <a:gd name="T68" fmla="*/ 0 w 387"/>
                <a:gd name="T69" fmla="*/ 0 h 344"/>
                <a:gd name="T70" fmla="*/ 0 w 387"/>
                <a:gd name="T71" fmla="*/ 0 h 344"/>
                <a:gd name="T72" fmla="*/ 0 w 387"/>
                <a:gd name="T73" fmla="*/ 0 h 344"/>
                <a:gd name="T74" fmla="*/ 0 w 387"/>
                <a:gd name="T75" fmla="*/ 0 h 344"/>
                <a:gd name="T76" fmla="*/ 0 w 387"/>
                <a:gd name="T77" fmla="*/ 0 h 344"/>
                <a:gd name="T78" fmla="*/ 0 w 387"/>
                <a:gd name="T79" fmla="*/ 0 h 344"/>
                <a:gd name="T80" fmla="*/ 0 w 387"/>
                <a:gd name="T81" fmla="*/ 0 h 344"/>
                <a:gd name="T82" fmla="*/ 0 w 387"/>
                <a:gd name="T83" fmla="*/ 0 h 344"/>
                <a:gd name="T84" fmla="*/ 0 w 387"/>
                <a:gd name="T85" fmla="*/ 0 h 344"/>
                <a:gd name="T86" fmla="*/ 0 w 387"/>
                <a:gd name="T87" fmla="*/ 0 h 344"/>
                <a:gd name="T88" fmla="*/ 0 w 387"/>
                <a:gd name="T89" fmla="*/ 0 h 3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7"/>
                <a:gd name="T136" fmla="*/ 0 h 344"/>
                <a:gd name="T137" fmla="*/ 387 w 387"/>
                <a:gd name="T138" fmla="*/ 344 h 34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7" h="344">
                  <a:moveTo>
                    <a:pt x="30" y="85"/>
                  </a:moveTo>
                  <a:lnTo>
                    <a:pt x="42" y="84"/>
                  </a:lnTo>
                  <a:lnTo>
                    <a:pt x="53" y="80"/>
                  </a:lnTo>
                  <a:lnTo>
                    <a:pt x="62" y="73"/>
                  </a:lnTo>
                  <a:lnTo>
                    <a:pt x="72" y="63"/>
                  </a:lnTo>
                  <a:lnTo>
                    <a:pt x="80" y="53"/>
                  </a:lnTo>
                  <a:lnTo>
                    <a:pt x="88" y="42"/>
                  </a:lnTo>
                  <a:lnTo>
                    <a:pt x="98" y="32"/>
                  </a:lnTo>
                  <a:lnTo>
                    <a:pt x="108" y="23"/>
                  </a:lnTo>
                  <a:lnTo>
                    <a:pt x="125" y="15"/>
                  </a:lnTo>
                  <a:lnTo>
                    <a:pt x="141" y="8"/>
                  </a:lnTo>
                  <a:lnTo>
                    <a:pt x="159" y="3"/>
                  </a:lnTo>
                  <a:lnTo>
                    <a:pt x="177" y="1"/>
                  </a:lnTo>
                  <a:lnTo>
                    <a:pt x="195" y="0"/>
                  </a:lnTo>
                  <a:lnTo>
                    <a:pt x="212" y="2"/>
                  </a:lnTo>
                  <a:lnTo>
                    <a:pt x="229" y="6"/>
                  </a:lnTo>
                  <a:lnTo>
                    <a:pt x="245" y="13"/>
                  </a:lnTo>
                  <a:lnTo>
                    <a:pt x="263" y="22"/>
                  </a:lnTo>
                  <a:lnTo>
                    <a:pt x="282" y="32"/>
                  </a:lnTo>
                  <a:lnTo>
                    <a:pt x="301" y="43"/>
                  </a:lnTo>
                  <a:lnTo>
                    <a:pt x="318" y="55"/>
                  </a:lnTo>
                  <a:lnTo>
                    <a:pt x="334" y="69"/>
                  </a:lnTo>
                  <a:lnTo>
                    <a:pt x="349" y="84"/>
                  </a:lnTo>
                  <a:lnTo>
                    <a:pt x="361" y="101"/>
                  </a:lnTo>
                  <a:lnTo>
                    <a:pt x="372" y="121"/>
                  </a:lnTo>
                  <a:lnTo>
                    <a:pt x="381" y="148"/>
                  </a:lnTo>
                  <a:lnTo>
                    <a:pt x="387" y="175"/>
                  </a:lnTo>
                  <a:lnTo>
                    <a:pt x="387" y="203"/>
                  </a:lnTo>
                  <a:lnTo>
                    <a:pt x="383" y="230"/>
                  </a:lnTo>
                  <a:lnTo>
                    <a:pt x="379" y="260"/>
                  </a:lnTo>
                  <a:lnTo>
                    <a:pt x="374" y="288"/>
                  </a:lnTo>
                  <a:lnTo>
                    <a:pt x="369" y="316"/>
                  </a:lnTo>
                  <a:lnTo>
                    <a:pt x="366" y="344"/>
                  </a:lnTo>
                  <a:lnTo>
                    <a:pt x="365" y="319"/>
                  </a:lnTo>
                  <a:lnTo>
                    <a:pt x="363" y="294"/>
                  </a:lnTo>
                  <a:lnTo>
                    <a:pt x="359" y="269"/>
                  </a:lnTo>
                  <a:lnTo>
                    <a:pt x="353" y="244"/>
                  </a:lnTo>
                  <a:lnTo>
                    <a:pt x="345" y="220"/>
                  </a:lnTo>
                  <a:lnTo>
                    <a:pt x="334" y="197"/>
                  </a:lnTo>
                  <a:lnTo>
                    <a:pt x="322" y="176"/>
                  </a:lnTo>
                  <a:lnTo>
                    <a:pt x="306" y="156"/>
                  </a:lnTo>
                  <a:lnTo>
                    <a:pt x="298" y="151"/>
                  </a:lnTo>
                  <a:lnTo>
                    <a:pt x="290" y="147"/>
                  </a:lnTo>
                  <a:lnTo>
                    <a:pt x="280" y="145"/>
                  </a:lnTo>
                  <a:lnTo>
                    <a:pt x="271" y="144"/>
                  </a:lnTo>
                  <a:lnTo>
                    <a:pt x="261" y="143"/>
                  </a:lnTo>
                  <a:lnTo>
                    <a:pt x="253" y="144"/>
                  </a:lnTo>
                  <a:lnTo>
                    <a:pt x="245" y="146"/>
                  </a:lnTo>
                  <a:lnTo>
                    <a:pt x="237" y="148"/>
                  </a:lnTo>
                  <a:lnTo>
                    <a:pt x="228" y="153"/>
                  </a:lnTo>
                  <a:lnTo>
                    <a:pt x="221" y="160"/>
                  </a:lnTo>
                  <a:lnTo>
                    <a:pt x="215" y="168"/>
                  </a:lnTo>
                  <a:lnTo>
                    <a:pt x="211" y="178"/>
                  </a:lnTo>
                  <a:lnTo>
                    <a:pt x="207" y="189"/>
                  </a:lnTo>
                  <a:lnTo>
                    <a:pt x="204" y="201"/>
                  </a:lnTo>
                  <a:lnTo>
                    <a:pt x="201" y="212"/>
                  </a:lnTo>
                  <a:lnTo>
                    <a:pt x="197" y="223"/>
                  </a:lnTo>
                  <a:lnTo>
                    <a:pt x="184" y="221"/>
                  </a:lnTo>
                  <a:lnTo>
                    <a:pt x="180" y="198"/>
                  </a:lnTo>
                  <a:lnTo>
                    <a:pt x="179" y="174"/>
                  </a:lnTo>
                  <a:lnTo>
                    <a:pt x="176" y="151"/>
                  </a:lnTo>
                  <a:lnTo>
                    <a:pt x="170" y="127"/>
                  </a:lnTo>
                  <a:lnTo>
                    <a:pt x="153" y="126"/>
                  </a:lnTo>
                  <a:lnTo>
                    <a:pt x="137" y="123"/>
                  </a:lnTo>
                  <a:lnTo>
                    <a:pt x="123" y="118"/>
                  </a:lnTo>
                  <a:lnTo>
                    <a:pt x="107" y="112"/>
                  </a:lnTo>
                  <a:lnTo>
                    <a:pt x="92" y="108"/>
                  </a:lnTo>
                  <a:lnTo>
                    <a:pt x="79" y="106"/>
                  </a:lnTo>
                  <a:lnTo>
                    <a:pt x="65" y="107"/>
                  </a:lnTo>
                  <a:lnTo>
                    <a:pt x="53" y="113"/>
                  </a:lnTo>
                  <a:lnTo>
                    <a:pt x="43" y="120"/>
                  </a:lnTo>
                  <a:lnTo>
                    <a:pt x="36" y="128"/>
                  </a:lnTo>
                  <a:lnTo>
                    <a:pt x="31" y="137"/>
                  </a:lnTo>
                  <a:lnTo>
                    <a:pt x="27" y="148"/>
                  </a:lnTo>
                  <a:lnTo>
                    <a:pt x="23" y="159"/>
                  </a:lnTo>
                  <a:lnTo>
                    <a:pt x="19" y="171"/>
                  </a:lnTo>
                  <a:lnTo>
                    <a:pt x="16" y="182"/>
                  </a:lnTo>
                  <a:lnTo>
                    <a:pt x="12" y="193"/>
                  </a:lnTo>
                  <a:lnTo>
                    <a:pt x="11" y="193"/>
                  </a:lnTo>
                  <a:lnTo>
                    <a:pt x="8" y="192"/>
                  </a:lnTo>
                  <a:lnTo>
                    <a:pt x="4" y="192"/>
                  </a:lnTo>
                  <a:lnTo>
                    <a:pt x="0" y="191"/>
                  </a:lnTo>
                  <a:lnTo>
                    <a:pt x="4" y="164"/>
                  </a:lnTo>
                  <a:lnTo>
                    <a:pt x="6" y="136"/>
                  </a:lnTo>
                  <a:lnTo>
                    <a:pt x="9" y="108"/>
                  </a:lnTo>
                  <a:lnTo>
                    <a:pt x="17" y="83"/>
                  </a:lnTo>
                  <a:lnTo>
                    <a:pt x="18" y="83"/>
                  </a:lnTo>
                  <a:lnTo>
                    <a:pt x="23" y="84"/>
                  </a:lnTo>
                  <a:lnTo>
                    <a:pt x="26" y="84"/>
                  </a:lnTo>
                  <a:lnTo>
                    <a:pt x="30" y="85"/>
                  </a:lnTo>
                  <a:close/>
                </a:path>
              </a:pathLst>
            </a:custGeom>
            <a:solidFill>
              <a:srgbClr val="FF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7" name="Freeform 150"/>
            <p:cNvSpPr>
              <a:spLocks/>
            </p:cNvSpPr>
            <p:nvPr/>
          </p:nvSpPr>
          <p:spPr bwMode="auto">
            <a:xfrm>
              <a:off x="2389" y="1099"/>
              <a:ext cx="361" cy="341"/>
            </a:xfrm>
            <a:custGeom>
              <a:avLst/>
              <a:gdLst>
                <a:gd name="T0" fmla="*/ 0 w 1083"/>
                <a:gd name="T1" fmla="*/ 0 h 1024"/>
                <a:gd name="T2" fmla="*/ 0 w 1083"/>
                <a:gd name="T3" fmla="*/ 0 h 1024"/>
                <a:gd name="T4" fmla="*/ 0 w 1083"/>
                <a:gd name="T5" fmla="*/ 0 h 1024"/>
                <a:gd name="T6" fmla="*/ 0 w 1083"/>
                <a:gd name="T7" fmla="*/ 0 h 1024"/>
                <a:gd name="T8" fmla="*/ 0 w 1083"/>
                <a:gd name="T9" fmla="*/ 0 h 1024"/>
                <a:gd name="T10" fmla="*/ 0 w 1083"/>
                <a:gd name="T11" fmla="*/ 0 h 1024"/>
                <a:gd name="T12" fmla="*/ 0 w 1083"/>
                <a:gd name="T13" fmla="*/ 0 h 1024"/>
                <a:gd name="T14" fmla="*/ 0 w 1083"/>
                <a:gd name="T15" fmla="*/ 0 h 1024"/>
                <a:gd name="T16" fmla="*/ 0 w 1083"/>
                <a:gd name="T17" fmla="*/ 0 h 1024"/>
                <a:gd name="T18" fmla="*/ 0 w 1083"/>
                <a:gd name="T19" fmla="*/ 0 h 1024"/>
                <a:gd name="T20" fmla="*/ 0 w 1083"/>
                <a:gd name="T21" fmla="*/ 0 h 1024"/>
                <a:gd name="T22" fmla="*/ 0 w 1083"/>
                <a:gd name="T23" fmla="*/ 0 h 1024"/>
                <a:gd name="T24" fmla="*/ 0 w 1083"/>
                <a:gd name="T25" fmla="*/ 0 h 1024"/>
                <a:gd name="T26" fmla="*/ 0 w 1083"/>
                <a:gd name="T27" fmla="*/ 0 h 1024"/>
                <a:gd name="T28" fmla="*/ 0 w 1083"/>
                <a:gd name="T29" fmla="*/ 0 h 1024"/>
                <a:gd name="T30" fmla="*/ 0 w 1083"/>
                <a:gd name="T31" fmla="*/ 0 h 1024"/>
                <a:gd name="T32" fmla="*/ 0 w 1083"/>
                <a:gd name="T33" fmla="*/ 0 h 1024"/>
                <a:gd name="T34" fmla="*/ 0 w 1083"/>
                <a:gd name="T35" fmla="*/ 0 h 1024"/>
                <a:gd name="T36" fmla="*/ 0 w 1083"/>
                <a:gd name="T37" fmla="*/ 0 h 1024"/>
                <a:gd name="T38" fmla="*/ 0 w 1083"/>
                <a:gd name="T39" fmla="*/ 0 h 1024"/>
                <a:gd name="T40" fmla="*/ 0 w 1083"/>
                <a:gd name="T41" fmla="*/ 0 h 1024"/>
                <a:gd name="T42" fmla="*/ 0 w 1083"/>
                <a:gd name="T43" fmla="*/ 0 h 1024"/>
                <a:gd name="T44" fmla="*/ 0 w 1083"/>
                <a:gd name="T45" fmla="*/ 0 h 1024"/>
                <a:gd name="T46" fmla="*/ 0 w 1083"/>
                <a:gd name="T47" fmla="*/ 0 h 1024"/>
                <a:gd name="T48" fmla="*/ 0 w 1083"/>
                <a:gd name="T49" fmla="*/ 0 h 1024"/>
                <a:gd name="T50" fmla="*/ 0 w 1083"/>
                <a:gd name="T51" fmla="*/ 0 h 1024"/>
                <a:gd name="T52" fmla="*/ 0 w 1083"/>
                <a:gd name="T53" fmla="*/ 0 h 1024"/>
                <a:gd name="T54" fmla="*/ 0 w 1083"/>
                <a:gd name="T55" fmla="*/ 0 h 1024"/>
                <a:gd name="T56" fmla="*/ 0 w 1083"/>
                <a:gd name="T57" fmla="*/ 0 h 1024"/>
                <a:gd name="T58" fmla="*/ 0 w 1083"/>
                <a:gd name="T59" fmla="*/ 0 h 1024"/>
                <a:gd name="T60" fmla="*/ 0 w 1083"/>
                <a:gd name="T61" fmla="*/ 0 h 1024"/>
                <a:gd name="T62" fmla="*/ 0 w 1083"/>
                <a:gd name="T63" fmla="*/ 0 h 1024"/>
                <a:gd name="T64" fmla="*/ 0 w 1083"/>
                <a:gd name="T65" fmla="*/ 0 h 1024"/>
                <a:gd name="T66" fmla="*/ 0 w 1083"/>
                <a:gd name="T67" fmla="*/ 0 h 1024"/>
                <a:gd name="T68" fmla="*/ 0 w 1083"/>
                <a:gd name="T69" fmla="*/ 0 h 1024"/>
                <a:gd name="T70" fmla="*/ 0 w 1083"/>
                <a:gd name="T71" fmla="*/ 0 h 1024"/>
                <a:gd name="T72" fmla="*/ 0 w 1083"/>
                <a:gd name="T73" fmla="*/ 0 h 1024"/>
                <a:gd name="T74" fmla="*/ 0 w 1083"/>
                <a:gd name="T75" fmla="*/ 0 h 1024"/>
                <a:gd name="T76" fmla="*/ 0 w 1083"/>
                <a:gd name="T77" fmla="*/ 0 h 1024"/>
                <a:gd name="T78" fmla="*/ 0 w 1083"/>
                <a:gd name="T79" fmla="*/ 0 h 1024"/>
                <a:gd name="T80" fmla="*/ 0 w 1083"/>
                <a:gd name="T81" fmla="*/ 0 h 1024"/>
                <a:gd name="T82" fmla="*/ 0 w 1083"/>
                <a:gd name="T83" fmla="*/ 0 h 1024"/>
                <a:gd name="T84" fmla="*/ 0 w 1083"/>
                <a:gd name="T85" fmla="*/ 0 h 1024"/>
                <a:gd name="T86" fmla="*/ 0 w 1083"/>
                <a:gd name="T87" fmla="*/ 0 h 1024"/>
                <a:gd name="T88" fmla="*/ 0 w 1083"/>
                <a:gd name="T89" fmla="*/ 0 h 1024"/>
                <a:gd name="T90" fmla="*/ 0 w 1083"/>
                <a:gd name="T91" fmla="*/ 0 h 1024"/>
                <a:gd name="T92" fmla="*/ 0 w 1083"/>
                <a:gd name="T93" fmla="*/ 0 h 1024"/>
                <a:gd name="T94" fmla="*/ 0 w 1083"/>
                <a:gd name="T95" fmla="*/ 0 h 1024"/>
                <a:gd name="T96" fmla="*/ 0 w 1083"/>
                <a:gd name="T97" fmla="*/ 0 h 1024"/>
                <a:gd name="T98" fmla="*/ 0 w 1083"/>
                <a:gd name="T99" fmla="*/ 0 h 1024"/>
                <a:gd name="T100" fmla="*/ 0 w 1083"/>
                <a:gd name="T101" fmla="*/ 0 h 1024"/>
                <a:gd name="T102" fmla="*/ 0 w 1083"/>
                <a:gd name="T103" fmla="*/ 0 h 1024"/>
                <a:gd name="T104" fmla="*/ 0 w 1083"/>
                <a:gd name="T105" fmla="*/ 0 h 1024"/>
                <a:gd name="T106" fmla="*/ 0 w 1083"/>
                <a:gd name="T107" fmla="*/ 0 h 1024"/>
                <a:gd name="T108" fmla="*/ 0 w 1083"/>
                <a:gd name="T109" fmla="*/ 0 h 1024"/>
                <a:gd name="T110" fmla="*/ 0 w 1083"/>
                <a:gd name="T111" fmla="*/ 0 h 1024"/>
                <a:gd name="T112" fmla="*/ 0 w 1083"/>
                <a:gd name="T113" fmla="*/ 0 h 1024"/>
                <a:gd name="T114" fmla="*/ 0 w 1083"/>
                <a:gd name="T115" fmla="*/ 0 h 1024"/>
                <a:gd name="T116" fmla="*/ 0 w 1083"/>
                <a:gd name="T117" fmla="*/ 0 h 1024"/>
                <a:gd name="T118" fmla="*/ 0 w 1083"/>
                <a:gd name="T119" fmla="*/ 0 h 1024"/>
                <a:gd name="T120" fmla="*/ 0 w 1083"/>
                <a:gd name="T121" fmla="*/ 0 h 1024"/>
                <a:gd name="T122" fmla="*/ 0 w 1083"/>
                <a:gd name="T123" fmla="*/ 0 h 1024"/>
                <a:gd name="T124" fmla="*/ 0 w 1083"/>
                <a:gd name="T125" fmla="*/ 0 h 10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83"/>
                <a:gd name="T190" fmla="*/ 0 h 1024"/>
                <a:gd name="T191" fmla="*/ 1083 w 1083"/>
                <a:gd name="T192" fmla="*/ 1024 h 10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83" h="1024">
                  <a:moveTo>
                    <a:pt x="40" y="198"/>
                  </a:moveTo>
                  <a:lnTo>
                    <a:pt x="45" y="212"/>
                  </a:lnTo>
                  <a:lnTo>
                    <a:pt x="53" y="228"/>
                  </a:lnTo>
                  <a:lnTo>
                    <a:pt x="64" y="245"/>
                  </a:lnTo>
                  <a:lnTo>
                    <a:pt x="73" y="263"/>
                  </a:lnTo>
                  <a:lnTo>
                    <a:pt x="81" y="280"/>
                  </a:lnTo>
                  <a:lnTo>
                    <a:pt x="88" y="295"/>
                  </a:lnTo>
                  <a:lnTo>
                    <a:pt x="89" y="308"/>
                  </a:lnTo>
                  <a:lnTo>
                    <a:pt x="83" y="316"/>
                  </a:lnTo>
                  <a:lnTo>
                    <a:pt x="67" y="335"/>
                  </a:lnTo>
                  <a:lnTo>
                    <a:pt x="53" y="354"/>
                  </a:lnTo>
                  <a:lnTo>
                    <a:pt x="43" y="374"/>
                  </a:lnTo>
                  <a:lnTo>
                    <a:pt x="37" y="395"/>
                  </a:lnTo>
                  <a:lnTo>
                    <a:pt x="32" y="416"/>
                  </a:lnTo>
                  <a:lnTo>
                    <a:pt x="32" y="438"/>
                  </a:lnTo>
                  <a:lnTo>
                    <a:pt x="33" y="461"/>
                  </a:lnTo>
                  <a:lnTo>
                    <a:pt x="37" y="483"/>
                  </a:lnTo>
                  <a:lnTo>
                    <a:pt x="32" y="496"/>
                  </a:lnTo>
                  <a:lnTo>
                    <a:pt x="25" y="526"/>
                  </a:lnTo>
                  <a:lnTo>
                    <a:pt x="18" y="555"/>
                  </a:lnTo>
                  <a:lnTo>
                    <a:pt x="18" y="569"/>
                  </a:lnTo>
                  <a:lnTo>
                    <a:pt x="22" y="589"/>
                  </a:lnTo>
                  <a:lnTo>
                    <a:pt x="27" y="611"/>
                  </a:lnTo>
                  <a:lnTo>
                    <a:pt x="35" y="634"/>
                  </a:lnTo>
                  <a:lnTo>
                    <a:pt x="46" y="656"/>
                  </a:lnTo>
                  <a:lnTo>
                    <a:pt x="59" y="676"/>
                  </a:lnTo>
                  <a:lnTo>
                    <a:pt x="76" y="692"/>
                  </a:lnTo>
                  <a:lnTo>
                    <a:pt x="96" y="701"/>
                  </a:lnTo>
                  <a:lnTo>
                    <a:pt x="119" y="703"/>
                  </a:lnTo>
                  <a:lnTo>
                    <a:pt x="127" y="702"/>
                  </a:lnTo>
                  <a:lnTo>
                    <a:pt x="132" y="703"/>
                  </a:lnTo>
                  <a:lnTo>
                    <a:pt x="137" y="704"/>
                  </a:lnTo>
                  <a:lnTo>
                    <a:pt x="140" y="707"/>
                  </a:lnTo>
                  <a:lnTo>
                    <a:pt x="144" y="711"/>
                  </a:lnTo>
                  <a:lnTo>
                    <a:pt x="150" y="716"/>
                  </a:lnTo>
                  <a:lnTo>
                    <a:pt x="160" y="721"/>
                  </a:lnTo>
                  <a:lnTo>
                    <a:pt x="173" y="727"/>
                  </a:lnTo>
                  <a:lnTo>
                    <a:pt x="170" y="762"/>
                  </a:lnTo>
                  <a:lnTo>
                    <a:pt x="166" y="788"/>
                  </a:lnTo>
                  <a:lnTo>
                    <a:pt x="168" y="813"/>
                  </a:lnTo>
                  <a:lnTo>
                    <a:pt x="180" y="847"/>
                  </a:lnTo>
                  <a:lnTo>
                    <a:pt x="188" y="863"/>
                  </a:lnTo>
                  <a:lnTo>
                    <a:pt x="201" y="890"/>
                  </a:lnTo>
                  <a:lnTo>
                    <a:pt x="220" y="924"/>
                  </a:lnTo>
                  <a:lnTo>
                    <a:pt x="241" y="959"/>
                  </a:lnTo>
                  <a:lnTo>
                    <a:pt x="263" y="989"/>
                  </a:lnTo>
                  <a:lnTo>
                    <a:pt x="284" y="1006"/>
                  </a:lnTo>
                  <a:lnTo>
                    <a:pt x="301" y="1007"/>
                  </a:lnTo>
                  <a:lnTo>
                    <a:pt x="316" y="984"/>
                  </a:lnTo>
                  <a:lnTo>
                    <a:pt x="318" y="961"/>
                  </a:lnTo>
                  <a:lnTo>
                    <a:pt x="324" y="930"/>
                  </a:lnTo>
                  <a:lnTo>
                    <a:pt x="335" y="894"/>
                  </a:lnTo>
                  <a:lnTo>
                    <a:pt x="349" y="857"/>
                  </a:lnTo>
                  <a:lnTo>
                    <a:pt x="365" y="823"/>
                  </a:lnTo>
                  <a:lnTo>
                    <a:pt x="383" y="798"/>
                  </a:lnTo>
                  <a:lnTo>
                    <a:pt x="400" y="785"/>
                  </a:lnTo>
                  <a:lnTo>
                    <a:pt x="419" y="787"/>
                  </a:lnTo>
                  <a:lnTo>
                    <a:pt x="430" y="796"/>
                  </a:lnTo>
                  <a:lnTo>
                    <a:pt x="435" y="806"/>
                  </a:lnTo>
                  <a:lnTo>
                    <a:pt x="438" y="817"/>
                  </a:lnTo>
                  <a:lnTo>
                    <a:pt x="438" y="828"/>
                  </a:lnTo>
                  <a:lnTo>
                    <a:pt x="438" y="840"/>
                  </a:lnTo>
                  <a:lnTo>
                    <a:pt x="441" y="851"/>
                  </a:lnTo>
                  <a:lnTo>
                    <a:pt x="446" y="861"/>
                  </a:lnTo>
                  <a:lnTo>
                    <a:pt x="457" y="870"/>
                  </a:lnTo>
                  <a:lnTo>
                    <a:pt x="465" y="876"/>
                  </a:lnTo>
                  <a:lnTo>
                    <a:pt x="477" y="883"/>
                  </a:lnTo>
                  <a:lnTo>
                    <a:pt x="489" y="891"/>
                  </a:lnTo>
                  <a:lnTo>
                    <a:pt x="504" y="898"/>
                  </a:lnTo>
                  <a:lnTo>
                    <a:pt x="518" y="903"/>
                  </a:lnTo>
                  <a:lnTo>
                    <a:pt x="532" y="907"/>
                  </a:lnTo>
                  <a:lnTo>
                    <a:pt x="543" y="908"/>
                  </a:lnTo>
                  <a:lnTo>
                    <a:pt x="553" y="906"/>
                  </a:lnTo>
                  <a:lnTo>
                    <a:pt x="561" y="897"/>
                  </a:lnTo>
                  <a:lnTo>
                    <a:pt x="564" y="889"/>
                  </a:lnTo>
                  <a:lnTo>
                    <a:pt x="565" y="882"/>
                  </a:lnTo>
                  <a:lnTo>
                    <a:pt x="563" y="876"/>
                  </a:lnTo>
                  <a:lnTo>
                    <a:pt x="562" y="870"/>
                  </a:lnTo>
                  <a:lnTo>
                    <a:pt x="562" y="863"/>
                  </a:lnTo>
                  <a:lnTo>
                    <a:pt x="565" y="855"/>
                  </a:lnTo>
                  <a:lnTo>
                    <a:pt x="574" y="846"/>
                  </a:lnTo>
                  <a:lnTo>
                    <a:pt x="578" y="841"/>
                  </a:lnTo>
                  <a:lnTo>
                    <a:pt x="582" y="834"/>
                  </a:lnTo>
                  <a:lnTo>
                    <a:pt x="587" y="828"/>
                  </a:lnTo>
                  <a:lnTo>
                    <a:pt x="592" y="823"/>
                  </a:lnTo>
                  <a:lnTo>
                    <a:pt x="596" y="818"/>
                  </a:lnTo>
                  <a:lnTo>
                    <a:pt x="602" y="816"/>
                  </a:lnTo>
                  <a:lnTo>
                    <a:pt x="605" y="816"/>
                  </a:lnTo>
                  <a:lnTo>
                    <a:pt x="608" y="819"/>
                  </a:lnTo>
                  <a:lnTo>
                    <a:pt x="618" y="836"/>
                  </a:lnTo>
                  <a:lnTo>
                    <a:pt x="626" y="854"/>
                  </a:lnTo>
                  <a:lnTo>
                    <a:pt x="631" y="871"/>
                  </a:lnTo>
                  <a:lnTo>
                    <a:pt x="636" y="886"/>
                  </a:lnTo>
                  <a:lnTo>
                    <a:pt x="641" y="896"/>
                  </a:lnTo>
                  <a:lnTo>
                    <a:pt x="650" y="901"/>
                  </a:lnTo>
                  <a:lnTo>
                    <a:pt x="660" y="898"/>
                  </a:lnTo>
                  <a:lnTo>
                    <a:pt x="677" y="887"/>
                  </a:lnTo>
                  <a:lnTo>
                    <a:pt x="686" y="881"/>
                  </a:lnTo>
                  <a:lnTo>
                    <a:pt x="696" y="873"/>
                  </a:lnTo>
                  <a:lnTo>
                    <a:pt x="707" y="866"/>
                  </a:lnTo>
                  <a:lnTo>
                    <a:pt x="717" y="858"/>
                  </a:lnTo>
                  <a:lnTo>
                    <a:pt x="729" y="851"/>
                  </a:lnTo>
                  <a:lnTo>
                    <a:pt x="739" y="844"/>
                  </a:lnTo>
                  <a:lnTo>
                    <a:pt x="750" y="837"/>
                  </a:lnTo>
                  <a:lnTo>
                    <a:pt x="758" y="833"/>
                  </a:lnTo>
                  <a:lnTo>
                    <a:pt x="771" y="823"/>
                  </a:lnTo>
                  <a:lnTo>
                    <a:pt x="783" y="814"/>
                  </a:lnTo>
                  <a:lnTo>
                    <a:pt x="794" y="806"/>
                  </a:lnTo>
                  <a:lnTo>
                    <a:pt x="804" y="801"/>
                  </a:lnTo>
                  <a:lnTo>
                    <a:pt x="813" y="799"/>
                  </a:lnTo>
                  <a:lnTo>
                    <a:pt x="823" y="802"/>
                  </a:lnTo>
                  <a:lnTo>
                    <a:pt x="832" y="809"/>
                  </a:lnTo>
                  <a:lnTo>
                    <a:pt x="843" y="821"/>
                  </a:lnTo>
                  <a:lnTo>
                    <a:pt x="847" y="823"/>
                  </a:lnTo>
                  <a:lnTo>
                    <a:pt x="854" y="823"/>
                  </a:lnTo>
                  <a:lnTo>
                    <a:pt x="862" y="822"/>
                  </a:lnTo>
                  <a:lnTo>
                    <a:pt x="872" y="821"/>
                  </a:lnTo>
                  <a:lnTo>
                    <a:pt x="880" y="819"/>
                  </a:lnTo>
                  <a:lnTo>
                    <a:pt x="888" y="817"/>
                  </a:lnTo>
                  <a:lnTo>
                    <a:pt x="894" y="816"/>
                  </a:lnTo>
                  <a:lnTo>
                    <a:pt x="896" y="815"/>
                  </a:lnTo>
                  <a:lnTo>
                    <a:pt x="937" y="849"/>
                  </a:lnTo>
                  <a:lnTo>
                    <a:pt x="967" y="844"/>
                  </a:lnTo>
                  <a:lnTo>
                    <a:pt x="983" y="809"/>
                  </a:lnTo>
                  <a:lnTo>
                    <a:pt x="994" y="758"/>
                  </a:lnTo>
                  <a:lnTo>
                    <a:pt x="999" y="700"/>
                  </a:lnTo>
                  <a:lnTo>
                    <a:pt x="1003" y="647"/>
                  </a:lnTo>
                  <a:lnTo>
                    <a:pt x="1008" y="611"/>
                  </a:lnTo>
                  <a:lnTo>
                    <a:pt x="1019" y="602"/>
                  </a:lnTo>
                  <a:lnTo>
                    <a:pt x="1042" y="607"/>
                  </a:lnTo>
                  <a:lnTo>
                    <a:pt x="1053" y="594"/>
                  </a:lnTo>
                  <a:lnTo>
                    <a:pt x="1055" y="567"/>
                  </a:lnTo>
                  <a:lnTo>
                    <a:pt x="1050" y="532"/>
                  </a:lnTo>
                  <a:lnTo>
                    <a:pt x="1039" y="494"/>
                  </a:lnTo>
                  <a:lnTo>
                    <a:pt x="1024" y="459"/>
                  </a:lnTo>
                  <a:lnTo>
                    <a:pt x="1006" y="431"/>
                  </a:lnTo>
                  <a:lnTo>
                    <a:pt x="990" y="416"/>
                  </a:lnTo>
                  <a:lnTo>
                    <a:pt x="989" y="380"/>
                  </a:lnTo>
                  <a:lnTo>
                    <a:pt x="989" y="349"/>
                  </a:lnTo>
                  <a:lnTo>
                    <a:pt x="989" y="321"/>
                  </a:lnTo>
                  <a:lnTo>
                    <a:pt x="985" y="298"/>
                  </a:lnTo>
                  <a:lnTo>
                    <a:pt x="977" y="277"/>
                  </a:lnTo>
                  <a:lnTo>
                    <a:pt x="961" y="259"/>
                  </a:lnTo>
                  <a:lnTo>
                    <a:pt x="936" y="243"/>
                  </a:lnTo>
                  <a:lnTo>
                    <a:pt x="899" y="228"/>
                  </a:lnTo>
                  <a:lnTo>
                    <a:pt x="877" y="200"/>
                  </a:lnTo>
                  <a:lnTo>
                    <a:pt x="852" y="173"/>
                  </a:lnTo>
                  <a:lnTo>
                    <a:pt x="826" y="149"/>
                  </a:lnTo>
                  <a:lnTo>
                    <a:pt x="797" y="127"/>
                  </a:lnTo>
                  <a:lnTo>
                    <a:pt x="766" y="108"/>
                  </a:lnTo>
                  <a:lnTo>
                    <a:pt x="734" y="91"/>
                  </a:lnTo>
                  <a:lnTo>
                    <a:pt x="701" y="76"/>
                  </a:lnTo>
                  <a:lnTo>
                    <a:pt x="666" y="62"/>
                  </a:lnTo>
                  <a:lnTo>
                    <a:pt x="631" y="50"/>
                  </a:lnTo>
                  <a:lnTo>
                    <a:pt x="594" y="41"/>
                  </a:lnTo>
                  <a:lnTo>
                    <a:pt x="558" y="33"/>
                  </a:lnTo>
                  <a:lnTo>
                    <a:pt x="521" y="27"/>
                  </a:lnTo>
                  <a:lnTo>
                    <a:pt x="484" y="23"/>
                  </a:lnTo>
                  <a:lnTo>
                    <a:pt x="447" y="20"/>
                  </a:lnTo>
                  <a:lnTo>
                    <a:pt x="411" y="18"/>
                  </a:lnTo>
                  <a:lnTo>
                    <a:pt x="374" y="18"/>
                  </a:lnTo>
                  <a:lnTo>
                    <a:pt x="361" y="20"/>
                  </a:lnTo>
                  <a:lnTo>
                    <a:pt x="343" y="23"/>
                  </a:lnTo>
                  <a:lnTo>
                    <a:pt x="324" y="28"/>
                  </a:lnTo>
                  <a:lnTo>
                    <a:pt x="305" y="35"/>
                  </a:lnTo>
                  <a:lnTo>
                    <a:pt x="285" y="42"/>
                  </a:lnTo>
                  <a:lnTo>
                    <a:pt x="267" y="50"/>
                  </a:lnTo>
                  <a:lnTo>
                    <a:pt x="250" y="60"/>
                  </a:lnTo>
                  <a:lnTo>
                    <a:pt x="237" y="71"/>
                  </a:lnTo>
                  <a:lnTo>
                    <a:pt x="240" y="73"/>
                  </a:lnTo>
                  <a:lnTo>
                    <a:pt x="233" y="78"/>
                  </a:lnTo>
                  <a:lnTo>
                    <a:pt x="218" y="84"/>
                  </a:lnTo>
                  <a:lnTo>
                    <a:pt x="199" y="91"/>
                  </a:lnTo>
                  <a:lnTo>
                    <a:pt x="180" y="98"/>
                  </a:lnTo>
                  <a:lnTo>
                    <a:pt x="166" y="105"/>
                  </a:lnTo>
                  <a:lnTo>
                    <a:pt x="159" y="109"/>
                  </a:lnTo>
                  <a:lnTo>
                    <a:pt x="162" y="112"/>
                  </a:lnTo>
                  <a:lnTo>
                    <a:pt x="69" y="125"/>
                  </a:lnTo>
                  <a:lnTo>
                    <a:pt x="168" y="88"/>
                  </a:lnTo>
                  <a:lnTo>
                    <a:pt x="164" y="86"/>
                  </a:lnTo>
                  <a:lnTo>
                    <a:pt x="170" y="82"/>
                  </a:lnTo>
                  <a:lnTo>
                    <a:pt x="184" y="78"/>
                  </a:lnTo>
                  <a:lnTo>
                    <a:pt x="199" y="73"/>
                  </a:lnTo>
                  <a:lnTo>
                    <a:pt x="216" y="67"/>
                  </a:lnTo>
                  <a:lnTo>
                    <a:pt x="228" y="63"/>
                  </a:lnTo>
                  <a:lnTo>
                    <a:pt x="235" y="59"/>
                  </a:lnTo>
                  <a:lnTo>
                    <a:pt x="232" y="57"/>
                  </a:lnTo>
                  <a:lnTo>
                    <a:pt x="243" y="47"/>
                  </a:lnTo>
                  <a:lnTo>
                    <a:pt x="255" y="37"/>
                  </a:lnTo>
                  <a:lnTo>
                    <a:pt x="269" y="27"/>
                  </a:lnTo>
                  <a:lnTo>
                    <a:pt x="283" y="19"/>
                  </a:lnTo>
                  <a:lnTo>
                    <a:pt x="296" y="12"/>
                  </a:lnTo>
                  <a:lnTo>
                    <a:pt x="311" y="6"/>
                  </a:lnTo>
                  <a:lnTo>
                    <a:pt x="324" y="2"/>
                  </a:lnTo>
                  <a:lnTo>
                    <a:pt x="337" y="0"/>
                  </a:lnTo>
                  <a:lnTo>
                    <a:pt x="373" y="0"/>
                  </a:lnTo>
                  <a:lnTo>
                    <a:pt x="413" y="2"/>
                  </a:lnTo>
                  <a:lnTo>
                    <a:pt x="454" y="5"/>
                  </a:lnTo>
                  <a:lnTo>
                    <a:pt x="495" y="10"/>
                  </a:lnTo>
                  <a:lnTo>
                    <a:pt x="538" y="16"/>
                  </a:lnTo>
                  <a:lnTo>
                    <a:pt x="581" y="25"/>
                  </a:lnTo>
                  <a:lnTo>
                    <a:pt x="624" y="35"/>
                  </a:lnTo>
                  <a:lnTo>
                    <a:pt x="666" y="46"/>
                  </a:lnTo>
                  <a:lnTo>
                    <a:pt x="707" y="60"/>
                  </a:lnTo>
                  <a:lnTo>
                    <a:pt x="748" y="77"/>
                  </a:lnTo>
                  <a:lnTo>
                    <a:pt x="785" y="94"/>
                  </a:lnTo>
                  <a:lnTo>
                    <a:pt x="822" y="114"/>
                  </a:lnTo>
                  <a:lnTo>
                    <a:pt x="855" y="136"/>
                  </a:lnTo>
                  <a:lnTo>
                    <a:pt x="885" y="160"/>
                  </a:lnTo>
                  <a:lnTo>
                    <a:pt x="912" y="186"/>
                  </a:lnTo>
                  <a:lnTo>
                    <a:pt x="935" y="215"/>
                  </a:lnTo>
                  <a:lnTo>
                    <a:pt x="965" y="239"/>
                  </a:lnTo>
                  <a:lnTo>
                    <a:pt x="984" y="254"/>
                  </a:lnTo>
                  <a:lnTo>
                    <a:pt x="998" y="264"/>
                  </a:lnTo>
                  <a:lnTo>
                    <a:pt x="1005" y="273"/>
                  </a:lnTo>
                  <a:lnTo>
                    <a:pt x="1008" y="285"/>
                  </a:lnTo>
                  <a:lnTo>
                    <a:pt x="1010" y="306"/>
                  </a:lnTo>
                  <a:lnTo>
                    <a:pt x="1012" y="340"/>
                  </a:lnTo>
                  <a:lnTo>
                    <a:pt x="1015" y="389"/>
                  </a:lnTo>
                  <a:lnTo>
                    <a:pt x="1049" y="439"/>
                  </a:lnTo>
                  <a:lnTo>
                    <a:pt x="1071" y="486"/>
                  </a:lnTo>
                  <a:lnTo>
                    <a:pt x="1081" y="528"/>
                  </a:lnTo>
                  <a:lnTo>
                    <a:pt x="1083" y="565"/>
                  </a:lnTo>
                  <a:lnTo>
                    <a:pt x="1078" y="597"/>
                  </a:lnTo>
                  <a:lnTo>
                    <a:pt x="1067" y="620"/>
                  </a:lnTo>
                  <a:lnTo>
                    <a:pt x="1051" y="633"/>
                  </a:lnTo>
                  <a:lnTo>
                    <a:pt x="1034" y="637"/>
                  </a:lnTo>
                  <a:lnTo>
                    <a:pt x="1024" y="644"/>
                  </a:lnTo>
                  <a:lnTo>
                    <a:pt x="1017" y="666"/>
                  </a:lnTo>
                  <a:lnTo>
                    <a:pt x="1012" y="699"/>
                  </a:lnTo>
                  <a:lnTo>
                    <a:pt x="1006" y="738"/>
                  </a:lnTo>
                  <a:lnTo>
                    <a:pt x="1000" y="778"/>
                  </a:lnTo>
                  <a:lnTo>
                    <a:pt x="991" y="815"/>
                  </a:lnTo>
                  <a:lnTo>
                    <a:pt x="978" y="846"/>
                  </a:lnTo>
                  <a:lnTo>
                    <a:pt x="959" y="865"/>
                  </a:lnTo>
                  <a:lnTo>
                    <a:pt x="953" y="864"/>
                  </a:lnTo>
                  <a:lnTo>
                    <a:pt x="939" y="860"/>
                  </a:lnTo>
                  <a:lnTo>
                    <a:pt x="917" y="855"/>
                  </a:lnTo>
                  <a:lnTo>
                    <a:pt x="892" y="849"/>
                  </a:lnTo>
                  <a:lnTo>
                    <a:pt x="867" y="843"/>
                  </a:lnTo>
                  <a:lnTo>
                    <a:pt x="844" y="836"/>
                  </a:lnTo>
                  <a:lnTo>
                    <a:pt x="827" y="831"/>
                  </a:lnTo>
                  <a:lnTo>
                    <a:pt x="820" y="827"/>
                  </a:lnTo>
                  <a:lnTo>
                    <a:pt x="811" y="815"/>
                  </a:lnTo>
                  <a:lnTo>
                    <a:pt x="804" y="809"/>
                  </a:lnTo>
                  <a:lnTo>
                    <a:pt x="799" y="809"/>
                  </a:lnTo>
                  <a:lnTo>
                    <a:pt x="794" y="813"/>
                  </a:lnTo>
                  <a:lnTo>
                    <a:pt x="788" y="820"/>
                  </a:lnTo>
                  <a:lnTo>
                    <a:pt x="781" y="829"/>
                  </a:lnTo>
                  <a:lnTo>
                    <a:pt x="772" y="840"/>
                  </a:lnTo>
                  <a:lnTo>
                    <a:pt x="760" y="851"/>
                  </a:lnTo>
                  <a:lnTo>
                    <a:pt x="752" y="855"/>
                  </a:lnTo>
                  <a:lnTo>
                    <a:pt x="741" y="861"/>
                  </a:lnTo>
                  <a:lnTo>
                    <a:pt x="731" y="867"/>
                  </a:lnTo>
                  <a:lnTo>
                    <a:pt x="720" y="874"/>
                  </a:lnTo>
                  <a:lnTo>
                    <a:pt x="709" y="882"/>
                  </a:lnTo>
                  <a:lnTo>
                    <a:pt x="698" y="889"/>
                  </a:lnTo>
                  <a:lnTo>
                    <a:pt x="688" y="896"/>
                  </a:lnTo>
                  <a:lnTo>
                    <a:pt x="679" y="903"/>
                  </a:lnTo>
                  <a:lnTo>
                    <a:pt x="662" y="915"/>
                  </a:lnTo>
                  <a:lnTo>
                    <a:pt x="650" y="918"/>
                  </a:lnTo>
                  <a:lnTo>
                    <a:pt x="641" y="915"/>
                  </a:lnTo>
                  <a:lnTo>
                    <a:pt x="635" y="907"/>
                  </a:lnTo>
                  <a:lnTo>
                    <a:pt x="630" y="895"/>
                  </a:lnTo>
                  <a:lnTo>
                    <a:pt x="624" y="880"/>
                  </a:lnTo>
                  <a:lnTo>
                    <a:pt x="616" y="863"/>
                  </a:lnTo>
                  <a:lnTo>
                    <a:pt x="606" y="847"/>
                  </a:lnTo>
                  <a:lnTo>
                    <a:pt x="604" y="846"/>
                  </a:lnTo>
                  <a:lnTo>
                    <a:pt x="600" y="851"/>
                  </a:lnTo>
                  <a:lnTo>
                    <a:pt x="595" y="861"/>
                  </a:lnTo>
                  <a:lnTo>
                    <a:pt x="591" y="874"/>
                  </a:lnTo>
                  <a:lnTo>
                    <a:pt x="586" y="888"/>
                  </a:lnTo>
                  <a:lnTo>
                    <a:pt x="582" y="901"/>
                  </a:lnTo>
                  <a:lnTo>
                    <a:pt x="577" y="912"/>
                  </a:lnTo>
                  <a:lnTo>
                    <a:pt x="574" y="919"/>
                  </a:lnTo>
                  <a:lnTo>
                    <a:pt x="561" y="925"/>
                  </a:lnTo>
                  <a:lnTo>
                    <a:pt x="547" y="923"/>
                  </a:lnTo>
                  <a:lnTo>
                    <a:pt x="534" y="917"/>
                  </a:lnTo>
                  <a:lnTo>
                    <a:pt x="519" y="909"/>
                  </a:lnTo>
                  <a:lnTo>
                    <a:pt x="504" y="901"/>
                  </a:lnTo>
                  <a:lnTo>
                    <a:pt x="490" y="895"/>
                  </a:lnTo>
                  <a:lnTo>
                    <a:pt x="477" y="894"/>
                  </a:lnTo>
                  <a:lnTo>
                    <a:pt x="464" y="900"/>
                  </a:lnTo>
                  <a:lnTo>
                    <a:pt x="456" y="899"/>
                  </a:lnTo>
                  <a:lnTo>
                    <a:pt x="448" y="891"/>
                  </a:lnTo>
                  <a:lnTo>
                    <a:pt x="440" y="878"/>
                  </a:lnTo>
                  <a:lnTo>
                    <a:pt x="433" y="862"/>
                  </a:lnTo>
                  <a:lnTo>
                    <a:pt x="425" y="844"/>
                  </a:lnTo>
                  <a:lnTo>
                    <a:pt x="417" y="827"/>
                  </a:lnTo>
                  <a:lnTo>
                    <a:pt x="411" y="813"/>
                  </a:lnTo>
                  <a:lnTo>
                    <a:pt x="404" y="804"/>
                  </a:lnTo>
                  <a:lnTo>
                    <a:pt x="391" y="806"/>
                  </a:lnTo>
                  <a:lnTo>
                    <a:pt x="382" y="825"/>
                  </a:lnTo>
                  <a:lnTo>
                    <a:pt x="373" y="858"/>
                  </a:lnTo>
                  <a:lnTo>
                    <a:pt x="365" y="897"/>
                  </a:lnTo>
                  <a:lnTo>
                    <a:pt x="358" y="938"/>
                  </a:lnTo>
                  <a:lnTo>
                    <a:pt x="348" y="976"/>
                  </a:lnTo>
                  <a:lnTo>
                    <a:pt x="338" y="1005"/>
                  </a:lnTo>
                  <a:lnTo>
                    <a:pt x="324" y="1020"/>
                  </a:lnTo>
                  <a:lnTo>
                    <a:pt x="307" y="1024"/>
                  </a:lnTo>
                  <a:lnTo>
                    <a:pt x="289" y="1023"/>
                  </a:lnTo>
                  <a:lnTo>
                    <a:pt x="273" y="1015"/>
                  </a:lnTo>
                  <a:lnTo>
                    <a:pt x="257" y="1003"/>
                  </a:lnTo>
                  <a:lnTo>
                    <a:pt x="242" y="988"/>
                  </a:lnTo>
                  <a:lnTo>
                    <a:pt x="228" y="970"/>
                  </a:lnTo>
                  <a:lnTo>
                    <a:pt x="216" y="949"/>
                  </a:lnTo>
                  <a:lnTo>
                    <a:pt x="203" y="928"/>
                  </a:lnTo>
                  <a:lnTo>
                    <a:pt x="193" y="908"/>
                  </a:lnTo>
                  <a:lnTo>
                    <a:pt x="184" y="888"/>
                  </a:lnTo>
                  <a:lnTo>
                    <a:pt x="175" y="870"/>
                  </a:lnTo>
                  <a:lnTo>
                    <a:pt x="169" y="855"/>
                  </a:lnTo>
                  <a:lnTo>
                    <a:pt x="164" y="843"/>
                  </a:lnTo>
                  <a:lnTo>
                    <a:pt x="160" y="835"/>
                  </a:lnTo>
                  <a:lnTo>
                    <a:pt x="157" y="834"/>
                  </a:lnTo>
                  <a:lnTo>
                    <a:pt x="156" y="840"/>
                  </a:lnTo>
                  <a:lnTo>
                    <a:pt x="148" y="833"/>
                  </a:lnTo>
                  <a:lnTo>
                    <a:pt x="146" y="824"/>
                  </a:lnTo>
                  <a:lnTo>
                    <a:pt x="147" y="812"/>
                  </a:lnTo>
                  <a:lnTo>
                    <a:pt x="151" y="799"/>
                  </a:lnTo>
                  <a:lnTo>
                    <a:pt x="156" y="785"/>
                  </a:lnTo>
                  <a:lnTo>
                    <a:pt x="161" y="772"/>
                  </a:lnTo>
                  <a:lnTo>
                    <a:pt x="163" y="760"/>
                  </a:lnTo>
                  <a:lnTo>
                    <a:pt x="162" y="751"/>
                  </a:lnTo>
                  <a:lnTo>
                    <a:pt x="150" y="736"/>
                  </a:lnTo>
                  <a:lnTo>
                    <a:pt x="137" y="728"/>
                  </a:lnTo>
                  <a:lnTo>
                    <a:pt x="122" y="726"/>
                  </a:lnTo>
                  <a:lnTo>
                    <a:pt x="108" y="725"/>
                  </a:lnTo>
                  <a:lnTo>
                    <a:pt x="96" y="725"/>
                  </a:lnTo>
                  <a:lnTo>
                    <a:pt x="86" y="722"/>
                  </a:lnTo>
                  <a:lnTo>
                    <a:pt x="78" y="714"/>
                  </a:lnTo>
                  <a:lnTo>
                    <a:pt x="76" y="696"/>
                  </a:lnTo>
                  <a:lnTo>
                    <a:pt x="60" y="688"/>
                  </a:lnTo>
                  <a:lnTo>
                    <a:pt x="48" y="676"/>
                  </a:lnTo>
                  <a:lnTo>
                    <a:pt x="37" y="662"/>
                  </a:lnTo>
                  <a:lnTo>
                    <a:pt x="27" y="647"/>
                  </a:lnTo>
                  <a:lnTo>
                    <a:pt x="20" y="631"/>
                  </a:lnTo>
                  <a:lnTo>
                    <a:pt x="13" y="616"/>
                  </a:lnTo>
                  <a:lnTo>
                    <a:pt x="7" y="601"/>
                  </a:lnTo>
                  <a:lnTo>
                    <a:pt x="2" y="589"/>
                  </a:lnTo>
                  <a:lnTo>
                    <a:pt x="0" y="570"/>
                  </a:lnTo>
                  <a:lnTo>
                    <a:pt x="4" y="549"/>
                  </a:lnTo>
                  <a:lnTo>
                    <a:pt x="9" y="523"/>
                  </a:lnTo>
                  <a:lnTo>
                    <a:pt x="9" y="492"/>
                  </a:lnTo>
                  <a:lnTo>
                    <a:pt x="8" y="482"/>
                  </a:lnTo>
                  <a:lnTo>
                    <a:pt x="11" y="461"/>
                  </a:lnTo>
                  <a:lnTo>
                    <a:pt x="16" y="439"/>
                  </a:lnTo>
                  <a:lnTo>
                    <a:pt x="18" y="429"/>
                  </a:lnTo>
                  <a:lnTo>
                    <a:pt x="14" y="409"/>
                  </a:lnTo>
                  <a:lnTo>
                    <a:pt x="13" y="393"/>
                  </a:lnTo>
                  <a:lnTo>
                    <a:pt x="14" y="379"/>
                  </a:lnTo>
                  <a:lnTo>
                    <a:pt x="17" y="367"/>
                  </a:lnTo>
                  <a:lnTo>
                    <a:pt x="24" y="356"/>
                  </a:lnTo>
                  <a:lnTo>
                    <a:pt x="33" y="344"/>
                  </a:lnTo>
                  <a:lnTo>
                    <a:pt x="47" y="330"/>
                  </a:lnTo>
                  <a:lnTo>
                    <a:pt x="65" y="314"/>
                  </a:lnTo>
                  <a:lnTo>
                    <a:pt x="69" y="307"/>
                  </a:lnTo>
                  <a:lnTo>
                    <a:pt x="68" y="299"/>
                  </a:lnTo>
                  <a:lnTo>
                    <a:pt x="62" y="290"/>
                  </a:lnTo>
                  <a:lnTo>
                    <a:pt x="52" y="279"/>
                  </a:lnTo>
                  <a:lnTo>
                    <a:pt x="41" y="268"/>
                  </a:lnTo>
                  <a:lnTo>
                    <a:pt x="30" y="257"/>
                  </a:lnTo>
                  <a:lnTo>
                    <a:pt x="21" y="245"/>
                  </a:lnTo>
                  <a:lnTo>
                    <a:pt x="16" y="233"/>
                  </a:lnTo>
                  <a:lnTo>
                    <a:pt x="13" y="218"/>
                  </a:lnTo>
                  <a:lnTo>
                    <a:pt x="16" y="204"/>
                  </a:lnTo>
                  <a:lnTo>
                    <a:pt x="22" y="190"/>
                  </a:lnTo>
                  <a:lnTo>
                    <a:pt x="30" y="177"/>
                  </a:lnTo>
                  <a:lnTo>
                    <a:pt x="41" y="164"/>
                  </a:lnTo>
                  <a:lnTo>
                    <a:pt x="51" y="151"/>
                  </a:lnTo>
                  <a:lnTo>
                    <a:pt x="60" y="138"/>
                  </a:lnTo>
                  <a:lnTo>
                    <a:pt x="69" y="125"/>
                  </a:lnTo>
                  <a:lnTo>
                    <a:pt x="67" y="126"/>
                  </a:lnTo>
                  <a:lnTo>
                    <a:pt x="63" y="131"/>
                  </a:lnTo>
                  <a:lnTo>
                    <a:pt x="55" y="137"/>
                  </a:lnTo>
                  <a:lnTo>
                    <a:pt x="49" y="146"/>
                  </a:lnTo>
                  <a:lnTo>
                    <a:pt x="43" y="157"/>
                  </a:lnTo>
                  <a:lnTo>
                    <a:pt x="38" y="169"/>
                  </a:lnTo>
                  <a:lnTo>
                    <a:pt x="37" y="182"/>
                  </a:lnTo>
                  <a:lnTo>
                    <a:pt x="40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8" name="Freeform 151"/>
            <p:cNvSpPr>
              <a:spLocks/>
            </p:cNvSpPr>
            <p:nvPr/>
          </p:nvSpPr>
          <p:spPr bwMode="auto">
            <a:xfrm>
              <a:off x="2409" y="1329"/>
              <a:ext cx="293" cy="484"/>
            </a:xfrm>
            <a:custGeom>
              <a:avLst/>
              <a:gdLst>
                <a:gd name="T0" fmla="*/ 0 w 880"/>
                <a:gd name="T1" fmla="*/ 0 h 1451"/>
                <a:gd name="T2" fmla="*/ 0 w 880"/>
                <a:gd name="T3" fmla="*/ 0 h 1451"/>
                <a:gd name="T4" fmla="*/ 0 w 880"/>
                <a:gd name="T5" fmla="*/ 0 h 1451"/>
                <a:gd name="T6" fmla="*/ 0 w 880"/>
                <a:gd name="T7" fmla="*/ 0 h 1451"/>
                <a:gd name="T8" fmla="*/ 0 w 880"/>
                <a:gd name="T9" fmla="*/ 0 h 1451"/>
                <a:gd name="T10" fmla="*/ 0 w 880"/>
                <a:gd name="T11" fmla="*/ 0 h 1451"/>
                <a:gd name="T12" fmla="*/ 0 w 880"/>
                <a:gd name="T13" fmla="*/ 0 h 14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1451"/>
                <a:gd name="T23" fmla="*/ 880 w 880"/>
                <a:gd name="T24" fmla="*/ 1451 h 14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1451">
                  <a:moveTo>
                    <a:pt x="0" y="0"/>
                  </a:moveTo>
                  <a:lnTo>
                    <a:pt x="297" y="1451"/>
                  </a:lnTo>
                  <a:lnTo>
                    <a:pt x="880" y="171"/>
                  </a:lnTo>
                  <a:lnTo>
                    <a:pt x="863" y="161"/>
                  </a:lnTo>
                  <a:lnTo>
                    <a:pt x="302" y="1371"/>
                  </a:lnTo>
                  <a:lnTo>
                    <a:pt x="35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9" name="Freeform 152"/>
            <p:cNvSpPr>
              <a:spLocks/>
            </p:cNvSpPr>
            <p:nvPr/>
          </p:nvSpPr>
          <p:spPr bwMode="auto">
            <a:xfrm>
              <a:off x="2453" y="1406"/>
              <a:ext cx="54" cy="305"/>
            </a:xfrm>
            <a:custGeom>
              <a:avLst/>
              <a:gdLst>
                <a:gd name="T0" fmla="*/ 0 w 162"/>
                <a:gd name="T1" fmla="*/ 0 h 915"/>
                <a:gd name="T2" fmla="*/ 0 w 162"/>
                <a:gd name="T3" fmla="*/ 0 h 915"/>
                <a:gd name="T4" fmla="*/ 0 w 162"/>
                <a:gd name="T5" fmla="*/ 0 h 915"/>
                <a:gd name="T6" fmla="*/ 0 w 162"/>
                <a:gd name="T7" fmla="*/ 0 h 9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915"/>
                <a:gd name="T14" fmla="*/ 162 w 162"/>
                <a:gd name="T15" fmla="*/ 915 h 9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915">
                  <a:moveTo>
                    <a:pt x="0" y="0"/>
                  </a:moveTo>
                  <a:lnTo>
                    <a:pt x="162" y="915"/>
                  </a:lnTo>
                  <a:lnTo>
                    <a:pt x="1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20" name="Freeform 153"/>
            <p:cNvSpPr>
              <a:spLocks/>
            </p:cNvSpPr>
            <p:nvPr/>
          </p:nvSpPr>
          <p:spPr bwMode="auto">
            <a:xfrm>
              <a:off x="2497" y="1435"/>
              <a:ext cx="18" cy="201"/>
            </a:xfrm>
            <a:custGeom>
              <a:avLst/>
              <a:gdLst>
                <a:gd name="T0" fmla="*/ 0 w 53"/>
                <a:gd name="T1" fmla="*/ 0 h 605"/>
                <a:gd name="T2" fmla="*/ 0 w 53"/>
                <a:gd name="T3" fmla="*/ 0 h 605"/>
                <a:gd name="T4" fmla="*/ 0 w 53"/>
                <a:gd name="T5" fmla="*/ 0 h 605"/>
                <a:gd name="T6" fmla="*/ 0 w 53"/>
                <a:gd name="T7" fmla="*/ 0 h 6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605"/>
                <a:gd name="T14" fmla="*/ 53 w 53"/>
                <a:gd name="T15" fmla="*/ 605 h 6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605">
                  <a:moveTo>
                    <a:pt x="0" y="12"/>
                  </a:moveTo>
                  <a:lnTo>
                    <a:pt x="53" y="605"/>
                  </a:lnTo>
                  <a:lnTo>
                    <a:pt x="1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21" name="Freeform 154"/>
            <p:cNvSpPr>
              <a:spLocks/>
            </p:cNvSpPr>
            <p:nvPr/>
          </p:nvSpPr>
          <p:spPr bwMode="auto">
            <a:xfrm>
              <a:off x="2437" y="1438"/>
              <a:ext cx="197" cy="32"/>
            </a:xfrm>
            <a:custGeom>
              <a:avLst/>
              <a:gdLst>
                <a:gd name="T0" fmla="*/ 0 w 590"/>
                <a:gd name="T1" fmla="*/ 0 h 94"/>
                <a:gd name="T2" fmla="*/ 0 w 590"/>
                <a:gd name="T3" fmla="*/ 0 h 94"/>
                <a:gd name="T4" fmla="*/ 0 w 590"/>
                <a:gd name="T5" fmla="*/ 0 h 94"/>
                <a:gd name="T6" fmla="*/ 0 w 590"/>
                <a:gd name="T7" fmla="*/ 0 h 94"/>
                <a:gd name="T8" fmla="*/ 0 w 590"/>
                <a:gd name="T9" fmla="*/ 0 h 94"/>
                <a:gd name="T10" fmla="*/ 0 w 590"/>
                <a:gd name="T11" fmla="*/ 0 h 94"/>
                <a:gd name="T12" fmla="*/ 0 w 590"/>
                <a:gd name="T13" fmla="*/ 0 h 94"/>
                <a:gd name="T14" fmla="*/ 0 w 590"/>
                <a:gd name="T15" fmla="*/ 0 h 94"/>
                <a:gd name="T16" fmla="*/ 0 w 590"/>
                <a:gd name="T17" fmla="*/ 0 h 94"/>
                <a:gd name="T18" fmla="*/ 0 w 590"/>
                <a:gd name="T19" fmla="*/ 0 h 94"/>
                <a:gd name="T20" fmla="*/ 0 w 590"/>
                <a:gd name="T21" fmla="*/ 0 h 94"/>
                <a:gd name="T22" fmla="*/ 0 w 590"/>
                <a:gd name="T23" fmla="*/ 0 h 94"/>
                <a:gd name="T24" fmla="*/ 0 w 590"/>
                <a:gd name="T25" fmla="*/ 0 h 94"/>
                <a:gd name="T26" fmla="*/ 0 w 590"/>
                <a:gd name="T27" fmla="*/ 0 h 94"/>
                <a:gd name="T28" fmla="*/ 0 w 590"/>
                <a:gd name="T29" fmla="*/ 0 h 94"/>
                <a:gd name="T30" fmla="*/ 0 w 590"/>
                <a:gd name="T31" fmla="*/ 0 h 94"/>
                <a:gd name="T32" fmla="*/ 0 w 590"/>
                <a:gd name="T33" fmla="*/ 0 h 94"/>
                <a:gd name="T34" fmla="*/ 0 w 590"/>
                <a:gd name="T35" fmla="*/ 0 h 94"/>
                <a:gd name="T36" fmla="*/ 0 w 590"/>
                <a:gd name="T37" fmla="*/ 0 h 94"/>
                <a:gd name="T38" fmla="*/ 0 w 590"/>
                <a:gd name="T39" fmla="*/ 0 h 94"/>
                <a:gd name="T40" fmla="*/ 0 w 590"/>
                <a:gd name="T41" fmla="*/ 0 h 94"/>
                <a:gd name="T42" fmla="*/ 0 w 590"/>
                <a:gd name="T43" fmla="*/ 0 h 94"/>
                <a:gd name="T44" fmla="*/ 0 w 590"/>
                <a:gd name="T45" fmla="*/ 0 h 94"/>
                <a:gd name="T46" fmla="*/ 0 w 590"/>
                <a:gd name="T47" fmla="*/ 0 h 94"/>
                <a:gd name="T48" fmla="*/ 0 w 590"/>
                <a:gd name="T49" fmla="*/ 0 h 94"/>
                <a:gd name="T50" fmla="*/ 0 w 590"/>
                <a:gd name="T51" fmla="*/ 0 h 94"/>
                <a:gd name="T52" fmla="*/ 0 w 590"/>
                <a:gd name="T53" fmla="*/ 0 h 94"/>
                <a:gd name="T54" fmla="*/ 0 w 590"/>
                <a:gd name="T55" fmla="*/ 0 h 94"/>
                <a:gd name="T56" fmla="*/ 0 w 590"/>
                <a:gd name="T57" fmla="*/ 0 h 94"/>
                <a:gd name="T58" fmla="*/ 0 w 590"/>
                <a:gd name="T59" fmla="*/ 0 h 94"/>
                <a:gd name="T60" fmla="*/ 0 w 590"/>
                <a:gd name="T61" fmla="*/ 0 h 94"/>
                <a:gd name="T62" fmla="*/ 0 w 590"/>
                <a:gd name="T63" fmla="*/ 0 h 94"/>
                <a:gd name="T64" fmla="*/ 0 w 590"/>
                <a:gd name="T65" fmla="*/ 0 h 94"/>
                <a:gd name="T66" fmla="*/ 0 w 590"/>
                <a:gd name="T67" fmla="*/ 0 h 9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0"/>
                <a:gd name="T103" fmla="*/ 0 h 94"/>
                <a:gd name="T104" fmla="*/ 590 w 590"/>
                <a:gd name="T105" fmla="*/ 94 h 9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0" h="94">
                  <a:moveTo>
                    <a:pt x="559" y="69"/>
                  </a:moveTo>
                  <a:lnTo>
                    <a:pt x="527" y="77"/>
                  </a:lnTo>
                  <a:lnTo>
                    <a:pt x="489" y="81"/>
                  </a:lnTo>
                  <a:lnTo>
                    <a:pt x="448" y="82"/>
                  </a:lnTo>
                  <a:lnTo>
                    <a:pt x="405" y="80"/>
                  </a:lnTo>
                  <a:lnTo>
                    <a:pt x="359" y="75"/>
                  </a:lnTo>
                  <a:lnTo>
                    <a:pt x="312" y="69"/>
                  </a:lnTo>
                  <a:lnTo>
                    <a:pt x="265" y="62"/>
                  </a:lnTo>
                  <a:lnTo>
                    <a:pt x="220" y="53"/>
                  </a:lnTo>
                  <a:lnTo>
                    <a:pt x="176" y="44"/>
                  </a:lnTo>
                  <a:lnTo>
                    <a:pt x="134" y="35"/>
                  </a:lnTo>
                  <a:lnTo>
                    <a:pt x="97" y="26"/>
                  </a:lnTo>
                  <a:lnTo>
                    <a:pt x="65" y="18"/>
                  </a:lnTo>
                  <a:lnTo>
                    <a:pt x="37" y="11"/>
                  </a:lnTo>
                  <a:lnTo>
                    <a:pt x="18" y="5"/>
                  </a:lnTo>
                  <a:lnTo>
                    <a:pt x="4" y="1"/>
                  </a:lnTo>
                  <a:lnTo>
                    <a:pt x="0" y="0"/>
                  </a:lnTo>
                  <a:lnTo>
                    <a:pt x="22" y="14"/>
                  </a:lnTo>
                  <a:lnTo>
                    <a:pt x="51" y="28"/>
                  </a:lnTo>
                  <a:lnTo>
                    <a:pt x="87" y="40"/>
                  </a:lnTo>
                  <a:lnTo>
                    <a:pt x="127" y="52"/>
                  </a:lnTo>
                  <a:lnTo>
                    <a:pt x="172" y="62"/>
                  </a:lnTo>
                  <a:lnTo>
                    <a:pt x="219" y="71"/>
                  </a:lnTo>
                  <a:lnTo>
                    <a:pt x="268" y="80"/>
                  </a:lnTo>
                  <a:lnTo>
                    <a:pt x="317" y="86"/>
                  </a:lnTo>
                  <a:lnTo>
                    <a:pt x="366" y="91"/>
                  </a:lnTo>
                  <a:lnTo>
                    <a:pt x="412" y="93"/>
                  </a:lnTo>
                  <a:lnTo>
                    <a:pt x="456" y="94"/>
                  </a:lnTo>
                  <a:lnTo>
                    <a:pt x="495" y="93"/>
                  </a:lnTo>
                  <a:lnTo>
                    <a:pt x="530" y="90"/>
                  </a:lnTo>
                  <a:lnTo>
                    <a:pt x="558" y="85"/>
                  </a:lnTo>
                  <a:lnTo>
                    <a:pt x="579" y="77"/>
                  </a:lnTo>
                  <a:lnTo>
                    <a:pt x="590" y="66"/>
                  </a:lnTo>
                  <a:lnTo>
                    <a:pt x="559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22" name="Freeform 155"/>
            <p:cNvSpPr>
              <a:spLocks/>
            </p:cNvSpPr>
            <p:nvPr/>
          </p:nvSpPr>
          <p:spPr bwMode="auto">
            <a:xfrm>
              <a:off x="2448" y="1489"/>
              <a:ext cx="159" cy="32"/>
            </a:xfrm>
            <a:custGeom>
              <a:avLst/>
              <a:gdLst>
                <a:gd name="T0" fmla="*/ 0 w 477"/>
                <a:gd name="T1" fmla="*/ 0 h 95"/>
                <a:gd name="T2" fmla="*/ 0 w 477"/>
                <a:gd name="T3" fmla="*/ 0 h 95"/>
                <a:gd name="T4" fmla="*/ 0 w 477"/>
                <a:gd name="T5" fmla="*/ 0 h 95"/>
                <a:gd name="T6" fmla="*/ 0 w 477"/>
                <a:gd name="T7" fmla="*/ 0 h 95"/>
                <a:gd name="T8" fmla="*/ 0 w 477"/>
                <a:gd name="T9" fmla="*/ 0 h 95"/>
                <a:gd name="T10" fmla="*/ 0 w 477"/>
                <a:gd name="T11" fmla="*/ 0 h 95"/>
                <a:gd name="T12" fmla="*/ 0 w 477"/>
                <a:gd name="T13" fmla="*/ 0 h 95"/>
                <a:gd name="T14" fmla="*/ 0 w 477"/>
                <a:gd name="T15" fmla="*/ 0 h 95"/>
                <a:gd name="T16" fmla="*/ 0 w 477"/>
                <a:gd name="T17" fmla="*/ 0 h 95"/>
                <a:gd name="T18" fmla="*/ 0 w 477"/>
                <a:gd name="T19" fmla="*/ 0 h 95"/>
                <a:gd name="T20" fmla="*/ 0 w 477"/>
                <a:gd name="T21" fmla="*/ 0 h 95"/>
                <a:gd name="T22" fmla="*/ 0 w 477"/>
                <a:gd name="T23" fmla="*/ 0 h 95"/>
                <a:gd name="T24" fmla="*/ 0 w 477"/>
                <a:gd name="T25" fmla="*/ 0 h 95"/>
                <a:gd name="T26" fmla="*/ 0 w 477"/>
                <a:gd name="T27" fmla="*/ 0 h 95"/>
                <a:gd name="T28" fmla="*/ 0 w 477"/>
                <a:gd name="T29" fmla="*/ 0 h 95"/>
                <a:gd name="T30" fmla="*/ 0 w 477"/>
                <a:gd name="T31" fmla="*/ 0 h 95"/>
                <a:gd name="T32" fmla="*/ 0 w 477"/>
                <a:gd name="T33" fmla="*/ 0 h 95"/>
                <a:gd name="T34" fmla="*/ 0 w 477"/>
                <a:gd name="T35" fmla="*/ 0 h 95"/>
                <a:gd name="T36" fmla="*/ 0 w 477"/>
                <a:gd name="T37" fmla="*/ 0 h 95"/>
                <a:gd name="T38" fmla="*/ 0 w 477"/>
                <a:gd name="T39" fmla="*/ 0 h 95"/>
                <a:gd name="T40" fmla="*/ 0 w 477"/>
                <a:gd name="T41" fmla="*/ 0 h 95"/>
                <a:gd name="T42" fmla="*/ 0 w 477"/>
                <a:gd name="T43" fmla="*/ 0 h 95"/>
                <a:gd name="T44" fmla="*/ 0 w 477"/>
                <a:gd name="T45" fmla="*/ 0 h 95"/>
                <a:gd name="T46" fmla="*/ 0 w 477"/>
                <a:gd name="T47" fmla="*/ 0 h 95"/>
                <a:gd name="T48" fmla="*/ 0 w 477"/>
                <a:gd name="T49" fmla="*/ 0 h 95"/>
                <a:gd name="T50" fmla="*/ 0 w 477"/>
                <a:gd name="T51" fmla="*/ 0 h 95"/>
                <a:gd name="T52" fmla="*/ 0 w 477"/>
                <a:gd name="T53" fmla="*/ 0 h 95"/>
                <a:gd name="T54" fmla="*/ 0 w 477"/>
                <a:gd name="T55" fmla="*/ 0 h 95"/>
                <a:gd name="T56" fmla="*/ 0 w 477"/>
                <a:gd name="T57" fmla="*/ 0 h 95"/>
                <a:gd name="T58" fmla="*/ 0 w 477"/>
                <a:gd name="T59" fmla="*/ 0 h 95"/>
                <a:gd name="T60" fmla="*/ 0 w 477"/>
                <a:gd name="T61" fmla="*/ 0 h 95"/>
                <a:gd name="T62" fmla="*/ 0 w 477"/>
                <a:gd name="T63" fmla="*/ 0 h 95"/>
                <a:gd name="T64" fmla="*/ 0 w 477"/>
                <a:gd name="T65" fmla="*/ 0 h 95"/>
                <a:gd name="T66" fmla="*/ 0 w 477"/>
                <a:gd name="T67" fmla="*/ 0 h 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7"/>
                <a:gd name="T103" fmla="*/ 0 h 95"/>
                <a:gd name="T104" fmla="*/ 477 w 477"/>
                <a:gd name="T105" fmla="*/ 95 h 9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7" h="95">
                  <a:moveTo>
                    <a:pt x="415" y="78"/>
                  </a:moveTo>
                  <a:lnTo>
                    <a:pt x="383" y="81"/>
                  </a:lnTo>
                  <a:lnTo>
                    <a:pt x="349" y="81"/>
                  </a:lnTo>
                  <a:lnTo>
                    <a:pt x="314" y="79"/>
                  </a:lnTo>
                  <a:lnTo>
                    <a:pt x="279" y="75"/>
                  </a:lnTo>
                  <a:lnTo>
                    <a:pt x="244" y="70"/>
                  </a:lnTo>
                  <a:lnTo>
                    <a:pt x="210" y="63"/>
                  </a:lnTo>
                  <a:lnTo>
                    <a:pt x="177" y="56"/>
                  </a:lnTo>
                  <a:lnTo>
                    <a:pt x="144" y="47"/>
                  </a:lnTo>
                  <a:lnTo>
                    <a:pt x="115" y="38"/>
                  </a:lnTo>
                  <a:lnTo>
                    <a:pt x="87" y="30"/>
                  </a:lnTo>
                  <a:lnTo>
                    <a:pt x="63" y="22"/>
                  </a:lnTo>
                  <a:lnTo>
                    <a:pt x="41" y="15"/>
                  </a:lnTo>
                  <a:lnTo>
                    <a:pt x="24" y="9"/>
                  </a:lnTo>
                  <a:lnTo>
                    <a:pt x="11" y="4"/>
                  </a:lnTo>
                  <a:lnTo>
                    <a:pt x="3" y="1"/>
                  </a:lnTo>
                  <a:lnTo>
                    <a:pt x="0" y="0"/>
                  </a:lnTo>
                  <a:lnTo>
                    <a:pt x="21" y="14"/>
                  </a:lnTo>
                  <a:lnTo>
                    <a:pt x="47" y="28"/>
                  </a:lnTo>
                  <a:lnTo>
                    <a:pt x="76" y="40"/>
                  </a:lnTo>
                  <a:lnTo>
                    <a:pt x="110" y="52"/>
                  </a:lnTo>
                  <a:lnTo>
                    <a:pt x="146" y="63"/>
                  </a:lnTo>
                  <a:lnTo>
                    <a:pt x="184" y="72"/>
                  </a:lnTo>
                  <a:lnTo>
                    <a:pt x="221" y="80"/>
                  </a:lnTo>
                  <a:lnTo>
                    <a:pt x="261" y="86"/>
                  </a:lnTo>
                  <a:lnTo>
                    <a:pt x="299" y="91"/>
                  </a:lnTo>
                  <a:lnTo>
                    <a:pt x="335" y="94"/>
                  </a:lnTo>
                  <a:lnTo>
                    <a:pt x="369" y="95"/>
                  </a:lnTo>
                  <a:lnTo>
                    <a:pt x="400" y="94"/>
                  </a:lnTo>
                  <a:lnTo>
                    <a:pt x="427" y="91"/>
                  </a:lnTo>
                  <a:lnTo>
                    <a:pt x="450" y="86"/>
                  </a:lnTo>
                  <a:lnTo>
                    <a:pt x="466" y="78"/>
                  </a:lnTo>
                  <a:lnTo>
                    <a:pt x="477" y="68"/>
                  </a:lnTo>
                  <a:lnTo>
                    <a:pt x="415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23" name="Freeform 156"/>
            <p:cNvSpPr>
              <a:spLocks/>
            </p:cNvSpPr>
            <p:nvPr/>
          </p:nvSpPr>
          <p:spPr bwMode="auto">
            <a:xfrm>
              <a:off x="2459" y="1546"/>
              <a:ext cx="117" cy="27"/>
            </a:xfrm>
            <a:custGeom>
              <a:avLst/>
              <a:gdLst>
                <a:gd name="T0" fmla="*/ 0 w 350"/>
                <a:gd name="T1" fmla="*/ 0 h 82"/>
                <a:gd name="T2" fmla="*/ 0 w 350"/>
                <a:gd name="T3" fmla="*/ 0 h 82"/>
                <a:gd name="T4" fmla="*/ 0 w 350"/>
                <a:gd name="T5" fmla="*/ 0 h 82"/>
                <a:gd name="T6" fmla="*/ 0 w 350"/>
                <a:gd name="T7" fmla="*/ 0 h 82"/>
                <a:gd name="T8" fmla="*/ 0 w 350"/>
                <a:gd name="T9" fmla="*/ 0 h 82"/>
                <a:gd name="T10" fmla="*/ 0 w 350"/>
                <a:gd name="T11" fmla="*/ 0 h 82"/>
                <a:gd name="T12" fmla="*/ 0 w 350"/>
                <a:gd name="T13" fmla="*/ 0 h 82"/>
                <a:gd name="T14" fmla="*/ 0 w 350"/>
                <a:gd name="T15" fmla="*/ 0 h 82"/>
                <a:gd name="T16" fmla="*/ 0 w 350"/>
                <a:gd name="T17" fmla="*/ 0 h 82"/>
                <a:gd name="T18" fmla="*/ 0 w 350"/>
                <a:gd name="T19" fmla="*/ 0 h 82"/>
                <a:gd name="T20" fmla="*/ 0 w 350"/>
                <a:gd name="T21" fmla="*/ 0 h 82"/>
                <a:gd name="T22" fmla="*/ 0 w 350"/>
                <a:gd name="T23" fmla="*/ 0 h 82"/>
                <a:gd name="T24" fmla="*/ 0 w 350"/>
                <a:gd name="T25" fmla="*/ 0 h 82"/>
                <a:gd name="T26" fmla="*/ 0 w 350"/>
                <a:gd name="T27" fmla="*/ 0 h 82"/>
                <a:gd name="T28" fmla="*/ 0 w 350"/>
                <a:gd name="T29" fmla="*/ 0 h 82"/>
                <a:gd name="T30" fmla="*/ 0 w 350"/>
                <a:gd name="T31" fmla="*/ 0 h 82"/>
                <a:gd name="T32" fmla="*/ 0 w 350"/>
                <a:gd name="T33" fmla="*/ 0 h 82"/>
                <a:gd name="T34" fmla="*/ 0 w 350"/>
                <a:gd name="T35" fmla="*/ 0 h 82"/>
                <a:gd name="T36" fmla="*/ 0 w 350"/>
                <a:gd name="T37" fmla="*/ 0 h 82"/>
                <a:gd name="T38" fmla="*/ 0 w 350"/>
                <a:gd name="T39" fmla="*/ 0 h 82"/>
                <a:gd name="T40" fmla="*/ 0 w 350"/>
                <a:gd name="T41" fmla="*/ 0 h 82"/>
                <a:gd name="T42" fmla="*/ 0 w 350"/>
                <a:gd name="T43" fmla="*/ 0 h 82"/>
                <a:gd name="T44" fmla="*/ 0 w 350"/>
                <a:gd name="T45" fmla="*/ 0 h 82"/>
                <a:gd name="T46" fmla="*/ 0 w 350"/>
                <a:gd name="T47" fmla="*/ 0 h 82"/>
                <a:gd name="T48" fmla="*/ 0 w 350"/>
                <a:gd name="T49" fmla="*/ 0 h 82"/>
                <a:gd name="T50" fmla="*/ 0 w 350"/>
                <a:gd name="T51" fmla="*/ 0 h 82"/>
                <a:gd name="T52" fmla="*/ 0 w 350"/>
                <a:gd name="T53" fmla="*/ 0 h 82"/>
                <a:gd name="T54" fmla="*/ 0 w 350"/>
                <a:gd name="T55" fmla="*/ 0 h 82"/>
                <a:gd name="T56" fmla="*/ 0 w 350"/>
                <a:gd name="T57" fmla="*/ 0 h 82"/>
                <a:gd name="T58" fmla="*/ 0 w 350"/>
                <a:gd name="T59" fmla="*/ 0 h 82"/>
                <a:gd name="T60" fmla="*/ 0 w 350"/>
                <a:gd name="T61" fmla="*/ 0 h 82"/>
                <a:gd name="T62" fmla="*/ 0 w 350"/>
                <a:gd name="T63" fmla="*/ 0 h 82"/>
                <a:gd name="T64" fmla="*/ 0 w 350"/>
                <a:gd name="T65" fmla="*/ 0 h 82"/>
                <a:gd name="T66" fmla="*/ 0 w 350"/>
                <a:gd name="T67" fmla="*/ 0 h 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50"/>
                <a:gd name="T103" fmla="*/ 0 h 82"/>
                <a:gd name="T104" fmla="*/ 350 w 350"/>
                <a:gd name="T105" fmla="*/ 82 h 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50" h="82">
                  <a:moveTo>
                    <a:pt x="333" y="62"/>
                  </a:moveTo>
                  <a:lnTo>
                    <a:pt x="308" y="69"/>
                  </a:lnTo>
                  <a:lnTo>
                    <a:pt x="282" y="73"/>
                  </a:lnTo>
                  <a:lnTo>
                    <a:pt x="255" y="74"/>
                  </a:lnTo>
                  <a:lnTo>
                    <a:pt x="227" y="73"/>
                  </a:lnTo>
                  <a:lnTo>
                    <a:pt x="199" y="69"/>
                  </a:lnTo>
                  <a:lnTo>
                    <a:pt x="172" y="64"/>
                  </a:lnTo>
                  <a:lnTo>
                    <a:pt x="145" y="57"/>
                  </a:lnTo>
                  <a:lnTo>
                    <a:pt x="118" y="49"/>
                  </a:lnTo>
                  <a:lnTo>
                    <a:pt x="93" y="41"/>
                  </a:lnTo>
                  <a:lnTo>
                    <a:pt x="72" y="33"/>
                  </a:lnTo>
                  <a:lnTo>
                    <a:pt x="51" y="25"/>
                  </a:lnTo>
                  <a:lnTo>
                    <a:pt x="34" y="17"/>
                  </a:lnTo>
                  <a:lnTo>
                    <a:pt x="19" y="11"/>
                  </a:lnTo>
                  <a:lnTo>
                    <a:pt x="9" y="5"/>
                  </a:lnTo>
                  <a:lnTo>
                    <a:pt x="2" y="1"/>
                  </a:lnTo>
                  <a:lnTo>
                    <a:pt x="0" y="0"/>
                  </a:lnTo>
                  <a:lnTo>
                    <a:pt x="10" y="8"/>
                  </a:lnTo>
                  <a:lnTo>
                    <a:pt x="25" y="18"/>
                  </a:lnTo>
                  <a:lnTo>
                    <a:pt x="40" y="26"/>
                  </a:lnTo>
                  <a:lnTo>
                    <a:pt x="59" y="35"/>
                  </a:lnTo>
                  <a:lnTo>
                    <a:pt x="79" y="44"/>
                  </a:lnTo>
                  <a:lnTo>
                    <a:pt x="101" y="52"/>
                  </a:lnTo>
                  <a:lnTo>
                    <a:pt x="124" y="60"/>
                  </a:lnTo>
                  <a:lnTo>
                    <a:pt x="149" y="66"/>
                  </a:lnTo>
                  <a:lnTo>
                    <a:pt x="174" y="72"/>
                  </a:lnTo>
                  <a:lnTo>
                    <a:pt x="200" y="77"/>
                  </a:lnTo>
                  <a:lnTo>
                    <a:pt x="226" y="80"/>
                  </a:lnTo>
                  <a:lnTo>
                    <a:pt x="252" y="82"/>
                  </a:lnTo>
                  <a:lnTo>
                    <a:pt x="277" y="81"/>
                  </a:lnTo>
                  <a:lnTo>
                    <a:pt x="303" y="79"/>
                  </a:lnTo>
                  <a:lnTo>
                    <a:pt x="327" y="75"/>
                  </a:lnTo>
                  <a:lnTo>
                    <a:pt x="350" y="68"/>
                  </a:lnTo>
                  <a:lnTo>
                    <a:pt x="333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24" name="Freeform 157"/>
            <p:cNvSpPr>
              <a:spLocks/>
            </p:cNvSpPr>
            <p:nvPr/>
          </p:nvSpPr>
          <p:spPr bwMode="auto">
            <a:xfrm>
              <a:off x="2527" y="1056"/>
              <a:ext cx="92" cy="77"/>
            </a:xfrm>
            <a:custGeom>
              <a:avLst/>
              <a:gdLst>
                <a:gd name="T0" fmla="*/ 0 w 277"/>
                <a:gd name="T1" fmla="*/ 0 h 230"/>
                <a:gd name="T2" fmla="*/ 0 w 277"/>
                <a:gd name="T3" fmla="*/ 0 h 230"/>
                <a:gd name="T4" fmla="*/ 0 w 277"/>
                <a:gd name="T5" fmla="*/ 0 h 230"/>
                <a:gd name="T6" fmla="*/ 0 w 277"/>
                <a:gd name="T7" fmla="*/ 0 h 230"/>
                <a:gd name="T8" fmla="*/ 0 w 277"/>
                <a:gd name="T9" fmla="*/ 0 h 230"/>
                <a:gd name="T10" fmla="*/ 0 w 277"/>
                <a:gd name="T11" fmla="*/ 0 h 230"/>
                <a:gd name="T12" fmla="*/ 0 w 277"/>
                <a:gd name="T13" fmla="*/ 0 h 230"/>
                <a:gd name="T14" fmla="*/ 0 w 277"/>
                <a:gd name="T15" fmla="*/ 0 h 230"/>
                <a:gd name="T16" fmla="*/ 0 w 277"/>
                <a:gd name="T17" fmla="*/ 0 h 230"/>
                <a:gd name="T18" fmla="*/ 0 w 277"/>
                <a:gd name="T19" fmla="*/ 0 h 230"/>
                <a:gd name="T20" fmla="*/ 0 w 277"/>
                <a:gd name="T21" fmla="*/ 0 h 230"/>
                <a:gd name="T22" fmla="*/ 0 w 277"/>
                <a:gd name="T23" fmla="*/ 0 h 230"/>
                <a:gd name="T24" fmla="*/ 0 w 277"/>
                <a:gd name="T25" fmla="*/ 0 h 230"/>
                <a:gd name="T26" fmla="*/ 0 w 277"/>
                <a:gd name="T27" fmla="*/ 0 h 230"/>
                <a:gd name="T28" fmla="*/ 0 w 277"/>
                <a:gd name="T29" fmla="*/ 0 h 230"/>
                <a:gd name="T30" fmla="*/ 0 w 277"/>
                <a:gd name="T31" fmla="*/ 0 h 230"/>
                <a:gd name="T32" fmla="*/ 0 w 277"/>
                <a:gd name="T33" fmla="*/ 0 h 230"/>
                <a:gd name="T34" fmla="*/ 0 w 277"/>
                <a:gd name="T35" fmla="*/ 0 h 230"/>
                <a:gd name="T36" fmla="*/ 0 w 277"/>
                <a:gd name="T37" fmla="*/ 0 h 230"/>
                <a:gd name="T38" fmla="*/ 0 w 277"/>
                <a:gd name="T39" fmla="*/ 0 h 230"/>
                <a:gd name="T40" fmla="*/ 0 w 277"/>
                <a:gd name="T41" fmla="*/ 0 h 230"/>
                <a:gd name="T42" fmla="*/ 0 w 277"/>
                <a:gd name="T43" fmla="*/ 0 h 230"/>
                <a:gd name="T44" fmla="*/ 0 w 277"/>
                <a:gd name="T45" fmla="*/ 0 h 230"/>
                <a:gd name="T46" fmla="*/ 0 w 277"/>
                <a:gd name="T47" fmla="*/ 0 h 230"/>
                <a:gd name="T48" fmla="*/ 0 w 277"/>
                <a:gd name="T49" fmla="*/ 0 h 230"/>
                <a:gd name="T50" fmla="*/ 0 w 277"/>
                <a:gd name="T51" fmla="*/ 0 h 230"/>
                <a:gd name="T52" fmla="*/ 0 w 277"/>
                <a:gd name="T53" fmla="*/ 0 h 230"/>
                <a:gd name="T54" fmla="*/ 0 w 277"/>
                <a:gd name="T55" fmla="*/ 0 h 230"/>
                <a:gd name="T56" fmla="*/ 0 w 277"/>
                <a:gd name="T57" fmla="*/ 0 h 230"/>
                <a:gd name="T58" fmla="*/ 0 w 277"/>
                <a:gd name="T59" fmla="*/ 0 h 230"/>
                <a:gd name="T60" fmla="*/ 0 w 277"/>
                <a:gd name="T61" fmla="*/ 0 h 230"/>
                <a:gd name="T62" fmla="*/ 0 w 277"/>
                <a:gd name="T63" fmla="*/ 0 h 230"/>
                <a:gd name="T64" fmla="*/ 0 w 277"/>
                <a:gd name="T65" fmla="*/ 0 h 230"/>
                <a:gd name="T66" fmla="*/ 0 w 277"/>
                <a:gd name="T67" fmla="*/ 0 h 230"/>
                <a:gd name="T68" fmla="*/ 0 w 277"/>
                <a:gd name="T69" fmla="*/ 0 h 230"/>
                <a:gd name="T70" fmla="*/ 0 w 277"/>
                <a:gd name="T71" fmla="*/ 0 h 230"/>
                <a:gd name="T72" fmla="*/ 0 w 277"/>
                <a:gd name="T73" fmla="*/ 0 h 230"/>
                <a:gd name="T74" fmla="*/ 0 w 277"/>
                <a:gd name="T75" fmla="*/ 0 h 230"/>
                <a:gd name="T76" fmla="*/ 0 w 277"/>
                <a:gd name="T77" fmla="*/ 0 h 230"/>
                <a:gd name="T78" fmla="*/ 0 w 277"/>
                <a:gd name="T79" fmla="*/ 0 h 230"/>
                <a:gd name="T80" fmla="*/ 0 w 277"/>
                <a:gd name="T81" fmla="*/ 0 h 230"/>
                <a:gd name="T82" fmla="*/ 0 w 277"/>
                <a:gd name="T83" fmla="*/ 0 h 230"/>
                <a:gd name="T84" fmla="*/ 0 w 277"/>
                <a:gd name="T85" fmla="*/ 0 h 230"/>
                <a:gd name="T86" fmla="*/ 0 w 277"/>
                <a:gd name="T87" fmla="*/ 0 h 230"/>
                <a:gd name="T88" fmla="*/ 0 w 277"/>
                <a:gd name="T89" fmla="*/ 0 h 230"/>
                <a:gd name="T90" fmla="*/ 0 w 277"/>
                <a:gd name="T91" fmla="*/ 0 h 230"/>
                <a:gd name="T92" fmla="*/ 0 w 277"/>
                <a:gd name="T93" fmla="*/ 0 h 230"/>
                <a:gd name="T94" fmla="*/ 0 w 277"/>
                <a:gd name="T95" fmla="*/ 0 h 230"/>
                <a:gd name="T96" fmla="*/ 0 w 277"/>
                <a:gd name="T97" fmla="*/ 0 h 230"/>
                <a:gd name="T98" fmla="*/ 0 w 277"/>
                <a:gd name="T99" fmla="*/ 0 h 230"/>
                <a:gd name="T100" fmla="*/ 0 w 277"/>
                <a:gd name="T101" fmla="*/ 0 h 230"/>
                <a:gd name="T102" fmla="*/ 0 w 277"/>
                <a:gd name="T103" fmla="*/ 0 h 230"/>
                <a:gd name="T104" fmla="*/ 0 w 277"/>
                <a:gd name="T105" fmla="*/ 0 h 230"/>
                <a:gd name="T106" fmla="*/ 0 w 277"/>
                <a:gd name="T107" fmla="*/ 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77"/>
                <a:gd name="T163" fmla="*/ 0 h 230"/>
                <a:gd name="T164" fmla="*/ 277 w 27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77" h="230">
                  <a:moveTo>
                    <a:pt x="10" y="42"/>
                  </a:moveTo>
                  <a:lnTo>
                    <a:pt x="5" y="71"/>
                  </a:lnTo>
                  <a:lnTo>
                    <a:pt x="1" y="101"/>
                  </a:lnTo>
                  <a:lnTo>
                    <a:pt x="0" y="131"/>
                  </a:lnTo>
                  <a:lnTo>
                    <a:pt x="7" y="161"/>
                  </a:lnTo>
                  <a:lnTo>
                    <a:pt x="11" y="161"/>
                  </a:lnTo>
                  <a:lnTo>
                    <a:pt x="15" y="161"/>
                  </a:lnTo>
                  <a:lnTo>
                    <a:pt x="18" y="161"/>
                  </a:lnTo>
                  <a:lnTo>
                    <a:pt x="21" y="162"/>
                  </a:lnTo>
                  <a:lnTo>
                    <a:pt x="29" y="172"/>
                  </a:lnTo>
                  <a:lnTo>
                    <a:pt x="37" y="182"/>
                  </a:lnTo>
                  <a:lnTo>
                    <a:pt x="47" y="190"/>
                  </a:lnTo>
                  <a:lnTo>
                    <a:pt x="57" y="198"/>
                  </a:lnTo>
                  <a:lnTo>
                    <a:pt x="69" y="204"/>
                  </a:lnTo>
                  <a:lnTo>
                    <a:pt x="80" y="209"/>
                  </a:lnTo>
                  <a:lnTo>
                    <a:pt x="92" y="214"/>
                  </a:lnTo>
                  <a:lnTo>
                    <a:pt x="104" y="217"/>
                  </a:lnTo>
                  <a:lnTo>
                    <a:pt x="116" y="221"/>
                  </a:lnTo>
                  <a:lnTo>
                    <a:pt x="129" y="223"/>
                  </a:lnTo>
                  <a:lnTo>
                    <a:pt x="142" y="225"/>
                  </a:lnTo>
                  <a:lnTo>
                    <a:pt x="154" y="227"/>
                  </a:lnTo>
                  <a:lnTo>
                    <a:pt x="168" y="228"/>
                  </a:lnTo>
                  <a:lnTo>
                    <a:pt x="180" y="229"/>
                  </a:lnTo>
                  <a:lnTo>
                    <a:pt x="193" y="229"/>
                  </a:lnTo>
                  <a:lnTo>
                    <a:pt x="205" y="230"/>
                  </a:lnTo>
                  <a:lnTo>
                    <a:pt x="226" y="227"/>
                  </a:lnTo>
                  <a:lnTo>
                    <a:pt x="243" y="218"/>
                  </a:lnTo>
                  <a:lnTo>
                    <a:pt x="254" y="204"/>
                  </a:lnTo>
                  <a:lnTo>
                    <a:pt x="263" y="184"/>
                  </a:lnTo>
                  <a:lnTo>
                    <a:pt x="269" y="164"/>
                  </a:lnTo>
                  <a:lnTo>
                    <a:pt x="272" y="143"/>
                  </a:lnTo>
                  <a:lnTo>
                    <a:pt x="275" y="122"/>
                  </a:lnTo>
                  <a:lnTo>
                    <a:pt x="277" y="103"/>
                  </a:lnTo>
                  <a:lnTo>
                    <a:pt x="271" y="89"/>
                  </a:lnTo>
                  <a:lnTo>
                    <a:pt x="261" y="77"/>
                  </a:lnTo>
                  <a:lnTo>
                    <a:pt x="247" y="67"/>
                  </a:lnTo>
                  <a:lnTo>
                    <a:pt x="231" y="59"/>
                  </a:lnTo>
                  <a:lnTo>
                    <a:pt x="216" y="51"/>
                  </a:lnTo>
                  <a:lnTo>
                    <a:pt x="200" y="41"/>
                  </a:lnTo>
                  <a:lnTo>
                    <a:pt x="188" y="30"/>
                  </a:lnTo>
                  <a:lnTo>
                    <a:pt x="179" y="15"/>
                  </a:lnTo>
                  <a:lnTo>
                    <a:pt x="164" y="13"/>
                  </a:lnTo>
                  <a:lnTo>
                    <a:pt x="147" y="10"/>
                  </a:lnTo>
                  <a:lnTo>
                    <a:pt x="131" y="7"/>
                  </a:lnTo>
                  <a:lnTo>
                    <a:pt x="116" y="5"/>
                  </a:lnTo>
                  <a:lnTo>
                    <a:pt x="100" y="2"/>
                  </a:lnTo>
                  <a:lnTo>
                    <a:pt x="84" y="1"/>
                  </a:lnTo>
                  <a:lnTo>
                    <a:pt x="69" y="0"/>
                  </a:lnTo>
                  <a:lnTo>
                    <a:pt x="54" y="1"/>
                  </a:lnTo>
                  <a:lnTo>
                    <a:pt x="48" y="7"/>
                  </a:lnTo>
                  <a:lnTo>
                    <a:pt x="37" y="13"/>
                  </a:lnTo>
                  <a:lnTo>
                    <a:pt x="29" y="22"/>
                  </a:lnTo>
                  <a:lnTo>
                    <a:pt x="24" y="35"/>
                  </a:lnTo>
                  <a:lnTo>
                    <a:pt x="1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25" name="Freeform 158"/>
            <p:cNvSpPr>
              <a:spLocks/>
            </p:cNvSpPr>
            <p:nvPr/>
          </p:nvSpPr>
          <p:spPr bwMode="auto">
            <a:xfrm>
              <a:off x="2526" y="1056"/>
              <a:ext cx="95" cy="79"/>
            </a:xfrm>
            <a:custGeom>
              <a:avLst/>
              <a:gdLst>
                <a:gd name="T0" fmla="*/ 0 w 285"/>
                <a:gd name="T1" fmla="*/ 0 h 235"/>
                <a:gd name="T2" fmla="*/ 0 w 285"/>
                <a:gd name="T3" fmla="*/ 0 h 235"/>
                <a:gd name="T4" fmla="*/ 0 w 285"/>
                <a:gd name="T5" fmla="*/ 0 h 235"/>
                <a:gd name="T6" fmla="*/ 0 w 285"/>
                <a:gd name="T7" fmla="*/ 0 h 235"/>
                <a:gd name="T8" fmla="*/ 0 w 285"/>
                <a:gd name="T9" fmla="*/ 0 h 235"/>
                <a:gd name="T10" fmla="*/ 0 w 285"/>
                <a:gd name="T11" fmla="*/ 0 h 235"/>
                <a:gd name="T12" fmla="*/ 0 w 285"/>
                <a:gd name="T13" fmla="*/ 0 h 235"/>
                <a:gd name="T14" fmla="*/ 0 w 285"/>
                <a:gd name="T15" fmla="*/ 0 h 235"/>
                <a:gd name="T16" fmla="*/ 0 w 285"/>
                <a:gd name="T17" fmla="*/ 0 h 235"/>
                <a:gd name="T18" fmla="*/ 0 w 285"/>
                <a:gd name="T19" fmla="*/ 0 h 235"/>
                <a:gd name="T20" fmla="*/ 0 w 285"/>
                <a:gd name="T21" fmla="*/ 0 h 235"/>
                <a:gd name="T22" fmla="*/ 0 w 285"/>
                <a:gd name="T23" fmla="*/ 0 h 235"/>
                <a:gd name="T24" fmla="*/ 0 w 285"/>
                <a:gd name="T25" fmla="*/ 0 h 235"/>
                <a:gd name="T26" fmla="*/ 0 w 285"/>
                <a:gd name="T27" fmla="*/ 0 h 235"/>
                <a:gd name="T28" fmla="*/ 0 w 285"/>
                <a:gd name="T29" fmla="*/ 0 h 235"/>
                <a:gd name="T30" fmla="*/ 0 w 285"/>
                <a:gd name="T31" fmla="*/ 0 h 235"/>
                <a:gd name="T32" fmla="*/ 0 w 285"/>
                <a:gd name="T33" fmla="*/ 0 h 235"/>
                <a:gd name="T34" fmla="*/ 0 w 285"/>
                <a:gd name="T35" fmla="*/ 0 h 235"/>
                <a:gd name="T36" fmla="*/ 0 w 285"/>
                <a:gd name="T37" fmla="*/ 0 h 235"/>
                <a:gd name="T38" fmla="*/ 0 w 285"/>
                <a:gd name="T39" fmla="*/ 0 h 235"/>
                <a:gd name="T40" fmla="*/ 0 w 285"/>
                <a:gd name="T41" fmla="*/ 0 h 235"/>
                <a:gd name="T42" fmla="*/ 0 w 285"/>
                <a:gd name="T43" fmla="*/ 0 h 235"/>
                <a:gd name="T44" fmla="*/ 0 w 285"/>
                <a:gd name="T45" fmla="*/ 0 h 235"/>
                <a:gd name="T46" fmla="*/ 0 w 285"/>
                <a:gd name="T47" fmla="*/ 0 h 235"/>
                <a:gd name="T48" fmla="*/ 0 w 285"/>
                <a:gd name="T49" fmla="*/ 0 h 235"/>
                <a:gd name="T50" fmla="*/ 0 w 285"/>
                <a:gd name="T51" fmla="*/ 0 h 235"/>
                <a:gd name="T52" fmla="*/ 0 w 285"/>
                <a:gd name="T53" fmla="*/ 0 h 235"/>
                <a:gd name="T54" fmla="*/ 0 w 285"/>
                <a:gd name="T55" fmla="*/ 0 h 235"/>
                <a:gd name="T56" fmla="*/ 0 w 285"/>
                <a:gd name="T57" fmla="*/ 0 h 235"/>
                <a:gd name="T58" fmla="*/ 0 w 285"/>
                <a:gd name="T59" fmla="*/ 0 h 235"/>
                <a:gd name="T60" fmla="*/ 0 w 285"/>
                <a:gd name="T61" fmla="*/ 0 h 235"/>
                <a:gd name="T62" fmla="*/ 0 w 285"/>
                <a:gd name="T63" fmla="*/ 0 h 235"/>
                <a:gd name="T64" fmla="*/ 0 w 285"/>
                <a:gd name="T65" fmla="*/ 0 h 235"/>
                <a:gd name="T66" fmla="*/ 0 w 285"/>
                <a:gd name="T67" fmla="*/ 0 h 23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5"/>
                <a:gd name="T103" fmla="*/ 0 h 235"/>
                <a:gd name="T104" fmla="*/ 285 w 285"/>
                <a:gd name="T105" fmla="*/ 235 h 23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5" h="235">
                  <a:moveTo>
                    <a:pt x="199" y="20"/>
                  </a:moveTo>
                  <a:lnTo>
                    <a:pt x="196" y="19"/>
                  </a:lnTo>
                  <a:lnTo>
                    <a:pt x="193" y="19"/>
                  </a:lnTo>
                  <a:lnTo>
                    <a:pt x="189" y="21"/>
                  </a:lnTo>
                  <a:lnTo>
                    <a:pt x="183" y="25"/>
                  </a:lnTo>
                  <a:lnTo>
                    <a:pt x="184" y="21"/>
                  </a:lnTo>
                  <a:lnTo>
                    <a:pt x="184" y="17"/>
                  </a:lnTo>
                  <a:lnTo>
                    <a:pt x="183" y="15"/>
                  </a:lnTo>
                  <a:lnTo>
                    <a:pt x="182" y="14"/>
                  </a:lnTo>
                  <a:lnTo>
                    <a:pt x="167" y="12"/>
                  </a:lnTo>
                  <a:lnTo>
                    <a:pt x="151" y="9"/>
                  </a:lnTo>
                  <a:lnTo>
                    <a:pt x="135" y="7"/>
                  </a:lnTo>
                  <a:lnTo>
                    <a:pt x="121" y="4"/>
                  </a:lnTo>
                  <a:lnTo>
                    <a:pt x="105" y="2"/>
                  </a:lnTo>
                  <a:lnTo>
                    <a:pt x="90" y="0"/>
                  </a:lnTo>
                  <a:lnTo>
                    <a:pt x="74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8"/>
                  </a:lnTo>
                  <a:lnTo>
                    <a:pt x="27" y="24"/>
                  </a:lnTo>
                  <a:lnTo>
                    <a:pt x="22" y="30"/>
                  </a:lnTo>
                  <a:lnTo>
                    <a:pt x="18" y="36"/>
                  </a:lnTo>
                  <a:lnTo>
                    <a:pt x="13" y="41"/>
                  </a:lnTo>
                  <a:lnTo>
                    <a:pt x="5" y="66"/>
                  </a:lnTo>
                  <a:lnTo>
                    <a:pt x="2" y="93"/>
                  </a:lnTo>
                  <a:lnTo>
                    <a:pt x="0" y="119"/>
                  </a:lnTo>
                  <a:lnTo>
                    <a:pt x="0" y="145"/>
                  </a:lnTo>
                  <a:lnTo>
                    <a:pt x="2" y="152"/>
                  </a:lnTo>
                  <a:lnTo>
                    <a:pt x="6" y="157"/>
                  </a:lnTo>
                  <a:lnTo>
                    <a:pt x="13" y="161"/>
                  </a:lnTo>
                  <a:lnTo>
                    <a:pt x="24" y="161"/>
                  </a:lnTo>
                  <a:lnTo>
                    <a:pt x="27" y="175"/>
                  </a:lnTo>
                  <a:lnTo>
                    <a:pt x="33" y="188"/>
                  </a:lnTo>
                  <a:lnTo>
                    <a:pt x="43" y="199"/>
                  </a:lnTo>
                  <a:lnTo>
                    <a:pt x="54" y="207"/>
                  </a:lnTo>
                  <a:lnTo>
                    <a:pt x="66" y="211"/>
                  </a:lnTo>
                  <a:lnTo>
                    <a:pt x="78" y="216"/>
                  </a:lnTo>
                  <a:lnTo>
                    <a:pt x="90" y="220"/>
                  </a:lnTo>
                  <a:lnTo>
                    <a:pt x="102" y="223"/>
                  </a:lnTo>
                  <a:lnTo>
                    <a:pt x="113" y="227"/>
                  </a:lnTo>
                  <a:lnTo>
                    <a:pt x="125" y="230"/>
                  </a:lnTo>
                  <a:lnTo>
                    <a:pt x="137" y="232"/>
                  </a:lnTo>
                  <a:lnTo>
                    <a:pt x="149" y="234"/>
                  </a:lnTo>
                  <a:lnTo>
                    <a:pt x="161" y="235"/>
                  </a:lnTo>
                  <a:lnTo>
                    <a:pt x="173" y="235"/>
                  </a:lnTo>
                  <a:lnTo>
                    <a:pt x="184" y="234"/>
                  </a:lnTo>
                  <a:lnTo>
                    <a:pt x="196" y="233"/>
                  </a:lnTo>
                  <a:lnTo>
                    <a:pt x="207" y="230"/>
                  </a:lnTo>
                  <a:lnTo>
                    <a:pt x="218" y="227"/>
                  </a:lnTo>
                  <a:lnTo>
                    <a:pt x="229" y="222"/>
                  </a:lnTo>
                  <a:lnTo>
                    <a:pt x="240" y="216"/>
                  </a:lnTo>
                  <a:lnTo>
                    <a:pt x="252" y="207"/>
                  </a:lnTo>
                  <a:lnTo>
                    <a:pt x="264" y="195"/>
                  </a:lnTo>
                  <a:lnTo>
                    <a:pt x="272" y="182"/>
                  </a:lnTo>
                  <a:lnTo>
                    <a:pt x="278" y="167"/>
                  </a:lnTo>
                  <a:lnTo>
                    <a:pt x="282" y="152"/>
                  </a:lnTo>
                  <a:lnTo>
                    <a:pt x="285" y="135"/>
                  </a:lnTo>
                  <a:lnTo>
                    <a:pt x="283" y="119"/>
                  </a:lnTo>
                  <a:lnTo>
                    <a:pt x="280" y="102"/>
                  </a:lnTo>
                  <a:lnTo>
                    <a:pt x="274" y="89"/>
                  </a:lnTo>
                  <a:lnTo>
                    <a:pt x="266" y="77"/>
                  </a:lnTo>
                  <a:lnTo>
                    <a:pt x="256" y="66"/>
                  </a:lnTo>
                  <a:lnTo>
                    <a:pt x="245" y="57"/>
                  </a:lnTo>
                  <a:lnTo>
                    <a:pt x="233" y="48"/>
                  </a:lnTo>
                  <a:lnTo>
                    <a:pt x="221" y="39"/>
                  </a:lnTo>
                  <a:lnTo>
                    <a:pt x="209" y="30"/>
                  </a:lnTo>
                  <a:lnTo>
                    <a:pt x="199" y="2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26" name="Freeform 159"/>
            <p:cNvSpPr>
              <a:spLocks/>
            </p:cNvSpPr>
            <p:nvPr/>
          </p:nvSpPr>
          <p:spPr bwMode="auto">
            <a:xfrm>
              <a:off x="2522" y="1051"/>
              <a:ext cx="102" cy="90"/>
            </a:xfrm>
            <a:custGeom>
              <a:avLst/>
              <a:gdLst>
                <a:gd name="T0" fmla="*/ 0 w 305"/>
                <a:gd name="T1" fmla="*/ 0 h 270"/>
                <a:gd name="T2" fmla="*/ 0 w 305"/>
                <a:gd name="T3" fmla="*/ 0 h 270"/>
                <a:gd name="T4" fmla="*/ 0 w 305"/>
                <a:gd name="T5" fmla="*/ 0 h 270"/>
                <a:gd name="T6" fmla="*/ 0 w 305"/>
                <a:gd name="T7" fmla="*/ 0 h 270"/>
                <a:gd name="T8" fmla="*/ 0 w 305"/>
                <a:gd name="T9" fmla="*/ 0 h 270"/>
                <a:gd name="T10" fmla="*/ 0 w 305"/>
                <a:gd name="T11" fmla="*/ 0 h 270"/>
                <a:gd name="T12" fmla="*/ 0 w 305"/>
                <a:gd name="T13" fmla="*/ 0 h 270"/>
                <a:gd name="T14" fmla="*/ 0 w 305"/>
                <a:gd name="T15" fmla="*/ 0 h 270"/>
                <a:gd name="T16" fmla="*/ 0 w 305"/>
                <a:gd name="T17" fmla="*/ 0 h 270"/>
                <a:gd name="T18" fmla="*/ 0 w 305"/>
                <a:gd name="T19" fmla="*/ 0 h 270"/>
                <a:gd name="T20" fmla="*/ 0 w 305"/>
                <a:gd name="T21" fmla="*/ 0 h 270"/>
                <a:gd name="T22" fmla="*/ 0 w 305"/>
                <a:gd name="T23" fmla="*/ 0 h 270"/>
                <a:gd name="T24" fmla="*/ 0 w 305"/>
                <a:gd name="T25" fmla="*/ 0 h 270"/>
                <a:gd name="T26" fmla="*/ 0 w 305"/>
                <a:gd name="T27" fmla="*/ 0 h 270"/>
                <a:gd name="T28" fmla="*/ 0 w 305"/>
                <a:gd name="T29" fmla="*/ 0 h 270"/>
                <a:gd name="T30" fmla="*/ 0 w 305"/>
                <a:gd name="T31" fmla="*/ 0 h 270"/>
                <a:gd name="T32" fmla="*/ 0 w 305"/>
                <a:gd name="T33" fmla="*/ 0 h 270"/>
                <a:gd name="T34" fmla="*/ 0 w 305"/>
                <a:gd name="T35" fmla="*/ 0 h 270"/>
                <a:gd name="T36" fmla="*/ 0 w 305"/>
                <a:gd name="T37" fmla="*/ 0 h 270"/>
                <a:gd name="T38" fmla="*/ 0 w 305"/>
                <a:gd name="T39" fmla="*/ 0 h 270"/>
                <a:gd name="T40" fmla="*/ 0 w 305"/>
                <a:gd name="T41" fmla="*/ 0 h 270"/>
                <a:gd name="T42" fmla="*/ 0 w 305"/>
                <a:gd name="T43" fmla="*/ 0 h 270"/>
                <a:gd name="T44" fmla="*/ 0 w 305"/>
                <a:gd name="T45" fmla="*/ 0 h 270"/>
                <a:gd name="T46" fmla="*/ 0 w 305"/>
                <a:gd name="T47" fmla="*/ 0 h 270"/>
                <a:gd name="T48" fmla="*/ 0 w 305"/>
                <a:gd name="T49" fmla="*/ 0 h 270"/>
                <a:gd name="T50" fmla="*/ 0 w 305"/>
                <a:gd name="T51" fmla="*/ 0 h 270"/>
                <a:gd name="T52" fmla="*/ 0 w 305"/>
                <a:gd name="T53" fmla="*/ 0 h 270"/>
                <a:gd name="T54" fmla="*/ 0 w 305"/>
                <a:gd name="T55" fmla="*/ 0 h 270"/>
                <a:gd name="T56" fmla="*/ 0 w 305"/>
                <a:gd name="T57" fmla="*/ 0 h 270"/>
                <a:gd name="T58" fmla="*/ 0 w 305"/>
                <a:gd name="T59" fmla="*/ 0 h 270"/>
                <a:gd name="T60" fmla="*/ 0 w 305"/>
                <a:gd name="T61" fmla="*/ 0 h 270"/>
                <a:gd name="T62" fmla="*/ 0 w 305"/>
                <a:gd name="T63" fmla="*/ 0 h 270"/>
                <a:gd name="T64" fmla="*/ 0 w 305"/>
                <a:gd name="T65" fmla="*/ 0 h 270"/>
                <a:gd name="T66" fmla="*/ 0 w 305"/>
                <a:gd name="T67" fmla="*/ 0 h 270"/>
                <a:gd name="T68" fmla="*/ 0 w 305"/>
                <a:gd name="T69" fmla="*/ 0 h 270"/>
                <a:gd name="T70" fmla="*/ 0 w 305"/>
                <a:gd name="T71" fmla="*/ 0 h 270"/>
                <a:gd name="T72" fmla="*/ 0 w 305"/>
                <a:gd name="T73" fmla="*/ 0 h 270"/>
                <a:gd name="T74" fmla="*/ 0 w 305"/>
                <a:gd name="T75" fmla="*/ 0 h 270"/>
                <a:gd name="T76" fmla="*/ 0 w 305"/>
                <a:gd name="T77" fmla="*/ 0 h 270"/>
                <a:gd name="T78" fmla="*/ 0 w 305"/>
                <a:gd name="T79" fmla="*/ 0 h 270"/>
                <a:gd name="T80" fmla="*/ 0 w 305"/>
                <a:gd name="T81" fmla="*/ 0 h 270"/>
                <a:gd name="T82" fmla="*/ 0 w 305"/>
                <a:gd name="T83" fmla="*/ 0 h 270"/>
                <a:gd name="T84" fmla="*/ 0 w 305"/>
                <a:gd name="T85" fmla="*/ 0 h 270"/>
                <a:gd name="T86" fmla="*/ 0 w 305"/>
                <a:gd name="T87" fmla="*/ 0 h 270"/>
                <a:gd name="T88" fmla="*/ 0 w 305"/>
                <a:gd name="T89" fmla="*/ 0 h 270"/>
                <a:gd name="T90" fmla="*/ 0 w 305"/>
                <a:gd name="T91" fmla="*/ 0 h 270"/>
                <a:gd name="T92" fmla="*/ 0 w 305"/>
                <a:gd name="T93" fmla="*/ 0 h 270"/>
                <a:gd name="T94" fmla="*/ 0 w 305"/>
                <a:gd name="T95" fmla="*/ 0 h 270"/>
                <a:gd name="T96" fmla="*/ 0 w 305"/>
                <a:gd name="T97" fmla="*/ 0 h 27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05"/>
                <a:gd name="T148" fmla="*/ 0 h 270"/>
                <a:gd name="T149" fmla="*/ 305 w 305"/>
                <a:gd name="T150" fmla="*/ 270 h 27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05" h="270">
                  <a:moveTo>
                    <a:pt x="166" y="26"/>
                  </a:moveTo>
                  <a:lnTo>
                    <a:pt x="155" y="11"/>
                  </a:lnTo>
                  <a:lnTo>
                    <a:pt x="143" y="3"/>
                  </a:lnTo>
                  <a:lnTo>
                    <a:pt x="130" y="0"/>
                  </a:lnTo>
                  <a:lnTo>
                    <a:pt x="116" y="0"/>
                  </a:lnTo>
                  <a:lnTo>
                    <a:pt x="101" y="1"/>
                  </a:lnTo>
                  <a:lnTo>
                    <a:pt x="85" y="3"/>
                  </a:lnTo>
                  <a:lnTo>
                    <a:pt x="69" y="3"/>
                  </a:lnTo>
                  <a:lnTo>
                    <a:pt x="52" y="0"/>
                  </a:lnTo>
                  <a:lnTo>
                    <a:pt x="36" y="15"/>
                  </a:lnTo>
                  <a:lnTo>
                    <a:pt x="22" y="35"/>
                  </a:lnTo>
                  <a:lnTo>
                    <a:pt x="12" y="61"/>
                  </a:lnTo>
                  <a:lnTo>
                    <a:pt x="6" y="89"/>
                  </a:lnTo>
                  <a:lnTo>
                    <a:pt x="1" y="118"/>
                  </a:lnTo>
                  <a:lnTo>
                    <a:pt x="0" y="145"/>
                  </a:lnTo>
                  <a:lnTo>
                    <a:pt x="1" y="169"/>
                  </a:lnTo>
                  <a:lnTo>
                    <a:pt x="7" y="189"/>
                  </a:lnTo>
                  <a:lnTo>
                    <a:pt x="14" y="199"/>
                  </a:lnTo>
                  <a:lnTo>
                    <a:pt x="25" y="209"/>
                  </a:lnTo>
                  <a:lnTo>
                    <a:pt x="39" y="220"/>
                  </a:lnTo>
                  <a:lnTo>
                    <a:pt x="55" y="229"/>
                  </a:lnTo>
                  <a:lnTo>
                    <a:pt x="71" y="238"/>
                  </a:lnTo>
                  <a:lnTo>
                    <a:pt x="87" y="246"/>
                  </a:lnTo>
                  <a:lnTo>
                    <a:pt x="101" y="252"/>
                  </a:lnTo>
                  <a:lnTo>
                    <a:pt x="112" y="257"/>
                  </a:lnTo>
                  <a:lnTo>
                    <a:pt x="126" y="263"/>
                  </a:lnTo>
                  <a:lnTo>
                    <a:pt x="137" y="268"/>
                  </a:lnTo>
                  <a:lnTo>
                    <a:pt x="149" y="269"/>
                  </a:lnTo>
                  <a:lnTo>
                    <a:pt x="160" y="270"/>
                  </a:lnTo>
                  <a:lnTo>
                    <a:pt x="171" y="269"/>
                  </a:lnTo>
                  <a:lnTo>
                    <a:pt x="184" y="268"/>
                  </a:lnTo>
                  <a:lnTo>
                    <a:pt x="196" y="266"/>
                  </a:lnTo>
                  <a:lnTo>
                    <a:pt x="211" y="264"/>
                  </a:lnTo>
                  <a:lnTo>
                    <a:pt x="236" y="257"/>
                  </a:lnTo>
                  <a:lnTo>
                    <a:pt x="257" y="244"/>
                  </a:lnTo>
                  <a:lnTo>
                    <a:pt x="273" y="226"/>
                  </a:lnTo>
                  <a:lnTo>
                    <a:pt x="285" y="203"/>
                  </a:lnTo>
                  <a:lnTo>
                    <a:pt x="293" y="179"/>
                  </a:lnTo>
                  <a:lnTo>
                    <a:pt x="300" y="153"/>
                  </a:lnTo>
                  <a:lnTo>
                    <a:pt x="303" y="127"/>
                  </a:lnTo>
                  <a:lnTo>
                    <a:pt x="305" y="102"/>
                  </a:lnTo>
                  <a:lnTo>
                    <a:pt x="295" y="92"/>
                  </a:lnTo>
                  <a:lnTo>
                    <a:pt x="287" y="82"/>
                  </a:lnTo>
                  <a:lnTo>
                    <a:pt x="281" y="74"/>
                  </a:lnTo>
                  <a:lnTo>
                    <a:pt x="276" y="68"/>
                  </a:lnTo>
                  <a:lnTo>
                    <a:pt x="271" y="61"/>
                  </a:lnTo>
                  <a:lnTo>
                    <a:pt x="263" y="56"/>
                  </a:lnTo>
                  <a:lnTo>
                    <a:pt x="255" y="50"/>
                  </a:lnTo>
                  <a:lnTo>
                    <a:pt x="242" y="44"/>
                  </a:lnTo>
                  <a:lnTo>
                    <a:pt x="192" y="29"/>
                  </a:lnTo>
                  <a:lnTo>
                    <a:pt x="206" y="35"/>
                  </a:lnTo>
                  <a:lnTo>
                    <a:pt x="218" y="44"/>
                  </a:lnTo>
                  <a:lnTo>
                    <a:pt x="231" y="55"/>
                  </a:lnTo>
                  <a:lnTo>
                    <a:pt x="243" y="66"/>
                  </a:lnTo>
                  <a:lnTo>
                    <a:pt x="255" y="79"/>
                  </a:lnTo>
                  <a:lnTo>
                    <a:pt x="267" y="93"/>
                  </a:lnTo>
                  <a:lnTo>
                    <a:pt x="279" y="105"/>
                  </a:lnTo>
                  <a:lnTo>
                    <a:pt x="290" y="117"/>
                  </a:lnTo>
                  <a:lnTo>
                    <a:pt x="288" y="140"/>
                  </a:lnTo>
                  <a:lnTo>
                    <a:pt x="285" y="163"/>
                  </a:lnTo>
                  <a:lnTo>
                    <a:pt x="281" y="183"/>
                  </a:lnTo>
                  <a:lnTo>
                    <a:pt x="274" y="202"/>
                  </a:lnTo>
                  <a:lnTo>
                    <a:pt x="262" y="219"/>
                  </a:lnTo>
                  <a:lnTo>
                    <a:pt x="248" y="232"/>
                  </a:lnTo>
                  <a:lnTo>
                    <a:pt x="229" y="242"/>
                  </a:lnTo>
                  <a:lnTo>
                    <a:pt x="204" y="247"/>
                  </a:lnTo>
                  <a:lnTo>
                    <a:pt x="189" y="248"/>
                  </a:lnTo>
                  <a:lnTo>
                    <a:pt x="174" y="249"/>
                  </a:lnTo>
                  <a:lnTo>
                    <a:pt x="158" y="249"/>
                  </a:lnTo>
                  <a:lnTo>
                    <a:pt x="142" y="247"/>
                  </a:lnTo>
                  <a:lnTo>
                    <a:pt x="128" y="245"/>
                  </a:lnTo>
                  <a:lnTo>
                    <a:pt x="112" y="241"/>
                  </a:lnTo>
                  <a:lnTo>
                    <a:pt x="97" y="236"/>
                  </a:lnTo>
                  <a:lnTo>
                    <a:pt x="84" y="229"/>
                  </a:lnTo>
                  <a:lnTo>
                    <a:pt x="74" y="225"/>
                  </a:lnTo>
                  <a:lnTo>
                    <a:pt x="65" y="220"/>
                  </a:lnTo>
                  <a:lnTo>
                    <a:pt x="57" y="214"/>
                  </a:lnTo>
                  <a:lnTo>
                    <a:pt x="47" y="207"/>
                  </a:lnTo>
                  <a:lnTo>
                    <a:pt x="40" y="200"/>
                  </a:lnTo>
                  <a:lnTo>
                    <a:pt x="33" y="193"/>
                  </a:lnTo>
                  <a:lnTo>
                    <a:pt x="25" y="184"/>
                  </a:lnTo>
                  <a:lnTo>
                    <a:pt x="20" y="175"/>
                  </a:lnTo>
                  <a:lnTo>
                    <a:pt x="15" y="157"/>
                  </a:lnTo>
                  <a:lnTo>
                    <a:pt x="14" y="136"/>
                  </a:lnTo>
                  <a:lnTo>
                    <a:pt x="15" y="113"/>
                  </a:lnTo>
                  <a:lnTo>
                    <a:pt x="20" y="89"/>
                  </a:lnTo>
                  <a:lnTo>
                    <a:pt x="28" y="66"/>
                  </a:lnTo>
                  <a:lnTo>
                    <a:pt x="38" y="45"/>
                  </a:lnTo>
                  <a:lnTo>
                    <a:pt x="50" y="28"/>
                  </a:lnTo>
                  <a:lnTo>
                    <a:pt x="67" y="15"/>
                  </a:lnTo>
                  <a:lnTo>
                    <a:pt x="85" y="20"/>
                  </a:lnTo>
                  <a:lnTo>
                    <a:pt x="104" y="24"/>
                  </a:lnTo>
                  <a:lnTo>
                    <a:pt x="121" y="29"/>
                  </a:lnTo>
                  <a:lnTo>
                    <a:pt x="139" y="34"/>
                  </a:lnTo>
                  <a:lnTo>
                    <a:pt x="157" y="42"/>
                  </a:lnTo>
                  <a:lnTo>
                    <a:pt x="173" y="52"/>
                  </a:lnTo>
                  <a:lnTo>
                    <a:pt x="186" y="64"/>
                  </a:lnTo>
                  <a:lnTo>
                    <a:pt x="199" y="81"/>
                  </a:lnTo>
                  <a:lnTo>
                    <a:pt x="16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27" name="Freeform 160"/>
            <p:cNvSpPr>
              <a:spLocks/>
            </p:cNvSpPr>
            <p:nvPr/>
          </p:nvSpPr>
          <p:spPr bwMode="auto">
            <a:xfrm>
              <a:off x="2587" y="1037"/>
              <a:ext cx="69" cy="28"/>
            </a:xfrm>
            <a:custGeom>
              <a:avLst/>
              <a:gdLst>
                <a:gd name="T0" fmla="*/ 0 w 208"/>
                <a:gd name="T1" fmla="*/ 0 h 83"/>
                <a:gd name="T2" fmla="*/ 0 w 208"/>
                <a:gd name="T3" fmla="*/ 0 h 83"/>
                <a:gd name="T4" fmla="*/ 0 w 208"/>
                <a:gd name="T5" fmla="*/ 0 h 83"/>
                <a:gd name="T6" fmla="*/ 0 w 208"/>
                <a:gd name="T7" fmla="*/ 0 h 83"/>
                <a:gd name="T8" fmla="*/ 0 w 208"/>
                <a:gd name="T9" fmla="*/ 0 h 83"/>
                <a:gd name="T10" fmla="*/ 0 w 208"/>
                <a:gd name="T11" fmla="*/ 0 h 83"/>
                <a:gd name="T12" fmla="*/ 0 w 208"/>
                <a:gd name="T13" fmla="*/ 0 h 83"/>
                <a:gd name="T14" fmla="*/ 0 w 208"/>
                <a:gd name="T15" fmla="*/ 0 h 83"/>
                <a:gd name="T16" fmla="*/ 0 w 208"/>
                <a:gd name="T17" fmla="*/ 0 h 83"/>
                <a:gd name="T18" fmla="*/ 0 w 208"/>
                <a:gd name="T19" fmla="*/ 0 h 83"/>
                <a:gd name="T20" fmla="*/ 0 w 208"/>
                <a:gd name="T21" fmla="*/ 0 h 83"/>
                <a:gd name="T22" fmla="*/ 0 w 208"/>
                <a:gd name="T23" fmla="*/ 0 h 83"/>
                <a:gd name="T24" fmla="*/ 0 w 208"/>
                <a:gd name="T25" fmla="*/ 0 h 83"/>
                <a:gd name="T26" fmla="*/ 0 w 208"/>
                <a:gd name="T27" fmla="*/ 0 h 83"/>
                <a:gd name="T28" fmla="*/ 0 w 208"/>
                <a:gd name="T29" fmla="*/ 0 h 83"/>
                <a:gd name="T30" fmla="*/ 0 w 208"/>
                <a:gd name="T31" fmla="*/ 0 h 83"/>
                <a:gd name="T32" fmla="*/ 0 w 208"/>
                <a:gd name="T33" fmla="*/ 0 h 83"/>
                <a:gd name="T34" fmla="*/ 0 w 208"/>
                <a:gd name="T35" fmla="*/ 0 h 83"/>
                <a:gd name="T36" fmla="*/ 0 w 208"/>
                <a:gd name="T37" fmla="*/ 0 h 83"/>
                <a:gd name="T38" fmla="*/ 0 w 208"/>
                <a:gd name="T39" fmla="*/ 0 h 83"/>
                <a:gd name="T40" fmla="*/ 0 w 208"/>
                <a:gd name="T41" fmla="*/ 0 h 83"/>
                <a:gd name="T42" fmla="*/ 0 w 208"/>
                <a:gd name="T43" fmla="*/ 0 h 83"/>
                <a:gd name="T44" fmla="*/ 0 w 208"/>
                <a:gd name="T45" fmla="*/ 0 h 83"/>
                <a:gd name="T46" fmla="*/ 0 w 208"/>
                <a:gd name="T47" fmla="*/ 0 h 83"/>
                <a:gd name="T48" fmla="*/ 0 w 208"/>
                <a:gd name="T49" fmla="*/ 0 h 83"/>
                <a:gd name="T50" fmla="*/ 0 w 208"/>
                <a:gd name="T51" fmla="*/ 0 h 83"/>
                <a:gd name="T52" fmla="*/ 0 w 208"/>
                <a:gd name="T53" fmla="*/ 0 h 83"/>
                <a:gd name="T54" fmla="*/ 0 w 208"/>
                <a:gd name="T55" fmla="*/ 0 h 83"/>
                <a:gd name="T56" fmla="*/ 0 w 208"/>
                <a:gd name="T57" fmla="*/ 0 h 83"/>
                <a:gd name="T58" fmla="*/ 0 w 208"/>
                <a:gd name="T59" fmla="*/ 0 h 83"/>
                <a:gd name="T60" fmla="*/ 0 w 208"/>
                <a:gd name="T61" fmla="*/ 0 h 83"/>
                <a:gd name="T62" fmla="*/ 0 w 208"/>
                <a:gd name="T63" fmla="*/ 0 h 83"/>
                <a:gd name="T64" fmla="*/ 0 w 208"/>
                <a:gd name="T65" fmla="*/ 0 h 83"/>
                <a:gd name="T66" fmla="*/ 0 w 208"/>
                <a:gd name="T67" fmla="*/ 0 h 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83"/>
                <a:gd name="T104" fmla="*/ 208 w 208"/>
                <a:gd name="T105" fmla="*/ 83 h 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83">
                  <a:moveTo>
                    <a:pt x="208" y="27"/>
                  </a:moveTo>
                  <a:lnTo>
                    <a:pt x="189" y="0"/>
                  </a:lnTo>
                  <a:lnTo>
                    <a:pt x="172" y="0"/>
                  </a:lnTo>
                  <a:lnTo>
                    <a:pt x="158" y="1"/>
                  </a:lnTo>
                  <a:lnTo>
                    <a:pt x="143" y="2"/>
                  </a:lnTo>
                  <a:lnTo>
                    <a:pt x="130" y="4"/>
                  </a:lnTo>
                  <a:lnTo>
                    <a:pt x="118" y="6"/>
                  </a:lnTo>
                  <a:lnTo>
                    <a:pt x="107" y="8"/>
                  </a:lnTo>
                  <a:lnTo>
                    <a:pt x="95" y="11"/>
                  </a:lnTo>
                  <a:lnTo>
                    <a:pt x="85" y="15"/>
                  </a:lnTo>
                  <a:lnTo>
                    <a:pt x="74" y="20"/>
                  </a:lnTo>
                  <a:lnTo>
                    <a:pt x="65" y="26"/>
                  </a:lnTo>
                  <a:lnTo>
                    <a:pt x="55" y="32"/>
                  </a:lnTo>
                  <a:lnTo>
                    <a:pt x="44" y="40"/>
                  </a:lnTo>
                  <a:lnTo>
                    <a:pt x="35" y="49"/>
                  </a:lnTo>
                  <a:lnTo>
                    <a:pt x="23" y="59"/>
                  </a:lnTo>
                  <a:lnTo>
                    <a:pt x="12" y="70"/>
                  </a:lnTo>
                  <a:lnTo>
                    <a:pt x="0" y="83"/>
                  </a:lnTo>
                  <a:lnTo>
                    <a:pt x="1" y="82"/>
                  </a:lnTo>
                  <a:lnTo>
                    <a:pt x="2" y="80"/>
                  </a:lnTo>
                  <a:lnTo>
                    <a:pt x="7" y="76"/>
                  </a:lnTo>
                  <a:lnTo>
                    <a:pt x="11" y="71"/>
                  </a:lnTo>
                  <a:lnTo>
                    <a:pt x="17" y="66"/>
                  </a:lnTo>
                  <a:lnTo>
                    <a:pt x="25" y="59"/>
                  </a:lnTo>
                  <a:lnTo>
                    <a:pt x="35" y="53"/>
                  </a:lnTo>
                  <a:lnTo>
                    <a:pt x="46" y="47"/>
                  </a:lnTo>
                  <a:lnTo>
                    <a:pt x="60" y="41"/>
                  </a:lnTo>
                  <a:lnTo>
                    <a:pt x="74" y="35"/>
                  </a:lnTo>
                  <a:lnTo>
                    <a:pt x="91" y="30"/>
                  </a:lnTo>
                  <a:lnTo>
                    <a:pt x="110" y="26"/>
                  </a:lnTo>
                  <a:lnTo>
                    <a:pt x="132" y="24"/>
                  </a:lnTo>
                  <a:lnTo>
                    <a:pt x="155" y="23"/>
                  </a:lnTo>
                  <a:lnTo>
                    <a:pt x="180" y="24"/>
                  </a:lnTo>
                  <a:lnTo>
                    <a:pt x="20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28" name="Freeform 161"/>
            <p:cNvSpPr>
              <a:spLocks/>
            </p:cNvSpPr>
            <p:nvPr/>
          </p:nvSpPr>
          <p:spPr bwMode="auto">
            <a:xfrm>
              <a:off x="2534" y="1066"/>
              <a:ext cx="18" cy="54"/>
            </a:xfrm>
            <a:custGeom>
              <a:avLst/>
              <a:gdLst>
                <a:gd name="T0" fmla="*/ 0 w 52"/>
                <a:gd name="T1" fmla="*/ 0 h 163"/>
                <a:gd name="T2" fmla="*/ 0 w 52"/>
                <a:gd name="T3" fmla="*/ 0 h 163"/>
                <a:gd name="T4" fmla="*/ 0 w 52"/>
                <a:gd name="T5" fmla="*/ 0 h 163"/>
                <a:gd name="T6" fmla="*/ 0 w 52"/>
                <a:gd name="T7" fmla="*/ 0 h 163"/>
                <a:gd name="T8" fmla="*/ 0 w 52"/>
                <a:gd name="T9" fmla="*/ 0 h 163"/>
                <a:gd name="T10" fmla="*/ 0 w 52"/>
                <a:gd name="T11" fmla="*/ 0 h 163"/>
                <a:gd name="T12" fmla="*/ 0 w 52"/>
                <a:gd name="T13" fmla="*/ 0 h 163"/>
                <a:gd name="T14" fmla="*/ 0 w 52"/>
                <a:gd name="T15" fmla="*/ 0 h 163"/>
                <a:gd name="T16" fmla="*/ 0 w 52"/>
                <a:gd name="T17" fmla="*/ 0 h 163"/>
                <a:gd name="T18" fmla="*/ 0 w 52"/>
                <a:gd name="T19" fmla="*/ 0 h 163"/>
                <a:gd name="T20" fmla="*/ 0 w 52"/>
                <a:gd name="T21" fmla="*/ 0 h 163"/>
                <a:gd name="T22" fmla="*/ 0 w 52"/>
                <a:gd name="T23" fmla="*/ 0 h 163"/>
                <a:gd name="T24" fmla="*/ 0 w 52"/>
                <a:gd name="T25" fmla="*/ 0 h 163"/>
                <a:gd name="T26" fmla="*/ 0 w 52"/>
                <a:gd name="T27" fmla="*/ 0 h 163"/>
                <a:gd name="T28" fmla="*/ 0 w 52"/>
                <a:gd name="T29" fmla="*/ 0 h 163"/>
                <a:gd name="T30" fmla="*/ 0 w 52"/>
                <a:gd name="T31" fmla="*/ 0 h 163"/>
                <a:gd name="T32" fmla="*/ 0 w 52"/>
                <a:gd name="T33" fmla="*/ 0 h 163"/>
                <a:gd name="T34" fmla="*/ 0 w 52"/>
                <a:gd name="T35" fmla="*/ 0 h 163"/>
                <a:gd name="T36" fmla="*/ 0 w 52"/>
                <a:gd name="T37" fmla="*/ 0 h 163"/>
                <a:gd name="T38" fmla="*/ 0 w 52"/>
                <a:gd name="T39" fmla="*/ 0 h 163"/>
                <a:gd name="T40" fmla="*/ 0 w 52"/>
                <a:gd name="T41" fmla="*/ 0 h 163"/>
                <a:gd name="T42" fmla="*/ 0 w 52"/>
                <a:gd name="T43" fmla="*/ 0 h 163"/>
                <a:gd name="T44" fmla="*/ 0 w 52"/>
                <a:gd name="T45" fmla="*/ 0 h 163"/>
                <a:gd name="T46" fmla="*/ 0 w 52"/>
                <a:gd name="T47" fmla="*/ 0 h 163"/>
                <a:gd name="T48" fmla="*/ 0 w 52"/>
                <a:gd name="T49" fmla="*/ 0 h 163"/>
                <a:gd name="T50" fmla="*/ 0 w 52"/>
                <a:gd name="T51" fmla="*/ 0 h 163"/>
                <a:gd name="T52" fmla="*/ 0 w 52"/>
                <a:gd name="T53" fmla="*/ 0 h 163"/>
                <a:gd name="T54" fmla="*/ 0 w 52"/>
                <a:gd name="T55" fmla="*/ 0 h 163"/>
                <a:gd name="T56" fmla="*/ 0 w 52"/>
                <a:gd name="T57" fmla="*/ 0 h 16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"/>
                <a:gd name="T88" fmla="*/ 0 h 163"/>
                <a:gd name="T89" fmla="*/ 52 w 52"/>
                <a:gd name="T90" fmla="*/ 163 h 16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" h="163">
                  <a:moveTo>
                    <a:pt x="51" y="163"/>
                  </a:moveTo>
                  <a:lnTo>
                    <a:pt x="52" y="161"/>
                  </a:lnTo>
                  <a:lnTo>
                    <a:pt x="50" y="156"/>
                  </a:lnTo>
                  <a:lnTo>
                    <a:pt x="47" y="148"/>
                  </a:lnTo>
                  <a:lnTo>
                    <a:pt x="42" y="137"/>
                  </a:lnTo>
                  <a:lnTo>
                    <a:pt x="37" y="124"/>
                  </a:lnTo>
                  <a:lnTo>
                    <a:pt x="33" y="110"/>
                  </a:lnTo>
                  <a:lnTo>
                    <a:pt x="31" y="94"/>
                  </a:lnTo>
                  <a:lnTo>
                    <a:pt x="31" y="77"/>
                  </a:lnTo>
                  <a:lnTo>
                    <a:pt x="35" y="46"/>
                  </a:lnTo>
                  <a:lnTo>
                    <a:pt x="36" y="21"/>
                  </a:lnTo>
                  <a:lnTo>
                    <a:pt x="35" y="6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6"/>
                  </a:lnTo>
                  <a:lnTo>
                    <a:pt x="21" y="13"/>
                  </a:lnTo>
                  <a:lnTo>
                    <a:pt x="16" y="23"/>
                  </a:lnTo>
                  <a:lnTo>
                    <a:pt x="11" y="35"/>
                  </a:lnTo>
                  <a:lnTo>
                    <a:pt x="6" y="50"/>
                  </a:lnTo>
                  <a:lnTo>
                    <a:pt x="3" y="65"/>
                  </a:lnTo>
                  <a:lnTo>
                    <a:pt x="0" y="82"/>
                  </a:lnTo>
                  <a:lnTo>
                    <a:pt x="0" y="98"/>
                  </a:lnTo>
                  <a:lnTo>
                    <a:pt x="5" y="113"/>
                  </a:lnTo>
                  <a:lnTo>
                    <a:pt x="12" y="127"/>
                  </a:lnTo>
                  <a:lnTo>
                    <a:pt x="21" y="139"/>
                  </a:lnTo>
                  <a:lnTo>
                    <a:pt x="31" y="149"/>
                  </a:lnTo>
                  <a:lnTo>
                    <a:pt x="40" y="156"/>
                  </a:lnTo>
                  <a:lnTo>
                    <a:pt x="47" y="161"/>
                  </a:lnTo>
                  <a:lnTo>
                    <a:pt x="51" y="163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29" name="Freeform 162"/>
            <p:cNvSpPr>
              <a:spLocks/>
            </p:cNvSpPr>
            <p:nvPr/>
          </p:nvSpPr>
          <p:spPr bwMode="auto">
            <a:xfrm>
              <a:off x="2550" y="1066"/>
              <a:ext cx="21" cy="13"/>
            </a:xfrm>
            <a:custGeom>
              <a:avLst/>
              <a:gdLst>
                <a:gd name="T0" fmla="*/ 0 w 63"/>
                <a:gd name="T1" fmla="*/ 0 h 37"/>
                <a:gd name="T2" fmla="*/ 0 w 63"/>
                <a:gd name="T3" fmla="*/ 0 h 37"/>
                <a:gd name="T4" fmla="*/ 0 w 63"/>
                <a:gd name="T5" fmla="*/ 0 h 37"/>
                <a:gd name="T6" fmla="*/ 0 w 63"/>
                <a:gd name="T7" fmla="*/ 0 h 37"/>
                <a:gd name="T8" fmla="*/ 0 w 63"/>
                <a:gd name="T9" fmla="*/ 0 h 37"/>
                <a:gd name="T10" fmla="*/ 0 w 63"/>
                <a:gd name="T11" fmla="*/ 0 h 37"/>
                <a:gd name="T12" fmla="*/ 0 w 63"/>
                <a:gd name="T13" fmla="*/ 0 h 37"/>
                <a:gd name="T14" fmla="*/ 0 w 63"/>
                <a:gd name="T15" fmla="*/ 0 h 37"/>
                <a:gd name="T16" fmla="*/ 0 w 63"/>
                <a:gd name="T17" fmla="*/ 0 h 37"/>
                <a:gd name="T18" fmla="*/ 0 w 63"/>
                <a:gd name="T19" fmla="*/ 0 h 37"/>
                <a:gd name="T20" fmla="*/ 0 w 63"/>
                <a:gd name="T21" fmla="*/ 0 h 37"/>
                <a:gd name="T22" fmla="*/ 0 w 63"/>
                <a:gd name="T23" fmla="*/ 0 h 37"/>
                <a:gd name="T24" fmla="*/ 0 w 63"/>
                <a:gd name="T25" fmla="*/ 0 h 37"/>
                <a:gd name="T26" fmla="*/ 0 w 63"/>
                <a:gd name="T27" fmla="*/ 0 h 37"/>
                <a:gd name="T28" fmla="*/ 0 w 63"/>
                <a:gd name="T29" fmla="*/ 0 h 37"/>
                <a:gd name="T30" fmla="*/ 0 w 63"/>
                <a:gd name="T31" fmla="*/ 0 h 37"/>
                <a:gd name="T32" fmla="*/ 0 w 63"/>
                <a:gd name="T33" fmla="*/ 0 h 37"/>
                <a:gd name="T34" fmla="*/ 0 w 63"/>
                <a:gd name="T35" fmla="*/ 0 h 37"/>
                <a:gd name="T36" fmla="*/ 0 w 63"/>
                <a:gd name="T37" fmla="*/ 0 h 37"/>
                <a:gd name="T38" fmla="*/ 0 w 63"/>
                <a:gd name="T39" fmla="*/ 0 h 37"/>
                <a:gd name="T40" fmla="*/ 0 w 63"/>
                <a:gd name="T41" fmla="*/ 0 h 37"/>
                <a:gd name="T42" fmla="*/ 0 w 63"/>
                <a:gd name="T43" fmla="*/ 0 h 37"/>
                <a:gd name="T44" fmla="*/ 0 w 63"/>
                <a:gd name="T45" fmla="*/ 0 h 37"/>
                <a:gd name="T46" fmla="*/ 0 w 63"/>
                <a:gd name="T47" fmla="*/ 0 h 37"/>
                <a:gd name="T48" fmla="*/ 0 w 63"/>
                <a:gd name="T49" fmla="*/ 0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3"/>
                <a:gd name="T76" fmla="*/ 0 h 37"/>
                <a:gd name="T77" fmla="*/ 63 w 63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3" h="37">
                  <a:moveTo>
                    <a:pt x="29" y="37"/>
                  </a:moveTo>
                  <a:lnTo>
                    <a:pt x="18" y="34"/>
                  </a:lnTo>
                  <a:lnTo>
                    <a:pt x="8" y="29"/>
                  </a:lnTo>
                  <a:lnTo>
                    <a:pt x="2" y="22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16" y="1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7" y="3"/>
                  </a:lnTo>
                  <a:lnTo>
                    <a:pt x="56" y="8"/>
                  </a:lnTo>
                  <a:lnTo>
                    <a:pt x="61" y="15"/>
                  </a:lnTo>
                  <a:lnTo>
                    <a:pt x="63" y="22"/>
                  </a:lnTo>
                  <a:lnTo>
                    <a:pt x="62" y="26"/>
                  </a:lnTo>
                  <a:lnTo>
                    <a:pt x="60" y="29"/>
                  </a:lnTo>
                  <a:lnTo>
                    <a:pt x="57" y="32"/>
                  </a:lnTo>
                  <a:lnTo>
                    <a:pt x="53" y="34"/>
                  </a:lnTo>
                  <a:lnTo>
                    <a:pt x="48" y="36"/>
                  </a:lnTo>
                  <a:lnTo>
                    <a:pt x="41" y="37"/>
                  </a:lnTo>
                  <a:lnTo>
                    <a:pt x="35" y="37"/>
                  </a:lnTo>
                  <a:lnTo>
                    <a:pt x="29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4113215" y="1230315"/>
            <a:ext cx="839787" cy="1557337"/>
            <a:chOff x="2756" y="919"/>
            <a:chExt cx="529" cy="981"/>
          </a:xfrm>
        </p:grpSpPr>
        <p:sp>
          <p:nvSpPr>
            <p:cNvPr id="23725" name="Rectangle 164"/>
            <p:cNvSpPr>
              <a:spLocks noChangeArrowheads="1"/>
            </p:cNvSpPr>
            <p:nvPr/>
          </p:nvSpPr>
          <p:spPr bwMode="auto">
            <a:xfrm>
              <a:off x="2756" y="919"/>
              <a:ext cx="529" cy="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3726" name="Group 165"/>
            <p:cNvGrpSpPr>
              <a:grpSpLocks/>
            </p:cNvGrpSpPr>
            <p:nvPr/>
          </p:nvGrpSpPr>
          <p:grpSpPr bwMode="auto">
            <a:xfrm>
              <a:off x="2764" y="1053"/>
              <a:ext cx="487" cy="759"/>
              <a:chOff x="2545" y="1146"/>
              <a:chExt cx="487" cy="789"/>
            </a:xfrm>
          </p:grpSpPr>
          <p:sp>
            <p:nvSpPr>
              <p:cNvPr id="23727" name="Freeform 166"/>
              <p:cNvSpPr>
                <a:spLocks/>
              </p:cNvSpPr>
              <p:nvPr/>
            </p:nvSpPr>
            <p:spPr bwMode="auto">
              <a:xfrm>
                <a:off x="2612" y="1391"/>
                <a:ext cx="134" cy="544"/>
              </a:xfrm>
              <a:custGeom>
                <a:avLst/>
                <a:gdLst>
                  <a:gd name="T0" fmla="*/ 0 w 401"/>
                  <a:gd name="T1" fmla="*/ 0 h 1631"/>
                  <a:gd name="T2" fmla="*/ 0 w 401"/>
                  <a:gd name="T3" fmla="*/ 0 h 1631"/>
                  <a:gd name="T4" fmla="*/ 0 w 401"/>
                  <a:gd name="T5" fmla="*/ 0 h 1631"/>
                  <a:gd name="T6" fmla="*/ 0 w 401"/>
                  <a:gd name="T7" fmla="*/ 0 h 1631"/>
                  <a:gd name="T8" fmla="*/ 0 w 401"/>
                  <a:gd name="T9" fmla="*/ 0 h 1631"/>
                  <a:gd name="T10" fmla="*/ 0 w 401"/>
                  <a:gd name="T11" fmla="*/ 0 h 1631"/>
                  <a:gd name="T12" fmla="*/ 0 w 401"/>
                  <a:gd name="T13" fmla="*/ 0 h 1631"/>
                  <a:gd name="T14" fmla="*/ 0 w 401"/>
                  <a:gd name="T15" fmla="*/ 0 h 1631"/>
                  <a:gd name="T16" fmla="*/ 0 w 401"/>
                  <a:gd name="T17" fmla="*/ 0 h 1631"/>
                  <a:gd name="T18" fmla="*/ 0 w 401"/>
                  <a:gd name="T19" fmla="*/ 0 h 16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01"/>
                  <a:gd name="T31" fmla="*/ 0 h 1631"/>
                  <a:gd name="T32" fmla="*/ 401 w 401"/>
                  <a:gd name="T33" fmla="*/ 1631 h 16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01" h="1631">
                    <a:moveTo>
                      <a:pt x="300" y="1440"/>
                    </a:moveTo>
                    <a:lnTo>
                      <a:pt x="401" y="1451"/>
                    </a:lnTo>
                    <a:lnTo>
                      <a:pt x="105" y="0"/>
                    </a:lnTo>
                    <a:lnTo>
                      <a:pt x="0" y="18"/>
                    </a:lnTo>
                    <a:lnTo>
                      <a:pt x="296" y="1469"/>
                    </a:lnTo>
                    <a:lnTo>
                      <a:pt x="398" y="1480"/>
                    </a:lnTo>
                    <a:lnTo>
                      <a:pt x="296" y="1469"/>
                    </a:lnTo>
                    <a:lnTo>
                      <a:pt x="329" y="1631"/>
                    </a:lnTo>
                    <a:lnTo>
                      <a:pt x="398" y="1480"/>
                    </a:lnTo>
                    <a:lnTo>
                      <a:pt x="300" y="14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28" name="Freeform 167"/>
              <p:cNvSpPr>
                <a:spLocks/>
              </p:cNvSpPr>
              <p:nvPr/>
            </p:nvSpPr>
            <p:spPr bwMode="auto">
              <a:xfrm>
                <a:off x="2712" y="1437"/>
                <a:ext cx="233" cy="448"/>
              </a:xfrm>
              <a:custGeom>
                <a:avLst/>
                <a:gdLst>
                  <a:gd name="T0" fmla="*/ 0 w 699"/>
                  <a:gd name="T1" fmla="*/ 0 h 1344"/>
                  <a:gd name="T2" fmla="*/ 0 w 699"/>
                  <a:gd name="T3" fmla="*/ 0 h 1344"/>
                  <a:gd name="T4" fmla="*/ 0 w 699"/>
                  <a:gd name="T5" fmla="*/ 0 h 1344"/>
                  <a:gd name="T6" fmla="*/ 0 w 699"/>
                  <a:gd name="T7" fmla="*/ 0 h 1344"/>
                  <a:gd name="T8" fmla="*/ 0 w 699"/>
                  <a:gd name="T9" fmla="*/ 0 h 1344"/>
                  <a:gd name="T10" fmla="*/ 0 w 699"/>
                  <a:gd name="T11" fmla="*/ 0 h 1344"/>
                  <a:gd name="T12" fmla="*/ 0 w 699"/>
                  <a:gd name="T13" fmla="*/ 0 h 1344"/>
                  <a:gd name="T14" fmla="*/ 0 w 699"/>
                  <a:gd name="T15" fmla="*/ 0 h 1344"/>
                  <a:gd name="T16" fmla="*/ 0 w 699"/>
                  <a:gd name="T17" fmla="*/ 0 h 1344"/>
                  <a:gd name="T18" fmla="*/ 0 w 699"/>
                  <a:gd name="T19" fmla="*/ 0 h 13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9"/>
                  <a:gd name="T31" fmla="*/ 0 h 1344"/>
                  <a:gd name="T32" fmla="*/ 699 w 699"/>
                  <a:gd name="T33" fmla="*/ 1344 h 13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9" h="1344">
                    <a:moveTo>
                      <a:pt x="602" y="87"/>
                    </a:moveTo>
                    <a:lnTo>
                      <a:pt x="583" y="24"/>
                    </a:lnTo>
                    <a:lnTo>
                      <a:pt x="0" y="1304"/>
                    </a:lnTo>
                    <a:lnTo>
                      <a:pt x="98" y="1344"/>
                    </a:lnTo>
                    <a:lnTo>
                      <a:pt x="681" y="64"/>
                    </a:lnTo>
                    <a:lnTo>
                      <a:pt x="661" y="0"/>
                    </a:lnTo>
                    <a:lnTo>
                      <a:pt x="681" y="64"/>
                    </a:lnTo>
                    <a:lnTo>
                      <a:pt x="699" y="26"/>
                    </a:lnTo>
                    <a:lnTo>
                      <a:pt x="661" y="0"/>
                    </a:lnTo>
                    <a:lnTo>
                      <a:pt x="602" y="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29" name="Freeform 168"/>
              <p:cNvSpPr>
                <a:spLocks/>
              </p:cNvSpPr>
              <p:nvPr/>
            </p:nvSpPr>
            <p:spPr bwMode="auto">
              <a:xfrm>
                <a:off x="2664" y="1456"/>
                <a:ext cx="58" cy="50"/>
              </a:xfrm>
              <a:custGeom>
                <a:avLst/>
                <a:gdLst>
                  <a:gd name="T0" fmla="*/ 0 w 172"/>
                  <a:gd name="T1" fmla="*/ 0 h 150"/>
                  <a:gd name="T2" fmla="*/ 0 w 172"/>
                  <a:gd name="T3" fmla="*/ 0 h 150"/>
                  <a:gd name="T4" fmla="*/ 0 w 172"/>
                  <a:gd name="T5" fmla="*/ 0 h 150"/>
                  <a:gd name="T6" fmla="*/ 0 w 172"/>
                  <a:gd name="T7" fmla="*/ 0 h 150"/>
                  <a:gd name="T8" fmla="*/ 0 w 172"/>
                  <a:gd name="T9" fmla="*/ 0 h 150"/>
                  <a:gd name="T10" fmla="*/ 0 w 172"/>
                  <a:gd name="T11" fmla="*/ 0 h 150"/>
                  <a:gd name="T12" fmla="*/ 0 w 172"/>
                  <a:gd name="T13" fmla="*/ 0 h 150"/>
                  <a:gd name="T14" fmla="*/ 0 w 172"/>
                  <a:gd name="T15" fmla="*/ 0 h 150"/>
                  <a:gd name="T16" fmla="*/ 0 w 172"/>
                  <a:gd name="T17" fmla="*/ 0 h 150"/>
                  <a:gd name="T18" fmla="*/ 0 w 172"/>
                  <a:gd name="T19" fmla="*/ 0 h 150"/>
                  <a:gd name="T20" fmla="*/ 0 w 172"/>
                  <a:gd name="T21" fmla="*/ 0 h 150"/>
                  <a:gd name="T22" fmla="*/ 0 w 172"/>
                  <a:gd name="T23" fmla="*/ 0 h 150"/>
                  <a:gd name="T24" fmla="*/ 0 w 172"/>
                  <a:gd name="T25" fmla="*/ 0 h 150"/>
                  <a:gd name="T26" fmla="*/ 0 w 172"/>
                  <a:gd name="T27" fmla="*/ 0 h 150"/>
                  <a:gd name="T28" fmla="*/ 0 w 172"/>
                  <a:gd name="T29" fmla="*/ 0 h 150"/>
                  <a:gd name="T30" fmla="*/ 0 w 172"/>
                  <a:gd name="T31" fmla="*/ 0 h 150"/>
                  <a:gd name="T32" fmla="*/ 0 w 172"/>
                  <a:gd name="T33" fmla="*/ 0 h 150"/>
                  <a:gd name="T34" fmla="*/ 0 w 172"/>
                  <a:gd name="T35" fmla="*/ 0 h 150"/>
                  <a:gd name="T36" fmla="*/ 0 w 172"/>
                  <a:gd name="T37" fmla="*/ 0 h 150"/>
                  <a:gd name="T38" fmla="*/ 0 w 172"/>
                  <a:gd name="T39" fmla="*/ 0 h 150"/>
                  <a:gd name="T40" fmla="*/ 0 w 172"/>
                  <a:gd name="T41" fmla="*/ 0 h 150"/>
                  <a:gd name="T42" fmla="*/ 0 w 172"/>
                  <a:gd name="T43" fmla="*/ 0 h 150"/>
                  <a:gd name="T44" fmla="*/ 0 w 172"/>
                  <a:gd name="T45" fmla="*/ 0 h 150"/>
                  <a:gd name="T46" fmla="*/ 0 w 172"/>
                  <a:gd name="T47" fmla="*/ 0 h 1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72"/>
                  <a:gd name="T73" fmla="*/ 0 h 150"/>
                  <a:gd name="T74" fmla="*/ 172 w 172"/>
                  <a:gd name="T75" fmla="*/ 150 h 1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72" h="150">
                    <a:moveTo>
                      <a:pt x="172" y="111"/>
                    </a:moveTo>
                    <a:lnTo>
                      <a:pt x="152" y="71"/>
                    </a:lnTo>
                    <a:lnTo>
                      <a:pt x="143" y="63"/>
                    </a:lnTo>
                    <a:lnTo>
                      <a:pt x="135" y="56"/>
                    </a:lnTo>
                    <a:lnTo>
                      <a:pt x="126" y="46"/>
                    </a:lnTo>
                    <a:lnTo>
                      <a:pt x="119" y="38"/>
                    </a:lnTo>
                    <a:lnTo>
                      <a:pt x="112" y="29"/>
                    </a:lnTo>
                    <a:lnTo>
                      <a:pt x="104" y="19"/>
                    </a:lnTo>
                    <a:lnTo>
                      <a:pt x="98" y="10"/>
                    </a:lnTo>
                    <a:lnTo>
                      <a:pt x="91" y="0"/>
                    </a:lnTo>
                    <a:lnTo>
                      <a:pt x="0" y="52"/>
                    </a:lnTo>
                    <a:lnTo>
                      <a:pt x="8" y="64"/>
                    </a:lnTo>
                    <a:lnTo>
                      <a:pt x="16" y="77"/>
                    </a:lnTo>
                    <a:lnTo>
                      <a:pt x="25" y="89"/>
                    </a:lnTo>
                    <a:lnTo>
                      <a:pt x="35" y="103"/>
                    </a:lnTo>
                    <a:lnTo>
                      <a:pt x="47" y="115"/>
                    </a:lnTo>
                    <a:lnTo>
                      <a:pt x="58" y="127"/>
                    </a:lnTo>
                    <a:lnTo>
                      <a:pt x="70" y="138"/>
                    </a:lnTo>
                    <a:lnTo>
                      <a:pt x="83" y="150"/>
                    </a:lnTo>
                    <a:lnTo>
                      <a:pt x="63" y="111"/>
                    </a:lnTo>
                    <a:lnTo>
                      <a:pt x="172" y="111"/>
                    </a:lnTo>
                    <a:lnTo>
                      <a:pt x="172" y="87"/>
                    </a:lnTo>
                    <a:lnTo>
                      <a:pt x="152" y="71"/>
                    </a:lnTo>
                    <a:lnTo>
                      <a:pt x="172" y="1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30" name="Freeform 169"/>
              <p:cNvSpPr>
                <a:spLocks/>
              </p:cNvSpPr>
              <p:nvPr/>
            </p:nvSpPr>
            <p:spPr bwMode="auto">
              <a:xfrm>
                <a:off x="2685" y="1476"/>
                <a:ext cx="37" cy="35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9"/>
                  <a:gd name="T40" fmla="*/ 0 h 105"/>
                  <a:gd name="T41" fmla="*/ 109 w 109"/>
                  <a:gd name="T42" fmla="*/ 105 h 10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9" h="105">
                    <a:moveTo>
                      <a:pt x="56" y="105"/>
                    </a:moveTo>
                    <a:lnTo>
                      <a:pt x="56" y="0"/>
                    </a:lnTo>
                    <a:lnTo>
                      <a:pt x="92" y="16"/>
                    </a:lnTo>
                    <a:lnTo>
                      <a:pt x="109" y="52"/>
                    </a:lnTo>
                    <a:lnTo>
                      <a:pt x="0" y="52"/>
                    </a:lnTo>
                    <a:lnTo>
                      <a:pt x="17" y="89"/>
                    </a:lnTo>
                    <a:lnTo>
                      <a:pt x="56" y="105"/>
                    </a:lnTo>
                    <a:lnTo>
                      <a:pt x="56" y="0"/>
                    </a:lnTo>
                    <a:lnTo>
                      <a:pt x="56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31" name="Freeform 170"/>
              <p:cNvSpPr>
                <a:spLocks/>
              </p:cNvSpPr>
              <p:nvPr/>
            </p:nvSpPr>
            <p:spPr bwMode="auto">
              <a:xfrm>
                <a:off x="2682" y="1476"/>
                <a:ext cx="28" cy="35"/>
              </a:xfrm>
              <a:custGeom>
                <a:avLst/>
                <a:gdLst>
                  <a:gd name="T0" fmla="*/ 0 w 83"/>
                  <a:gd name="T1" fmla="*/ 0 h 105"/>
                  <a:gd name="T2" fmla="*/ 0 w 83"/>
                  <a:gd name="T3" fmla="*/ 0 h 105"/>
                  <a:gd name="T4" fmla="*/ 0 w 83"/>
                  <a:gd name="T5" fmla="*/ 0 h 105"/>
                  <a:gd name="T6" fmla="*/ 0 w 83"/>
                  <a:gd name="T7" fmla="*/ 0 h 105"/>
                  <a:gd name="T8" fmla="*/ 0 w 83"/>
                  <a:gd name="T9" fmla="*/ 0 h 105"/>
                  <a:gd name="T10" fmla="*/ 0 w 83"/>
                  <a:gd name="T11" fmla="*/ 0 h 105"/>
                  <a:gd name="T12" fmla="*/ 0 w 83"/>
                  <a:gd name="T13" fmla="*/ 0 h 105"/>
                  <a:gd name="T14" fmla="*/ 0 w 83"/>
                  <a:gd name="T15" fmla="*/ 0 h 105"/>
                  <a:gd name="T16" fmla="*/ 0 w 83"/>
                  <a:gd name="T17" fmla="*/ 0 h 105"/>
                  <a:gd name="T18" fmla="*/ 0 w 83"/>
                  <a:gd name="T19" fmla="*/ 0 h 105"/>
                  <a:gd name="T20" fmla="*/ 0 w 83"/>
                  <a:gd name="T21" fmla="*/ 0 h 105"/>
                  <a:gd name="T22" fmla="*/ 0 w 83"/>
                  <a:gd name="T23" fmla="*/ 0 h 105"/>
                  <a:gd name="T24" fmla="*/ 0 w 83"/>
                  <a:gd name="T25" fmla="*/ 0 h 105"/>
                  <a:gd name="T26" fmla="*/ 0 w 83"/>
                  <a:gd name="T27" fmla="*/ 0 h 105"/>
                  <a:gd name="T28" fmla="*/ 0 w 83"/>
                  <a:gd name="T29" fmla="*/ 0 h 105"/>
                  <a:gd name="T30" fmla="*/ 0 w 83"/>
                  <a:gd name="T31" fmla="*/ 0 h 1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3"/>
                  <a:gd name="T49" fmla="*/ 0 h 105"/>
                  <a:gd name="T50" fmla="*/ 83 w 83"/>
                  <a:gd name="T51" fmla="*/ 105 h 1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3" h="105">
                    <a:moveTo>
                      <a:pt x="0" y="79"/>
                    </a:moveTo>
                    <a:lnTo>
                      <a:pt x="16" y="92"/>
                    </a:lnTo>
                    <a:lnTo>
                      <a:pt x="29" y="98"/>
                    </a:lnTo>
                    <a:lnTo>
                      <a:pt x="40" y="101"/>
                    </a:lnTo>
                    <a:lnTo>
                      <a:pt x="49" y="103"/>
                    </a:lnTo>
                    <a:lnTo>
                      <a:pt x="65" y="105"/>
                    </a:lnTo>
                    <a:lnTo>
                      <a:pt x="65" y="0"/>
                    </a:lnTo>
                    <a:lnTo>
                      <a:pt x="68" y="2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8" y="1"/>
                    </a:lnTo>
                    <a:lnTo>
                      <a:pt x="83" y="14"/>
                    </a:lnTo>
                    <a:lnTo>
                      <a:pt x="0" y="79"/>
                    </a:lnTo>
                    <a:lnTo>
                      <a:pt x="6" y="87"/>
                    </a:lnTo>
                    <a:lnTo>
                      <a:pt x="16" y="92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32" name="Freeform 171"/>
              <p:cNvSpPr>
                <a:spLocks/>
              </p:cNvSpPr>
              <p:nvPr/>
            </p:nvSpPr>
            <p:spPr bwMode="auto">
              <a:xfrm>
                <a:off x="2664" y="1456"/>
                <a:ext cx="46" cy="46"/>
              </a:xfrm>
              <a:custGeom>
                <a:avLst/>
                <a:gdLst>
                  <a:gd name="T0" fmla="*/ 0 w 139"/>
                  <a:gd name="T1" fmla="*/ 0 h 138"/>
                  <a:gd name="T2" fmla="*/ 0 w 139"/>
                  <a:gd name="T3" fmla="*/ 0 h 138"/>
                  <a:gd name="T4" fmla="*/ 0 w 139"/>
                  <a:gd name="T5" fmla="*/ 0 h 138"/>
                  <a:gd name="T6" fmla="*/ 0 w 139"/>
                  <a:gd name="T7" fmla="*/ 0 h 138"/>
                  <a:gd name="T8" fmla="*/ 0 w 139"/>
                  <a:gd name="T9" fmla="*/ 0 h 138"/>
                  <a:gd name="T10" fmla="*/ 0 w 139"/>
                  <a:gd name="T11" fmla="*/ 0 h 138"/>
                  <a:gd name="T12" fmla="*/ 0 w 139"/>
                  <a:gd name="T13" fmla="*/ 0 h 138"/>
                  <a:gd name="T14" fmla="*/ 0 w 139"/>
                  <a:gd name="T15" fmla="*/ 0 h 138"/>
                  <a:gd name="T16" fmla="*/ 0 w 139"/>
                  <a:gd name="T17" fmla="*/ 0 h 138"/>
                  <a:gd name="T18" fmla="*/ 0 w 139"/>
                  <a:gd name="T19" fmla="*/ 0 h 138"/>
                  <a:gd name="T20" fmla="*/ 0 w 139"/>
                  <a:gd name="T21" fmla="*/ 0 h 138"/>
                  <a:gd name="T22" fmla="*/ 0 w 139"/>
                  <a:gd name="T23" fmla="*/ 0 h 138"/>
                  <a:gd name="T24" fmla="*/ 0 w 139"/>
                  <a:gd name="T25" fmla="*/ 0 h 138"/>
                  <a:gd name="T26" fmla="*/ 0 w 139"/>
                  <a:gd name="T27" fmla="*/ 0 h 138"/>
                  <a:gd name="T28" fmla="*/ 0 w 139"/>
                  <a:gd name="T29" fmla="*/ 0 h 138"/>
                  <a:gd name="T30" fmla="*/ 0 w 139"/>
                  <a:gd name="T31" fmla="*/ 0 h 138"/>
                  <a:gd name="T32" fmla="*/ 0 w 139"/>
                  <a:gd name="T33" fmla="*/ 0 h 138"/>
                  <a:gd name="T34" fmla="*/ 0 w 139"/>
                  <a:gd name="T35" fmla="*/ 0 h 138"/>
                  <a:gd name="T36" fmla="*/ 0 w 139"/>
                  <a:gd name="T37" fmla="*/ 0 h 138"/>
                  <a:gd name="T38" fmla="*/ 0 w 139"/>
                  <a:gd name="T39" fmla="*/ 0 h 138"/>
                  <a:gd name="T40" fmla="*/ 0 w 139"/>
                  <a:gd name="T41" fmla="*/ 0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9"/>
                  <a:gd name="T64" fmla="*/ 0 h 138"/>
                  <a:gd name="T65" fmla="*/ 139 w 139"/>
                  <a:gd name="T66" fmla="*/ 138 h 13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9" h="138">
                    <a:moveTo>
                      <a:pt x="93" y="0"/>
                    </a:moveTo>
                    <a:lnTo>
                      <a:pt x="0" y="48"/>
                    </a:lnTo>
                    <a:lnTo>
                      <a:pt x="6" y="59"/>
                    </a:lnTo>
                    <a:lnTo>
                      <a:pt x="12" y="70"/>
                    </a:lnTo>
                    <a:lnTo>
                      <a:pt x="17" y="82"/>
                    </a:lnTo>
                    <a:lnTo>
                      <a:pt x="26" y="96"/>
                    </a:lnTo>
                    <a:lnTo>
                      <a:pt x="32" y="105"/>
                    </a:lnTo>
                    <a:lnTo>
                      <a:pt x="40" y="118"/>
                    </a:lnTo>
                    <a:lnTo>
                      <a:pt x="49" y="129"/>
                    </a:lnTo>
                    <a:lnTo>
                      <a:pt x="56" y="138"/>
                    </a:lnTo>
                    <a:lnTo>
                      <a:pt x="139" y="73"/>
                    </a:lnTo>
                    <a:lnTo>
                      <a:pt x="134" y="66"/>
                    </a:lnTo>
                    <a:lnTo>
                      <a:pt x="128" y="59"/>
                    </a:lnTo>
                    <a:lnTo>
                      <a:pt x="124" y="52"/>
                    </a:lnTo>
                    <a:lnTo>
                      <a:pt x="117" y="41"/>
                    </a:lnTo>
                    <a:lnTo>
                      <a:pt x="111" y="32"/>
                    </a:lnTo>
                    <a:lnTo>
                      <a:pt x="106" y="24"/>
                    </a:lnTo>
                    <a:lnTo>
                      <a:pt x="100" y="13"/>
                    </a:lnTo>
                    <a:lnTo>
                      <a:pt x="96" y="4"/>
                    </a:lnTo>
                    <a:lnTo>
                      <a:pt x="2" y="5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33" name="Freeform 172"/>
              <p:cNvSpPr>
                <a:spLocks/>
              </p:cNvSpPr>
              <p:nvPr/>
            </p:nvSpPr>
            <p:spPr bwMode="auto">
              <a:xfrm>
                <a:off x="2742" y="1440"/>
                <a:ext cx="71" cy="69"/>
              </a:xfrm>
              <a:custGeom>
                <a:avLst/>
                <a:gdLst>
                  <a:gd name="T0" fmla="*/ 0 w 213"/>
                  <a:gd name="T1" fmla="*/ 0 h 208"/>
                  <a:gd name="T2" fmla="*/ 0 w 213"/>
                  <a:gd name="T3" fmla="*/ 0 h 208"/>
                  <a:gd name="T4" fmla="*/ 0 w 213"/>
                  <a:gd name="T5" fmla="*/ 0 h 208"/>
                  <a:gd name="T6" fmla="*/ 0 w 213"/>
                  <a:gd name="T7" fmla="*/ 0 h 208"/>
                  <a:gd name="T8" fmla="*/ 0 w 213"/>
                  <a:gd name="T9" fmla="*/ 0 h 208"/>
                  <a:gd name="T10" fmla="*/ 0 w 213"/>
                  <a:gd name="T11" fmla="*/ 0 h 208"/>
                  <a:gd name="T12" fmla="*/ 0 w 213"/>
                  <a:gd name="T13" fmla="*/ 0 h 208"/>
                  <a:gd name="T14" fmla="*/ 0 w 213"/>
                  <a:gd name="T15" fmla="*/ 0 h 208"/>
                  <a:gd name="T16" fmla="*/ 0 w 213"/>
                  <a:gd name="T17" fmla="*/ 0 h 208"/>
                  <a:gd name="T18" fmla="*/ 0 w 213"/>
                  <a:gd name="T19" fmla="*/ 0 h 208"/>
                  <a:gd name="T20" fmla="*/ 0 w 213"/>
                  <a:gd name="T21" fmla="*/ 0 h 208"/>
                  <a:gd name="T22" fmla="*/ 0 w 213"/>
                  <a:gd name="T23" fmla="*/ 0 h 208"/>
                  <a:gd name="T24" fmla="*/ 0 w 213"/>
                  <a:gd name="T25" fmla="*/ 0 h 208"/>
                  <a:gd name="T26" fmla="*/ 0 w 213"/>
                  <a:gd name="T27" fmla="*/ 0 h 208"/>
                  <a:gd name="T28" fmla="*/ 0 w 213"/>
                  <a:gd name="T29" fmla="*/ 0 h 208"/>
                  <a:gd name="T30" fmla="*/ 0 w 213"/>
                  <a:gd name="T31" fmla="*/ 0 h 2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13"/>
                  <a:gd name="T49" fmla="*/ 0 h 208"/>
                  <a:gd name="T50" fmla="*/ 213 w 213"/>
                  <a:gd name="T51" fmla="*/ 208 h 2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13" h="208">
                    <a:moveTo>
                      <a:pt x="17" y="73"/>
                    </a:moveTo>
                    <a:lnTo>
                      <a:pt x="99" y="8"/>
                    </a:lnTo>
                    <a:lnTo>
                      <a:pt x="97" y="5"/>
                    </a:lnTo>
                    <a:lnTo>
                      <a:pt x="96" y="3"/>
                    </a:lnTo>
                    <a:lnTo>
                      <a:pt x="0" y="50"/>
                    </a:lnTo>
                    <a:lnTo>
                      <a:pt x="4" y="56"/>
                    </a:lnTo>
                    <a:lnTo>
                      <a:pt x="6" y="58"/>
                    </a:lnTo>
                    <a:lnTo>
                      <a:pt x="8" y="61"/>
                    </a:lnTo>
                    <a:lnTo>
                      <a:pt x="10" y="65"/>
                    </a:lnTo>
                    <a:lnTo>
                      <a:pt x="92" y="0"/>
                    </a:lnTo>
                    <a:lnTo>
                      <a:pt x="17" y="73"/>
                    </a:lnTo>
                    <a:lnTo>
                      <a:pt x="213" y="208"/>
                    </a:lnTo>
                    <a:lnTo>
                      <a:pt x="98" y="8"/>
                    </a:lnTo>
                    <a:lnTo>
                      <a:pt x="17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34" name="Freeform 173"/>
              <p:cNvSpPr>
                <a:spLocks/>
              </p:cNvSpPr>
              <p:nvPr/>
            </p:nvSpPr>
            <p:spPr bwMode="auto">
              <a:xfrm>
                <a:off x="2804" y="1444"/>
                <a:ext cx="85" cy="87"/>
              </a:xfrm>
              <a:custGeom>
                <a:avLst/>
                <a:gdLst>
                  <a:gd name="T0" fmla="*/ 0 w 257"/>
                  <a:gd name="T1" fmla="*/ 0 h 259"/>
                  <a:gd name="T2" fmla="*/ 0 w 257"/>
                  <a:gd name="T3" fmla="*/ 0 h 259"/>
                  <a:gd name="T4" fmla="*/ 0 w 257"/>
                  <a:gd name="T5" fmla="*/ 0 h 259"/>
                  <a:gd name="T6" fmla="*/ 0 w 257"/>
                  <a:gd name="T7" fmla="*/ 0 h 259"/>
                  <a:gd name="T8" fmla="*/ 0 w 257"/>
                  <a:gd name="T9" fmla="*/ 0 h 259"/>
                  <a:gd name="T10" fmla="*/ 0 w 257"/>
                  <a:gd name="T11" fmla="*/ 0 h 259"/>
                  <a:gd name="T12" fmla="*/ 0 w 257"/>
                  <a:gd name="T13" fmla="*/ 0 h 259"/>
                  <a:gd name="T14" fmla="*/ 0 w 257"/>
                  <a:gd name="T15" fmla="*/ 0 h 259"/>
                  <a:gd name="T16" fmla="*/ 0 w 257"/>
                  <a:gd name="T17" fmla="*/ 0 h 259"/>
                  <a:gd name="T18" fmla="*/ 0 w 257"/>
                  <a:gd name="T19" fmla="*/ 0 h 259"/>
                  <a:gd name="T20" fmla="*/ 0 w 257"/>
                  <a:gd name="T21" fmla="*/ 0 h 259"/>
                  <a:gd name="T22" fmla="*/ 0 w 257"/>
                  <a:gd name="T23" fmla="*/ 0 h 259"/>
                  <a:gd name="T24" fmla="*/ 0 w 257"/>
                  <a:gd name="T25" fmla="*/ 0 h 259"/>
                  <a:gd name="T26" fmla="*/ 0 w 257"/>
                  <a:gd name="T27" fmla="*/ 0 h 259"/>
                  <a:gd name="T28" fmla="*/ 0 w 257"/>
                  <a:gd name="T29" fmla="*/ 0 h 259"/>
                  <a:gd name="T30" fmla="*/ 0 w 257"/>
                  <a:gd name="T31" fmla="*/ 0 h 25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7"/>
                  <a:gd name="T49" fmla="*/ 0 h 259"/>
                  <a:gd name="T50" fmla="*/ 257 w 257"/>
                  <a:gd name="T51" fmla="*/ 259 h 25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7" h="259">
                    <a:moveTo>
                      <a:pt x="19" y="81"/>
                    </a:moveTo>
                    <a:lnTo>
                      <a:pt x="102" y="19"/>
                    </a:lnTo>
                    <a:lnTo>
                      <a:pt x="103" y="21"/>
                    </a:lnTo>
                    <a:lnTo>
                      <a:pt x="104" y="23"/>
                    </a:lnTo>
                    <a:lnTo>
                      <a:pt x="101" y="13"/>
                    </a:lnTo>
                    <a:lnTo>
                      <a:pt x="95" y="0"/>
                    </a:lnTo>
                    <a:lnTo>
                      <a:pt x="1" y="50"/>
                    </a:lnTo>
                    <a:lnTo>
                      <a:pt x="1" y="47"/>
                    </a:lnTo>
                    <a:lnTo>
                      <a:pt x="0" y="49"/>
                    </a:lnTo>
                    <a:lnTo>
                      <a:pt x="5" y="61"/>
                    </a:lnTo>
                    <a:lnTo>
                      <a:pt x="10" y="71"/>
                    </a:lnTo>
                    <a:lnTo>
                      <a:pt x="94" y="9"/>
                    </a:lnTo>
                    <a:lnTo>
                      <a:pt x="19" y="81"/>
                    </a:lnTo>
                    <a:lnTo>
                      <a:pt x="257" y="259"/>
                    </a:lnTo>
                    <a:lnTo>
                      <a:pt x="102" y="19"/>
                    </a:lnTo>
                    <a:lnTo>
                      <a:pt x="19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35" name="Freeform 174"/>
              <p:cNvSpPr>
                <a:spLocks/>
              </p:cNvSpPr>
              <p:nvPr/>
            </p:nvSpPr>
            <p:spPr bwMode="auto">
              <a:xfrm>
                <a:off x="2758" y="1428"/>
                <a:ext cx="68" cy="75"/>
              </a:xfrm>
              <a:custGeom>
                <a:avLst/>
                <a:gdLst>
                  <a:gd name="T0" fmla="*/ 0 w 204"/>
                  <a:gd name="T1" fmla="*/ 0 h 225"/>
                  <a:gd name="T2" fmla="*/ 0 w 204"/>
                  <a:gd name="T3" fmla="*/ 0 h 225"/>
                  <a:gd name="T4" fmla="*/ 0 w 204"/>
                  <a:gd name="T5" fmla="*/ 0 h 225"/>
                  <a:gd name="T6" fmla="*/ 0 w 204"/>
                  <a:gd name="T7" fmla="*/ 0 h 225"/>
                  <a:gd name="T8" fmla="*/ 0 w 204"/>
                  <a:gd name="T9" fmla="*/ 0 h 225"/>
                  <a:gd name="T10" fmla="*/ 0 w 204"/>
                  <a:gd name="T11" fmla="*/ 0 h 225"/>
                  <a:gd name="T12" fmla="*/ 0 w 204"/>
                  <a:gd name="T13" fmla="*/ 0 h 225"/>
                  <a:gd name="T14" fmla="*/ 0 w 204"/>
                  <a:gd name="T15" fmla="*/ 0 h 225"/>
                  <a:gd name="T16" fmla="*/ 0 w 204"/>
                  <a:gd name="T17" fmla="*/ 0 h 225"/>
                  <a:gd name="T18" fmla="*/ 0 w 204"/>
                  <a:gd name="T19" fmla="*/ 0 h 225"/>
                  <a:gd name="T20" fmla="*/ 0 w 204"/>
                  <a:gd name="T21" fmla="*/ 0 h 225"/>
                  <a:gd name="T22" fmla="*/ 0 w 204"/>
                  <a:gd name="T23" fmla="*/ 0 h 225"/>
                  <a:gd name="T24" fmla="*/ 0 w 204"/>
                  <a:gd name="T25" fmla="*/ 0 h 225"/>
                  <a:gd name="T26" fmla="*/ 0 w 204"/>
                  <a:gd name="T27" fmla="*/ 0 h 225"/>
                  <a:gd name="T28" fmla="*/ 0 w 204"/>
                  <a:gd name="T29" fmla="*/ 0 h 225"/>
                  <a:gd name="T30" fmla="*/ 0 w 204"/>
                  <a:gd name="T31" fmla="*/ 0 h 2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04"/>
                  <a:gd name="T49" fmla="*/ 0 h 225"/>
                  <a:gd name="T50" fmla="*/ 204 w 204"/>
                  <a:gd name="T51" fmla="*/ 225 h 2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04" h="225">
                    <a:moveTo>
                      <a:pt x="114" y="25"/>
                    </a:moveTo>
                    <a:lnTo>
                      <a:pt x="196" y="90"/>
                    </a:lnTo>
                    <a:lnTo>
                      <a:pt x="183" y="99"/>
                    </a:lnTo>
                    <a:lnTo>
                      <a:pt x="161" y="105"/>
                    </a:lnTo>
                    <a:lnTo>
                      <a:pt x="162" y="105"/>
                    </a:lnTo>
                    <a:lnTo>
                      <a:pt x="163" y="105"/>
                    </a:lnTo>
                    <a:lnTo>
                      <a:pt x="163" y="0"/>
                    </a:lnTo>
                    <a:lnTo>
                      <a:pt x="162" y="0"/>
                    </a:lnTo>
                    <a:lnTo>
                      <a:pt x="161" y="0"/>
                    </a:lnTo>
                    <a:lnTo>
                      <a:pt x="137" y="6"/>
                    </a:lnTo>
                    <a:lnTo>
                      <a:pt x="121" y="17"/>
                    </a:lnTo>
                    <a:lnTo>
                      <a:pt x="204" y="82"/>
                    </a:lnTo>
                    <a:lnTo>
                      <a:pt x="115" y="25"/>
                    </a:lnTo>
                    <a:lnTo>
                      <a:pt x="0" y="225"/>
                    </a:lnTo>
                    <a:lnTo>
                      <a:pt x="196" y="90"/>
                    </a:lnTo>
                    <a:lnTo>
                      <a:pt x="114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36" name="Freeform 175"/>
              <p:cNvSpPr>
                <a:spLocks/>
              </p:cNvSpPr>
              <p:nvPr/>
            </p:nvSpPr>
            <p:spPr bwMode="auto">
              <a:xfrm>
                <a:off x="2681" y="1428"/>
                <a:ext cx="73" cy="98"/>
              </a:xfrm>
              <a:custGeom>
                <a:avLst/>
                <a:gdLst>
                  <a:gd name="T0" fmla="*/ 0 w 218"/>
                  <a:gd name="T1" fmla="*/ 0 h 295"/>
                  <a:gd name="T2" fmla="*/ 0 w 218"/>
                  <a:gd name="T3" fmla="*/ 0 h 295"/>
                  <a:gd name="T4" fmla="*/ 0 w 218"/>
                  <a:gd name="T5" fmla="*/ 0 h 295"/>
                  <a:gd name="T6" fmla="*/ 0 w 218"/>
                  <a:gd name="T7" fmla="*/ 0 h 295"/>
                  <a:gd name="T8" fmla="*/ 0 w 218"/>
                  <a:gd name="T9" fmla="*/ 0 h 295"/>
                  <a:gd name="T10" fmla="*/ 0 w 218"/>
                  <a:gd name="T11" fmla="*/ 0 h 295"/>
                  <a:gd name="T12" fmla="*/ 0 w 218"/>
                  <a:gd name="T13" fmla="*/ 0 h 295"/>
                  <a:gd name="T14" fmla="*/ 0 w 218"/>
                  <a:gd name="T15" fmla="*/ 0 h 295"/>
                  <a:gd name="T16" fmla="*/ 0 w 218"/>
                  <a:gd name="T17" fmla="*/ 0 h 295"/>
                  <a:gd name="T18" fmla="*/ 0 w 218"/>
                  <a:gd name="T19" fmla="*/ 0 h 295"/>
                  <a:gd name="T20" fmla="*/ 0 w 218"/>
                  <a:gd name="T21" fmla="*/ 0 h 295"/>
                  <a:gd name="T22" fmla="*/ 0 w 218"/>
                  <a:gd name="T23" fmla="*/ 0 h 295"/>
                  <a:gd name="T24" fmla="*/ 0 w 218"/>
                  <a:gd name="T25" fmla="*/ 0 h 295"/>
                  <a:gd name="T26" fmla="*/ 0 w 218"/>
                  <a:gd name="T27" fmla="*/ 0 h 295"/>
                  <a:gd name="T28" fmla="*/ 0 w 218"/>
                  <a:gd name="T29" fmla="*/ 0 h 295"/>
                  <a:gd name="T30" fmla="*/ 0 w 218"/>
                  <a:gd name="T31" fmla="*/ 0 h 2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18"/>
                  <a:gd name="T49" fmla="*/ 0 h 295"/>
                  <a:gd name="T50" fmla="*/ 218 w 218"/>
                  <a:gd name="T51" fmla="*/ 295 h 29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18" h="295">
                    <a:moveTo>
                      <a:pt x="122" y="19"/>
                    </a:moveTo>
                    <a:lnTo>
                      <a:pt x="207" y="79"/>
                    </a:lnTo>
                    <a:lnTo>
                      <a:pt x="208" y="77"/>
                    </a:lnTo>
                    <a:lnTo>
                      <a:pt x="210" y="76"/>
                    </a:lnTo>
                    <a:lnTo>
                      <a:pt x="218" y="66"/>
                    </a:lnTo>
                    <a:lnTo>
                      <a:pt x="212" y="73"/>
                    </a:lnTo>
                    <a:lnTo>
                      <a:pt x="137" y="0"/>
                    </a:lnTo>
                    <a:lnTo>
                      <a:pt x="130" y="9"/>
                    </a:lnTo>
                    <a:lnTo>
                      <a:pt x="135" y="3"/>
                    </a:lnTo>
                    <a:lnTo>
                      <a:pt x="133" y="4"/>
                    </a:lnTo>
                    <a:lnTo>
                      <a:pt x="132" y="6"/>
                    </a:lnTo>
                    <a:lnTo>
                      <a:pt x="218" y="66"/>
                    </a:lnTo>
                    <a:lnTo>
                      <a:pt x="122" y="20"/>
                    </a:lnTo>
                    <a:lnTo>
                      <a:pt x="0" y="295"/>
                    </a:lnTo>
                    <a:lnTo>
                      <a:pt x="207" y="79"/>
                    </a:lnTo>
                    <a:lnTo>
                      <a:pt x="122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37" name="Freeform 176"/>
              <p:cNvSpPr>
                <a:spLocks/>
              </p:cNvSpPr>
              <p:nvPr/>
            </p:nvSpPr>
            <p:spPr bwMode="auto">
              <a:xfrm>
                <a:off x="2732" y="1420"/>
                <a:ext cx="57" cy="65"/>
              </a:xfrm>
              <a:custGeom>
                <a:avLst/>
                <a:gdLst>
                  <a:gd name="T0" fmla="*/ 0 w 172"/>
                  <a:gd name="T1" fmla="*/ 0 h 196"/>
                  <a:gd name="T2" fmla="*/ 0 w 172"/>
                  <a:gd name="T3" fmla="*/ 0 h 196"/>
                  <a:gd name="T4" fmla="*/ 0 w 172"/>
                  <a:gd name="T5" fmla="*/ 0 h 196"/>
                  <a:gd name="T6" fmla="*/ 0 w 172"/>
                  <a:gd name="T7" fmla="*/ 0 h 196"/>
                  <a:gd name="T8" fmla="*/ 0 w 172"/>
                  <a:gd name="T9" fmla="*/ 0 h 196"/>
                  <a:gd name="T10" fmla="*/ 0 w 172"/>
                  <a:gd name="T11" fmla="*/ 0 h 196"/>
                  <a:gd name="T12" fmla="*/ 0 w 172"/>
                  <a:gd name="T13" fmla="*/ 0 h 196"/>
                  <a:gd name="T14" fmla="*/ 0 w 172"/>
                  <a:gd name="T15" fmla="*/ 0 h 196"/>
                  <a:gd name="T16" fmla="*/ 0 w 172"/>
                  <a:gd name="T17" fmla="*/ 0 h 196"/>
                  <a:gd name="T18" fmla="*/ 0 w 172"/>
                  <a:gd name="T19" fmla="*/ 0 h 196"/>
                  <a:gd name="T20" fmla="*/ 0 w 172"/>
                  <a:gd name="T21" fmla="*/ 0 h 196"/>
                  <a:gd name="T22" fmla="*/ 0 w 172"/>
                  <a:gd name="T23" fmla="*/ 0 h 196"/>
                  <a:gd name="T24" fmla="*/ 0 w 172"/>
                  <a:gd name="T25" fmla="*/ 0 h 196"/>
                  <a:gd name="T26" fmla="*/ 0 w 172"/>
                  <a:gd name="T27" fmla="*/ 0 h 196"/>
                  <a:gd name="T28" fmla="*/ 0 w 172"/>
                  <a:gd name="T29" fmla="*/ 0 h 196"/>
                  <a:gd name="T30" fmla="*/ 0 w 172"/>
                  <a:gd name="T31" fmla="*/ 0 h 1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2"/>
                  <a:gd name="T49" fmla="*/ 0 h 196"/>
                  <a:gd name="T50" fmla="*/ 172 w 172"/>
                  <a:gd name="T51" fmla="*/ 196 h 19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2" h="196">
                    <a:moveTo>
                      <a:pt x="23" y="100"/>
                    </a:moveTo>
                    <a:lnTo>
                      <a:pt x="101" y="36"/>
                    </a:lnTo>
                    <a:lnTo>
                      <a:pt x="97" y="27"/>
                    </a:lnTo>
                    <a:lnTo>
                      <a:pt x="92" y="18"/>
                    </a:lnTo>
                    <a:lnTo>
                      <a:pt x="85" y="9"/>
                    </a:lnTo>
                    <a:lnTo>
                      <a:pt x="77" y="0"/>
                    </a:lnTo>
                    <a:lnTo>
                      <a:pt x="2" y="73"/>
                    </a:lnTo>
                    <a:lnTo>
                      <a:pt x="0" y="72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3" y="77"/>
                    </a:lnTo>
                    <a:lnTo>
                      <a:pt x="81" y="13"/>
                    </a:lnTo>
                    <a:lnTo>
                      <a:pt x="23" y="100"/>
                    </a:lnTo>
                    <a:lnTo>
                      <a:pt x="172" y="196"/>
                    </a:lnTo>
                    <a:lnTo>
                      <a:pt x="101" y="36"/>
                    </a:lnTo>
                    <a:lnTo>
                      <a:pt x="23" y="1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38" name="Freeform 177"/>
              <p:cNvSpPr>
                <a:spLocks/>
              </p:cNvSpPr>
              <p:nvPr/>
            </p:nvSpPr>
            <p:spPr bwMode="auto">
              <a:xfrm>
                <a:off x="2752" y="1419"/>
                <a:ext cx="75" cy="59"/>
              </a:xfrm>
              <a:custGeom>
                <a:avLst/>
                <a:gdLst>
                  <a:gd name="T0" fmla="*/ 0 w 223"/>
                  <a:gd name="T1" fmla="*/ 0 h 177"/>
                  <a:gd name="T2" fmla="*/ 0 w 223"/>
                  <a:gd name="T3" fmla="*/ 0 h 177"/>
                  <a:gd name="T4" fmla="*/ 0 w 223"/>
                  <a:gd name="T5" fmla="*/ 0 h 177"/>
                  <a:gd name="T6" fmla="*/ 0 w 223"/>
                  <a:gd name="T7" fmla="*/ 0 h 177"/>
                  <a:gd name="T8" fmla="*/ 0 w 223"/>
                  <a:gd name="T9" fmla="*/ 0 h 177"/>
                  <a:gd name="T10" fmla="*/ 0 w 223"/>
                  <a:gd name="T11" fmla="*/ 0 h 177"/>
                  <a:gd name="T12" fmla="*/ 0 w 223"/>
                  <a:gd name="T13" fmla="*/ 0 h 177"/>
                  <a:gd name="T14" fmla="*/ 0 w 223"/>
                  <a:gd name="T15" fmla="*/ 0 h 177"/>
                  <a:gd name="T16" fmla="*/ 0 w 223"/>
                  <a:gd name="T17" fmla="*/ 0 h 177"/>
                  <a:gd name="T18" fmla="*/ 0 w 223"/>
                  <a:gd name="T19" fmla="*/ 0 h 177"/>
                  <a:gd name="T20" fmla="*/ 0 w 223"/>
                  <a:gd name="T21" fmla="*/ 0 h 177"/>
                  <a:gd name="T22" fmla="*/ 0 w 223"/>
                  <a:gd name="T23" fmla="*/ 0 h 177"/>
                  <a:gd name="T24" fmla="*/ 0 w 223"/>
                  <a:gd name="T25" fmla="*/ 0 h 177"/>
                  <a:gd name="T26" fmla="*/ 0 w 223"/>
                  <a:gd name="T27" fmla="*/ 0 h 177"/>
                  <a:gd name="T28" fmla="*/ 0 w 223"/>
                  <a:gd name="T29" fmla="*/ 0 h 177"/>
                  <a:gd name="T30" fmla="*/ 0 w 223"/>
                  <a:gd name="T31" fmla="*/ 0 h 1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3"/>
                  <a:gd name="T49" fmla="*/ 0 h 177"/>
                  <a:gd name="T50" fmla="*/ 223 w 223"/>
                  <a:gd name="T51" fmla="*/ 177 h 17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3" h="177">
                    <a:moveTo>
                      <a:pt x="81" y="167"/>
                    </a:moveTo>
                    <a:lnTo>
                      <a:pt x="19" y="85"/>
                    </a:lnTo>
                    <a:lnTo>
                      <a:pt x="13" y="90"/>
                    </a:lnTo>
                    <a:lnTo>
                      <a:pt x="11" y="91"/>
                    </a:lnTo>
                    <a:lnTo>
                      <a:pt x="10" y="92"/>
                    </a:lnTo>
                    <a:lnTo>
                      <a:pt x="0" y="99"/>
                    </a:lnTo>
                    <a:lnTo>
                      <a:pt x="75" y="171"/>
                    </a:lnTo>
                    <a:lnTo>
                      <a:pt x="68" y="176"/>
                    </a:lnTo>
                    <a:lnTo>
                      <a:pt x="69" y="175"/>
                    </a:lnTo>
                    <a:lnTo>
                      <a:pt x="71" y="174"/>
                    </a:lnTo>
                    <a:lnTo>
                      <a:pt x="67" y="177"/>
                    </a:lnTo>
                    <a:lnTo>
                      <a:pt x="6" y="95"/>
                    </a:lnTo>
                    <a:lnTo>
                      <a:pt x="81" y="167"/>
                    </a:lnTo>
                    <a:lnTo>
                      <a:pt x="223" y="0"/>
                    </a:lnTo>
                    <a:lnTo>
                      <a:pt x="20" y="85"/>
                    </a:lnTo>
                    <a:lnTo>
                      <a:pt x="81" y="1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39" name="Freeform 178"/>
              <p:cNvSpPr>
                <a:spLocks/>
              </p:cNvSpPr>
              <p:nvPr/>
            </p:nvSpPr>
            <p:spPr bwMode="auto">
              <a:xfrm>
                <a:off x="2700" y="1447"/>
                <a:ext cx="79" cy="52"/>
              </a:xfrm>
              <a:custGeom>
                <a:avLst/>
                <a:gdLst>
                  <a:gd name="T0" fmla="*/ 0 w 238"/>
                  <a:gd name="T1" fmla="*/ 0 h 155"/>
                  <a:gd name="T2" fmla="*/ 0 w 238"/>
                  <a:gd name="T3" fmla="*/ 0 h 155"/>
                  <a:gd name="T4" fmla="*/ 0 w 238"/>
                  <a:gd name="T5" fmla="*/ 0 h 155"/>
                  <a:gd name="T6" fmla="*/ 0 w 238"/>
                  <a:gd name="T7" fmla="*/ 0 h 155"/>
                  <a:gd name="T8" fmla="*/ 0 w 238"/>
                  <a:gd name="T9" fmla="*/ 0 h 155"/>
                  <a:gd name="T10" fmla="*/ 0 w 238"/>
                  <a:gd name="T11" fmla="*/ 0 h 155"/>
                  <a:gd name="T12" fmla="*/ 0 w 238"/>
                  <a:gd name="T13" fmla="*/ 0 h 155"/>
                  <a:gd name="T14" fmla="*/ 0 w 238"/>
                  <a:gd name="T15" fmla="*/ 0 h 155"/>
                  <a:gd name="T16" fmla="*/ 0 w 238"/>
                  <a:gd name="T17" fmla="*/ 0 h 155"/>
                  <a:gd name="T18" fmla="*/ 0 w 238"/>
                  <a:gd name="T19" fmla="*/ 0 h 155"/>
                  <a:gd name="T20" fmla="*/ 0 w 238"/>
                  <a:gd name="T21" fmla="*/ 0 h 155"/>
                  <a:gd name="T22" fmla="*/ 0 w 238"/>
                  <a:gd name="T23" fmla="*/ 0 h 155"/>
                  <a:gd name="T24" fmla="*/ 0 w 238"/>
                  <a:gd name="T25" fmla="*/ 0 h 155"/>
                  <a:gd name="T26" fmla="*/ 0 w 238"/>
                  <a:gd name="T27" fmla="*/ 0 h 155"/>
                  <a:gd name="T28" fmla="*/ 0 w 238"/>
                  <a:gd name="T29" fmla="*/ 0 h 155"/>
                  <a:gd name="T30" fmla="*/ 0 w 238"/>
                  <a:gd name="T31" fmla="*/ 0 h 15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8"/>
                  <a:gd name="T49" fmla="*/ 0 h 155"/>
                  <a:gd name="T50" fmla="*/ 238 w 238"/>
                  <a:gd name="T51" fmla="*/ 155 h 15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8" h="155">
                    <a:moveTo>
                      <a:pt x="157" y="13"/>
                    </a:moveTo>
                    <a:lnTo>
                      <a:pt x="211" y="98"/>
                    </a:lnTo>
                    <a:lnTo>
                      <a:pt x="219" y="94"/>
                    </a:lnTo>
                    <a:lnTo>
                      <a:pt x="227" y="89"/>
                    </a:lnTo>
                    <a:lnTo>
                      <a:pt x="237" y="82"/>
                    </a:lnTo>
                    <a:lnTo>
                      <a:pt x="238" y="81"/>
                    </a:lnTo>
                    <a:lnTo>
                      <a:pt x="163" y="9"/>
                    </a:lnTo>
                    <a:lnTo>
                      <a:pt x="162" y="10"/>
                    </a:lnTo>
                    <a:lnTo>
                      <a:pt x="169" y="5"/>
                    </a:lnTo>
                    <a:lnTo>
                      <a:pt x="173" y="2"/>
                    </a:lnTo>
                    <a:lnTo>
                      <a:pt x="177" y="0"/>
                    </a:lnTo>
                    <a:lnTo>
                      <a:pt x="232" y="85"/>
                    </a:lnTo>
                    <a:lnTo>
                      <a:pt x="157" y="13"/>
                    </a:lnTo>
                    <a:lnTo>
                      <a:pt x="0" y="155"/>
                    </a:lnTo>
                    <a:lnTo>
                      <a:pt x="211" y="97"/>
                    </a:lnTo>
                    <a:lnTo>
                      <a:pt x="15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40" name="Freeform 179"/>
              <p:cNvSpPr>
                <a:spLocks/>
              </p:cNvSpPr>
              <p:nvPr/>
            </p:nvSpPr>
            <p:spPr bwMode="auto">
              <a:xfrm>
                <a:off x="2822" y="1444"/>
                <a:ext cx="11" cy="35"/>
              </a:xfrm>
              <a:custGeom>
                <a:avLst/>
                <a:gdLst>
                  <a:gd name="T0" fmla="*/ 0 w 34"/>
                  <a:gd name="T1" fmla="*/ 0 h 105"/>
                  <a:gd name="T2" fmla="*/ 0 w 34"/>
                  <a:gd name="T3" fmla="*/ 0 h 105"/>
                  <a:gd name="T4" fmla="*/ 0 w 34"/>
                  <a:gd name="T5" fmla="*/ 0 h 105"/>
                  <a:gd name="T6" fmla="*/ 0 w 34"/>
                  <a:gd name="T7" fmla="*/ 0 h 105"/>
                  <a:gd name="T8" fmla="*/ 0 w 34"/>
                  <a:gd name="T9" fmla="*/ 0 h 105"/>
                  <a:gd name="T10" fmla="*/ 0 w 34"/>
                  <a:gd name="T11" fmla="*/ 0 h 105"/>
                  <a:gd name="T12" fmla="*/ 0 w 34"/>
                  <a:gd name="T13" fmla="*/ 0 h 105"/>
                  <a:gd name="T14" fmla="*/ 0 w 34"/>
                  <a:gd name="T15" fmla="*/ 0 h 105"/>
                  <a:gd name="T16" fmla="*/ 0 w 34"/>
                  <a:gd name="T17" fmla="*/ 0 h 105"/>
                  <a:gd name="T18" fmla="*/ 0 w 34"/>
                  <a:gd name="T19" fmla="*/ 0 h 105"/>
                  <a:gd name="T20" fmla="*/ 0 w 34"/>
                  <a:gd name="T21" fmla="*/ 0 h 105"/>
                  <a:gd name="T22" fmla="*/ 0 w 34"/>
                  <a:gd name="T23" fmla="*/ 0 h 105"/>
                  <a:gd name="T24" fmla="*/ 0 w 34"/>
                  <a:gd name="T25" fmla="*/ 0 h 10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4"/>
                  <a:gd name="T40" fmla="*/ 0 h 105"/>
                  <a:gd name="T41" fmla="*/ 34 w 34"/>
                  <a:gd name="T42" fmla="*/ 105 h 10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4" h="105">
                    <a:moveTo>
                      <a:pt x="28" y="1"/>
                    </a:moveTo>
                    <a:lnTo>
                      <a:pt x="34" y="2"/>
                    </a:lnTo>
                    <a:lnTo>
                      <a:pt x="27" y="1"/>
                    </a:lnTo>
                    <a:lnTo>
                      <a:pt x="18" y="0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0" y="102"/>
                    </a:lnTo>
                    <a:lnTo>
                      <a:pt x="8" y="103"/>
                    </a:lnTo>
                    <a:lnTo>
                      <a:pt x="18" y="104"/>
                    </a:lnTo>
                    <a:lnTo>
                      <a:pt x="17" y="103"/>
                    </a:lnTo>
                    <a:lnTo>
                      <a:pt x="22" y="104"/>
                    </a:lnTo>
                    <a:lnTo>
                      <a:pt x="28" y="105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41" name="Freeform 180"/>
              <p:cNvSpPr>
                <a:spLocks/>
              </p:cNvSpPr>
              <p:nvPr/>
            </p:nvSpPr>
            <p:spPr bwMode="auto">
              <a:xfrm>
                <a:off x="2821" y="1444"/>
                <a:ext cx="53" cy="35"/>
              </a:xfrm>
              <a:custGeom>
                <a:avLst/>
                <a:gdLst>
                  <a:gd name="T0" fmla="*/ 0 w 161"/>
                  <a:gd name="T1" fmla="*/ 0 h 105"/>
                  <a:gd name="T2" fmla="*/ 0 w 161"/>
                  <a:gd name="T3" fmla="*/ 0 h 105"/>
                  <a:gd name="T4" fmla="*/ 0 w 161"/>
                  <a:gd name="T5" fmla="*/ 0 h 105"/>
                  <a:gd name="T6" fmla="*/ 0 w 161"/>
                  <a:gd name="T7" fmla="*/ 0 h 105"/>
                  <a:gd name="T8" fmla="*/ 0 w 161"/>
                  <a:gd name="T9" fmla="*/ 0 h 105"/>
                  <a:gd name="T10" fmla="*/ 0 w 161"/>
                  <a:gd name="T11" fmla="*/ 0 h 105"/>
                  <a:gd name="T12" fmla="*/ 0 w 161"/>
                  <a:gd name="T13" fmla="*/ 0 h 105"/>
                  <a:gd name="T14" fmla="*/ 0 w 161"/>
                  <a:gd name="T15" fmla="*/ 0 h 105"/>
                  <a:gd name="T16" fmla="*/ 0 w 161"/>
                  <a:gd name="T17" fmla="*/ 0 h 105"/>
                  <a:gd name="T18" fmla="*/ 0 w 161"/>
                  <a:gd name="T19" fmla="*/ 0 h 105"/>
                  <a:gd name="T20" fmla="*/ 0 w 161"/>
                  <a:gd name="T21" fmla="*/ 0 h 105"/>
                  <a:gd name="T22" fmla="*/ 0 w 161"/>
                  <a:gd name="T23" fmla="*/ 0 h 105"/>
                  <a:gd name="T24" fmla="*/ 0 w 161"/>
                  <a:gd name="T25" fmla="*/ 0 h 105"/>
                  <a:gd name="T26" fmla="*/ 0 w 161"/>
                  <a:gd name="T27" fmla="*/ 0 h 105"/>
                  <a:gd name="T28" fmla="*/ 0 w 161"/>
                  <a:gd name="T29" fmla="*/ 0 h 105"/>
                  <a:gd name="T30" fmla="*/ 0 w 161"/>
                  <a:gd name="T31" fmla="*/ 0 h 1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1"/>
                  <a:gd name="T49" fmla="*/ 0 h 105"/>
                  <a:gd name="T50" fmla="*/ 161 w 161"/>
                  <a:gd name="T51" fmla="*/ 105 h 1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1" h="105">
                    <a:moveTo>
                      <a:pt x="75" y="88"/>
                    </a:moveTo>
                    <a:lnTo>
                      <a:pt x="37" y="0"/>
                    </a:lnTo>
                    <a:lnTo>
                      <a:pt x="36" y="0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31" y="1"/>
                    </a:lnTo>
                    <a:lnTo>
                      <a:pt x="31" y="105"/>
                    </a:lnTo>
                    <a:lnTo>
                      <a:pt x="50" y="101"/>
                    </a:lnTo>
                    <a:lnTo>
                      <a:pt x="51" y="100"/>
                    </a:lnTo>
                    <a:lnTo>
                      <a:pt x="36" y="104"/>
                    </a:lnTo>
                    <a:lnTo>
                      <a:pt x="37" y="104"/>
                    </a:lnTo>
                    <a:lnTo>
                      <a:pt x="0" y="16"/>
                    </a:lnTo>
                    <a:lnTo>
                      <a:pt x="75" y="88"/>
                    </a:lnTo>
                    <a:lnTo>
                      <a:pt x="161" y="0"/>
                    </a:lnTo>
                    <a:lnTo>
                      <a:pt x="37" y="0"/>
                    </a:lnTo>
                    <a:lnTo>
                      <a:pt x="75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42" name="Freeform 181"/>
              <p:cNvSpPr>
                <a:spLocks/>
              </p:cNvSpPr>
              <p:nvPr/>
            </p:nvSpPr>
            <p:spPr bwMode="auto">
              <a:xfrm>
                <a:off x="2820" y="1445"/>
                <a:ext cx="26" cy="34"/>
              </a:xfrm>
              <a:custGeom>
                <a:avLst/>
                <a:gdLst>
                  <a:gd name="T0" fmla="*/ 0 w 76"/>
                  <a:gd name="T1" fmla="*/ 0 h 104"/>
                  <a:gd name="T2" fmla="*/ 0 w 76"/>
                  <a:gd name="T3" fmla="*/ 0 h 104"/>
                  <a:gd name="T4" fmla="*/ 0 w 76"/>
                  <a:gd name="T5" fmla="*/ 0 h 104"/>
                  <a:gd name="T6" fmla="*/ 0 w 76"/>
                  <a:gd name="T7" fmla="*/ 0 h 104"/>
                  <a:gd name="T8" fmla="*/ 0 w 76"/>
                  <a:gd name="T9" fmla="*/ 0 h 104"/>
                  <a:gd name="T10" fmla="*/ 0 w 76"/>
                  <a:gd name="T11" fmla="*/ 0 h 104"/>
                  <a:gd name="T12" fmla="*/ 0 w 76"/>
                  <a:gd name="T13" fmla="*/ 0 h 104"/>
                  <a:gd name="T14" fmla="*/ 0 w 76"/>
                  <a:gd name="T15" fmla="*/ 0 h 104"/>
                  <a:gd name="T16" fmla="*/ 0 w 76"/>
                  <a:gd name="T17" fmla="*/ 0 h 104"/>
                  <a:gd name="T18" fmla="*/ 0 w 76"/>
                  <a:gd name="T19" fmla="*/ 0 h 104"/>
                  <a:gd name="T20" fmla="*/ 0 w 76"/>
                  <a:gd name="T21" fmla="*/ 0 h 104"/>
                  <a:gd name="T22" fmla="*/ 0 w 76"/>
                  <a:gd name="T23" fmla="*/ 0 h 104"/>
                  <a:gd name="T24" fmla="*/ 0 w 76"/>
                  <a:gd name="T25" fmla="*/ 0 h 104"/>
                  <a:gd name="T26" fmla="*/ 0 w 76"/>
                  <a:gd name="T27" fmla="*/ 0 h 104"/>
                  <a:gd name="T28" fmla="*/ 0 w 76"/>
                  <a:gd name="T29" fmla="*/ 0 h 104"/>
                  <a:gd name="T30" fmla="*/ 0 w 76"/>
                  <a:gd name="T31" fmla="*/ 0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6"/>
                  <a:gd name="T49" fmla="*/ 0 h 104"/>
                  <a:gd name="T50" fmla="*/ 76 w 76"/>
                  <a:gd name="T51" fmla="*/ 104 h 10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6" h="104">
                    <a:moveTo>
                      <a:pt x="48" y="102"/>
                    </a:moveTo>
                    <a:lnTo>
                      <a:pt x="35" y="104"/>
                    </a:lnTo>
                    <a:lnTo>
                      <a:pt x="59" y="98"/>
                    </a:lnTo>
                    <a:lnTo>
                      <a:pt x="75" y="87"/>
                    </a:lnTo>
                    <a:lnTo>
                      <a:pt x="76" y="86"/>
                    </a:lnTo>
                    <a:lnTo>
                      <a:pt x="1" y="14"/>
                    </a:lnTo>
                    <a:lnTo>
                      <a:pt x="0" y="15"/>
                    </a:lnTo>
                    <a:lnTo>
                      <a:pt x="13" y="6"/>
                    </a:lnTo>
                    <a:lnTo>
                      <a:pt x="35" y="0"/>
                    </a:lnTo>
                    <a:lnTo>
                      <a:pt x="23" y="2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48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43" name="Freeform 182"/>
              <p:cNvSpPr>
                <a:spLocks/>
              </p:cNvSpPr>
              <p:nvPr/>
            </p:nvSpPr>
            <p:spPr bwMode="auto">
              <a:xfrm>
                <a:off x="2724" y="1432"/>
                <a:ext cx="112" cy="47"/>
              </a:xfrm>
              <a:custGeom>
                <a:avLst/>
                <a:gdLst>
                  <a:gd name="T0" fmla="*/ 0 w 338"/>
                  <a:gd name="T1" fmla="*/ 0 h 142"/>
                  <a:gd name="T2" fmla="*/ 0 w 338"/>
                  <a:gd name="T3" fmla="*/ 0 h 142"/>
                  <a:gd name="T4" fmla="*/ 0 w 338"/>
                  <a:gd name="T5" fmla="*/ 0 h 142"/>
                  <a:gd name="T6" fmla="*/ 0 w 338"/>
                  <a:gd name="T7" fmla="*/ 0 h 142"/>
                  <a:gd name="T8" fmla="*/ 0 w 338"/>
                  <a:gd name="T9" fmla="*/ 0 h 142"/>
                  <a:gd name="T10" fmla="*/ 0 w 338"/>
                  <a:gd name="T11" fmla="*/ 0 h 142"/>
                  <a:gd name="T12" fmla="*/ 0 w 338"/>
                  <a:gd name="T13" fmla="*/ 0 h 142"/>
                  <a:gd name="T14" fmla="*/ 0 w 338"/>
                  <a:gd name="T15" fmla="*/ 0 h 142"/>
                  <a:gd name="T16" fmla="*/ 0 w 338"/>
                  <a:gd name="T17" fmla="*/ 0 h 142"/>
                  <a:gd name="T18" fmla="*/ 0 w 338"/>
                  <a:gd name="T19" fmla="*/ 0 h 142"/>
                  <a:gd name="T20" fmla="*/ 0 w 338"/>
                  <a:gd name="T21" fmla="*/ 0 h 142"/>
                  <a:gd name="T22" fmla="*/ 0 w 338"/>
                  <a:gd name="T23" fmla="*/ 0 h 142"/>
                  <a:gd name="T24" fmla="*/ 0 w 338"/>
                  <a:gd name="T25" fmla="*/ 0 h 142"/>
                  <a:gd name="T26" fmla="*/ 0 w 338"/>
                  <a:gd name="T27" fmla="*/ 0 h 142"/>
                  <a:gd name="T28" fmla="*/ 0 w 338"/>
                  <a:gd name="T29" fmla="*/ 0 h 142"/>
                  <a:gd name="T30" fmla="*/ 0 w 338"/>
                  <a:gd name="T31" fmla="*/ 0 h 1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38"/>
                  <a:gd name="T49" fmla="*/ 0 h 142"/>
                  <a:gd name="T50" fmla="*/ 338 w 338"/>
                  <a:gd name="T51" fmla="*/ 142 h 14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38" h="142">
                    <a:moveTo>
                      <a:pt x="307" y="36"/>
                    </a:moveTo>
                    <a:lnTo>
                      <a:pt x="276" y="133"/>
                    </a:lnTo>
                    <a:lnTo>
                      <a:pt x="290" y="138"/>
                    </a:lnTo>
                    <a:lnTo>
                      <a:pt x="305" y="142"/>
                    </a:lnTo>
                    <a:lnTo>
                      <a:pt x="323" y="142"/>
                    </a:lnTo>
                    <a:lnTo>
                      <a:pt x="338" y="140"/>
                    </a:lnTo>
                    <a:lnTo>
                      <a:pt x="313" y="40"/>
                    </a:lnTo>
                    <a:lnTo>
                      <a:pt x="315" y="40"/>
                    </a:lnTo>
                    <a:lnTo>
                      <a:pt x="321" y="40"/>
                    </a:lnTo>
                    <a:lnTo>
                      <a:pt x="323" y="40"/>
                    </a:lnTo>
                    <a:lnTo>
                      <a:pt x="324" y="41"/>
                    </a:lnTo>
                    <a:lnTo>
                      <a:pt x="294" y="138"/>
                    </a:lnTo>
                    <a:lnTo>
                      <a:pt x="307" y="36"/>
                    </a:lnTo>
                    <a:lnTo>
                      <a:pt x="0" y="0"/>
                    </a:lnTo>
                    <a:lnTo>
                      <a:pt x="276" y="133"/>
                    </a:lnTo>
                    <a:lnTo>
                      <a:pt x="307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44" name="Freeform 183"/>
              <p:cNvSpPr>
                <a:spLocks/>
              </p:cNvSpPr>
              <p:nvPr/>
            </p:nvSpPr>
            <p:spPr bwMode="auto">
              <a:xfrm>
                <a:off x="2765" y="1444"/>
                <a:ext cx="16" cy="35"/>
              </a:xfrm>
              <a:custGeom>
                <a:avLst/>
                <a:gdLst>
                  <a:gd name="T0" fmla="*/ 0 w 48"/>
                  <a:gd name="T1" fmla="*/ 0 h 104"/>
                  <a:gd name="T2" fmla="*/ 0 w 48"/>
                  <a:gd name="T3" fmla="*/ 0 h 104"/>
                  <a:gd name="T4" fmla="*/ 0 w 48"/>
                  <a:gd name="T5" fmla="*/ 0 h 104"/>
                  <a:gd name="T6" fmla="*/ 0 w 48"/>
                  <a:gd name="T7" fmla="*/ 0 h 104"/>
                  <a:gd name="T8" fmla="*/ 0 w 48"/>
                  <a:gd name="T9" fmla="*/ 0 h 104"/>
                  <a:gd name="T10" fmla="*/ 0 w 48"/>
                  <a:gd name="T11" fmla="*/ 0 h 104"/>
                  <a:gd name="T12" fmla="*/ 0 w 48"/>
                  <a:gd name="T13" fmla="*/ 0 h 104"/>
                  <a:gd name="T14" fmla="*/ 0 w 48"/>
                  <a:gd name="T15" fmla="*/ 0 h 104"/>
                  <a:gd name="T16" fmla="*/ 0 w 48"/>
                  <a:gd name="T17" fmla="*/ 0 h 104"/>
                  <a:gd name="T18" fmla="*/ 0 w 48"/>
                  <a:gd name="T19" fmla="*/ 0 h 104"/>
                  <a:gd name="T20" fmla="*/ 0 w 48"/>
                  <a:gd name="T21" fmla="*/ 0 h 104"/>
                  <a:gd name="T22" fmla="*/ 0 w 48"/>
                  <a:gd name="T23" fmla="*/ 0 h 104"/>
                  <a:gd name="T24" fmla="*/ 0 w 48"/>
                  <a:gd name="T25" fmla="*/ 0 h 10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8"/>
                  <a:gd name="T40" fmla="*/ 0 h 104"/>
                  <a:gd name="T41" fmla="*/ 48 w 48"/>
                  <a:gd name="T42" fmla="*/ 104 h 10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8" h="104">
                    <a:moveTo>
                      <a:pt x="48" y="7"/>
                    </a:moveTo>
                    <a:lnTo>
                      <a:pt x="41" y="4"/>
                    </a:lnTo>
                    <a:lnTo>
                      <a:pt x="31" y="2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104"/>
                    </a:lnTo>
                    <a:lnTo>
                      <a:pt x="16" y="104"/>
                    </a:lnTo>
                    <a:lnTo>
                      <a:pt x="19" y="104"/>
                    </a:lnTo>
                    <a:lnTo>
                      <a:pt x="13" y="102"/>
                    </a:lnTo>
                    <a:lnTo>
                      <a:pt x="7" y="102"/>
                    </a:lnTo>
                    <a:lnTo>
                      <a:pt x="0" y="99"/>
                    </a:lnTo>
                    <a:lnTo>
                      <a:pt x="4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45" name="Freeform 184"/>
              <p:cNvSpPr>
                <a:spLocks/>
              </p:cNvSpPr>
              <p:nvPr/>
            </p:nvSpPr>
            <p:spPr bwMode="auto">
              <a:xfrm>
                <a:off x="2765" y="1446"/>
                <a:ext cx="18" cy="35"/>
              </a:xfrm>
              <a:custGeom>
                <a:avLst/>
                <a:gdLst>
                  <a:gd name="T0" fmla="*/ 0 w 54"/>
                  <a:gd name="T1" fmla="*/ 0 h 104"/>
                  <a:gd name="T2" fmla="*/ 0 w 54"/>
                  <a:gd name="T3" fmla="*/ 0 h 104"/>
                  <a:gd name="T4" fmla="*/ 0 w 54"/>
                  <a:gd name="T5" fmla="*/ 0 h 104"/>
                  <a:gd name="T6" fmla="*/ 0 w 54"/>
                  <a:gd name="T7" fmla="*/ 0 h 104"/>
                  <a:gd name="T8" fmla="*/ 0 w 54"/>
                  <a:gd name="T9" fmla="*/ 0 h 104"/>
                  <a:gd name="T10" fmla="*/ 0 w 54"/>
                  <a:gd name="T11" fmla="*/ 0 h 104"/>
                  <a:gd name="T12" fmla="*/ 0 w 54"/>
                  <a:gd name="T13" fmla="*/ 0 h 104"/>
                  <a:gd name="T14" fmla="*/ 0 w 54"/>
                  <a:gd name="T15" fmla="*/ 0 h 104"/>
                  <a:gd name="T16" fmla="*/ 0 w 54"/>
                  <a:gd name="T17" fmla="*/ 0 h 104"/>
                  <a:gd name="T18" fmla="*/ 0 w 54"/>
                  <a:gd name="T19" fmla="*/ 0 h 104"/>
                  <a:gd name="T20" fmla="*/ 0 w 54"/>
                  <a:gd name="T21" fmla="*/ 0 h 104"/>
                  <a:gd name="T22" fmla="*/ 0 w 54"/>
                  <a:gd name="T23" fmla="*/ 0 h 104"/>
                  <a:gd name="T24" fmla="*/ 0 w 54"/>
                  <a:gd name="T25" fmla="*/ 0 h 104"/>
                  <a:gd name="T26" fmla="*/ 0 w 54"/>
                  <a:gd name="T27" fmla="*/ 0 h 104"/>
                  <a:gd name="T28" fmla="*/ 0 w 54"/>
                  <a:gd name="T29" fmla="*/ 0 h 104"/>
                  <a:gd name="T30" fmla="*/ 0 w 54"/>
                  <a:gd name="T31" fmla="*/ 0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4"/>
                  <a:gd name="T49" fmla="*/ 0 h 104"/>
                  <a:gd name="T50" fmla="*/ 54 w 54"/>
                  <a:gd name="T51" fmla="*/ 104 h 10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4" h="104">
                    <a:moveTo>
                      <a:pt x="36" y="0"/>
                    </a:moveTo>
                    <a:lnTo>
                      <a:pt x="52" y="3"/>
                    </a:lnTo>
                    <a:lnTo>
                      <a:pt x="53" y="3"/>
                    </a:lnTo>
                    <a:lnTo>
                      <a:pt x="54" y="4"/>
                    </a:lnTo>
                    <a:lnTo>
                      <a:pt x="51" y="2"/>
                    </a:lnTo>
                    <a:lnTo>
                      <a:pt x="48" y="1"/>
                    </a:lnTo>
                    <a:lnTo>
                      <a:pt x="0" y="93"/>
                    </a:lnTo>
                    <a:lnTo>
                      <a:pt x="3" y="94"/>
                    </a:lnTo>
                    <a:lnTo>
                      <a:pt x="6" y="96"/>
                    </a:lnTo>
                    <a:lnTo>
                      <a:pt x="14" y="99"/>
                    </a:lnTo>
                    <a:lnTo>
                      <a:pt x="19" y="101"/>
                    </a:lnTo>
                    <a:lnTo>
                      <a:pt x="36" y="104"/>
                    </a:lnTo>
                    <a:lnTo>
                      <a:pt x="19" y="100"/>
                    </a:lnTo>
                    <a:lnTo>
                      <a:pt x="27" y="103"/>
                    </a:lnTo>
                    <a:lnTo>
                      <a:pt x="36" y="104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46" name="Freeform 185"/>
              <p:cNvSpPr>
                <a:spLocks/>
              </p:cNvSpPr>
              <p:nvPr/>
            </p:nvSpPr>
            <p:spPr bwMode="auto">
              <a:xfrm>
                <a:off x="2773" y="1446"/>
                <a:ext cx="144" cy="35"/>
              </a:xfrm>
              <a:custGeom>
                <a:avLst/>
                <a:gdLst>
                  <a:gd name="T0" fmla="*/ 0 w 433"/>
                  <a:gd name="T1" fmla="*/ 0 h 104"/>
                  <a:gd name="T2" fmla="*/ 0 w 433"/>
                  <a:gd name="T3" fmla="*/ 0 h 104"/>
                  <a:gd name="T4" fmla="*/ 0 w 433"/>
                  <a:gd name="T5" fmla="*/ 0 h 104"/>
                  <a:gd name="T6" fmla="*/ 0 w 433"/>
                  <a:gd name="T7" fmla="*/ 0 h 104"/>
                  <a:gd name="T8" fmla="*/ 0 w 433"/>
                  <a:gd name="T9" fmla="*/ 0 h 104"/>
                  <a:gd name="T10" fmla="*/ 0 w 433"/>
                  <a:gd name="T11" fmla="*/ 0 h 104"/>
                  <a:gd name="T12" fmla="*/ 0 w 433"/>
                  <a:gd name="T13" fmla="*/ 0 h 104"/>
                  <a:gd name="T14" fmla="*/ 0 w 433"/>
                  <a:gd name="T15" fmla="*/ 0 h 104"/>
                  <a:gd name="T16" fmla="*/ 0 w 433"/>
                  <a:gd name="T17" fmla="*/ 0 h 104"/>
                  <a:gd name="T18" fmla="*/ 0 w 433"/>
                  <a:gd name="T19" fmla="*/ 0 h 104"/>
                  <a:gd name="T20" fmla="*/ 0 w 433"/>
                  <a:gd name="T21" fmla="*/ 0 h 104"/>
                  <a:gd name="T22" fmla="*/ 0 w 433"/>
                  <a:gd name="T23" fmla="*/ 0 h 104"/>
                  <a:gd name="T24" fmla="*/ 0 w 433"/>
                  <a:gd name="T25" fmla="*/ 0 h 104"/>
                  <a:gd name="T26" fmla="*/ 0 w 433"/>
                  <a:gd name="T27" fmla="*/ 0 h 104"/>
                  <a:gd name="T28" fmla="*/ 0 w 433"/>
                  <a:gd name="T29" fmla="*/ 0 h 104"/>
                  <a:gd name="T30" fmla="*/ 0 w 433"/>
                  <a:gd name="T31" fmla="*/ 0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3"/>
                  <a:gd name="T49" fmla="*/ 0 h 104"/>
                  <a:gd name="T50" fmla="*/ 433 w 433"/>
                  <a:gd name="T51" fmla="*/ 104 h 10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3" h="104">
                    <a:moveTo>
                      <a:pt x="0" y="102"/>
                    </a:moveTo>
                    <a:lnTo>
                      <a:pt x="13" y="0"/>
                    </a:lnTo>
                    <a:lnTo>
                      <a:pt x="12" y="0"/>
                    </a:lnTo>
                    <a:lnTo>
                      <a:pt x="12" y="104"/>
                    </a:lnTo>
                    <a:lnTo>
                      <a:pt x="13" y="104"/>
                    </a:lnTo>
                    <a:lnTo>
                      <a:pt x="25" y="2"/>
                    </a:lnTo>
                    <a:lnTo>
                      <a:pt x="13" y="104"/>
                    </a:lnTo>
                    <a:lnTo>
                      <a:pt x="433" y="104"/>
                    </a:lnTo>
                    <a:lnTo>
                      <a:pt x="25" y="2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47" name="Freeform 186"/>
              <p:cNvSpPr>
                <a:spLocks/>
              </p:cNvSpPr>
              <p:nvPr/>
            </p:nvSpPr>
            <p:spPr bwMode="auto">
              <a:xfrm>
                <a:off x="2629" y="1444"/>
                <a:ext cx="152" cy="36"/>
              </a:xfrm>
              <a:custGeom>
                <a:avLst/>
                <a:gdLst>
                  <a:gd name="T0" fmla="*/ 0 w 457"/>
                  <a:gd name="T1" fmla="*/ 0 h 108"/>
                  <a:gd name="T2" fmla="*/ 0 w 457"/>
                  <a:gd name="T3" fmla="*/ 0 h 108"/>
                  <a:gd name="T4" fmla="*/ 0 w 457"/>
                  <a:gd name="T5" fmla="*/ 0 h 108"/>
                  <a:gd name="T6" fmla="*/ 0 w 457"/>
                  <a:gd name="T7" fmla="*/ 0 h 108"/>
                  <a:gd name="T8" fmla="*/ 0 w 457"/>
                  <a:gd name="T9" fmla="*/ 0 h 108"/>
                  <a:gd name="T10" fmla="*/ 0 w 457"/>
                  <a:gd name="T11" fmla="*/ 0 h 108"/>
                  <a:gd name="T12" fmla="*/ 0 w 457"/>
                  <a:gd name="T13" fmla="*/ 0 h 108"/>
                  <a:gd name="T14" fmla="*/ 0 w 457"/>
                  <a:gd name="T15" fmla="*/ 0 h 108"/>
                  <a:gd name="T16" fmla="*/ 0 w 457"/>
                  <a:gd name="T17" fmla="*/ 0 h 108"/>
                  <a:gd name="T18" fmla="*/ 0 w 457"/>
                  <a:gd name="T19" fmla="*/ 0 h 108"/>
                  <a:gd name="T20" fmla="*/ 0 w 457"/>
                  <a:gd name="T21" fmla="*/ 0 h 108"/>
                  <a:gd name="T22" fmla="*/ 0 w 457"/>
                  <a:gd name="T23" fmla="*/ 0 h 108"/>
                  <a:gd name="T24" fmla="*/ 0 w 457"/>
                  <a:gd name="T25" fmla="*/ 0 h 108"/>
                  <a:gd name="T26" fmla="*/ 0 w 457"/>
                  <a:gd name="T27" fmla="*/ 0 h 108"/>
                  <a:gd name="T28" fmla="*/ 0 w 457"/>
                  <a:gd name="T29" fmla="*/ 0 h 108"/>
                  <a:gd name="T30" fmla="*/ 0 w 457"/>
                  <a:gd name="T31" fmla="*/ 0 h 1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7"/>
                  <a:gd name="T49" fmla="*/ 0 h 108"/>
                  <a:gd name="T50" fmla="*/ 457 w 457"/>
                  <a:gd name="T51" fmla="*/ 108 h 1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7" h="108">
                    <a:moveTo>
                      <a:pt x="422" y="0"/>
                    </a:moveTo>
                    <a:lnTo>
                      <a:pt x="407" y="101"/>
                    </a:lnTo>
                    <a:lnTo>
                      <a:pt x="413" y="103"/>
                    </a:lnTo>
                    <a:lnTo>
                      <a:pt x="420" y="105"/>
                    </a:lnTo>
                    <a:lnTo>
                      <a:pt x="425" y="106"/>
                    </a:lnTo>
                    <a:lnTo>
                      <a:pt x="432" y="108"/>
                    </a:lnTo>
                    <a:lnTo>
                      <a:pt x="457" y="8"/>
                    </a:lnTo>
                    <a:lnTo>
                      <a:pt x="452" y="6"/>
                    </a:lnTo>
                    <a:lnTo>
                      <a:pt x="447" y="5"/>
                    </a:lnTo>
                    <a:lnTo>
                      <a:pt x="440" y="3"/>
                    </a:lnTo>
                    <a:lnTo>
                      <a:pt x="436" y="3"/>
                    </a:lnTo>
                    <a:lnTo>
                      <a:pt x="422" y="104"/>
                    </a:lnTo>
                    <a:lnTo>
                      <a:pt x="422" y="0"/>
                    </a:lnTo>
                    <a:lnTo>
                      <a:pt x="0" y="0"/>
                    </a:lnTo>
                    <a:lnTo>
                      <a:pt x="407" y="102"/>
                    </a:ln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48" name="Freeform 187"/>
              <p:cNvSpPr>
                <a:spLocks/>
              </p:cNvSpPr>
              <p:nvPr/>
            </p:nvSpPr>
            <p:spPr bwMode="auto">
              <a:xfrm>
                <a:off x="2793" y="1423"/>
                <a:ext cx="100" cy="72"/>
              </a:xfrm>
              <a:custGeom>
                <a:avLst/>
                <a:gdLst>
                  <a:gd name="T0" fmla="*/ 0 w 299"/>
                  <a:gd name="T1" fmla="*/ 0 h 215"/>
                  <a:gd name="T2" fmla="*/ 0 w 299"/>
                  <a:gd name="T3" fmla="*/ 0 h 215"/>
                  <a:gd name="T4" fmla="*/ 0 w 299"/>
                  <a:gd name="T5" fmla="*/ 0 h 215"/>
                  <a:gd name="T6" fmla="*/ 0 w 299"/>
                  <a:gd name="T7" fmla="*/ 0 h 215"/>
                  <a:gd name="T8" fmla="*/ 0 w 299"/>
                  <a:gd name="T9" fmla="*/ 0 h 215"/>
                  <a:gd name="T10" fmla="*/ 0 w 299"/>
                  <a:gd name="T11" fmla="*/ 0 h 215"/>
                  <a:gd name="T12" fmla="*/ 0 w 299"/>
                  <a:gd name="T13" fmla="*/ 0 h 215"/>
                  <a:gd name="T14" fmla="*/ 0 w 299"/>
                  <a:gd name="T15" fmla="*/ 0 h 215"/>
                  <a:gd name="T16" fmla="*/ 0 w 299"/>
                  <a:gd name="T17" fmla="*/ 0 h 215"/>
                  <a:gd name="T18" fmla="*/ 0 w 299"/>
                  <a:gd name="T19" fmla="*/ 0 h 215"/>
                  <a:gd name="T20" fmla="*/ 0 w 299"/>
                  <a:gd name="T21" fmla="*/ 0 h 215"/>
                  <a:gd name="T22" fmla="*/ 0 w 299"/>
                  <a:gd name="T23" fmla="*/ 0 h 215"/>
                  <a:gd name="T24" fmla="*/ 0 w 299"/>
                  <a:gd name="T25" fmla="*/ 0 h 215"/>
                  <a:gd name="T26" fmla="*/ 0 w 299"/>
                  <a:gd name="T27" fmla="*/ 0 h 215"/>
                  <a:gd name="T28" fmla="*/ 0 w 299"/>
                  <a:gd name="T29" fmla="*/ 0 h 215"/>
                  <a:gd name="T30" fmla="*/ 0 w 299"/>
                  <a:gd name="T31" fmla="*/ 0 h 21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9"/>
                  <a:gd name="T49" fmla="*/ 0 h 215"/>
                  <a:gd name="T50" fmla="*/ 299 w 299"/>
                  <a:gd name="T51" fmla="*/ 215 h 21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9" h="215">
                    <a:moveTo>
                      <a:pt x="191" y="17"/>
                    </a:moveTo>
                    <a:lnTo>
                      <a:pt x="253" y="100"/>
                    </a:lnTo>
                    <a:lnTo>
                      <a:pt x="257" y="99"/>
                    </a:lnTo>
                    <a:lnTo>
                      <a:pt x="266" y="94"/>
                    </a:lnTo>
                    <a:lnTo>
                      <a:pt x="282" y="87"/>
                    </a:lnTo>
                    <a:lnTo>
                      <a:pt x="299" y="73"/>
                    </a:lnTo>
                    <a:lnTo>
                      <a:pt x="220" y="4"/>
                    </a:lnTo>
                    <a:lnTo>
                      <a:pt x="224" y="0"/>
                    </a:lnTo>
                    <a:lnTo>
                      <a:pt x="223" y="1"/>
                    </a:lnTo>
                    <a:lnTo>
                      <a:pt x="217" y="2"/>
                    </a:lnTo>
                    <a:lnTo>
                      <a:pt x="205" y="7"/>
                    </a:lnTo>
                    <a:lnTo>
                      <a:pt x="266" y="90"/>
                    </a:lnTo>
                    <a:lnTo>
                      <a:pt x="191" y="17"/>
                    </a:lnTo>
                    <a:lnTo>
                      <a:pt x="0" y="215"/>
                    </a:lnTo>
                    <a:lnTo>
                      <a:pt x="253" y="100"/>
                    </a:lnTo>
                    <a:lnTo>
                      <a:pt x="19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49" name="Freeform 188"/>
              <p:cNvSpPr>
                <a:spLocks/>
              </p:cNvSpPr>
              <p:nvPr/>
            </p:nvSpPr>
            <p:spPr bwMode="auto">
              <a:xfrm>
                <a:off x="2592" y="1292"/>
                <a:ext cx="48" cy="196"/>
              </a:xfrm>
              <a:custGeom>
                <a:avLst/>
                <a:gdLst>
                  <a:gd name="T0" fmla="*/ 0 w 145"/>
                  <a:gd name="T1" fmla="*/ 0 h 586"/>
                  <a:gd name="T2" fmla="*/ 0 w 145"/>
                  <a:gd name="T3" fmla="*/ 0 h 586"/>
                  <a:gd name="T4" fmla="*/ 0 w 145"/>
                  <a:gd name="T5" fmla="*/ 0 h 586"/>
                  <a:gd name="T6" fmla="*/ 0 w 145"/>
                  <a:gd name="T7" fmla="*/ 0 h 586"/>
                  <a:gd name="T8" fmla="*/ 0 w 145"/>
                  <a:gd name="T9" fmla="*/ 0 h 586"/>
                  <a:gd name="T10" fmla="*/ 0 w 145"/>
                  <a:gd name="T11" fmla="*/ 0 h 586"/>
                  <a:gd name="T12" fmla="*/ 0 w 145"/>
                  <a:gd name="T13" fmla="*/ 0 h 586"/>
                  <a:gd name="T14" fmla="*/ 0 w 145"/>
                  <a:gd name="T15" fmla="*/ 0 h 586"/>
                  <a:gd name="T16" fmla="*/ 0 w 145"/>
                  <a:gd name="T17" fmla="*/ 0 h 586"/>
                  <a:gd name="T18" fmla="*/ 0 w 145"/>
                  <a:gd name="T19" fmla="*/ 0 h 586"/>
                  <a:gd name="T20" fmla="*/ 0 w 145"/>
                  <a:gd name="T21" fmla="*/ 0 h 586"/>
                  <a:gd name="T22" fmla="*/ 0 w 145"/>
                  <a:gd name="T23" fmla="*/ 0 h 586"/>
                  <a:gd name="T24" fmla="*/ 0 w 145"/>
                  <a:gd name="T25" fmla="*/ 0 h 586"/>
                  <a:gd name="T26" fmla="*/ 0 w 145"/>
                  <a:gd name="T27" fmla="*/ 0 h 586"/>
                  <a:gd name="T28" fmla="*/ 0 w 145"/>
                  <a:gd name="T29" fmla="*/ 0 h 586"/>
                  <a:gd name="T30" fmla="*/ 0 w 145"/>
                  <a:gd name="T31" fmla="*/ 0 h 5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5"/>
                  <a:gd name="T49" fmla="*/ 0 h 586"/>
                  <a:gd name="T50" fmla="*/ 145 w 145"/>
                  <a:gd name="T51" fmla="*/ 586 h 58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5" h="586">
                    <a:moveTo>
                      <a:pt x="33" y="30"/>
                    </a:moveTo>
                    <a:lnTo>
                      <a:pt x="137" y="48"/>
                    </a:lnTo>
                    <a:lnTo>
                      <a:pt x="141" y="42"/>
                    </a:lnTo>
                    <a:lnTo>
                      <a:pt x="142" y="36"/>
                    </a:lnTo>
                    <a:lnTo>
                      <a:pt x="144" y="31"/>
                    </a:lnTo>
                    <a:lnTo>
                      <a:pt x="145" y="24"/>
                    </a:lnTo>
                    <a:lnTo>
                      <a:pt x="40" y="0"/>
                    </a:lnTo>
                    <a:lnTo>
                      <a:pt x="39" y="5"/>
                    </a:lnTo>
                    <a:lnTo>
                      <a:pt x="37" y="10"/>
                    </a:lnTo>
                    <a:lnTo>
                      <a:pt x="36" y="16"/>
                    </a:lnTo>
                    <a:lnTo>
                      <a:pt x="35" y="20"/>
                    </a:lnTo>
                    <a:lnTo>
                      <a:pt x="140" y="38"/>
                    </a:lnTo>
                    <a:lnTo>
                      <a:pt x="33" y="30"/>
                    </a:lnTo>
                    <a:lnTo>
                      <a:pt x="0" y="586"/>
                    </a:lnTo>
                    <a:lnTo>
                      <a:pt x="138" y="48"/>
                    </a:lnTo>
                    <a:lnTo>
                      <a:pt x="33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50" name="Freeform 189"/>
              <p:cNvSpPr>
                <a:spLocks/>
              </p:cNvSpPr>
              <p:nvPr/>
            </p:nvSpPr>
            <p:spPr bwMode="auto">
              <a:xfrm>
                <a:off x="2635" y="1396"/>
                <a:ext cx="282" cy="455"/>
              </a:xfrm>
              <a:custGeom>
                <a:avLst/>
                <a:gdLst>
                  <a:gd name="T0" fmla="*/ 0 w 846"/>
                  <a:gd name="T1" fmla="*/ 0 h 1367"/>
                  <a:gd name="T2" fmla="*/ 0 w 846"/>
                  <a:gd name="T3" fmla="*/ 0 h 1367"/>
                  <a:gd name="T4" fmla="*/ 0 w 846"/>
                  <a:gd name="T5" fmla="*/ 0 h 1367"/>
                  <a:gd name="T6" fmla="*/ 0 w 846"/>
                  <a:gd name="T7" fmla="*/ 0 h 1367"/>
                  <a:gd name="T8" fmla="*/ 0 w 846"/>
                  <a:gd name="T9" fmla="*/ 0 h 1367"/>
                  <a:gd name="T10" fmla="*/ 0 w 846"/>
                  <a:gd name="T11" fmla="*/ 0 h 1367"/>
                  <a:gd name="T12" fmla="*/ 0 w 846"/>
                  <a:gd name="T13" fmla="*/ 0 h 1367"/>
                  <a:gd name="T14" fmla="*/ 0 w 846"/>
                  <a:gd name="T15" fmla="*/ 0 h 1367"/>
                  <a:gd name="T16" fmla="*/ 0 w 846"/>
                  <a:gd name="T17" fmla="*/ 0 h 1367"/>
                  <a:gd name="T18" fmla="*/ 0 w 846"/>
                  <a:gd name="T19" fmla="*/ 0 h 1367"/>
                  <a:gd name="T20" fmla="*/ 0 w 846"/>
                  <a:gd name="T21" fmla="*/ 0 h 1367"/>
                  <a:gd name="T22" fmla="*/ 0 w 846"/>
                  <a:gd name="T23" fmla="*/ 0 h 1367"/>
                  <a:gd name="T24" fmla="*/ 0 w 846"/>
                  <a:gd name="T25" fmla="*/ 0 h 1367"/>
                  <a:gd name="T26" fmla="*/ 0 w 846"/>
                  <a:gd name="T27" fmla="*/ 0 h 1367"/>
                  <a:gd name="T28" fmla="*/ 0 w 846"/>
                  <a:gd name="T29" fmla="*/ 0 h 1367"/>
                  <a:gd name="T30" fmla="*/ 0 w 846"/>
                  <a:gd name="T31" fmla="*/ 0 h 1367"/>
                  <a:gd name="T32" fmla="*/ 0 w 846"/>
                  <a:gd name="T33" fmla="*/ 0 h 1367"/>
                  <a:gd name="T34" fmla="*/ 0 w 846"/>
                  <a:gd name="T35" fmla="*/ 0 h 1367"/>
                  <a:gd name="T36" fmla="*/ 0 w 846"/>
                  <a:gd name="T37" fmla="*/ 0 h 1367"/>
                  <a:gd name="T38" fmla="*/ 0 w 846"/>
                  <a:gd name="T39" fmla="*/ 0 h 1367"/>
                  <a:gd name="T40" fmla="*/ 0 w 846"/>
                  <a:gd name="T41" fmla="*/ 0 h 1367"/>
                  <a:gd name="T42" fmla="*/ 0 w 846"/>
                  <a:gd name="T43" fmla="*/ 0 h 1367"/>
                  <a:gd name="T44" fmla="*/ 0 w 846"/>
                  <a:gd name="T45" fmla="*/ 0 h 1367"/>
                  <a:gd name="T46" fmla="*/ 0 w 846"/>
                  <a:gd name="T47" fmla="*/ 0 h 1367"/>
                  <a:gd name="T48" fmla="*/ 0 w 846"/>
                  <a:gd name="T49" fmla="*/ 0 h 1367"/>
                  <a:gd name="T50" fmla="*/ 0 w 846"/>
                  <a:gd name="T51" fmla="*/ 0 h 1367"/>
                  <a:gd name="T52" fmla="*/ 0 w 846"/>
                  <a:gd name="T53" fmla="*/ 0 h 1367"/>
                  <a:gd name="T54" fmla="*/ 0 w 846"/>
                  <a:gd name="T55" fmla="*/ 0 h 1367"/>
                  <a:gd name="T56" fmla="*/ 0 w 846"/>
                  <a:gd name="T57" fmla="*/ 0 h 1367"/>
                  <a:gd name="T58" fmla="*/ 0 w 846"/>
                  <a:gd name="T59" fmla="*/ 0 h 1367"/>
                  <a:gd name="T60" fmla="*/ 0 w 846"/>
                  <a:gd name="T61" fmla="*/ 0 h 1367"/>
                  <a:gd name="T62" fmla="*/ 0 w 846"/>
                  <a:gd name="T63" fmla="*/ 0 h 1367"/>
                  <a:gd name="T64" fmla="*/ 0 w 846"/>
                  <a:gd name="T65" fmla="*/ 0 h 1367"/>
                  <a:gd name="T66" fmla="*/ 0 w 846"/>
                  <a:gd name="T67" fmla="*/ 0 h 1367"/>
                  <a:gd name="T68" fmla="*/ 0 w 846"/>
                  <a:gd name="T69" fmla="*/ 0 h 1367"/>
                  <a:gd name="T70" fmla="*/ 0 w 846"/>
                  <a:gd name="T71" fmla="*/ 0 h 1367"/>
                  <a:gd name="T72" fmla="*/ 0 w 846"/>
                  <a:gd name="T73" fmla="*/ 0 h 1367"/>
                  <a:gd name="T74" fmla="*/ 0 w 846"/>
                  <a:gd name="T75" fmla="*/ 0 h 1367"/>
                  <a:gd name="T76" fmla="*/ 0 w 846"/>
                  <a:gd name="T77" fmla="*/ 0 h 1367"/>
                  <a:gd name="T78" fmla="*/ 0 w 846"/>
                  <a:gd name="T79" fmla="*/ 0 h 1367"/>
                  <a:gd name="T80" fmla="*/ 0 w 846"/>
                  <a:gd name="T81" fmla="*/ 0 h 1367"/>
                  <a:gd name="T82" fmla="*/ 0 w 846"/>
                  <a:gd name="T83" fmla="*/ 0 h 1367"/>
                  <a:gd name="T84" fmla="*/ 0 w 846"/>
                  <a:gd name="T85" fmla="*/ 0 h 1367"/>
                  <a:gd name="T86" fmla="*/ 0 w 846"/>
                  <a:gd name="T87" fmla="*/ 0 h 136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846"/>
                  <a:gd name="T133" fmla="*/ 0 h 1367"/>
                  <a:gd name="T134" fmla="*/ 846 w 846"/>
                  <a:gd name="T135" fmla="*/ 1367 h 136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846" h="1367">
                    <a:moveTo>
                      <a:pt x="5" y="29"/>
                    </a:moveTo>
                    <a:lnTo>
                      <a:pt x="285" y="1367"/>
                    </a:lnTo>
                    <a:lnTo>
                      <a:pt x="846" y="157"/>
                    </a:lnTo>
                    <a:lnTo>
                      <a:pt x="838" y="157"/>
                    </a:lnTo>
                    <a:lnTo>
                      <a:pt x="829" y="156"/>
                    </a:lnTo>
                    <a:lnTo>
                      <a:pt x="822" y="154"/>
                    </a:lnTo>
                    <a:lnTo>
                      <a:pt x="814" y="152"/>
                    </a:lnTo>
                    <a:lnTo>
                      <a:pt x="806" y="149"/>
                    </a:lnTo>
                    <a:lnTo>
                      <a:pt x="798" y="146"/>
                    </a:lnTo>
                    <a:lnTo>
                      <a:pt x="791" y="142"/>
                    </a:lnTo>
                    <a:lnTo>
                      <a:pt x="782" y="140"/>
                    </a:lnTo>
                    <a:lnTo>
                      <a:pt x="779" y="136"/>
                    </a:lnTo>
                    <a:lnTo>
                      <a:pt x="775" y="131"/>
                    </a:lnTo>
                    <a:lnTo>
                      <a:pt x="771" y="127"/>
                    </a:lnTo>
                    <a:lnTo>
                      <a:pt x="767" y="125"/>
                    </a:lnTo>
                    <a:lnTo>
                      <a:pt x="763" y="125"/>
                    </a:lnTo>
                    <a:lnTo>
                      <a:pt x="760" y="127"/>
                    </a:lnTo>
                    <a:lnTo>
                      <a:pt x="756" y="128"/>
                    </a:lnTo>
                    <a:lnTo>
                      <a:pt x="752" y="130"/>
                    </a:lnTo>
                    <a:lnTo>
                      <a:pt x="748" y="130"/>
                    </a:lnTo>
                    <a:lnTo>
                      <a:pt x="743" y="129"/>
                    </a:lnTo>
                    <a:lnTo>
                      <a:pt x="737" y="127"/>
                    </a:lnTo>
                    <a:lnTo>
                      <a:pt x="732" y="121"/>
                    </a:lnTo>
                    <a:lnTo>
                      <a:pt x="728" y="125"/>
                    </a:lnTo>
                    <a:lnTo>
                      <a:pt x="724" y="128"/>
                    </a:lnTo>
                    <a:lnTo>
                      <a:pt x="719" y="130"/>
                    </a:lnTo>
                    <a:lnTo>
                      <a:pt x="713" y="132"/>
                    </a:lnTo>
                    <a:lnTo>
                      <a:pt x="708" y="134"/>
                    </a:lnTo>
                    <a:lnTo>
                      <a:pt x="703" y="136"/>
                    </a:lnTo>
                    <a:lnTo>
                      <a:pt x="699" y="138"/>
                    </a:lnTo>
                    <a:lnTo>
                      <a:pt x="695" y="142"/>
                    </a:lnTo>
                    <a:lnTo>
                      <a:pt x="694" y="141"/>
                    </a:lnTo>
                    <a:lnTo>
                      <a:pt x="690" y="139"/>
                    </a:lnTo>
                    <a:lnTo>
                      <a:pt x="686" y="138"/>
                    </a:lnTo>
                    <a:lnTo>
                      <a:pt x="682" y="137"/>
                    </a:lnTo>
                    <a:lnTo>
                      <a:pt x="676" y="144"/>
                    </a:lnTo>
                    <a:lnTo>
                      <a:pt x="671" y="151"/>
                    </a:lnTo>
                    <a:lnTo>
                      <a:pt x="665" y="158"/>
                    </a:lnTo>
                    <a:lnTo>
                      <a:pt x="661" y="165"/>
                    </a:lnTo>
                    <a:lnTo>
                      <a:pt x="649" y="171"/>
                    </a:lnTo>
                    <a:lnTo>
                      <a:pt x="637" y="178"/>
                    </a:lnTo>
                    <a:lnTo>
                      <a:pt x="626" y="185"/>
                    </a:lnTo>
                    <a:lnTo>
                      <a:pt x="613" y="191"/>
                    </a:lnTo>
                    <a:lnTo>
                      <a:pt x="602" y="197"/>
                    </a:lnTo>
                    <a:lnTo>
                      <a:pt x="590" y="200"/>
                    </a:lnTo>
                    <a:lnTo>
                      <a:pt x="578" y="200"/>
                    </a:lnTo>
                    <a:lnTo>
                      <a:pt x="565" y="196"/>
                    </a:lnTo>
                    <a:lnTo>
                      <a:pt x="560" y="190"/>
                    </a:lnTo>
                    <a:lnTo>
                      <a:pt x="554" y="182"/>
                    </a:lnTo>
                    <a:lnTo>
                      <a:pt x="550" y="174"/>
                    </a:lnTo>
                    <a:lnTo>
                      <a:pt x="544" y="166"/>
                    </a:lnTo>
                    <a:lnTo>
                      <a:pt x="540" y="159"/>
                    </a:lnTo>
                    <a:lnTo>
                      <a:pt x="537" y="154"/>
                    </a:lnTo>
                    <a:lnTo>
                      <a:pt x="533" y="151"/>
                    </a:lnTo>
                    <a:lnTo>
                      <a:pt x="530" y="151"/>
                    </a:lnTo>
                    <a:lnTo>
                      <a:pt x="520" y="154"/>
                    </a:lnTo>
                    <a:lnTo>
                      <a:pt x="515" y="161"/>
                    </a:lnTo>
                    <a:lnTo>
                      <a:pt x="510" y="170"/>
                    </a:lnTo>
                    <a:lnTo>
                      <a:pt x="507" y="180"/>
                    </a:lnTo>
                    <a:lnTo>
                      <a:pt x="502" y="190"/>
                    </a:lnTo>
                    <a:lnTo>
                      <a:pt x="497" y="200"/>
                    </a:lnTo>
                    <a:lnTo>
                      <a:pt x="488" y="206"/>
                    </a:lnTo>
                    <a:lnTo>
                      <a:pt x="477" y="210"/>
                    </a:lnTo>
                    <a:lnTo>
                      <a:pt x="467" y="210"/>
                    </a:lnTo>
                    <a:lnTo>
                      <a:pt x="457" y="210"/>
                    </a:lnTo>
                    <a:lnTo>
                      <a:pt x="447" y="209"/>
                    </a:lnTo>
                    <a:lnTo>
                      <a:pt x="438" y="207"/>
                    </a:lnTo>
                    <a:lnTo>
                      <a:pt x="429" y="205"/>
                    </a:lnTo>
                    <a:lnTo>
                      <a:pt x="419" y="202"/>
                    </a:lnTo>
                    <a:lnTo>
                      <a:pt x="409" y="200"/>
                    </a:lnTo>
                    <a:lnTo>
                      <a:pt x="400" y="197"/>
                    </a:lnTo>
                    <a:lnTo>
                      <a:pt x="397" y="198"/>
                    </a:lnTo>
                    <a:lnTo>
                      <a:pt x="395" y="199"/>
                    </a:lnTo>
                    <a:lnTo>
                      <a:pt x="392" y="202"/>
                    </a:lnTo>
                    <a:lnTo>
                      <a:pt x="388" y="204"/>
                    </a:lnTo>
                    <a:lnTo>
                      <a:pt x="384" y="190"/>
                    </a:lnTo>
                    <a:lnTo>
                      <a:pt x="378" y="176"/>
                    </a:lnTo>
                    <a:lnTo>
                      <a:pt x="370" y="162"/>
                    </a:lnTo>
                    <a:lnTo>
                      <a:pt x="361" y="149"/>
                    </a:lnTo>
                    <a:lnTo>
                      <a:pt x="351" y="136"/>
                    </a:lnTo>
                    <a:lnTo>
                      <a:pt x="338" y="127"/>
                    </a:lnTo>
                    <a:lnTo>
                      <a:pt x="324" y="121"/>
                    </a:lnTo>
                    <a:lnTo>
                      <a:pt x="309" y="119"/>
                    </a:lnTo>
                    <a:lnTo>
                      <a:pt x="309" y="122"/>
                    </a:lnTo>
                    <a:lnTo>
                      <a:pt x="311" y="125"/>
                    </a:lnTo>
                    <a:lnTo>
                      <a:pt x="312" y="128"/>
                    </a:lnTo>
                    <a:lnTo>
                      <a:pt x="312" y="132"/>
                    </a:lnTo>
                    <a:lnTo>
                      <a:pt x="308" y="137"/>
                    </a:lnTo>
                    <a:lnTo>
                      <a:pt x="303" y="144"/>
                    </a:lnTo>
                    <a:lnTo>
                      <a:pt x="298" y="150"/>
                    </a:lnTo>
                    <a:lnTo>
                      <a:pt x="296" y="156"/>
                    </a:lnTo>
                    <a:lnTo>
                      <a:pt x="292" y="173"/>
                    </a:lnTo>
                    <a:lnTo>
                      <a:pt x="288" y="192"/>
                    </a:lnTo>
                    <a:lnTo>
                      <a:pt x="285" y="210"/>
                    </a:lnTo>
                    <a:lnTo>
                      <a:pt x="281" y="229"/>
                    </a:lnTo>
                    <a:lnTo>
                      <a:pt x="274" y="247"/>
                    </a:lnTo>
                    <a:lnTo>
                      <a:pt x="266" y="263"/>
                    </a:lnTo>
                    <a:lnTo>
                      <a:pt x="256" y="277"/>
                    </a:lnTo>
                    <a:lnTo>
                      <a:pt x="240" y="288"/>
                    </a:lnTo>
                    <a:lnTo>
                      <a:pt x="206" y="293"/>
                    </a:lnTo>
                    <a:lnTo>
                      <a:pt x="176" y="285"/>
                    </a:lnTo>
                    <a:lnTo>
                      <a:pt x="153" y="264"/>
                    </a:lnTo>
                    <a:lnTo>
                      <a:pt x="135" y="238"/>
                    </a:lnTo>
                    <a:lnTo>
                      <a:pt x="119" y="206"/>
                    </a:lnTo>
                    <a:lnTo>
                      <a:pt x="108" y="172"/>
                    </a:lnTo>
                    <a:lnTo>
                      <a:pt x="98" y="139"/>
                    </a:lnTo>
                    <a:lnTo>
                      <a:pt x="91" y="110"/>
                    </a:lnTo>
                    <a:lnTo>
                      <a:pt x="89" y="90"/>
                    </a:lnTo>
                    <a:lnTo>
                      <a:pt x="88" y="69"/>
                    </a:lnTo>
                    <a:lnTo>
                      <a:pt x="85" y="49"/>
                    </a:lnTo>
                    <a:lnTo>
                      <a:pt x="75" y="33"/>
                    </a:lnTo>
                    <a:lnTo>
                      <a:pt x="72" y="30"/>
                    </a:lnTo>
                    <a:lnTo>
                      <a:pt x="67" y="28"/>
                    </a:lnTo>
                    <a:lnTo>
                      <a:pt x="63" y="27"/>
                    </a:lnTo>
                    <a:lnTo>
                      <a:pt x="57" y="25"/>
                    </a:lnTo>
                    <a:lnTo>
                      <a:pt x="51" y="24"/>
                    </a:lnTo>
                    <a:lnTo>
                      <a:pt x="45" y="23"/>
                    </a:lnTo>
                    <a:lnTo>
                      <a:pt x="39" y="22"/>
                    </a:lnTo>
                    <a:lnTo>
                      <a:pt x="32" y="20"/>
                    </a:lnTo>
                    <a:lnTo>
                      <a:pt x="36" y="17"/>
                    </a:lnTo>
                    <a:lnTo>
                      <a:pt x="38" y="13"/>
                    </a:lnTo>
                    <a:lnTo>
                      <a:pt x="40" y="10"/>
                    </a:lnTo>
                    <a:lnTo>
                      <a:pt x="43" y="7"/>
                    </a:lnTo>
                    <a:lnTo>
                      <a:pt x="38" y="7"/>
                    </a:lnTo>
                    <a:lnTo>
                      <a:pt x="32" y="6"/>
                    </a:lnTo>
                    <a:lnTo>
                      <a:pt x="27" y="5"/>
                    </a:lnTo>
                    <a:lnTo>
                      <a:pt x="22" y="5"/>
                    </a:lnTo>
                    <a:lnTo>
                      <a:pt x="16" y="4"/>
                    </a:lnTo>
                    <a:lnTo>
                      <a:pt x="11" y="3"/>
                    </a:lnTo>
                    <a:lnTo>
                      <a:pt x="5" y="1"/>
                    </a:lnTo>
                    <a:lnTo>
                      <a:pt x="0" y="0"/>
                    </a:lnTo>
                    <a:lnTo>
                      <a:pt x="5" y="29"/>
                    </a:lnTo>
                    <a:close/>
                  </a:path>
                </a:pathLst>
              </a:custGeom>
              <a:solidFill>
                <a:srgbClr val="EAA5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51" name="Freeform 190"/>
              <p:cNvSpPr>
                <a:spLocks/>
              </p:cNvSpPr>
              <p:nvPr/>
            </p:nvSpPr>
            <p:spPr bwMode="auto">
              <a:xfrm>
                <a:off x="2735" y="1453"/>
                <a:ext cx="165" cy="359"/>
              </a:xfrm>
              <a:custGeom>
                <a:avLst/>
                <a:gdLst>
                  <a:gd name="T0" fmla="*/ 0 w 496"/>
                  <a:gd name="T1" fmla="*/ 0 h 1078"/>
                  <a:gd name="T2" fmla="*/ 0 w 496"/>
                  <a:gd name="T3" fmla="*/ 0 h 1078"/>
                  <a:gd name="T4" fmla="*/ 0 w 496"/>
                  <a:gd name="T5" fmla="*/ 0 h 1078"/>
                  <a:gd name="T6" fmla="*/ 0 w 496"/>
                  <a:gd name="T7" fmla="*/ 0 h 1078"/>
                  <a:gd name="T8" fmla="*/ 0 w 496"/>
                  <a:gd name="T9" fmla="*/ 0 h 1078"/>
                  <a:gd name="T10" fmla="*/ 0 w 496"/>
                  <a:gd name="T11" fmla="*/ 0 h 1078"/>
                  <a:gd name="T12" fmla="*/ 0 w 496"/>
                  <a:gd name="T13" fmla="*/ 0 h 1078"/>
                  <a:gd name="T14" fmla="*/ 0 w 496"/>
                  <a:gd name="T15" fmla="*/ 0 h 1078"/>
                  <a:gd name="T16" fmla="*/ 0 w 496"/>
                  <a:gd name="T17" fmla="*/ 0 h 1078"/>
                  <a:gd name="T18" fmla="*/ 0 w 496"/>
                  <a:gd name="T19" fmla="*/ 0 h 1078"/>
                  <a:gd name="T20" fmla="*/ 0 w 496"/>
                  <a:gd name="T21" fmla="*/ 0 h 1078"/>
                  <a:gd name="T22" fmla="*/ 0 w 496"/>
                  <a:gd name="T23" fmla="*/ 0 h 1078"/>
                  <a:gd name="T24" fmla="*/ 0 w 496"/>
                  <a:gd name="T25" fmla="*/ 0 h 1078"/>
                  <a:gd name="T26" fmla="*/ 0 w 496"/>
                  <a:gd name="T27" fmla="*/ 0 h 1078"/>
                  <a:gd name="T28" fmla="*/ 0 w 496"/>
                  <a:gd name="T29" fmla="*/ 0 h 1078"/>
                  <a:gd name="T30" fmla="*/ 0 w 496"/>
                  <a:gd name="T31" fmla="*/ 0 h 1078"/>
                  <a:gd name="T32" fmla="*/ 0 w 496"/>
                  <a:gd name="T33" fmla="*/ 0 h 1078"/>
                  <a:gd name="T34" fmla="*/ 0 w 496"/>
                  <a:gd name="T35" fmla="*/ 0 h 1078"/>
                  <a:gd name="T36" fmla="*/ 0 w 496"/>
                  <a:gd name="T37" fmla="*/ 0 h 1078"/>
                  <a:gd name="T38" fmla="*/ 0 w 496"/>
                  <a:gd name="T39" fmla="*/ 0 h 1078"/>
                  <a:gd name="T40" fmla="*/ 0 w 496"/>
                  <a:gd name="T41" fmla="*/ 0 h 1078"/>
                  <a:gd name="T42" fmla="*/ 0 w 496"/>
                  <a:gd name="T43" fmla="*/ 0 h 1078"/>
                  <a:gd name="T44" fmla="*/ 0 w 496"/>
                  <a:gd name="T45" fmla="*/ 0 h 1078"/>
                  <a:gd name="T46" fmla="*/ 0 w 496"/>
                  <a:gd name="T47" fmla="*/ 0 h 1078"/>
                  <a:gd name="T48" fmla="*/ 0 w 496"/>
                  <a:gd name="T49" fmla="*/ 0 h 1078"/>
                  <a:gd name="T50" fmla="*/ 0 w 496"/>
                  <a:gd name="T51" fmla="*/ 0 h 1078"/>
                  <a:gd name="T52" fmla="*/ 0 w 496"/>
                  <a:gd name="T53" fmla="*/ 0 h 1078"/>
                  <a:gd name="T54" fmla="*/ 0 w 496"/>
                  <a:gd name="T55" fmla="*/ 0 h 1078"/>
                  <a:gd name="T56" fmla="*/ 0 w 496"/>
                  <a:gd name="T57" fmla="*/ 0 h 1078"/>
                  <a:gd name="T58" fmla="*/ 0 w 496"/>
                  <a:gd name="T59" fmla="*/ 0 h 1078"/>
                  <a:gd name="T60" fmla="*/ 0 w 496"/>
                  <a:gd name="T61" fmla="*/ 0 h 1078"/>
                  <a:gd name="T62" fmla="*/ 0 w 496"/>
                  <a:gd name="T63" fmla="*/ 0 h 1078"/>
                  <a:gd name="T64" fmla="*/ 0 w 496"/>
                  <a:gd name="T65" fmla="*/ 0 h 1078"/>
                  <a:gd name="T66" fmla="*/ 0 w 496"/>
                  <a:gd name="T67" fmla="*/ 0 h 1078"/>
                  <a:gd name="T68" fmla="*/ 0 w 496"/>
                  <a:gd name="T69" fmla="*/ 0 h 1078"/>
                  <a:gd name="T70" fmla="*/ 0 w 496"/>
                  <a:gd name="T71" fmla="*/ 0 h 1078"/>
                  <a:gd name="T72" fmla="*/ 0 w 496"/>
                  <a:gd name="T73" fmla="*/ 0 h 1078"/>
                  <a:gd name="T74" fmla="*/ 0 w 496"/>
                  <a:gd name="T75" fmla="*/ 0 h 1078"/>
                  <a:gd name="T76" fmla="*/ 0 w 496"/>
                  <a:gd name="T77" fmla="*/ 0 h 107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96"/>
                  <a:gd name="T118" fmla="*/ 0 h 1078"/>
                  <a:gd name="T119" fmla="*/ 496 w 496"/>
                  <a:gd name="T120" fmla="*/ 1078 h 107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96" h="1078">
                    <a:moveTo>
                      <a:pt x="0" y="1078"/>
                    </a:moveTo>
                    <a:lnTo>
                      <a:pt x="496" y="8"/>
                    </a:lnTo>
                    <a:lnTo>
                      <a:pt x="485" y="7"/>
                    </a:lnTo>
                    <a:lnTo>
                      <a:pt x="476" y="5"/>
                    </a:lnTo>
                    <a:lnTo>
                      <a:pt x="466" y="3"/>
                    </a:lnTo>
                    <a:lnTo>
                      <a:pt x="455" y="1"/>
                    </a:lnTo>
                    <a:lnTo>
                      <a:pt x="445" y="0"/>
                    </a:lnTo>
                    <a:lnTo>
                      <a:pt x="434" y="1"/>
                    </a:lnTo>
                    <a:lnTo>
                      <a:pt x="424" y="3"/>
                    </a:lnTo>
                    <a:lnTo>
                      <a:pt x="413" y="7"/>
                    </a:lnTo>
                    <a:lnTo>
                      <a:pt x="402" y="14"/>
                    </a:lnTo>
                    <a:lnTo>
                      <a:pt x="390" y="23"/>
                    </a:lnTo>
                    <a:lnTo>
                      <a:pt x="381" y="33"/>
                    </a:lnTo>
                    <a:lnTo>
                      <a:pt x="371" y="42"/>
                    </a:lnTo>
                    <a:lnTo>
                      <a:pt x="361" y="52"/>
                    </a:lnTo>
                    <a:lnTo>
                      <a:pt x="350" y="60"/>
                    </a:lnTo>
                    <a:lnTo>
                      <a:pt x="338" y="67"/>
                    </a:lnTo>
                    <a:lnTo>
                      <a:pt x="326" y="71"/>
                    </a:lnTo>
                    <a:lnTo>
                      <a:pt x="315" y="75"/>
                    </a:lnTo>
                    <a:lnTo>
                      <a:pt x="303" y="77"/>
                    </a:lnTo>
                    <a:lnTo>
                      <a:pt x="290" y="79"/>
                    </a:lnTo>
                    <a:lnTo>
                      <a:pt x="278" y="79"/>
                    </a:lnTo>
                    <a:lnTo>
                      <a:pt x="266" y="78"/>
                    </a:lnTo>
                    <a:lnTo>
                      <a:pt x="256" y="74"/>
                    </a:lnTo>
                    <a:lnTo>
                      <a:pt x="248" y="68"/>
                    </a:lnTo>
                    <a:lnTo>
                      <a:pt x="241" y="58"/>
                    </a:lnTo>
                    <a:lnTo>
                      <a:pt x="220" y="63"/>
                    </a:lnTo>
                    <a:lnTo>
                      <a:pt x="200" y="66"/>
                    </a:lnTo>
                    <a:lnTo>
                      <a:pt x="180" y="67"/>
                    </a:lnTo>
                    <a:lnTo>
                      <a:pt x="159" y="66"/>
                    </a:lnTo>
                    <a:lnTo>
                      <a:pt x="138" y="64"/>
                    </a:lnTo>
                    <a:lnTo>
                      <a:pt x="117" y="61"/>
                    </a:lnTo>
                    <a:lnTo>
                      <a:pt x="96" y="58"/>
                    </a:lnTo>
                    <a:lnTo>
                      <a:pt x="75" y="56"/>
                    </a:lnTo>
                    <a:lnTo>
                      <a:pt x="69" y="73"/>
                    </a:lnTo>
                    <a:lnTo>
                      <a:pt x="63" y="91"/>
                    </a:lnTo>
                    <a:lnTo>
                      <a:pt x="59" y="110"/>
                    </a:lnTo>
                    <a:lnTo>
                      <a:pt x="58" y="129"/>
                    </a:lnTo>
                    <a:lnTo>
                      <a:pt x="0" y="1078"/>
                    </a:lnTo>
                    <a:close/>
                  </a:path>
                </a:pathLst>
              </a:custGeom>
              <a:solidFill>
                <a:srgbClr val="CC87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52" name="Freeform 191"/>
              <p:cNvSpPr>
                <a:spLocks/>
              </p:cNvSpPr>
              <p:nvPr/>
            </p:nvSpPr>
            <p:spPr bwMode="auto">
              <a:xfrm>
                <a:off x="2614" y="1164"/>
                <a:ext cx="349" cy="330"/>
              </a:xfrm>
              <a:custGeom>
                <a:avLst/>
                <a:gdLst>
                  <a:gd name="T0" fmla="*/ 0 w 1045"/>
                  <a:gd name="T1" fmla="*/ 0 h 991"/>
                  <a:gd name="T2" fmla="*/ 0 w 1045"/>
                  <a:gd name="T3" fmla="*/ 0 h 991"/>
                  <a:gd name="T4" fmla="*/ 0 w 1045"/>
                  <a:gd name="T5" fmla="*/ 0 h 991"/>
                  <a:gd name="T6" fmla="*/ 0 w 1045"/>
                  <a:gd name="T7" fmla="*/ 0 h 991"/>
                  <a:gd name="T8" fmla="*/ 0 w 1045"/>
                  <a:gd name="T9" fmla="*/ 0 h 991"/>
                  <a:gd name="T10" fmla="*/ 0 w 1045"/>
                  <a:gd name="T11" fmla="*/ 0 h 991"/>
                  <a:gd name="T12" fmla="*/ 0 w 1045"/>
                  <a:gd name="T13" fmla="*/ 0 h 991"/>
                  <a:gd name="T14" fmla="*/ 0 w 1045"/>
                  <a:gd name="T15" fmla="*/ 0 h 991"/>
                  <a:gd name="T16" fmla="*/ 0 w 1045"/>
                  <a:gd name="T17" fmla="*/ 0 h 991"/>
                  <a:gd name="T18" fmla="*/ 0 w 1045"/>
                  <a:gd name="T19" fmla="*/ 0 h 991"/>
                  <a:gd name="T20" fmla="*/ 0 w 1045"/>
                  <a:gd name="T21" fmla="*/ 0 h 991"/>
                  <a:gd name="T22" fmla="*/ 0 w 1045"/>
                  <a:gd name="T23" fmla="*/ 0 h 991"/>
                  <a:gd name="T24" fmla="*/ 0 w 1045"/>
                  <a:gd name="T25" fmla="*/ 0 h 991"/>
                  <a:gd name="T26" fmla="*/ 0 w 1045"/>
                  <a:gd name="T27" fmla="*/ 0 h 991"/>
                  <a:gd name="T28" fmla="*/ 0 w 1045"/>
                  <a:gd name="T29" fmla="*/ 0 h 991"/>
                  <a:gd name="T30" fmla="*/ 0 w 1045"/>
                  <a:gd name="T31" fmla="*/ 0 h 991"/>
                  <a:gd name="T32" fmla="*/ 0 w 1045"/>
                  <a:gd name="T33" fmla="*/ 0 h 991"/>
                  <a:gd name="T34" fmla="*/ 0 w 1045"/>
                  <a:gd name="T35" fmla="*/ 0 h 991"/>
                  <a:gd name="T36" fmla="*/ 0 w 1045"/>
                  <a:gd name="T37" fmla="*/ 0 h 991"/>
                  <a:gd name="T38" fmla="*/ 0 w 1045"/>
                  <a:gd name="T39" fmla="*/ 0 h 991"/>
                  <a:gd name="T40" fmla="*/ 0 w 1045"/>
                  <a:gd name="T41" fmla="*/ 0 h 991"/>
                  <a:gd name="T42" fmla="*/ 0 w 1045"/>
                  <a:gd name="T43" fmla="*/ 0 h 991"/>
                  <a:gd name="T44" fmla="*/ 0 w 1045"/>
                  <a:gd name="T45" fmla="*/ 0 h 991"/>
                  <a:gd name="T46" fmla="*/ 0 w 1045"/>
                  <a:gd name="T47" fmla="*/ 0 h 991"/>
                  <a:gd name="T48" fmla="*/ 0 w 1045"/>
                  <a:gd name="T49" fmla="*/ 0 h 991"/>
                  <a:gd name="T50" fmla="*/ 0 w 1045"/>
                  <a:gd name="T51" fmla="*/ 0 h 991"/>
                  <a:gd name="T52" fmla="*/ 0 w 1045"/>
                  <a:gd name="T53" fmla="*/ 0 h 991"/>
                  <a:gd name="T54" fmla="*/ 0 w 1045"/>
                  <a:gd name="T55" fmla="*/ 0 h 991"/>
                  <a:gd name="T56" fmla="*/ 0 w 1045"/>
                  <a:gd name="T57" fmla="*/ 0 h 991"/>
                  <a:gd name="T58" fmla="*/ 0 w 1045"/>
                  <a:gd name="T59" fmla="*/ 0 h 991"/>
                  <a:gd name="T60" fmla="*/ 0 w 1045"/>
                  <a:gd name="T61" fmla="*/ 0 h 991"/>
                  <a:gd name="T62" fmla="*/ 0 w 1045"/>
                  <a:gd name="T63" fmla="*/ 0 h 991"/>
                  <a:gd name="T64" fmla="*/ 0 w 1045"/>
                  <a:gd name="T65" fmla="*/ 0 h 991"/>
                  <a:gd name="T66" fmla="*/ 0 w 1045"/>
                  <a:gd name="T67" fmla="*/ 0 h 991"/>
                  <a:gd name="T68" fmla="*/ 0 w 1045"/>
                  <a:gd name="T69" fmla="*/ 0 h 991"/>
                  <a:gd name="T70" fmla="*/ 0 w 1045"/>
                  <a:gd name="T71" fmla="*/ 0 h 991"/>
                  <a:gd name="T72" fmla="*/ 0 w 1045"/>
                  <a:gd name="T73" fmla="*/ 0 h 991"/>
                  <a:gd name="T74" fmla="*/ 0 w 1045"/>
                  <a:gd name="T75" fmla="*/ 0 h 991"/>
                  <a:gd name="T76" fmla="*/ 0 w 1045"/>
                  <a:gd name="T77" fmla="*/ 0 h 991"/>
                  <a:gd name="T78" fmla="*/ 0 w 1045"/>
                  <a:gd name="T79" fmla="*/ 0 h 991"/>
                  <a:gd name="T80" fmla="*/ 0 w 1045"/>
                  <a:gd name="T81" fmla="*/ 0 h 991"/>
                  <a:gd name="T82" fmla="*/ 0 w 1045"/>
                  <a:gd name="T83" fmla="*/ 0 h 991"/>
                  <a:gd name="T84" fmla="*/ 0 w 1045"/>
                  <a:gd name="T85" fmla="*/ 0 h 991"/>
                  <a:gd name="T86" fmla="*/ 0 w 1045"/>
                  <a:gd name="T87" fmla="*/ 0 h 991"/>
                  <a:gd name="T88" fmla="*/ 0 w 1045"/>
                  <a:gd name="T89" fmla="*/ 0 h 991"/>
                  <a:gd name="T90" fmla="*/ 0 w 1045"/>
                  <a:gd name="T91" fmla="*/ 0 h 991"/>
                  <a:gd name="T92" fmla="*/ 0 w 1045"/>
                  <a:gd name="T93" fmla="*/ 0 h 991"/>
                  <a:gd name="T94" fmla="*/ 0 w 1045"/>
                  <a:gd name="T95" fmla="*/ 0 h 991"/>
                  <a:gd name="T96" fmla="*/ 0 w 1045"/>
                  <a:gd name="T97" fmla="*/ 0 h 991"/>
                  <a:gd name="T98" fmla="*/ 0 w 1045"/>
                  <a:gd name="T99" fmla="*/ 0 h 991"/>
                  <a:gd name="T100" fmla="*/ 0 w 1045"/>
                  <a:gd name="T101" fmla="*/ 0 h 991"/>
                  <a:gd name="T102" fmla="*/ 0 w 1045"/>
                  <a:gd name="T103" fmla="*/ 0 h 991"/>
                  <a:gd name="T104" fmla="*/ 0 w 1045"/>
                  <a:gd name="T105" fmla="*/ 0 h 991"/>
                  <a:gd name="T106" fmla="*/ 0 w 1045"/>
                  <a:gd name="T107" fmla="*/ 0 h 991"/>
                  <a:gd name="T108" fmla="*/ 0 w 1045"/>
                  <a:gd name="T109" fmla="*/ 0 h 991"/>
                  <a:gd name="T110" fmla="*/ 0 w 1045"/>
                  <a:gd name="T111" fmla="*/ 0 h 9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45"/>
                  <a:gd name="T169" fmla="*/ 0 h 991"/>
                  <a:gd name="T170" fmla="*/ 1045 w 1045"/>
                  <a:gd name="T171" fmla="*/ 991 h 9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45" h="991">
                    <a:moveTo>
                      <a:pt x="384" y="12"/>
                    </a:moveTo>
                    <a:lnTo>
                      <a:pt x="372" y="5"/>
                    </a:lnTo>
                    <a:lnTo>
                      <a:pt x="359" y="1"/>
                    </a:lnTo>
                    <a:lnTo>
                      <a:pt x="347" y="0"/>
                    </a:lnTo>
                    <a:lnTo>
                      <a:pt x="334" y="0"/>
                    </a:lnTo>
                    <a:lnTo>
                      <a:pt x="321" y="1"/>
                    </a:lnTo>
                    <a:lnTo>
                      <a:pt x="308" y="4"/>
                    </a:lnTo>
                    <a:lnTo>
                      <a:pt x="296" y="8"/>
                    </a:lnTo>
                    <a:lnTo>
                      <a:pt x="284" y="13"/>
                    </a:lnTo>
                    <a:lnTo>
                      <a:pt x="276" y="18"/>
                    </a:lnTo>
                    <a:lnTo>
                      <a:pt x="266" y="24"/>
                    </a:lnTo>
                    <a:lnTo>
                      <a:pt x="259" y="31"/>
                    </a:lnTo>
                    <a:lnTo>
                      <a:pt x="251" y="37"/>
                    </a:lnTo>
                    <a:lnTo>
                      <a:pt x="244" y="44"/>
                    </a:lnTo>
                    <a:lnTo>
                      <a:pt x="237" y="52"/>
                    </a:lnTo>
                    <a:lnTo>
                      <a:pt x="230" y="60"/>
                    </a:lnTo>
                    <a:lnTo>
                      <a:pt x="224" y="70"/>
                    </a:lnTo>
                    <a:lnTo>
                      <a:pt x="212" y="78"/>
                    </a:lnTo>
                    <a:lnTo>
                      <a:pt x="199" y="84"/>
                    </a:lnTo>
                    <a:lnTo>
                      <a:pt x="185" y="87"/>
                    </a:lnTo>
                    <a:lnTo>
                      <a:pt x="171" y="89"/>
                    </a:lnTo>
                    <a:lnTo>
                      <a:pt x="155" y="91"/>
                    </a:lnTo>
                    <a:lnTo>
                      <a:pt x="140" y="93"/>
                    </a:lnTo>
                    <a:lnTo>
                      <a:pt x="126" y="95"/>
                    </a:lnTo>
                    <a:lnTo>
                      <a:pt x="111" y="99"/>
                    </a:lnTo>
                    <a:lnTo>
                      <a:pt x="103" y="102"/>
                    </a:lnTo>
                    <a:lnTo>
                      <a:pt x="95" y="105"/>
                    </a:lnTo>
                    <a:lnTo>
                      <a:pt x="89" y="109"/>
                    </a:lnTo>
                    <a:lnTo>
                      <a:pt x="83" y="113"/>
                    </a:lnTo>
                    <a:lnTo>
                      <a:pt x="77" y="117"/>
                    </a:lnTo>
                    <a:lnTo>
                      <a:pt x="70" y="121"/>
                    </a:lnTo>
                    <a:lnTo>
                      <a:pt x="63" y="123"/>
                    </a:lnTo>
                    <a:lnTo>
                      <a:pt x="56" y="124"/>
                    </a:lnTo>
                    <a:lnTo>
                      <a:pt x="55" y="134"/>
                    </a:lnTo>
                    <a:lnTo>
                      <a:pt x="51" y="141"/>
                    </a:lnTo>
                    <a:lnTo>
                      <a:pt x="43" y="147"/>
                    </a:lnTo>
                    <a:lnTo>
                      <a:pt x="38" y="153"/>
                    </a:lnTo>
                    <a:lnTo>
                      <a:pt x="35" y="164"/>
                    </a:lnTo>
                    <a:lnTo>
                      <a:pt x="33" y="175"/>
                    </a:lnTo>
                    <a:lnTo>
                      <a:pt x="31" y="186"/>
                    </a:lnTo>
                    <a:lnTo>
                      <a:pt x="27" y="197"/>
                    </a:lnTo>
                    <a:lnTo>
                      <a:pt x="28" y="205"/>
                    </a:lnTo>
                    <a:lnTo>
                      <a:pt x="30" y="211"/>
                    </a:lnTo>
                    <a:lnTo>
                      <a:pt x="32" y="217"/>
                    </a:lnTo>
                    <a:lnTo>
                      <a:pt x="35" y="221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3" y="244"/>
                    </a:lnTo>
                    <a:lnTo>
                      <a:pt x="57" y="253"/>
                    </a:lnTo>
                    <a:lnTo>
                      <a:pt x="65" y="272"/>
                    </a:lnTo>
                    <a:lnTo>
                      <a:pt x="64" y="294"/>
                    </a:lnTo>
                    <a:lnTo>
                      <a:pt x="57" y="316"/>
                    </a:lnTo>
                    <a:lnTo>
                      <a:pt x="46" y="337"/>
                    </a:lnTo>
                    <a:lnTo>
                      <a:pt x="39" y="352"/>
                    </a:lnTo>
                    <a:lnTo>
                      <a:pt x="35" y="367"/>
                    </a:lnTo>
                    <a:lnTo>
                      <a:pt x="31" y="382"/>
                    </a:lnTo>
                    <a:lnTo>
                      <a:pt x="26" y="397"/>
                    </a:lnTo>
                    <a:lnTo>
                      <a:pt x="18" y="424"/>
                    </a:lnTo>
                    <a:lnTo>
                      <a:pt x="12" y="451"/>
                    </a:lnTo>
                    <a:lnTo>
                      <a:pt x="7" y="479"/>
                    </a:lnTo>
                    <a:lnTo>
                      <a:pt x="3" y="506"/>
                    </a:lnTo>
                    <a:lnTo>
                      <a:pt x="1" y="533"/>
                    </a:lnTo>
                    <a:lnTo>
                      <a:pt x="0" y="560"/>
                    </a:lnTo>
                    <a:lnTo>
                      <a:pt x="1" y="588"/>
                    </a:lnTo>
                    <a:lnTo>
                      <a:pt x="3" y="615"/>
                    </a:lnTo>
                    <a:lnTo>
                      <a:pt x="6" y="624"/>
                    </a:lnTo>
                    <a:lnTo>
                      <a:pt x="11" y="633"/>
                    </a:lnTo>
                    <a:lnTo>
                      <a:pt x="17" y="642"/>
                    </a:lnTo>
                    <a:lnTo>
                      <a:pt x="26" y="650"/>
                    </a:lnTo>
                    <a:lnTo>
                      <a:pt x="34" y="657"/>
                    </a:lnTo>
                    <a:lnTo>
                      <a:pt x="42" y="664"/>
                    </a:lnTo>
                    <a:lnTo>
                      <a:pt x="52" y="670"/>
                    </a:lnTo>
                    <a:lnTo>
                      <a:pt x="61" y="676"/>
                    </a:lnTo>
                    <a:lnTo>
                      <a:pt x="70" y="683"/>
                    </a:lnTo>
                    <a:lnTo>
                      <a:pt x="80" y="689"/>
                    </a:lnTo>
                    <a:lnTo>
                      <a:pt x="89" y="693"/>
                    </a:lnTo>
                    <a:lnTo>
                      <a:pt x="99" y="697"/>
                    </a:lnTo>
                    <a:lnTo>
                      <a:pt x="108" y="700"/>
                    </a:lnTo>
                    <a:lnTo>
                      <a:pt x="118" y="703"/>
                    </a:lnTo>
                    <a:lnTo>
                      <a:pt x="129" y="705"/>
                    </a:lnTo>
                    <a:lnTo>
                      <a:pt x="140" y="706"/>
                    </a:lnTo>
                    <a:lnTo>
                      <a:pt x="147" y="711"/>
                    </a:lnTo>
                    <a:lnTo>
                      <a:pt x="154" y="715"/>
                    </a:lnTo>
                    <a:lnTo>
                      <a:pt x="159" y="720"/>
                    </a:lnTo>
                    <a:lnTo>
                      <a:pt x="160" y="726"/>
                    </a:lnTo>
                    <a:lnTo>
                      <a:pt x="153" y="753"/>
                    </a:lnTo>
                    <a:lnTo>
                      <a:pt x="150" y="780"/>
                    </a:lnTo>
                    <a:lnTo>
                      <a:pt x="153" y="807"/>
                    </a:lnTo>
                    <a:lnTo>
                      <a:pt x="160" y="831"/>
                    </a:lnTo>
                    <a:lnTo>
                      <a:pt x="169" y="853"/>
                    </a:lnTo>
                    <a:lnTo>
                      <a:pt x="179" y="874"/>
                    </a:lnTo>
                    <a:lnTo>
                      <a:pt x="190" y="894"/>
                    </a:lnTo>
                    <a:lnTo>
                      <a:pt x="203" y="914"/>
                    </a:lnTo>
                    <a:lnTo>
                      <a:pt x="216" y="933"/>
                    </a:lnTo>
                    <a:lnTo>
                      <a:pt x="232" y="952"/>
                    </a:lnTo>
                    <a:lnTo>
                      <a:pt x="249" y="970"/>
                    </a:lnTo>
                    <a:lnTo>
                      <a:pt x="268" y="987"/>
                    </a:lnTo>
                    <a:lnTo>
                      <a:pt x="271" y="989"/>
                    </a:lnTo>
                    <a:lnTo>
                      <a:pt x="275" y="990"/>
                    </a:lnTo>
                    <a:lnTo>
                      <a:pt x="279" y="991"/>
                    </a:lnTo>
                    <a:lnTo>
                      <a:pt x="283" y="991"/>
                    </a:lnTo>
                    <a:lnTo>
                      <a:pt x="287" y="990"/>
                    </a:lnTo>
                    <a:lnTo>
                      <a:pt x="293" y="989"/>
                    </a:lnTo>
                    <a:lnTo>
                      <a:pt x="298" y="987"/>
                    </a:lnTo>
                    <a:lnTo>
                      <a:pt x="303" y="983"/>
                    </a:lnTo>
                    <a:lnTo>
                      <a:pt x="314" y="961"/>
                    </a:lnTo>
                    <a:lnTo>
                      <a:pt x="319" y="940"/>
                    </a:lnTo>
                    <a:lnTo>
                      <a:pt x="320" y="919"/>
                    </a:lnTo>
                    <a:lnTo>
                      <a:pt x="327" y="898"/>
                    </a:lnTo>
                    <a:lnTo>
                      <a:pt x="333" y="884"/>
                    </a:lnTo>
                    <a:lnTo>
                      <a:pt x="339" y="870"/>
                    </a:lnTo>
                    <a:lnTo>
                      <a:pt x="347" y="856"/>
                    </a:lnTo>
                    <a:lnTo>
                      <a:pt x="353" y="842"/>
                    </a:lnTo>
                    <a:lnTo>
                      <a:pt x="361" y="829"/>
                    </a:lnTo>
                    <a:lnTo>
                      <a:pt x="370" y="818"/>
                    </a:lnTo>
                    <a:lnTo>
                      <a:pt x="379" y="809"/>
                    </a:lnTo>
                    <a:lnTo>
                      <a:pt x="391" y="803"/>
                    </a:lnTo>
                    <a:lnTo>
                      <a:pt x="396" y="805"/>
                    </a:lnTo>
                    <a:lnTo>
                      <a:pt x="401" y="809"/>
                    </a:lnTo>
                    <a:lnTo>
                      <a:pt x="407" y="814"/>
                    </a:lnTo>
                    <a:lnTo>
                      <a:pt x="412" y="821"/>
                    </a:lnTo>
                    <a:lnTo>
                      <a:pt x="418" y="829"/>
                    </a:lnTo>
                    <a:lnTo>
                      <a:pt x="423" y="837"/>
                    </a:lnTo>
                    <a:lnTo>
                      <a:pt x="428" y="847"/>
                    </a:lnTo>
                    <a:lnTo>
                      <a:pt x="432" y="855"/>
                    </a:lnTo>
                    <a:lnTo>
                      <a:pt x="441" y="868"/>
                    </a:lnTo>
                    <a:lnTo>
                      <a:pt x="451" y="879"/>
                    </a:lnTo>
                    <a:lnTo>
                      <a:pt x="464" y="888"/>
                    </a:lnTo>
                    <a:lnTo>
                      <a:pt x="478" y="895"/>
                    </a:lnTo>
                    <a:lnTo>
                      <a:pt x="493" y="900"/>
                    </a:lnTo>
                    <a:lnTo>
                      <a:pt x="508" y="904"/>
                    </a:lnTo>
                    <a:lnTo>
                      <a:pt x="524" y="905"/>
                    </a:lnTo>
                    <a:lnTo>
                      <a:pt x="540" y="905"/>
                    </a:lnTo>
                    <a:lnTo>
                      <a:pt x="550" y="896"/>
                    </a:lnTo>
                    <a:lnTo>
                      <a:pt x="556" y="881"/>
                    </a:lnTo>
                    <a:lnTo>
                      <a:pt x="560" y="862"/>
                    </a:lnTo>
                    <a:lnTo>
                      <a:pt x="561" y="845"/>
                    </a:lnTo>
                    <a:lnTo>
                      <a:pt x="566" y="842"/>
                    </a:lnTo>
                    <a:lnTo>
                      <a:pt x="572" y="840"/>
                    </a:lnTo>
                    <a:lnTo>
                      <a:pt x="579" y="839"/>
                    </a:lnTo>
                    <a:lnTo>
                      <a:pt x="583" y="839"/>
                    </a:lnTo>
                    <a:lnTo>
                      <a:pt x="588" y="841"/>
                    </a:lnTo>
                    <a:lnTo>
                      <a:pt x="593" y="844"/>
                    </a:lnTo>
                    <a:lnTo>
                      <a:pt x="597" y="847"/>
                    </a:lnTo>
                    <a:lnTo>
                      <a:pt x="601" y="850"/>
                    </a:lnTo>
                    <a:lnTo>
                      <a:pt x="604" y="853"/>
                    </a:lnTo>
                    <a:lnTo>
                      <a:pt x="609" y="857"/>
                    </a:lnTo>
                    <a:lnTo>
                      <a:pt x="612" y="860"/>
                    </a:lnTo>
                    <a:lnTo>
                      <a:pt x="615" y="864"/>
                    </a:lnTo>
                    <a:lnTo>
                      <a:pt x="619" y="871"/>
                    </a:lnTo>
                    <a:lnTo>
                      <a:pt x="621" y="879"/>
                    </a:lnTo>
                    <a:lnTo>
                      <a:pt x="624" y="886"/>
                    </a:lnTo>
                    <a:lnTo>
                      <a:pt x="628" y="891"/>
                    </a:lnTo>
                    <a:lnTo>
                      <a:pt x="635" y="892"/>
                    </a:lnTo>
                    <a:lnTo>
                      <a:pt x="640" y="892"/>
                    </a:lnTo>
                    <a:lnTo>
                      <a:pt x="644" y="892"/>
                    </a:lnTo>
                    <a:lnTo>
                      <a:pt x="650" y="893"/>
                    </a:lnTo>
                    <a:lnTo>
                      <a:pt x="663" y="891"/>
                    </a:lnTo>
                    <a:lnTo>
                      <a:pt x="676" y="886"/>
                    </a:lnTo>
                    <a:lnTo>
                      <a:pt x="688" y="881"/>
                    </a:lnTo>
                    <a:lnTo>
                      <a:pt x="700" y="875"/>
                    </a:lnTo>
                    <a:lnTo>
                      <a:pt x="712" y="868"/>
                    </a:lnTo>
                    <a:lnTo>
                      <a:pt x="723" y="862"/>
                    </a:lnTo>
                    <a:lnTo>
                      <a:pt x="735" y="855"/>
                    </a:lnTo>
                    <a:lnTo>
                      <a:pt x="747" y="850"/>
                    </a:lnTo>
                    <a:lnTo>
                      <a:pt x="747" y="846"/>
                    </a:lnTo>
                    <a:lnTo>
                      <a:pt x="746" y="841"/>
                    </a:lnTo>
                    <a:lnTo>
                      <a:pt x="745" y="836"/>
                    </a:lnTo>
                    <a:lnTo>
                      <a:pt x="745" y="832"/>
                    </a:lnTo>
                    <a:lnTo>
                      <a:pt x="752" y="829"/>
                    </a:lnTo>
                    <a:lnTo>
                      <a:pt x="759" y="826"/>
                    </a:lnTo>
                    <a:lnTo>
                      <a:pt x="766" y="824"/>
                    </a:lnTo>
                    <a:lnTo>
                      <a:pt x="772" y="821"/>
                    </a:lnTo>
                    <a:lnTo>
                      <a:pt x="778" y="819"/>
                    </a:lnTo>
                    <a:lnTo>
                      <a:pt x="785" y="817"/>
                    </a:lnTo>
                    <a:lnTo>
                      <a:pt x="790" y="816"/>
                    </a:lnTo>
                    <a:lnTo>
                      <a:pt x="795" y="816"/>
                    </a:lnTo>
                    <a:lnTo>
                      <a:pt x="815" y="817"/>
                    </a:lnTo>
                    <a:lnTo>
                      <a:pt x="835" y="819"/>
                    </a:lnTo>
                    <a:lnTo>
                      <a:pt x="855" y="821"/>
                    </a:lnTo>
                    <a:lnTo>
                      <a:pt x="875" y="824"/>
                    </a:lnTo>
                    <a:lnTo>
                      <a:pt x="895" y="827"/>
                    </a:lnTo>
                    <a:lnTo>
                      <a:pt x="915" y="830"/>
                    </a:lnTo>
                    <a:lnTo>
                      <a:pt x="935" y="833"/>
                    </a:lnTo>
                    <a:lnTo>
                      <a:pt x="955" y="835"/>
                    </a:lnTo>
                    <a:lnTo>
                      <a:pt x="961" y="809"/>
                    </a:lnTo>
                    <a:lnTo>
                      <a:pt x="965" y="783"/>
                    </a:lnTo>
                    <a:lnTo>
                      <a:pt x="968" y="757"/>
                    </a:lnTo>
                    <a:lnTo>
                      <a:pt x="972" y="731"/>
                    </a:lnTo>
                    <a:lnTo>
                      <a:pt x="977" y="705"/>
                    </a:lnTo>
                    <a:lnTo>
                      <a:pt x="983" y="680"/>
                    </a:lnTo>
                    <a:lnTo>
                      <a:pt x="991" y="657"/>
                    </a:lnTo>
                    <a:lnTo>
                      <a:pt x="1002" y="634"/>
                    </a:lnTo>
                    <a:lnTo>
                      <a:pt x="1005" y="632"/>
                    </a:lnTo>
                    <a:lnTo>
                      <a:pt x="1008" y="631"/>
                    </a:lnTo>
                    <a:lnTo>
                      <a:pt x="1012" y="630"/>
                    </a:lnTo>
                    <a:lnTo>
                      <a:pt x="1017" y="630"/>
                    </a:lnTo>
                    <a:lnTo>
                      <a:pt x="1023" y="629"/>
                    </a:lnTo>
                    <a:lnTo>
                      <a:pt x="1028" y="627"/>
                    </a:lnTo>
                    <a:lnTo>
                      <a:pt x="1032" y="622"/>
                    </a:lnTo>
                    <a:lnTo>
                      <a:pt x="1035" y="616"/>
                    </a:lnTo>
                    <a:lnTo>
                      <a:pt x="1039" y="591"/>
                    </a:lnTo>
                    <a:lnTo>
                      <a:pt x="1043" y="564"/>
                    </a:lnTo>
                    <a:lnTo>
                      <a:pt x="1045" y="539"/>
                    </a:lnTo>
                    <a:lnTo>
                      <a:pt x="1042" y="516"/>
                    </a:lnTo>
                    <a:lnTo>
                      <a:pt x="1038" y="503"/>
                    </a:lnTo>
                    <a:lnTo>
                      <a:pt x="1031" y="491"/>
                    </a:lnTo>
                    <a:lnTo>
                      <a:pt x="1023" y="478"/>
                    </a:lnTo>
                    <a:lnTo>
                      <a:pt x="1013" y="466"/>
                    </a:lnTo>
                    <a:lnTo>
                      <a:pt x="1003" y="454"/>
                    </a:lnTo>
                    <a:lnTo>
                      <a:pt x="993" y="440"/>
                    </a:lnTo>
                    <a:lnTo>
                      <a:pt x="984" y="428"/>
                    </a:lnTo>
                    <a:lnTo>
                      <a:pt x="977" y="415"/>
                    </a:lnTo>
                    <a:lnTo>
                      <a:pt x="977" y="389"/>
                    </a:lnTo>
                    <a:lnTo>
                      <a:pt x="980" y="362"/>
                    </a:lnTo>
                    <a:lnTo>
                      <a:pt x="985" y="335"/>
                    </a:lnTo>
                    <a:lnTo>
                      <a:pt x="990" y="306"/>
                    </a:lnTo>
                    <a:lnTo>
                      <a:pt x="978" y="297"/>
                    </a:lnTo>
                    <a:lnTo>
                      <a:pt x="965" y="288"/>
                    </a:lnTo>
                    <a:lnTo>
                      <a:pt x="953" y="278"/>
                    </a:lnTo>
                    <a:lnTo>
                      <a:pt x="941" y="268"/>
                    </a:lnTo>
                    <a:lnTo>
                      <a:pt x="930" y="258"/>
                    </a:lnTo>
                    <a:lnTo>
                      <a:pt x="918" y="247"/>
                    </a:lnTo>
                    <a:lnTo>
                      <a:pt x="907" y="236"/>
                    </a:lnTo>
                    <a:lnTo>
                      <a:pt x="895" y="226"/>
                    </a:lnTo>
                    <a:lnTo>
                      <a:pt x="884" y="215"/>
                    </a:lnTo>
                    <a:lnTo>
                      <a:pt x="872" y="204"/>
                    </a:lnTo>
                    <a:lnTo>
                      <a:pt x="861" y="193"/>
                    </a:lnTo>
                    <a:lnTo>
                      <a:pt x="849" y="183"/>
                    </a:lnTo>
                    <a:lnTo>
                      <a:pt x="838" y="173"/>
                    </a:lnTo>
                    <a:lnTo>
                      <a:pt x="825" y="163"/>
                    </a:lnTo>
                    <a:lnTo>
                      <a:pt x="813" y="154"/>
                    </a:lnTo>
                    <a:lnTo>
                      <a:pt x="800" y="145"/>
                    </a:lnTo>
                    <a:lnTo>
                      <a:pt x="791" y="139"/>
                    </a:lnTo>
                    <a:lnTo>
                      <a:pt x="781" y="132"/>
                    </a:lnTo>
                    <a:lnTo>
                      <a:pt x="770" y="124"/>
                    </a:lnTo>
                    <a:lnTo>
                      <a:pt x="759" y="116"/>
                    </a:lnTo>
                    <a:lnTo>
                      <a:pt x="747" y="109"/>
                    </a:lnTo>
                    <a:lnTo>
                      <a:pt x="736" y="101"/>
                    </a:lnTo>
                    <a:lnTo>
                      <a:pt x="724" y="94"/>
                    </a:lnTo>
                    <a:lnTo>
                      <a:pt x="712" y="88"/>
                    </a:lnTo>
                    <a:lnTo>
                      <a:pt x="700" y="84"/>
                    </a:lnTo>
                    <a:lnTo>
                      <a:pt x="688" y="81"/>
                    </a:lnTo>
                    <a:lnTo>
                      <a:pt x="676" y="79"/>
                    </a:lnTo>
                    <a:lnTo>
                      <a:pt x="664" y="79"/>
                    </a:lnTo>
                    <a:lnTo>
                      <a:pt x="652" y="82"/>
                    </a:lnTo>
                    <a:lnTo>
                      <a:pt x="642" y="88"/>
                    </a:lnTo>
                    <a:lnTo>
                      <a:pt x="631" y="96"/>
                    </a:lnTo>
                    <a:lnTo>
                      <a:pt x="621" y="107"/>
                    </a:lnTo>
                    <a:lnTo>
                      <a:pt x="614" y="109"/>
                    </a:lnTo>
                    <a:lnTo>
                      <a:pt x="606" y="104"/>
                    </a:lnTo>
                    <a:lnTo>
                      <a:pt x="599" y="99"/>
                    </a:lnTo>
                    <a:lnTo>
                      <a:pt x="591" y="104"/>
                    </a:lnTo>
                    <a:lnTo>
                      <a:pt x="592" y="108"/>
                    </a:lnTo>
                    <a:lnTo>
                      <a:pt x="594" y="112"/>
                    </a:lnTo>
                    <a:lnTo>
                      <a:pt x="596" y="117"/>
                    </a:lnTo>
                    <a:lnTo>
                      <a:pt x="598" y="121"/>
                    </a:lnTo>
                    <a:lnTo>
                      <a:pt x="586" y="119"/>
                    </a:lnTo>
                    <a:lnTo>
                      <a:pt x="573" y="117"/>
                    </a:lnTo>
                    <a:lnTo>
                      <a:pt x="558" y="116"/>
                    </a:lnTo>
                    <a:lnTo>
                      <a:pt x="545" y="115"/>
                    </a:lnTo>
                    <a:lnTo>
                      <a:pt x="530" y="114"/>
                    </a:lnTo>
                    <a:lnTo>
                      <a:pt x="516" y="113"/>
                    </a:lnTo>
                    <a:lnTo>
                      <a:pt x="502" y="112"/>
                    </a:lnTo>
                    <a:lnTo>
                      <a:pt x="488" y="110"/>
                    </a:lnTo>
                    <a:lnTo>
                      <a:pt x="474" y="107"/>
                    </a:lnTo>
                    <a:lnTo>
                      <a:pt x="461" y="104"/>
                    </a:lnTo>
                    <a:lnTo>
                      <a:pt x="449" y="99"/>
                    </a:lnTo>
                    <a:lnTo>
                      <a:pt x="437" y="93"/>
                    </a:lnTo>
                    <a:lnTo>
                      <a:pt x="428" y="85"/>
                    </a:lnTo>
                    <a:lnTo>
                      <a:pt x="419" y="75"/>
                    </a:lnTo>
                    <a:lnTo>
                      <a:pt x="411" y="62"/>
                    </a:lnTo>
                    <a:lnTo>
                      <a:pt x="406" y="48"/>
                    </a:lnTo>
                    <a:lnTo>
                      <a:pt x="394" y="46"/>
                    </a:lnTo>
                    <a:lnTo>
                      <a:pt x="393" y="39"/>
                    </a:lnTo>
                    <a:lnTo>
                      <a:pt x="395" y="32"/>
                    </a:lnTo>
                    <a:lnTo>
                      <a:pt x="397" y="24"/>
                    </a:lnTo>
                    <a:lnTo>
                      <a:pt x="397" y="17"/>
                    </a:lnTo>
                    <a:lnTo>
                      <a:pt x="395" y="15"/>
                    </a:lnTo>
                    <a:lnTo>
                      <a:pt x="393" y="15"/>
                    </a:lnTo>
                    <a:lnTo>
                      <a:pt x="390" y="14"/>
                    </a:lnTo>
                    <a:lnTo>
                      <a:pt x="384" y="12"/>
                    </a:lnTo>
                    <a:close/>
                  </a:path>
                </a:pathLst>
              </a:custGeom>
              <a:solidFill>
                <a:srgbClr val="F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53" name="Freeform 192"/>
              <p:cNvSpPr>
                <a:spLocks/>
              </p:cNvSpPr>
              <p:nvPr/>
            </p:nvSpPr>
            <p:spPr bwMode="auto">
              <a:xfrm>
                <a:off x="2701" y="1395"/>
                <a:ext cx="51" cy="98"/>
              </a:xfrm>
              <a:custGeom>
                <a:avLst/>
                <a:gdLst>
                  <a:gd name="T0" fmla="*/ 0 w 154"/>
                  <a:gd name="T1" fmla="*/ 0 h 293"/>
                  <a:gd name="T2" fmla="*/ 0 w 154"/>
                  <a:gd name="T3" fmla="*/ 0 h 293"/>
                  <a:gd name="T4" fmla="*/ 0 w 154"/>
                  <a:gd name="T5" fmla="*/ 0 h 293"/>
                  <a:gd name="T6" fmla="*/ 0 w 154"/>
                  <a:gd name="T7" fmla="*/ 0 h 293"/>
                  <a:gd name="T8" fmla="*/ 0 w 154"/>
                  <a:gd name="T9" fmla="*/ 0 h 293"/>
                  <a:gd name="T10" fmla="*/ 0 w 154"/>
                  <a:gd name="T11" fmla="*/ 0 h 293"/>
                  <a:gd name="T12" fmla="*/ 0 w 154"/>
                  <a:gd name="T13" fmla="*/ 0 h 293"/>
                  <a:gd name="T14" fmla="*/ 0 w 154"/>
                  <a:gd name="T15" fmla="*/ 0 h 293"/>
                  <a:gd name="T16" fmla="*/ 0 w 154"/>
                  <a:gd name="T17" fmla="*/ 0 h 293"/>
                  <a:gd name="T18" fmla="*/ 0 w 154"/>
                  <a:gd name="T19" fmla="*/ 0 h 293"/>
                  <a:gd name="T20" fmla="*/ 0 w 154"/>
                  <a:gd name="T21" fmla="*/ 0 h 293"/>
                  <a:gd name="T22" fmla="*/ 0 w 154"/>
                  <a:gd name="T23" fmla="*/ 0 h 293"/>
                  <a:gd name="T24" fmla="*/ 0 w 154"/>
                  <a:gd name="T25" fmla="*/ 0 h 293"/>
                  <a:gd name="T26" fmla="*/ 0 w 154"/>
                  <a:gd name="T27" fmla="*/ 0 h 293"/>
                  <a:gd name="T28" fmla="*/ 0 w 154"/>
                  <a:gd name="T29" fmla="*/ 0 h 293"/>
                  <a:gd name="T30" fmla="*/ 0 w 154"/>
                  <a:gd name="T31" fmla="*/ 0 h 293"/>
                  <a:gd name="T32" fmla="*/ 0 w 154"/>
                  <a:gd name="T33" fmla="*/ 0 h 293"/>
                  <a:gd name="T34" fmla="*/ 0 w 154"/>
                  <a:gd name="T35" fmla="*/ 0 h 293"/>
                  <a:gd name="T36" fmla="*/ 0 w 154"/>
                  <a:gd name="T37" fmla="*/ 0 h 293"/>
                  <a:gd name="T38" fmla="*/ 0 w 154"/>
                  <a:gd name="T39" fmla="*/ 0 h 293"/>
                  <a:gd name="T40" fmla="*/ 0 w 154"/>
                  <a:gd name="T41" fmla="*/ 0 h 293"/>
                  <a:gd name="T42" fmla="*/ 0 w 154"/>
                  <a:gd name="T43" fmla="*/ 0 h 293"/>
                  <a:gd name="T44" fmla="*/ 0 w 154"/>
                  <a:gd name="T45" fmla="*/ 0 h 293"/>
                  <a:gd name="T46" fmla="*/ 0 w 154"/>
                  <a:gd name="T47" fmla="*/ 0 h 293"/>
                  <a:gd name="T48" fmla="*/ 0 w 154"/>
                  <a:gd name="T49" fmla="*/ 0 h 293"/>
                  <a:gd name="T50" fmla="*/ 0 w 154"/>
                  <a:gd name="T51" fmla="*/ 0 h 293"/>
                  <a:gd name="T52" fmla="*/ 0 w 154"/>
                  <a:gd name="T53" fmla="*/ 0 h 293"/>
                  <a:gd name="T54" fmla="*/ 0 w 154"/>
                  <a:gd name="T55" fmla="*/ 0 h 293"/>
                  <a:gd name="T56" fmla="*/ 0 w 154"/>
                  <a:gd name="T57" fmla="*/ 0 h 293"/>
                  <a:gd name="T58" fmla="*/ 0 w 154"/>
                  <a:gd name="T59" fmla="*/ 0 h 293"/>
                  <a:gd name="T60" fmla="*/ 0 w 154"/>
                  <a:gd name="T61" fmla="*/ 0 h 293"/>
                  <a:gd name="T62" fmla="*/ 0 w 154"/>
                  <a:gd name="T63" fmla="*/ 0 h 293"/>
                  <a:gd name="T64" fmla="*/ 0 w 154"/>
                  <a:gd name="T65" fmla="*/ 0 h 293"/>
                  <a:gd name="T66" fmla="*/ 0 w 154"/>
                  <a:gd name="T67" fmla="*/ 0 h 293"/>
                  <a:gd name="T68" fmla="*/ 0 w 154"/>
                  <a:gd name="T69" fmla="*/ 0 h 293"/>
                  <a:gd name="T70" fmla="*/ 0 w 154"/>
                  <a:gd name="T71" fmla="*/ 0 h 293"/>
                  <a:gd name="T72" fmla="*/ 0 w 154"/>
                  <a:gd name="T73" fmla="*/ 0 h 293"/>
                  <a:gd name="T74" fmla="*/ 0 w 154"/>
                  <a:gd name="T75" fmla="*/ 0 h 293"/>
                  <a:gd name="T76" fmla="*/ 0 w 154"/>
                  <a:gd name="T77" fmla="*/ 0 h 293"/>
                  <a:gd name="T78" fmla="*/ 0 w 154"/>
                  <a:gd name="T79" fmla="*/ 0 h 293"/>
                  <a:gd name="T80" fmla="*/ 0 w 154"/>
                  <a:gd name="T81" fmla="*/ 0 h 293"/>
                  <a:gd name="T82" fmla="*/ 0 w 154"/>
                  <a:gd name="T83" fmla="*/ 0 h 293"/>
                  <a:gd name="T84" fmla="*/ 0 w 154"/>
                  <a:gd name="T85" fmla="*/ 0 h 293"/>
                  <a:gd name="T86" fmla="*/ 0 w 154"/>
                  <a:gd name="T87" fmla="*/ 0 h 293"/>
                  <a:gd name="T88" fmla="*/ 0 w 154"/>
                  <a:gd name="T89" fmla="*/ 0 h 293"/>
                  <a:gd name="T90" fmla="*/ 0 w 154"/>
                  <a:gd name="T91" fmla="*/ 0 h 29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54"/>
                  <a:gd name="T139" fmla="*/ 0 h 293"/>
                  <a:gd name="T140" fmla="*/ 154 w 154"/>
                  <a:gd name="T141" fmla="*/ 293 h 29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54" h="293">
                    <a:moveTo>
                      <a:pt x="0" y="276"/>
                    </a:moveTo>
                    <a:lnTo>
                      <a:pt x="8" y="241"/>
                    </a:lnTo>
                    <a:lnTo>
                      <a:pt x="11" y="205"/>
                    </a:lnTo>
                    <a:lnTo>
                      <a:pt x="14" y="170"/>
                    </a:lnTo>
                    <a:lnTo>
                      <a:pt x="23" y="135"/>
                    </a:lnTo>
                    <a:lnTo>
                      <a:pt x="34" y="118"/>
                    </a:lnTo>
                    <a:lnTo>
                      <a:pt x="48" y="104"/>
                    </a:lnTo>
                    <a:lnTo>
                      <a:pt x="64" y="91"/>
                    </a:lnTo>
                    <a:lnTo>
                      <a:pt x="81" y="79"/>
                    </a:lnTo>
                    <a:lnTo>
                      <a:pt x="96" y="66"/>
                    </a:lnTo>
                    <a:lnTo>
                      <a:pt x="110" y="51"/>
                    </a:lnTo>
                    <a:lnTo>
                      <a:pt x="120" y="33"/>
                    </a:lnTo>
                    <a:lnTo>
                      <a:pt x="125" y="11"/>
                    </a:lnTo>
                    <a:lnTo>
                      <a:pt x="131" y="7"/>
                    </a:lnTo>
                    <a:lnTo>
                      <a:pt x="137" y="3"/>
                    </a:lnTo>
                    <a:lnTo>
                      <a:pt x="142" y="0"/>
                    </a:lnTo>
                    <a:lnTo>
                      <a:pt x="144" y="1"/>
                    </a:lnTo>
                    <a:lnTo>
                      <a:pt x="150" y="19"/>
                    </a:lnTo>
                    <a:lnTo>
                      <a:pt x="154" y="35"/>
                    </a:lnTo>
                    <a:lnTo>
                      <a:pt x="154" y="52"/>
                    </a:lnTo>
                    <a:lnTo>
                      <a:pt x="150" y="68"/>
                    </a:lnTo>
                    <a:lnTo>
                      <a:pt x="145" y="85"/>
                    </a:lnTo>
                    <a:lnTo>
                      <a:pt x="138" y="101"/>
                    </a:lnTo>
                    <a:lnTo>
                      <a:pt x="127" y="117"/>
                    </a:lnTo>
                    <a:lnTo>
                      <a:pt x="115" y="133"/>
                    </a:lnTo>
                    <a:lnTo>
                      <a:pt x="104" y="147"/>
                    </a:lnTo>
                    <a:lnTo>
                      <a:pt x="97" y="162"/>
                    </a:lnTo>
                    <a:lnTo>
                      <a:pt x="90" y="178"/>
                    </a:lnTo>
                    <a:lnTo>
                      <a:pt x="85" y="195"/>
                    </a:lnTo>
                    <a:lnTo>
                      <a:pt x="81" y="212"/>
                    </a:lnTo>
                    <a:lnTo>
                      <a:pt x="75" y="229"/>
                    </a:lnTo>
                    <a:lnTo>
                      <a:pt x="69" y="247"/>
                    </a:lnTo>
                    <a:lnTo>
                      <a:pt x="63" y="265"/>
                    </a:lnTo>
                    <a:lnTo>
                      <a:pt x="61" y="273"/>
                    </a:lnTo>
                    <a:lnTo>
                      <a:pt x="57" y="279"/>
                    </a:lnTo>
                    <a:lnTo>
                      <a:pt x="50" y="285"/>
                    </a:lnTo>
                    <a:lnTo>
                      <a:pt x="43" y="289"/>
                    </a:lnTo>
                    <a:lnTo>
                      <a:pt x="40" y="290"/>
                    </a:lnTo>
                    <a:lnTo>
                      <a:pt x="36" y="289"/>
                    </a:lnTo>
                    <a:lnTo>
                      <a:pt x="32" y="289"/>
                    </a:lnTo>
                    <a:lnTo>
                      <a:pt x="27" y="288"/>
                    </a:lnTo>
                    <a:lnTo>
                      <a:pt x="23" y="288"/>
                    </a:lnTo>
                    <a:lnTo>
                      <a:pt x="18" y="288"/>
                    </a:lnTo>
                    <a:lnTo>
                      <a:pt x="13" y="290"/>
                    </a:lnTo>
                    <a:lnTo>
                      <a:pt x="8" y="293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E093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54" name="Freeform 193"/>
              <p:cNvSpPr>
                <a:spLocks/>
              </p:cNvSpPr>
              <p:nvPr/>
            </p:nvSpPr>
            <p:spPr bwMode="auto">
              <a:xfrm>
                <a:off x="2610" y="1211"/>
                <a:ext cx="361" cy="294"/>
              </a:xfrm>
              <a:custGeom>
                <a:avLst/>
                <a:gdLst>
                  <a:gd name="T0" fmla="*/ 0 w 1083"/>
                  <a:gd name="T1" fmla="*/ 0 h 1024"/>
                  <a:gd name="T2" fmla="*/ 0 w 1083"/>
                  <a:gd name="T3" fmla="*/ 0 h 1024"/>
                  <a:gd name="T4" fmla="*/ 0 w 1083"/>
                  <a:gd name="T5" fmla="*/ 0 h 1024"/>
                  <a:gd name="T6" fmla="*/ 0 w 1083"/>
                  <a:gd name="T7" fmla="*/ 0 h 1024"/>
                  <a:gd name="T8" fmla="*/ 0 w 1083"/>
                  <a:gd name="T9" fmla="*/ 0 h 1024"/>
                  <a:gd name="T10" fmla="*/ 0 w 1083"/>
                  <a:gd name="T11" fmla="*/ 0 h 1024"/>
                  <a:gd name="T12" fmla="*/ 0 w 1083"/>
                  <a:gd name="T13" fmla="*/ 0 h 1024"/>
                  <a:gd name="T14" fmla="*/ 0 w 1083"/>
                  <a:gd name="T15" fmla="*/ 0 h 1024"/>
                  <a:gd name="T16" fmla="*/ 0 w 1083"/>
                  <a:gd name="T17" fmla="*/ 0 h 1024"/>
                  <a:gd name="T18" fmla="*/ 0 w 1083"/>
                  <a:gd name="T19" fmla="*/ 0 h 1024"/>
                  <a:gd name="T20" fmla="*/ 0 w 1083"/>
                  <a:gd name="T21" fmla="*/ 0 h 1024"/>
                  <a:gd name="T22" fmla="*/ 0 w 1083"/>
                  <a:gd name="T23" fmla="*/ 0 h 1024"/>
                  <a:gd name="T24" fmla="*/ 0 w 1083"/>
                  <a:gd name="T25" fmla="*/ 0 h 1024"/>
                  <a:gd name="T26" fmla="*/ 0 w 1083"/>
                  <a:gd name="T27" fmla="*/ 0 h 1024"/>
                  <a:gd name="T28" fmla="*/ 0 w 1083"/>
                  <a:gd name="T29" fmla="*/ 0 h 1024"/>
                  <a:gd name="T30" fmla="*/ 0 w 1083"/>
                  <a:gd name="T31" fmla="*/ 0 h 1024"/>
                  <a:gd name="T32" fmla="*/ 0 w 1083"/>
                  <a:gd name="T33" fmla="*/ 0 h 1024"/>
                  <a:gd name="T34" fmla="*/ 0 w 1083"/>
                  <a:gd name="T35" fmla="*/ 0 h 1024"/>
                  <a:gd name="T36" fmla="*/ 0 w 1083"/>
                  <a:gd name="T37" fmla="*/ 0 h 1024"/>
                  <a:gd name="T38" fmla="*/ 0 w 1083"/>
                  <a:gd name="T39" fmla="*/ 0 h 1024"/>
                  <a:gd name="T40" fmla="*/ 0 w 1083"/>
                  <a:gd name="T41" fmla="*/ 0 h 1024"/>
                  <a:gd name="T42" fmla="*/ 0 w 1083"/>
                  <a:gd name="T43" fmla="*/ 0 h 1024"/>
                  <a:gd name="T44" fmla="*/ 0 w 1083"/>
                  <a:gd name="T45" fmla="*/ 0 h 1024"/>
                  <a:gd name="T46" fmla="*/ 0 w 1083"/>
                  <a:gd name="T47" fmla="*/ 0 h 1024"/>
                  <a:gd name="T48" fmla="*/ 0 w 1083"/>
                  <a:gd name="T49" fmla="*/ 0 h 1024"/>
                  <a:gd name="T50" fmla="*/ 0 w 1083"/>
                  <a:gd name="T51" fmla="*/ 0 h 1024"/>
                  <a:gd name="T52" fmla="*/ 0 w 1083"/>
                  <a:gd name="T53" fmla="*/ 0 h 1024"/>
                  <a:gd name="T54" fmla="*/ 0 w 1083"/>
                  <a:gd name="T55" fmla="*/ 0 h 1024"/>
                  <a:gd name="T56" fmla="*/ 0 w 1083"/>
                  <a:gd name="T57" fmla="*/ 0 h 1024"/>
                  <a:gd name="T58" fmla="*/ 0 w 1083"/>
                  <a:gd name="T59" fmla="*/ 0 h 1024"/>
                  <a:gd name="T60" fmla="*/ 0 w 1083"/>
                  <a:gd name="T61" fmla="*/ 0 h 1024"/>
                  <a:gd name="T62" fmla="*/ 0 w 1083"/>
                  <a:gd name="T63" fmla="*/ 0 h 1024"/>
                  <a:gd name="T64" fmla="*/ 0 w 1083"/>
                  <a:gd name="T65" fmla="*/ 0 h 1024"/>
                  <a:gd name="T66" fmla="*/ 0 w 1083"/>
                  <a:gd name="T67" fmla="*/ 0 h 1024"/>
                  <a:gd name="T68" fmla="*/ 0 w 1083"/>
                  <a:gd name="T69" fmla="*/ 0 h 1024"/>
                  <a:gd name="T70" fmla="*/ 0 w 1083"/>
                  <a:gd name="T71" fmla="*/ 0 h 1024"/>
                  <a:gd name="T72" fmla="*/ 0 w 1083"/>
                  <a:gd name="T73" fmla="*/ 0 h 1024"/>
                  <a:gd name="T74" fmla="*/ 0 w 1083"/>
                  <a:gd name="T75" fmla="*/ 0 h 1024"/>
                  <a:gd name="T76" fmla="*/ 0 w 1083"/>
                  <a:gd name="T77" fmla="*/ 0 h 1024"/>
                  <a:gd name="T78" fmla="*/ 0 w 1083"/>
                  <a:gd name="T79" fmla="*/ 0 h 1024"/>
                  <a:gd name="T80" fmla="*/ 0 w 1083"/>
                  <a:gd name="T81" fmla="*/ 0 h 1024"/>
                  <a:gd name="T82" fmla="*/ 0 w 1083"/>
                  <a:gd name="T83" fmla="*/ 0 h 1024"/>
                  <a:gd name="T84" fmla="*/ 0 w 1083"/>
                  <a:gd name="T85" fmla="*/ 0 h 1024"/>
                  <a:gd name="T86" fmla="*/ 0 w 1083"/>
                  <a:gd name="T87" fmla="*/ 0 h 1024"/>
                  <a:gd name="T88" fmla="*/ 0 w 1083"/>
                  <a:gd name="T89" fmla="*/ 0 h 1024"/>
                  <a:gd name="T90" fmla="*/ 0 w 1083"/>
                  <a:gd name="T91" fmla="*/ 0 h 1024"/>
                  <a:gd name="T92" fmla="*/ 0 w 1083"/>
                  <a:gd name="T93" fmla="*/ 0 h 1024"/>
                  <a:gd name="T94" fmla="*/ 0 w 1083"/>
                  <a:gd name="T95" fmla="*/ 0 h 1024"/>
                  <a:gd name="T96" fmla="*/ 0 w 1083"/>
                  <a:gd name="T97" fmla="*/ 0 h 1024"/>
                  <a:gd name="T98" fmla="*/ 0 w 1083"/>
                  <a:gd name="T99" fmla="*/ 0 h 1024"/>
                  <a:gd name="T100" fmla="*/ 0 w 1083"/>
                  <a:gd name="T101" fmla="*/ 0 h 1024"/>
                  <a:gd name="T102" fmla="*/ 0 w 1083"/>
                  <a:gd name="T103" fmla="*/ 0 h 1024"/>
                  <a:gd name="T104" fmla="*/ 0 w 1083"/>
                  <a:gd name="T105" fmla="*/ 0 h 1024"/>
                  <a:gd name="T106" fmla="*/ 0 w 1083"/>
                  <a:gd name="T107" fmla="*/ 0 h 1024"/>
                  <a:gd name="T108" fmla="*/ 0 w 1083"/>
                  <a:gd name="T109" fmla="*/ 0 h 1024"/>
                  <a:gd name="T110" fmla="*/ 0 w 1083"/>
                  <a:gd name="T111" fmla="*/ 0 h 1024"/>
                  <a:gd name="T112" fmla="*/ 0 w 1083"/>
                  <a:gd name="T113" fmla="*/ 0 h 1024"/>
                  <a:gd name="T114" fmla="*/ 0 w 1083"/>
                  <a:gd name="T115" fmla="*/ 0 h 1024"/>
                  <a:gd name="T116" fmla="*/ 0 w 1083"/>
                  <a:gd name="T117" fmla="*/ 0 h 1024"/>
                  <a:gd name="T118" fmla="*/ 0 w 1083"/>
                  <a:gd name="T119" fmla="*/ 0 h 1024"/>
                  <a:gd name="T120" fmla="*/ 0 w 1083"/>
                  <a:gd name="T121" fmla="*/ 0 h 1024"/>
                  <a:gd name="T122" fmla="*/ 0 w 1083"/>
                  <a:gd name="T123" fmla="*/ 0 h 1024"/>
                  <a:gd name="T124" fmla="*/ 0 w 1083"/>
                  <a:gd name="T125" fmla="*/ 0 h 102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083"/>
                  <a:gd name="T190" fmla="*/ 0 h 1024"/>
                  <a:gd name="T191" fmla="*/ 1083 w 1083"/>
                  <a:gd name="T192" fmla="*/ 1024 h 102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083" h="1024">
                    <a:moveTo>
                      <a:pt x="40" y="198"/>
                    </a:moveTo>
                    <a:lnTo>
                      <a:pt x="45" y="212"/>
                    </a:lnTo>
                    <a:lnTo>
                      <a:pt x="53" y="228"/>
                    </a:lnTo>
                    <a:lnTo>
                      <a:pt x="64" y="245"/>
                    </a:lnTo>
                    <a:lnTo>
                      <a:pt x="73" y="263"/>
                    </a:lnTo>
                    <a:lnTo>
                      <a:pt x="81" y="280"/>
                    </a:lnTo>
                    <a:lnTo>
                      <a:pt x="88" y="295"/>
                    </a:lnTo>
                    <a:lnTo>
                      <a:pt x="89" y="308"/>
                    </a:lnTo>
                    <a:lnTo>
                      <a:pt x="83" y="316"/>
                    </a:lnTo>
                    <a:lnTo>
                      <a:pt x="67" y="335"/>
                    </a:lnTo>
                    <a:lnTo>
                      <a:pt x="53" y="354"/>
                    </a:lnTo>
                    <a:lnTo>
                      <a:pt x="43" y="374"/>
                    </a:lnTo>
                    <a:lnTo>
                      <a:pt x="37" y="395"/>
                    </a:lnTo>
                    <a:lnTo>
                      <a:pt x="32" y="416"/>
                    </a:lnTo>
                    <a:lnTo>
                      <a:pt x="32" y="438"/>
                    </a:lnTo>
                    <a:lnTo>
                      <a:pt x="33" y="461"/>
                    </a:lnTo>
                    <a:lnTo>
                      <a:pt x="37" y="483"/>
                    </a:lnTo>
                    <a:lnTo>
                      <a:pt x="32" y="496"/>
                    </a:lnTo>
                    <a:lnTo>
                      <a:pt x="25" y="526"/>
                    </a:lnTo>
                    <a:lnTo>
                      <a:pt x="18" y="555"/>
                    </a:lnTo>
                    <a:lnTo>
                      <a:pt x="18" y="569"/>
                    </a:lnTo>
                    <a:lnTo>
                      <a:pt x="22" y="589"/>
                    </a:lnTo>
                    <a:lnTo>
                      <a:pt x="27" y="611"/>
                    </a:lnTo>
                    <a:lnTo>
                      <a:pt x="35" y="634"/>
                    </a:lnTo>
                    <a:lnTo>
                      <a:pt x="46" y="656"/>
                    </a:lnTo>
                    <a:lnTo>
                      <a:pt x="59" y="676"/>
                    </a:lnTo>
                    <a:lnTo>
                      <a:pt x="76" y="692"/>
                    </a:lnTo>
                    <a:lnTo>
                      <a:pt x="96" y="701"/>
                    </a:lnTo>
                    <a:lnTo>
                      <a:pt x="119" y="703"/>
                    </a:lnTo>
                    <a:lnTo>
                      <a:pt x="127" y="702"/>
                    </a:lnTo>
                    <a:lnTo>
                      <a:pt x="132" y="703"/>
                    </a:lnTo>
                    <a:lnTo>
                      <a:pt x="137" y="704"/>
                    </a:lnTo>
                    <a:lnTo>
                      <a:pt x="140" y="707"/>
                    </a:lnTo>
                    <a:lnTo>
                      <a:pt x="144" y="711"/>
                    </a:lnTo>
                    <a:lnTo>
                      <a:pt x="150" y="716"/>
                    </a:lnTo>
                    <a:lnTo>
                      <a:pt x="160" y="721"/>
                    </a:lnTo>
                    <a:lnTo>
                      <a:pt x="173" y="727"/>
                    </a:lnTo>
                    <a:lnTo>
                      <a:pt x="170" y="762"/>
                    </a:lnTo>
                    <a:lnTo>
                      <a:pt x="166" y="788"/>
                    </a:lnTo>
                    <a:lnTo>
                      <a:pt x="168" y="813"/>
                    </a:lnTo>
                    <a:lnTo>
                      <a:pt x="180" y="847"/>
                    </a:lnTo>
                    <a:lnTo>
                      <a:pt x="188" y="863"/>
                    </a:lnTo>
                    <a:lnTo>
                      <a:pt x="201" y="890"/>
                    </a:lnTo>
                    <a:lnTo>
                      <a:pt x="220" y="924"/>
                    </a:lnTo>
                    <a:lnTo>
                      <a:pt x="241" y="959"/>
                    </a:lnTo>
                    <a:lnTo>
                      <a:pt x="263" y="989"/>
                    </a:lnTo>
                    <a:lnTo>
                      <a:pt x="284" y="1006"/>
                    </a:lnTo>
                    <a:lnTo>
                      <a:pt x="301" y="1007"/>
                    </a:lnTo>
                    <a:lnTo>
                      <a:pt x="316" y="984"/>
                    </a:lnTo>
                    <a:lnTo>
                      <a:pt x="318" y="961"/>
                    </a:lnTo>
                    <a:lnTo>
                      <a:pt x="324" y="930"/>
                    </a:lnTo>
                    <a:lnTo>
                      <a:pt x="335" y="894"/>
                    </a:lnTo>
                    <a:lnTo>
                      <a:pt x="349" y="857"/>
                    </a:lnTo>
                    <a:lnTo>
                      <a:pt x="365" y="823"/>
                    </a:lnTo>
                    <a:lnTo>
                      <a:pt x="383" y="798"/>
                    </a:lnTo>
                    <a:lnTo>
                      <a:pt x="400" y="785"/>
                    </a:lnTo>
                    <a:lnTo>
                      <a:pt x="419" y="787"/>
                    </a:lnTo>
                    <a:lnTo>
                      <a:pt x="430" y="796"/>
                    </a:lnTo>
                    <a:lnTo>
                      <a:pt x="435" y="806"/>
                    </a:lnTo>
                    <a:lnTo>
                      <a:pt x="438" y="817"/>
                    </a:lnTo>
                    <a:lnTo>
                      <a:pt x="438" y="828"/>
                    </a:lnTo>
                    <a:lnTo>
                      <a:pt x="438" y="840"/>
                    </a:lnTo>
                    <a:lnTo>
                      <a:pt x="441" y="851"/>
                    </a:lnTo>
                    <a:lnTo>
                      <a:pt x="446" y="861"/>
                    </a:lnTo>
                    <a:lnTo>
                      <a:pt x="457" y="870"/>
                    </a:lnTo>
                    <a:lnTo>
                      <a:pt x="465" y="876"/>
                    </a:lnTo>
                    <a:lnTo>
                      <a:pt x="477" y="883"/>
                    </a:lnTo>
                    <a:lnTo>
                      <a:pt x="489" y="891"/>
                    </a:lnTo>
                    <a:lnTo>
                      <a:pt x="504" y="898"/>
                    </a:lnTo>
                    <a:lnTo>
                      <a:pt x="518" y="903"/>
                    </a:lnTo>
                    <a:lnTo>
                      <a:pt x="532" y="907"/>
                    </a:lnTo>
                    <a:lnTo>
                      <a:pt x="543" y="908"/>
                    </a:lnTo>
                    <a:lnTo>
                      <a:pt x="553" y="906"/>
                    </a:lnTo>
                    <a:lnTo>
                      <a:pt x="561" y="897"/>
                    </a:lnTo>
                    <a:lnTo>
                      <a:pt x="564" y="889"/>
                    </a:lnTo>
                    <a:lnTo>
                      <a:pt x="565" y="882"/>
                    </a:lnTo>
                    <a:lnTo>
                      <a:pt x="563" y="876"/>
                    </a:lnTo>
                    <a:lnTo>
                      <a:pt x="562" y="870"/>
                    </a:lnTo>
                    <a:lnTo>
                      <a:pt x="562" y="863"/>
                    </a:lnTo>
                    <a:lnTo>
                      <a:pt x="565" y="855"/>
                    </a:lnTo>
                    <a:lnTo>
                      <a:pt x="574" y="846"/>
                    </a:lnTo>
                    <a:lnTo>
                      <a:pt x="578" y="841"/>
                    </a:lnTo>
                    <a:lnTo>
                      <a:pt x="582" y="834"/>
                    </a:lnTo>
                    <a:lnTo>
                      <a:pt x="587" y="828"/>
                    </a:lnTo>
                    <a:lnTo>
                      <a:pt x="592" y="823"/>
                    </a:lnTo>
                    <a:lnTo>
                      <a:pt x="596" y="818"/>
                    </a:lnTo>
                    <a:lnTo>
                      <a:pt x="602" y="816"/>
                    </a:lnTo>
                    <a:lnTo>
                      <a:pt x="605" y="816"/>
                    </a:lnTo>
                    <a:lnTo>
                      <a:pt x="608" y="819"/>
                    </a:lnTo>
                    <a:lnTo>
                      <a:pt x="618" y="836"/>
                    </a:lnTo>
                    <a:lnTo>
                      <a:pt x="626" y="854"/>
                    </a:lnTo>
                    <a:lnTo>
                      <a:pt x="631" y="871"/>
                    </a:lnTo>
                    <a:lnTo>
                      <a:pt x="636" y="886"/>
                    </a:lnTo>
                    <a:lnTo>
                      <a:pt x="641" y="896"/>
                    </a:lnTo>
                    <a:lnTo>
                      <a:pt x="650" y="901"/>
                    </a:lnTo>
                    <a:lnTo>
                      <a:pt x="660" y="898"/>
                    </a:lnTo>
                    <a:lnTo>
                      <a:pt x="677" y="887"/>
                    </a:lnTo>
                    <a:lnTo>
                      <a:pt x="686" y="881"/>
                    </a:lnTo>
                    <a:lnTo>
                      <a:pt x="696" y="873"/>
                    </a:lnTo>
                    <a:lnTo>
                      <a:pt x="707" y="866"/>
                    </a:lnTo>
                    <a:lnTo>
                      <a:pt x="717" y="858"/>
                    </a:lnTo>
                    <a:lnTo>
                      <a:pt x="729" y="851"/>
                    </a:lnTo>
                    <a:lnTo>
                      <a:pt x="739" y="844"/>
                    </a:lnTo>
                    <a:lnTo>
                      <a:pt x="750" y="837"/>
                    </a:lnTo>
                    <a:lnTo>
                      <a:pt x="758" y="833"/>
                    </a:lnTo>
                    <a:lnTo>
                      <a:pt x="771" y="823"/>
                    </a:lnTo>
                    <a:lnTo>
                      <a:pt x="783" y="814"/>
                    </a:lnTo>
                    <a:lnTo>
                      <a:pt x="794" y="806"/>
                    </a:lnTo>
                    <a:lnTo>
                      <a:pt x="804" y="801"/>
                    </a:lnTo>
                    <a:lnTo>
                      <a:pt x="813" y="799"/>
                    </a:lnTo>
                    <a:lnTo>
                      <a:pt x="823" y="802"/>
                    </a:lnTo>
                    <a:lnTo>
                      <a:pt x="832" y="809"/>
                    </a:lnTo>
                    <a:lnTo>
                      <a:pt x="843" y="821"/>
                    </a:lnTo>
                    <a:lnTo>
                      <a:pt x="847" y="823"/>
                    </a:lnTo>
                    <a:lnTo>
                      <a:pt x="854" y="823"/>
                    </a:lnTo>
                    <a:lnTo>
                      <a:pt x="862" y="822"/>
                    </a:lnTo>
                    <a:lnTo>
                      <a:pt x="872" y="821"/>
                    </a:lnTo>
                    <a:lnTo>
                      <a:pt x="880" y="819"/>
                    </a:lnTo>
                    <a:lnTo>
                      <a:pt x="888" y="817"/>
                    </a:lnTo>
                    <a:lnTo>
                      <a:pt x="894" y="816"/>
                    </a:lnTo>
                    <a:lnTo>
                      <a:pt x="896" y="815"/>
                    </a:lnTo>
                    <a:lnTo>
                      <a:pt x="937" y="849"/>
                    </a:lnTo>
                    <a:lnTo>
                      <a:pt x="967" y="844"/>
                    </a:lnTo>
                    <a:lnTo>
                      <a:pt x="983" y="809"/>
                    </a:lnTo>
                    <a:lnTo>
                      <a:pt x="994" y="758"/>
                    </a:lnTo>
                    <a:lnTo>
                      <a:pt x="999" y="700"/>
                    </a:lnTo>
                    <a:lnTo>
                      <a:pt x="1003" y="647"/>
                    </a:lnTo>
                    <a:lnTo>
                      <a:pt x="1008" y="611"/>
                    </a:lnTo>
                    <a:lnTo>
                      <a:pt x="1019" y="602"/>
                    </a:lnTo>
                    <a:lnTo>
                      <a:pt x="1042" y="607"/>
                    </a:lnTo>
                    <a:lnTo>
                      <a:pt x="1053" y="594"/>
                    </a:lnTo>
                    <a:lnTo>
                      <a:pt x="1055" y="567"/>
                    </a:lnTo>
                    <a:lnTo>
                      <a:pt x="1050" y="532"/>
                    </a:lnTo>
                    <a:lnTo>
                      <a:pt x="1039" y="494"/>
                    </a:lnTo>
                    <a:lnTo>
                      <a:pt x="1024" y="459"/>
                    </a:lnTo>
                    <a:lnTo>
                      <a:pt x="1006" y="431"/>
                    </a:lnTo>
                    <a:lnTo>
                      <a:pt x="990" y="416"/>
                    </a:lnTo>
                    <a:lnTo>
                      <a:pt x="989" y="380"/>
                    </a:lnTo>
                    <a:lnTo>
                      <a:pt x="989" y="349"/>
                    </a:lnTo>
                    <a:lnTo>
                      <a:pt x="989" y="321"/>
                    </a:lnTo>
                    <a:lnTo>
                      <a:pt x="985" y="298"/>
                    </a:lnTo>
                    <a:lnTo>
                      <a:pt x="977" y="277"/>
                    </a:lnTo>
                    <a:lnTo>
                      <a:pt x="961" y="259"/>
                    </a:lnTo>
                    <a:lnTo>
                      <a:pt x="936" y="243"/>
                    </a:lnTo>
                    <a:lnTo>
                      <a:pt x="899" y="228"/>
                    </a:lnTo>
                    <a:lnTo>
                      <a:pt x="877" y="200"/>
                    </a:lnTo>
                    <a:lnTo>
                      <a:pt x="852" y="173"/>
                    </a:lnTo>
                    <a:lnTo>
                      <a:pt x="826" y="149"/>
                    </a:lnTo>
                    <a:lnTo>
                      <a:pt x="797" y="127"/>
                    </a:lnTo>
                    <a:lnTo>
                      <a:pt x="766" y="108"/>
                    </a:lnTo>
                    <a:lnTo>
                      <a:pt x="734" y="91"/>
                    </a:lnTo>
                    <a:lnTo>
                      <a:pt x="701" y="76"/>
                    </a:lnTo>
                    <a:lnTo>
                      <a:pt x="666" y="62"/>
                    </a:lnTo>
                    <a:lnTo>
                      <a:pt x="631" y="50"/>
                    </a:lnTo>
                    <a:lnTo>
                      <a:pt x="594" y="41"/>
                    </a:lnTo>
                    <a:lnTo>
                      <a:pt x="558" y="33"/>
                    </a:lnTo>
                    <a:lnTo>
                      <a:pt x="521" y="27"/>
                    </a:lnTo>
                    <a:lnTo>
                      <a:pt x="484" y="23"/>
                    </a:lnTo>
                    <a:lnTo>
                      <a:pt x="447" y="20"/>
                    </a:lnTo>
                    <a:lnTo>
                      <a:pt x="411" y="18"/>
                    </a:lnTo>
                    <a:lnTo>
                      <a:pt x="374" y="18"/>
                    </a:lnTo>
                    <a:lnTo>
                      <a:pt x="361" y="20"/>
                    </a:lnTo>
                    <a:lnTo>
                      <a:pt x="343" y="23"/>
                    </a:lnTo>
                    <a:lnTo>
                      <a:pt x="324" y="28"/>
                    </a:lnTo>
                    <a:lnTo>
                      <a:pt x="305" y="35"/>
                    </a:lnTo>
                    <a:lnTo>
                      <a:pt x="285" y="42"/>
                    </a:lnTo>
                    <a:lnTo>
                      <a:pt x="267" y="50"/>
                    </a:lnTo>
                    <a:lnTo>
                      <a:pt x="250" y="60"/>
                    </a:lnTo>
                    <a:lnTo>
                      <a:pt x="237" y="71"/>
                    </a:lnTo>
                    <a:lnTo>
                      <a:pt x="240" y="73"/>
                    </a:lnTo>
                    <a:lnTo>
                      <a:pt x="233" y="78"/>
                    </a:lnTo>
                    <a:lnTo>
                      <a:pt x="218" y="84"/>
                    </a:lnTo>
                    <a:lnTo>
                      <a:pt x="199" y="91"/>
                    </a:lnTo>
                    <a:lnTo>
                      <a:pt x="180" y="98"/>
                    </a:lnTo>
                    <a:lnTo>
                      <a:pt x="166" y="105"/>
                    </a:lnTo>
                    <a:lnTo>
                      <a:pt x="159" y="109"/>
                    </a:lnTo>
                    <a:lnTo>
                      <a:pt x="162" y="112"/>
                    </a:lnTo>
                    <a:lnTo>
                      <a:pt x="69" y="125"/>
                    </a:lnTo>
                    <a:lnTo>
                      <a:pt x="168" y="88"/>
                    </a:lnTo>
                    <a:lnTo>
                      <a:pt x="164" y="86"/>
                    </a:lnTo>
                    <a:lnTo>
                      <a:pt x="170" y="82"/>
                    </a:lnTo>
                    <a:lnTo>
                      <a:pt x="184" y="78"/>
                    </a:lnTo>
                    <a:lnTo>
                      <a:pt x="199" y="73"/>
                    </a:lnTo>
                    <a:lnTo>
                      <a:pt x="216" y="67"/>
                    </a:lnTo>
                    <a:lnTo>
                      <a:pt x="228" y="63"/>
                    </a:lnTo>
                    <a:lnTo>
                      <a:pt x="235" y="59"/>
                    </a:lnTo>
                    <a:lnTo>
                      <a:pt x="232" y="57"/>
                    </a:lnTo>
                    <a:lnTo>
                      <a:pt x="243" y="47"/>
                    </a:lnTo>
                    <a:lnTo>
                      <a:pt x="255" y="37"/>
                    </a:lnTo>
                    <a:lnTo>
                      <a:pt x="269" y="27"/>
                    </a:lnTo>
                    <a:lnTo>
                      <a:pt x="283" y="19"/>
                    </a:lnTo>
                    <a:lnTo>
                      <a:pt x="296" y="12"/>
                    </a:lnTo>
                    <a:lnTo>
                      <a:pt x="311" y="6"/>
                    </a:lnTo>
                    <a:lnTo>
                      <a:pt x="324" y="2"/>
                    </a:lnTo>
                    <a:lnTo>
                      <a:pt x="337" y="0"/>
                    </a:lnTo>
                    <a:lnTo>
                      <a:pt x="373" y="0"/>
                    </a:lnTo>
                    <a:lnTo>
                      <a:pt x="413" y="2"/>
                    </a:lnTo>
                    <a:lnTo>
                      <a:pt x="454" y="5"/>
                    </a:lnTo>
                    <a:lnTo>
                      <a:pt x="495" y="10"/>
                    </a:lnTo>
                    <a:lnTo>
                      <a:pt x="538" y="16"/>
                    </a:lnTo>
                    <a:lnTo>
                      <a:pt x="581" y="25"/>
                    </a:lnTo>
                    <a:lnTo>
                      <a:pt x="624" y="35"/>
                    </a:lnTo>
                    <a:lnTo>
                      <a:pt x="666" y="46"/>
                    </a:lnTo>
                    <a:lnTo>
                      <a:pt x="707" y="60"/>
                    </a:lnTo>
                    <a:lnTo>
                      <a:pt x="748" y="77"/>
                    </a:lnTo>
                    <a:lnTo>
                      <a:pt x="785" y="94"/>
                    </a:lnTo>
                    <a:lnTo>
                      <a:pt x="822" y="114"/>
                    </a:lnTo>
                    <a:lnTo>
                      <a:pt x="855" y="136"/>
                    </a:lnTo>
                    <a:lnTo>
                      <a:pt x="885" y="160"/>
                    </a:lnTo>
                    <a:lnTo>
                      <a:pt x="912" y="186"/>
                    </a:lnTo>
                    <a:lnTo>
                      <a:pt x="935" y="215"/>
                    </a:lnTo>
                    <a:lnTo>
                      <a:pt x="965" y="239"/>
                    </a:lnTo>
                    <a:lnTo>
                      <a:pt x="984" y="254"/>
                    </a:lnTo>
                    <a:lnTo>
                      <a:pt x="998" y="264"/>
                    </a:lnTo>
                    <a:lnTo>
                      <a:pt x="1005" y="273"/>
                    </a:lnTo>
                    <a:lnTo>
                      <a:pt x="1008" y="285"/>
                    </a:lnTo>
                    <a:lnTo>
                      <a:pt x="1010" y="306"/>
                    </a:lnTo>
                    <a:lnTo>
                      <a:pt x="1012" y="340"/>
                    </a:lnTo>
                    <a:lnTo>
                      <a:pt x="1015" y="389"/>
                    </a:lnTo>
                    <a:lnTo>
                      <a:pt x="1049" y="439"/>
                    </a:lnTo>
                    <a:lnTo>
                      <a:pt x="1071" y="486"/>
                    </a:lnTo>
                    <a:lnTo>
                      <a:pt x="1081" y="528"/>
                    </a:lnTo>
                    <a:lnTo>
                      <a:pt x="1083" y="565"/>
                    </a:lnTo>
                    <a:lnTo>
                      <a:pt x="1078" y="597"/>
                    </a:lnTo>
                    <a:lnTo>
                      <a:pt x="1067" y="620"/>
                    </a:lnTo>
                    <a:lnTo>
                      <a:pt x="1051" y="633"/>
                    </a:lnTo>
                    <a:lnTo>
                      <a:pt x="1034" y="637"/>
                    </a:lnTo>
                    <a:lnTo>
                      <a:pt x="1024" y="644"/>
                    </a:lnTo>
                    <a:lnTo>
                      <a:pt x="1017" y="666"/>
                    </a:lnTo>
                    <a:lnTo>
                      <a:pt x="1012" y="699"/>
                    </a:lnTo>
                    <a:lnTo>
                      <a:pt x="1006" y="738"/>
                    </a:lnTo>
                    <a:lnTo>
                      <a:pt x="1000" y="778"/>
                    </a:lnTo>
                    <a:lnTo>
                      <a:pt x="991" y="815"/>
                    </a:lnTo>
                    <a:lnTo>
                      <a:pt x="978" y="846"/>
                    </a:lnTo>
                    <a:lnTo>
                      <a:pt x="959" y="865"/>
                    </a:lnTo>
                    <a:lnTo>
                      <a:pt x="953" y="864"/>
                    </a:lnTo>
                    <a:lnTo>
                      <a:pt x="939" y="860"/>
                    </a:lnTo>
                    <a:lnTo>
                      <a:pt x="917" y="855"/>
                    </a:lnTo>
                    <a:lnTo>
                      <a:pt x="892" y="849"/>
                    </a:lnTo>
                    <a:lnTo>
                      <a:pt x="867" y="843"/>
                    </a:lnTo>
                    <a:lnTo>
                      <a:pt x="844" y="836"/>
                    </a:lnTo>
                    <a:lnTo>
                      <a:pt x="827" y="831"/>
                    </a:lnTo>
                    <a:lnTo>
                      <a:pt x="820" y="827"/>
                    </a:lnTo>
                    <a:lnTo>
                      <a:pt x="811" y="815"/>
                    </a:lnTo>
                    <a:lnTo>
                      <a:pt x="804" y="809"/>
                    </a:lnTo>
                    <a:lnTo>
                      <a:pt x="799" y="809"/>
                    </a:lnTo>
                    <a:lnTo>
                      <a:pt x="794" y="813"/>
                    </a:lnTo>
                    <a:lnTo>
                      <a:pt x="788" y="820"/>
                    </a:lnTo>
                    <a:lnTo>
                      <a:pt x="781" y="829"/>
                    </a:lnTo>
                    <a:lnTo>
                      <a:pt x="772" y="840"/>
                    </a:lnTo>
                    <a:lnTo>
                      <a:pt x="760" y="851"/>
                    </a:lnTo>
                    <a:lnTo>
                      <a:pt x="752" y="855"/>
                    </a:lnTo>
                    <a:lnTo>
                      <a:pt x="741" y="861"/>
                    </a:lnTo>
                    <a:lnTo>
                      <a:pt x="731" y="867"/>
                    </a:lnTo>
                    <a:lnTo>
                      <a:pt x="720" y="874"/>
                    </a:lnTo>
                    <a:lnTo>
                      <a:pt x="709" y="882"/>
                    </a:lnTo>
                    <a:lnTo>
                      <a:pt x="698" y="889"/>
                    </a:lnTo>
                    <a:lnTo>
                      <a:pt x="688" y="896"/>
                    </a:lnTo>
                    <a:lnTo>
                      <a:pt x="679" y="903"/>
                    </a:lnTo>
                    <a:lnTo>
                      <a:pt x="662" y="915"/>
                    </a:lnTo>
                    <a:lnTo>
                      <a:pt x="650" y="918"/>
                    </a:lnTo>
                    <a:lnTo>
                      <a:pt x="641" y="915"/>
                    </a:lnTo>
                    <a:lnTo>
                      <a:pt x="635" y="907"/>
                    </a:lnTo>
                    <a:lnTo>
                      <a:pt x="630" y="895"/>
                    </a:lnTo>
                    <a:lnTo>
                      <a:pt x="624" y="880"/>
                    </a:lnTo>
                    <a:lnTo>
                      <a:pt x="616" y="863"/>
                    </a:lnTo>
                    <a:lnTo>
                      <a:pt x="606" y="847"/>
                    </a:lnTo>
                    <a:lnTo>
                      <a:pt x="604" y="846"/>
                    </a:lnTo>
                    <a:lnTo>
                      <a:pt x="600" y="851"/>
                    </a:lnTo>
                    <a:lnTo>
                      <a:pt x="595" y="861"/>
                    </a:lnTo>
                    <a:lnTo>
                      <a:pt x="591" y="874"/>
                    </a:lnTo>
                    <a:lnTo>
                      <a:pt x="586" y="888"/>
                    </a:lnTo>
                    <a:lnTo>
                      <a:pt x="582" y="901"/>
                    </a:lnTo>
                    <a:lnTo>
                      <a:pt x="577" y="912"/>
                    </a:lnTo>
                    <a:lnTo>
                      <a:pt x="574" y="919"/>
                    </a:lnTo>
                    <a:lnTo>
                      <a:pt x="561" y="925"/>
                    </a:lnTo>
                    <a:lnTo>
                      <a:pt x="547" y="923"/>
                    </a:lnTo>
                    <a:lnTo>
                      <a:pt x="534" y="917"/>
                    </a:lnTo>
                    <a:lnTo>
                      <a:pt x="519" y="909"/>
                    </a:lnTo>
                    <a:lnTo>
                      <a:pt x="504" y="901"/>
                    </a:lnTo>
                    <a:lnTo>
                      <a:pt x="490" y="895"/>
                    </a:lnTo>
                    <a:lnTo>
                      <a:pt x="477" y="894"/>
                    </a:lnTo>
                    <a:lnTo>
                      <a:pt x="464" y="900"/>
                    </a:lnTo>
                    <a:lnTo>
                      <a:pt x="456" y="899"/>
                    </a:lnTo>
                    <a:lnTo>
                      <a:pt x="448" y="891"/>
                    </a:lnTo>
                    <a:lnTo>
                      <a:pt x="440" y="878"/>
                    </a:lnTo>
                    <a:lnTo>
                      <a:pt x="433" y="862"/>
                    </a:lnTo>
                    <a:lnTo>
                      <a:pt x="425" y="844"/>
                    </a:lnTo>
                    <a:lnTo>
                      <a:pt x="417" y="827"/>
                    </a:lnTo>
                    <a:lnTo>
                      <a:pt x="411" y="813"/>
                    </a:lnTo>
                    <a:lnTo>
                      <a:pt x="404" y="804"/>
                    </a:lnTo>
                    <a:lnTo>
                      <a:pt x="391" y="806"/>
                    </a:lnTo>
                    <a:lnTo>
                      <a:pt x="382" y="825"/>
                    </a:lnTo>
                    <a:lnTo>
                      <a:pt x="373" y="858"/>
                    </a:lnTo>
                    <a:lnTo>
                      <a:pt x="365" y="897"/>
                    </a:lnTo>
                    <a:lnTo>
                      <a:pt x="358" y="938"/>
                    </a:lnTo>
                    <a:lnTo>
                      <a:pt x="348" y="976"/>
                    </a:lnTo>
                    <a:lnTo>
                      <a:pt x="338" y="1005"/>
                    </a:lnTo>
                    <a:lnTo>
                      <a:pt x="324" y="1020"/>
                    </a:lnTo>
                    <a:lnTo>
                      <a:pt x="307" y="1024"/>
                    </a:lnTo>
                    <a:lnTo>
                      <a:pt x="289" y="1023"/>
                    </a:lnTo>
                    <a:lnTo>
                      <a:pt x="273" y="1015"/>
                    </a:lnTo>
                    <a:lnTo>
                      <a:pt x="257" y="1003"/>
                    </a:lnTo>
                    <a:lnTo>
                      <a:pt x="242" y="988"/>
                    </a:lnTo>
                    <a:lnTo>
                      <a:pt x="228" y="970"/>
                    </a:lnTo>
                    <a:lnTo>
                      <a:pt x="216" y="949"/>
                    </a:lnTo>
                    <a:lnTo>
                      <a:pt x="203" y="928"/>
                    </a:lnTo>
                    <a:lnTo>
                      <a:pt x="193" y="908"/>
                    </a:lnTo>
                    <a:lnTo>
                      <a:pt x="184" y="888"/>
                    </a:lnTo>
                    <a:lnTo>
                      <a:pt x="175" y="870"/>
                    </a:lnTo>
                    <a:lnTo>
                      <a:pt x="169" y="855"/>
                    </a:lnTo>
                    <a:lnTo>
                      <a:pt x="164" y="843"/>
                    </a:lnTo>
                    <a:lnTo>
                      <a:pt x="160" y="835"/>
                    </a:lnTo>
                    <a:lnTo>
                      <a:pt x="157" y="834"/>
                    </a:lnTo>
                    <a:lnTo>
                      <a:pt x="156" y="840"/>
                    </a:lnTo>
                    <a:lnTo>
                      <a:pt x="148" y="833"/>
                    </a:lnTo>
                    <a:lnTo>
                      <a:pt x="146" y="824"/>
                    </a:lnTo>
                    <a:lnTo>
                      <a:pt x="147" y="812"/>
                    </a:lnTo>
                    <a:lnTo>
                      <a:pt x="151" y="799"/>
                    </a:lnTo>
                    <a:lnTo>
                      <a:pt x="156" y="785"/>
                    </a:lnTo>
                    <a:lnTo>
                      <a:pt x="161" y="772"/>
                    </a:lnTo>
                    <a:lnTo>
                      <a:pt x="163" y="760"/>
                    </a:lnTo>
                    <a:lnTo>
                      <a:pt x="162" y="751"/>
                    </a:lnTo>
                    <a:lnTo>
                      <a:pt x="150" y="736"/>
                    </a:lnTo>
                    <a:lnTo>
                      <a:pt x="137" y="728"/>
                    </a:lnTo>
                    <a:lnTo>
                      <a:pt x="122" y="726"/>
                    </a:lnTo>
                    <a:lnTo>
                      <a:pt x="108" y="725"/>
                    </a:lnTo>
                    <a:lnTo>
                      <a:pt x="96" y="725"/>
                    </a:lnTo>
                    <a:lnTo>
                      <a:pt x="86" y="722"/>
                    </a:lnTo>
                    <a:lnTo>
                      <a:pt x="78" y="714"/>
                    </a:lnTo>
                    <a:lnTo>
                      <a:pt x="76" y="696"/>
                    </a:lnTo>
                    <a:lnTo>
                      <a:pt x="60" y="688"/>
                    </a:lnTo>
                    <a:lnTo>
                      <a:pt x="48" y="676"/>
                    </a:lnTo>
                    <a:lnTo>
                      <a:pt x="37" y="662"/>
                    </a:lnTo>
                    <a:lnTo>
                      <a:pt x="27" y="647"/>
                    </a:lnTo>
                    <a:lnTo>
                      <a:pt x="20" y="631"/>
                    </a:lnTo>
                    <a:lnTo>
                      <a:pt x="13" y="616"/>
                    </a:lnTo>
                    <a:lnTo>
                      <a:pt x="7" y="601"/>
                    </a:lnTo>
                    <a:lnTo>
                      <a:pt x="2" y="589"/>
                    </a:lnTo>
                    <a:lnTo>
                      <a:pt x="0" y="570"/>
                    </a:lnTo>
                    <a:lnTo>
                      <a:pt x="4" y="549"/>
                    </a:lnTo>
                    <a:lnTo>
                      <a:pt x="9" y="523"/>
                    </a:lnTo>
                    <a:lnTo>
                      <a:pt x="9" y="492"/>
                    </a:lnTo>
                    <a:lnTo>
                      <a:pt x="8" y="482"/>
                    </a:lnTo>
                    <a:lnTo>
                      <a:pt x="11" y="461"/>
                    </a:lnTo>
                    <a:lnTo>
                      <a:pt x="16" y="439"/>
                    </a:lnTo>
                    <a:lnTo>
                      <a:pt x="18" y="429"/>
                    </a:lnTo>
                    <a:lnTo>
                      <a:pt x="14" y="409"/>
                    </a:lnTo>
                    <a:lnTo>
                      <a:pt x="13" y="393"/>
                    </a:lnTo>
                    <a:lnTo>
                      <a:pt x="14" y="379"/>
                    </a:lnTo>
                    <a:lnTo>
                      <a:pt x="17" y="367"/>
                    </a:lnTo>
                    <a:lnTo>
                      <a:pt x="24" y="356"/>
                    </a:lnTo>
                    <a:lnTo>
                      <a:pt x="33" y="344"/>
                    </a:lnTo>
                    <a:lnTo>
                      <a:pt x="47" y="330"/>
                    </a:lnTo>
                    <a:lnTo>
                      <a:pt x="65" y="314"/>
                    </a:lnTo>
                    <a:lnTo>
                      <a:pt x="69" y="307"/>
                    </a:lnTo>
                    <a:lnTo>
                      <a:pt x="68" y="299"/>
                    </a:lnTo>
                    <a:lnTo>
                      <a:pt x="62" y="290"/>
                    </a:lnTo>
                    <a:lnTo>
                      <a:pt x="52" y="279"/>
                    </a:lnTo>
                    <a:lnTo>
                      <a:pt x="41" y="268"/>
                    </a:lnTo>
                    <a:lnTo>
                      <a:pt x="30" y="257"/>
                    </a:lnTo>
                    <a:lnTo>
                      <a:pt x="21" y="245"/>
                    </a:lnTo>
                    <a:lnTo>
                      <a:pt x="16" y="233"/>
                    </a:lnTo>
                    <a:lnTo>
                      <a:pt x="13" y="218"/>
                    </a:lnTo>
                    <a:lnTo>
                      <a:pt x="16" y="204"/>
                    </a:lnTo>
                    <a:lnTo>
                      <a:pt x="22" y="190"/>
                    </a:lnTo>
                    <a:lnTo>
                      <a:pt x="30" y="177"/>
                    </a:lnTo>
                    <a:lnTo>
                      <a:pt x="41" y="164"/>
                    </a:lnTo>
                    <a:lnTo>
                      <a:pt x="51" y="151"/>
                    </a:lnTo>
                    <a:lnTo>
                      <a:pt x="60" y="138"/>
                    </a:lnTo>
                    <a:lnTo>
                      <a:pt x="69" y="125"/>
                    </a:lnTo>
                    <a:lnTo>
                      <a:pt x="67" y="126"/>
                    </a:lnTo>
                    <a:lnTo>
                      <a:pt x="63" y="131"/>
                    </a:lnTo>
                    <a:lnTo>
                      <a:pt x="55" y="137"/>
                    </a:lnTo>
                    <a:lnTo>
                      <a:pt x="49" y="146"/>
                    </a:lnTo>
                    <a:lnTo>
                      <a:pt x="43" y="157"/>
                    </a:lnTo>
                    <a:lnTo>
                      <a:pt x="38" y="169"/>
                    </a:lnTo>
                    <a:lnTo>
                      <a:pt x="37" y="182"/>
                    </a:lnTo>
                    <a:lnTo>
                      <a:pt x="40" y="1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55" name="Freeform 194"/>
              <p:cNvSpPr>
                <a:spLocks/>
              </p:cNvSpPr>
              <p:nvPr/>
            </p:nvSpPr>
            <p:spPr bwMode="auto">
              <a:xfrm>
                <a:off x="2630" y="1394"/>
                <a:ext cx="293" cy="484"/>
              </a:xfrm>
              <a:custGeom>
                <a:avLst/>
                <a:gdLst>
                  <a:gd name="T0" fmla="*/ 0 w 880"/>
                  <a:gd name="T1" fmla="*/ 0 h 1451"/>
                  <a:gd name="T2" fmla="*/ 0 w 880"/>
                  <a:gd name="T3" fmla="*/ 0 h 1451"/>
                  <a:gd name="T4" fmla="*/ 0 w 880"/>
                  <a:gd name="T5" fmla="*/ 0 h 1451"/>
                  <a:gd name="T6" fmla="*/ 0 w 880"/>
                  <a:gd name="T7" fmla="*/ 0 h 1451"/>
                  <a:gd name="T8" fmla="*/ 0 w 880"/>
                  <a:gd name="T9" fmla="*/ 0 h 1451"/>
                  <a:gd name="T10" fmla="*/ 0 w 880"/>
                  <a:gd name="T11" fmla="*/ 0 h 1451"/>
                  <a:gd name="T12" fmla="*/ 0 w 880"/>
                  <a:gd name="T13" fmla="*/ 0 h 14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80"/>
                  <a:gd name="T22" fmla="*/ 0 h 1451"/>
                  <a:gd name="T23" fmla="*/ 880 w 880"/>
                  <a:gd name="T24" fmla="*/ 1451 h 14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80" h="1451">
                    <a:moveTo>
                      <a:pt x="0" y="0"/>
                    </a:moveTo>
                    <a:lnTo>
                      <a:pt x="297" y="1451"/>
                    </a:lnTo>
                    <a:lnTo>
                      <a:pt x="880" y="171"/>
                    </a:lnTo>
                    <a:lnTo>
                      <a:pt x="863" y="161"/>
                    </a:lnTo>
                    <a:lnTo>
                      <a:pt x="302" y="1371"/>
                    </a:lnTo>
                    <a:lnTo>
                      <a:pt x="35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56" name="Freeform 195"/>
              <p:cNvSpPr>
                <a:spLocks/>
              </p:cNvSpPr>
              <p:nvPr/>
            </p:nvSpPr>
            <p:spPr bwMode="auto">
              <a:xfrm>
                <a:off x="2674" y="1471"/>
                <a:ext cx="54" cy="305"/>
              </a:xfrm>
              <a:custGeom>
                <a:avLst/>
                <a:gdLst>
                  <a:gd name="T0" fmla="*/ 0 w 162"/>
                  <a:gd name="T1" fmla="*/ 0 h 915"/>
                  <a:gd name="T2" fmla="*/ 0 w 162"/>
                  <a:gd name="T3" fmla="*/ 0 h 915"/>
                  <a:gd name="T4" fmla="*/ 0 w 162"/>
                  <a:gd name="T5" fmla="*/ 0 h 915"/>
                  <a:gd name="T6" fmla="*/ 0 w 162"/>
                  <a:gd name="T7" fmla="*/ 0 h 9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915"/>
                  <a:gd name="T14" fmla="*/ 162 w 162"/>
                  <a:gd name="T15" fmla="*/ 915 h 9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915">
                    <a:moveTo>
                      <a:pt x="0" y="0"/>
                    </a:moveTo>
                    <a:lnTo>
                      <a:pt x="162" y="915"/>
                    </a:lnTo>
                    <a:lnTo>
                      <a:pt x="18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57" name="Freeform 196"/>
              <p:cNvSpPr>
                <a:spLocks/>
              </p:cNvSpPr>
              <p:nvPr/>
            </p:nvSpPr>
            <p:spPr bwMode="auto">
              <a:xfrm>
                <a:off x="2718" y="1500"/>
                <a:ext cx="18" cy="201"/>
              </a:xfrm>
              <a:custGeom>
                <a:avLst/>
                <a:gdLst>
                  <a:gd name="T0" fmla="*/ 0 w 53"/>
                  <a:gd name="T1" fmla="*/ 0 h 605"/>
                  <a:gd name="T2" fmla="*/ 0 w 53"/>
                  <a:gd name="T3" fmla="*/ 0 h 605"/>
                  <a:gd name="T4" fmla="*/ 0 w 53"/>
                  <a:gd name="T5" fmla="*/ 0 h 605"/>
                  <a:gd name="T6" fmla="*/ 0 w 53"/>
                  <a:gd name="T7" fmla="*/ 0 h 6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"/>
                  <a:gd name="T13" fmla="*/ 0 h 605"/>
                  <a:gd name="T14" fmla="*/ 53 w 53"/>
                  <a:gd name="T15" fmla="*/ 605 h 6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" h="605">
                    <a:moveTo>
                      <a:pt x="0" y="12"/>
                    </a:moveTo>
                    <a:lnTo>
                      <a:pt x="53" y="605"/>
                    </a:lnTo>
                    <a:lnTo>
                      <a:pt x="1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58" name="Freeform 197"/>
              <p:cNvSpPr>
                <a:spLocks/>
              </p:cNvSpPr>
              <p:nvPr/>
            </p:nvSpPr>
            <p:spPr bwMode="auto">
              <a:xfrm>
                <a:off x="2658" y="1503"/>
                <a:ext cx="197" cy="32"/>
              </a:xfrm>
              <a:custGeom>
                <a:avLst/>
                <a:gdLst>
                  <a:gd name="T0" fmla="*/ 0 w 590"/>
                  <a:gd name="T1" fmla="*/ 0 h 94"/>
                  <a:gd name="T2" fmla="*/ 0 w 590"/>
                  <a:gd name="T3" fmla="*/ 0 h 94"/>
                  <a:gd name="T4" fmla="*/ 0 w 590"/>
                  <a:gd name="T5" fmla="*/ 0 h 94"/>
                  <a:gd name="T6" fmla="*/ 0 w 590"/>
                  <a:gd name="T7" fmla="*/ 0 h 94"/>
                  <a:gd name="T8" fmla="*/ 0 w 590"/>
                  <a:gd name="T9" fmla="*/ 0 h 94"/>
                  <a:gd name="T10" fmla="*/ 0 w 590"/>
                  <a:gd name="T11" fmla="*/ 0 h 94"/>
                  <a:gd name="T12" fmla="*/ 0 w 590"/>
                  <a:gd name="T13" fmla="*/ 0 h 94"/>
                  <a:gd name="T14" fmla="*/ 0 w 590"/>
                  <a:gd name="T15" fmla="*/ 0 h 94"/>
                  <a:gd name="T16" fmla="*/ 0 w 590"/>
                  <a:gd name="T17" fmla="*/ 0 h 94"/>
                  <a:gd name="T18" fmla="*/ 0 w 590"/>
                  <a:gd name="T19" fmla="*/ 0 h 94"/>
                  <a:gd name="T20" fmla="*/ 0 w 590"/>
                  <a:gd name="T21" fmla="*/ 0 h 94"/>
                  <a:gd name="T22" fmla="*/ 0 w 590"/>
                  <a:gd name="T23" fmla="*/ 0 h 94"/>
                  <a:gd name="T24" fmla="*/ 0 w 590"/>
                  <a:gd name="T25" fmla="*/ 0 h 94"/>
                  <a:gd name="T26" fmla="*/ 0 w 590"/>
                  <a:gd name="T27" fmla="*/ 0 h 94"/>
                  <a:gd name="T28" fmla="*/ 0 w 590"/>
                  <a:gd name="T29" fmla="*/ 0 h 94"/>
                  <a:gd name="T30" fmla="*/ 0 w 590"/>
                  <a:gd name="T31" fmla="*/ 0 h 94"/>
                  <a:gd name="T32" fmla="*/ 0 w 590"/>
                  <a:gd name="T33" fmla="*/ 0 h 94"/>
                  <a:gd name="T34" fmla="*/ 0 w 590"/>
                  <a:gd name="T35" fmla="*/ 0 h 94"/>
                  <a:gd name="T36" fmla="*/ 0 w 590"/>
                  <a:gd name="T37" fmla="*/ 0 h 94"/>
                  <a:gd name="T38" fmla="*/ 0 w 590"/>
                  <a:gd name="T39" fmla="*/ 0 h 94"/>
                  <a:gd name="T40" fmla="*/ 0 w 590"/>
                  <a:gd name="T41" fmla="*/ 0 h 94"/>
                  <a:gd name="T42" fmla="*/ 0 w 590"/>
                  <a:gd name="T43" fmla="*/ 0 h 94"/>
                  <a:gd name="T44" fmla="*/ 0 w 590"/>
                  <a:gd name="T45" fmla="*/ 0 h 94"/>
                  <a:gd name="T46" fmla="*/ 0 w 590"/>
                  <a:gd name="T47" fmla="*/ 0 h 94"/>
                  <a:gd name="T48" fmla="*/ 0 w 590"/>
                  <a:gd name="T49" fmla="*/ 0 h 94"/>
                  <a:gd name="T50" fmla="*/ 0 w 590"/>
                  <a:gd name="T51" fmla="*/ 0 h 94"/>
                  <a:gd name="T52" fmla="*/ 0 w 590"/>
                  <a:gd name="T53" fmla="*/ 0 h 94"/>
                  <a:gd name="T54" fmla="*/ 0 w 590"/>
                  <a:gd name="T55" fmla="*/ 0 h 94"/>
                  <a:gd name="T56" fmla="*/ 0 w 590"/>
                  <a:gd name="T57" fmla="*/ 0 h 94"/>
                  <a:gd name="T58" fmla="*/ 0 w 590"/>
                  <a:gd name="T59" fmla="*/ 0 h 94"/>
                  <a:gd name="T60" fmla="*/ 0 w 590"/>
                  <a:gd name="T61" fmla="*/ 0 h 94"/>
                  <a:gd name="T62" fmla="*/ 0 w 590"/>
                  <a:gd name="T63" fmla="*/ 0 h 94"/>
                  <a:gd name="T64" fmla="*/ 0 w 590"/>
                  <a:gd name="T65" fmla="*/ 0 h 94"/>
                  <a:gd name="T66" fmla="*/ 0 w 590"/>
                  <a:gd name="T67" fmla="*/ 0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90"/>
                  <a:gd name="T103" fmla="*/ 0 h 94"/>
                  <a:gd name="T104" fmla="*/ 590 w 59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90" h="94">
                    <a:moveTo>
                      <a:pt x="559" y="69"/>
                    </a:moveTo>
                    <a:lnTo>
                      <a:pt x="527" y="77"/>
                    </a:lnTo>
                    <a:lnTo>
                      <a:pt x="489" y="81"/>
                    </a:lnTo>
                    <a:lnTo>
                      <a:pt x="448" y="82"/>
                    </a:lnTo>
                    <a:lnTo>
                      <a:pt x="405" y="80"/>
                    </a:lnTo>
                    <a:lnTo>
                      <a:pt x="359" y="75"/>
                    </a:lnTo>
                    <a:lnTo>
                      <a:pt x="312" y="69"/>
                    </a:lnTo>
                    <a:lnTo>
                      <a:pt x="265" y="62"/>
                    </a:lnTo>
                    <a:lnTo>
                      <a:pt x="220" y="53"/>
                    </a:lnTo>
                    <a:lnTo>
                      <a:pt x="176" y="44"/>
                    </a:lnTo>
                    <a:lnTo>
                      <a:pt x="134" y="35"/>
                    </a:lnTo>
                    <a:lnTo>
                      <a:pt x="97" y="26"/>
                    </a:lnTo>
                    <a:lnTo>
                      <a:pt x="65" y="18"/>
                    </a:lnTo>
                    <a:lnTo>
                      <a:pt x="37" y="11"/>
                    </a:lnTo>
                    <a:lnTo>
                      <a:pt x="18" y="5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22" y="14"/>
                    </a:lnTo>
                    <a:lnTo>
                      <a:pt x="51" y="28"/>
                    </a:lnTo>
                    <a:lnTo>
                      <a:pt x="87" y="40"/>
                    </a:lnTo>
                    <a:lnTo>
                      <a:pt x="127" y="52"/>
                    </a:lnTo>
                    <a:lnTo>
                      <a:pt x="172" y="62"/>
                    </a:lnTo>
                    <a:lnTo>
                      <a:pt x="219" y="71"/>
                    </a:lnTo>
                    <a:lnTo>
                      <a:pt x="268" y="80"/>
                    </a:lnTo>
                    <a:lnTo>
                      <a:pt x="317" y="86"/>
                    </a:lnTo>
                    <a:lnTo>
                      <a:pt x="366" y="91"/>
                    </a:lnTo>
                    <a:lnTo>
                      <a:pt x="412" y="93"/>
                    </a:lnTo>
                    <a:lnTo>
                      <a:pt x="456" y="94"/>
                    </a:lnTo>
                    <a:lnTo>
                      <a:pt x="495" y="93"/>
                    </a:lnTo>
                    <a:lnTo>
                      <a:pt x="530" y="90"/>
                    </a:lnTo>
                    <a:lnTo>
                      <a:pt x="558" y="85"/>
                    </a:lnTo>
                    <a:lnTo>
                      <a:pt x="579" y="77"/>
                    </a:lnTo>
                    <a:lnTo>
                      <a:pt x="590" y="66"/>
                    </a:lnTo>
                    <a:lnTo>
                      <a:pt x="559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59" name="Freeform 198"/>
              <p:cNvSpPr>
                <a:spLocks/>
              </p:cNvSpPr>
              <p:nvPr/>
            </p:nvSpPr>
            <p:spPr bwMode="auto">
              <a:xfrm>
                <a:off x="2669" y="1554"/>
                <a:ext cx="159" cy="32"/>
              </a:xfrm>
              <a:custGeom>
                <a:avLst/>
                <a:gdLst>
                  <a:gd name="T0" fmla="*/ 0 w 477"/>
                  <a:gd name="T1" fmla="*/ 0 h 95"/>
                  <a:gd name="T2" fmla="*/ 0 w 477"/>
                  <a:gd name="T3" fmla="*/ 0 h 95"/>
                  <a:gd name="T4" fmla="*/ 0 w 477"/>
                  <a:gd name="T5" fmla="*/ 0 h 95"/>
                  <a:gd name="T6" fmla="*/ 0 w 477"/>
                  <a:gd name="T7" fmla="*/ 0 h 95"/>
                  <a:gd name="T8" fmla="*/ 0 w 477"/>
                  <a:gd name="T9" fmla="*/ 0 h 95"/>
                  <a:gd name="T10" fmla="*/ 0 w 477"/>
                  <a:gd name="T11" fmla="*/ 0 h 95"/>
                  <a:gd name="T12" fmla="*/ 0 w 477"/>
                  <a:gd name="T13" fmla="*/ 0 h 95"/>
                  <a:gd name="T14" fmla="*/ 0 w 477"/>
                  <a:gd name="T15" fmla="*/ 0 h 95"/>
                  <a:gd name="T16" fmla="*/ 0 w 477"/>
                  <a:gd name="T17" fmla="*/ 0 h 95"/>
                  <a:gd name="T18" fmla="*/ 0 w 477"/>
                  <a:gd name="T19" fmla="*/ 0 h 95"/>
                  <a:gd name="T20" fmla="*/ 0 w 477"/>
                  <a:gd name="T21" fmla="*/ 0 h 95"/>
                  <a:gd name="T22" fmla="*/ 0 w 477"/>
                  <a:gd name="T23" fmla="*/ 0 h 95"/>
                  <a:gd name="T24" fmla="*/ 0 w 477"/>
                  <a:gd name="T25" fmla="*/ 0 h 95"/>
                  <a:gd name="T26" fmla="*/ 0 w 477"/>
                  <a:gd name="T27" fmla="*/ 0 h 95"/>
                  <a:gd name="T28" fmla="*/ 0 w 477"/>
                  <a:gd name="T29" fmla="*/ 0 h 95"/>
                  <a:gd name="T30" fmla="*/ 0 w 477"/>
                  <a:gd name="T31" fmla="*/ 0 h 95"/>
                  <a:gd name="T32" fmla="*/ 0 w 477"/>
                  <a:gd name="T33" fmla="*/ 0 h 95"/>
                  <a:gd name="T34" fmla="*/ 0 w 477"/>
                  <a:gd name="T35" fmla="*/ 0 h 95"/>
                  <a:gd name="T36" fmla="*/ 0 w 477"/>
                  <a:gd name="T37" fmla="*/ 0 h 95"/>
                  <a:gd name="T38" fmla="*/ 0 w 477"/>
                  <a:gd name="T39" fmla="*/ 0 h 95"/>
                  <a:gd name="T40" fmla="*/ 0 w 477"/>
                  <a:gd name="T41" fmla="*/ 0 h 95"/>
                  <a:gd name="T42" fmla="*/ 0 w 477"/>
                  <a:gd name="T43" fmla="*/ 0 h 95"/>
                  <a:gd name="T44" fmla="*/ 0 w 477"/>
                  <a:gd name="T45" fmla="*/ 0 h 95"/>
                  <a:gd name="T46" fmla="*/ 0 w 477"/>
                  <a:gd name="T47" fmla="*/ 0 h 95"/>
                  <a:gd name="T48" fmla="*/ 0 w 477"/>
                  <a:gd name="T49" fmla="*/ 0 h 95"/>
                  <a:gd name="T50" fmla="*/ 0 w 477"/>
                  <a:gd name="T51" fmla="*/ 0 h 95"/>
                  <a:gd name="T52" fmla="*/ 0 w 477"/>
                  <a:gd name="T53" fmla="*/ 0 h 95"/>
                  <a:gd name="T54" fmla="*/ 0 w 477"/>
                  <a:gd name="T55" fmla="*/ 0 h 95"/>
                  <a:gd name="T56" fmla="*/ 0 w 477"/>
                  <a:gd name="T57" fmla="*/ 0 h 95"/>
                  <a:gd name="T58" fmla="*/ 0 w 477"/>
                  <a:gd name="T59" fmla="*/ 0 h 95"/>
                  <a:gd name="T60" fmla="*/ 0 w 477"/>
                  <a:gd name="T61" fmla="*/ 0 h 95"/>
                  <a:gd name="T62" fmla="*/ 0 w 477"/>
                  <a:gd name="T63" fmla="*/ 0 h 95"/>
                  <a:gd name="T64" fmla="*/ 0 w 477"/>
                  <a:gd name="T65" fmla="*/ 0 h 95"/>
                  <a:gd name="T66" fmla="*/ 0 w 477"/>
                  <a:gd name="T67" fmla="*/ 0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7"/>
                  <a:gd name="T103" fmla="*/ 0 h 95"/>
                  <a:gd name="T104" fmla="*/ 477 w 477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7" h="95">
                    <a:moveTo>
                      <a:pt x="415" y="78"/>
                    </a:moveTo>
                    <a:lnTo>
                      <a:pt x="383" y="81"/>
                    </a:lnTo>
                    <a:lnTo>
                      <a:pt x="349" y="81"/>
                    </a:lnTo>
                    <a:lnTo>
                      <a:pt x="314" y="79"/>
                    </a:lnTo>
                    <a:lnTo>
                      <a:pt x="279" y="75"/>
                    </a:lnTo>
                    <a:lnTo>
                      <a:pt x="244" y="70"/>
                    </a:lnTo>
                    <a:lnTo>
                      <a:pt x="210" y="63"/>
                    </a:lnTo>
                    <a:lnTo>
                      <a:pt x="177" y="56"/>
                    </a:lnTo>
                    <a:lnTo>
                      <a:pt x="144" y="47"/>
                    </a:lnTo>
                    <a:lnTo>
                      <a:pt x="115" y="38"/>
                    </a:lnTo>
                    <a:lnTo>
                      <a:pt x="87" y="30"/>
                    </a:lnTo>
                    <a:lnTo>
                      <a:pt x="63" y="22"/>
                    </a:lnTo>
                    <a:lnTo>
                      <a:pt x="41" y="15"/>
                    </a:lnTo>
                    <a:lnTo>
                      <a:pt x="24" y="9"/>
                    </a:lnTo>
                    <a:lnTo>
                      <a:pt x="11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21" y="14"/>
                    </a:lnTo>
                    <a:lnTo>
                      <a:pt x="47" y="28"/>
                    </a:lnTo>
                    <a:lnTo>
                      <a:pt x="76" y="40"/>
                    </a:lnTo>
                    <a:lnTo>
                      <a:pt x="110" y="52"/>
                    </a:lnTo>
                    <a:lnTo>
                      <a:pt x="146" y="63"/>
                    </a:lnTo>
                    <a:lnTo>
                      <a:pt x="184" y="72"/>
                    </a:lnTo>
                    <a:lnTo>
                      <a:pt x="221" y="80"/>
                    </a:lnTo>
                    <a:lnTo>
                      <a:pt x="261" y="86"/>
                    </a:lnTo>
                    <a:lnTo>
                      <a:pt x="299" y="91"/>
                    </a:lnTo>
                    <a:lnTo>
                      <a:pt x="335" y="94"/>
                    </a:lnTo>
                    <a:lnTo>
                      <a:pt x="369" y="95"/>
                    </a:lnTo>
                    <a:lnTo>
                      <a:pt x="400" y="94"/>
                    </a:lnTo>
                    <a:lnTo>
                      <a:pt x="427" y="91"/>
                    </a:lnTo>
                    <a:lnTo>
                      <a:pt x="450" y="86"/>
                    </a:lnTo>
                    <a:lnTo>
                      <a:pt x="466" y="78"/>
                    </a:lnTo>
                    <a:lnTo>
                      <a:pt x="477" y="68"/>
                    </a:lnTo>
                    <a:lnTo>
                      <a:pt x="41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0" name="Freeform 199"/>
              <p:cNvSpPr>
                <a:spLocks/>
              </p:cNvSpPr>
              <p:nvPr/>
            </p:nvSpPr>
            <p:spPr bwMode="auto">
              <a:xfrm>
                <a:off x="2680" y="1611"/>
                <a:ext cx="117" cy="27"/>
              </a:xfrm>
              <a:custGeom>
                <a:avLst/>
                <a:gdLst>
                  <a:gd name="T0" fmla="*/ 0 w 350"/>
                  <a:gd name="T1" fmla="*/ 0 h 82"/>
                  <a:gd name="T2" fmla="*/ 0 w 350"/>
                  <a:gd name="T3" fmla="*/ 0 h 82"/>
                  <a:gd name="T4" fmla="*/ 0 w 350"/>
                  <a:gd name="T5" fmla="*/ 0 h 82"/>
                  <a:gd name="T6" fmla="*/ 0 w 350"/>
                  <a:gd name="T7" fmla="*/ 0 h 82"/>
                  <a:gd name="T8" fmla="*/ 0 w 350"/>
                  <a:gd name="T9" fmla="*/ 0 h 82"/>
                  <a:gd name="T10" fmla="*/ 0 w 350"/>
                  <a:gd name="T11" fmla="*/ 0 h 82"/>
                  <a:gd name="T12" fmla="*/ 0 w 350"/>
                  <a:gd name="T13" fmla="*/ 0 h 82"/>
                  <a:gd name="T14" fmla="*/ 0 w 350"/>
                  <a:gd name="T15" fmla="*/ 0 h 82"/>
                  <a:gd name="T16" fmla="*/ 0 w 350"/>
                  <a:gd name="T17" fmla="*/ 0 h 82"/>
                  <a:gd name="T18" fmla="*/ 0 w 350"/>
                  <a:gd name="T19" fmla="*/ 0 h 82"/>
                  <a:gd name="T20" fmla="*/ 0 w 350"/>
                  <a:gd name="T21" fmla="*/ 0 h 82"/>
                  <a:gd name="T22" fmla="*/ 0 w 350"/>
                  <a:gd name="T23" fmla="*/ 0 h 82"/>
                  <a:gd name="T24" fmla="*/ 0 w 350"/>
                  <a:gd name="T25" fmla="*/ 0 h 82"/>
                  <a:gd name="T26" fmla="*/ 0 w 350"/>
                  <a:gd name="T27" fmla="*/ 0 h 82"/>
                  <a:gd name="T28" fmla="*/ 0 w 350"/>
                  <a:gd name="T29" fmla="*/ 0 h 82"/>
                  <a:gd name="T30" fmla="*/ 0 w 350"/>
                  <a:gd name="T31" fmla="*/ 0 h 82"/>
                  <a:gd name="T32" fmla="*/ 0 w 350"/>
                  <a:gd name="T33" fmla="*/ 0 h 82"/>
                  <a:gd name="T34" fmla="*/ 0 w 350"/>
                  <a:gd name="T35" fmla="*/ 0 h 82"/>
                  <a:gd name="T36" fmla="*/ 0 w 350"/>
                  <a:gd name="T37" fmla="*/ 0 h 82"/>
                  <a:gd name="T38" fmla="*/ 0 w 350"/>
                  <a:gd name="T39" fmla="*/ 0 h 82"/>
                  <a:gd name="T40" fmla="*/ 0 w 350"/>
                  <a:gd name="T41" fmla="*/ 0 h 82"/>
                  <a:gd name="T42" fmla="*/ 0 w 350"/>
                  <a:gd name="T43" fmla="*/ 0 h 82"/>
                  <a:gd name="T44" fmla="*/ 0 w 350"/>
                  <a:gd name="T45" fmla="*/ 0 h 82"/>
                  <a:gd name="T46" fmla="*/ 0 w 350"/>
                  <a:gd name="T47" fmla="*/ 0 h 82"/>
                  <a:gd name="T48" fmla="*/ 0 w 350"/>
                  <a:gd name="T49" fmla="*/ 0 h 82"/>
                  <a:gd name="T50" fmla="*/ 0 w 350"/>
                  <a:gd name="T51" fmla="*/ 0 h 82"/>
                  <a:gd name="T52" fmla="*/ 0 w 350"/>
                  <a:gd name="T53" fmla="*/ 0 h 82"/>
                  <a:gd name="T54" fmla="*/ 0 w 350"/>
                  <a:gd name="T55" fmla="*/ 0 h 82"/>
                  <a:gd name="T56" fmla="*/ 0 w 350"/>
                  <a:gd name="T57" fmla="*/ 0 h 82"/>
                  <a:gd name="T58" fmla="*/ 0 w 350"/>
                  <a:gd name="T59" fmla="*/ 0 h 82"/>
                  <a:gd name="T60" fmla="*/ 0 w 350"/>
                  <a:gd name="T61" fmla="*/ 0 h 82"/>
                  <a:gd name="T62" fmla="*/ 0 w 350"/>
                  <a:gd name="T63" fmla="*/ 0 h 82"/>
                  <a:gd name="T64" fmla="*/ 0 w 350"/>
                  <a:gd name="T65" fmla="*/ 0 h 82"/>
                  <a:gd name="T66" fmla="*/ 0 w 350"/>
                  <a:gd name="T67" fmla="*/ 0 h 8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50"/>
                  <a:gd name="T103" fmla="*/ 0 h 82"/>
                  <a:gd name="T104" fmla="*/ 350 w 350"/>
                  <a:gd name="T105" fmla="*/ 82 h 8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50" h="82">
                    <a:moveTo>
                      <a:pt x="333" y="62"/>
                    </a:moveTo>
                    <a:lnTo>
                      <a:pt x="308" y="69"/>
                    </a:lnTo>
                    <a:lnTo>
                      <a:pt x="282" y="73"/>
                    </a:lnTo>
                    <a:lnTo>
                      <a:pt x="255" y="74"/>
                    </a:lnTo>
                    <a:lnTo>
                      <a:pt x="227" y="73"/>
                    </a:lnTo>
                    <a:lnTo>
                      <a:pt x="199" y="69"/>
                    </a:lnTo>
                    <a:lnTo>
                      <a:pt x="172" y="64"/>
                    </a:lnTo>
                    <a:lnTo>
                      <a:pt x="145" y="57"/>
                    </a:lnTo>
                    <a:lnTo>
                      <a:pt x="118" y="49"/>
                    </a:lnTo>
                    <a:lnTo>
                      <a:pt x="93" y="41"/>
                    </a:lnTo>
                    <a:lnTo>
                      <a:pt x="72" y="33"/>
                    </a:lnTo>
                    <a:lnTo>
                      <a:pt x="51" y="25"/>
                    </a:lnTo>
                    <a:lnTo>
                      <a:pt x="34" y="17"/>
                    </a:lnTo>
                    <a:lnTo>
                      <a:pt x="19" y="11"/>
                    </a:lnTo>
                    <a:lnTo>
                      <a:pt x="9" y="5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5" y="18"/>
                    </a:lnTo>
                    <a:lnTo>
                      <a:pt x="40" y="26"/>
                    </a:lnTo>
                    <a:lnTo>
                      <a:pt x="59" y="35"/>
                    </a:lnTo>
                    <a:lnTo>
                      <a:pt x="79" y="44"/>
                    </a:lnTo>
                    <a:lnTo>
                      <a:pt x="101" y="52"/>
                    </a:lnTo>
                    <a:lnTo>
                      <a:pt x="124" y="60"/>
                    </a:lnTo>
                    <a:lnTo>
                      <a:pt x="149" y="66"/>
                    </a:lnTo>
                    <a:lnTo>
                      <a:pt x="174" y="72"/>
                    </a:lnTo>
                    <a:lnTo>
                      <a:pt x="200" y="77"/>
                    </a:lnTo>
                    <a:lnTo>
                      <a:pt x="226" y="80"/>
                    </a:lnTo>
                    <a:lnTo>
                      <a:pt x="252" y="82"/>
                    </a:lnTo>
                    <a:lnTo>
                      <a:pt x="277" y="81"/>
                    </a:lnTo>
                    <a:lnTo>
                      <a:pt x="303" y="79"/>
                    </a:lnTo>
                    <a:lnTo>
                      <a:pt x="327" y="75"/>
                    </a:lnTo>
                    <a:lnTo>
                      <a:pt x="350" y="68"/>
                    </a:lnTo>
                    <a:lnTo>
                      <a:pt x="333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761" name="Group 200"/>
              <p:cNvGrpSpPr>
                <a:grpSpLocks/>
              </p:cNvGrpSpPr>
              <p:nvPr/>
            </p:nvGrpSpPr>
            <p:grpSpPr bwMode="auto">
              <a:xfrm>
                <a:off x="2545" y="1146"/>
                <a:ext cx="487" cy="325"/>
                <a:chOff x="2545" y="1037"/>
                <a:chExt cx="471" cy="434"/>
              </a:xfrm>
            </p:grpSpPr>
            <p:sp>
              <p:nvSpPr>
                <p:cNvPr id="23762" name="Freeform 201"/>
                <p:cNvSpPr>
                  <a:spLocks/>
                </p:cNvSpPr>
                <p:nvPr/>
              </p:nvSpPr>
              <p:spPr bwMode="auto">
                <a:xfrm>
                  <a:off x="2609" y="1148"/>
                  <a:ext cx="73" cy="82"/>
                </a:xfrm>
                <a:custGeom>
                  <a:avLst/>
                  <a:gdLst>
                    <a:gd name="T0" fmla="*/ 0 w 219"/>
                    <a:gd name="T1" fmla="*/ 0 h 246"/>
                    <a:gd name="T2" fmla="*/ 0 w 219"/>
                    <a:gd name="T3" fmla="*/ 0 h 246"/>
                    <a:gd name="T4" fmla="*/ 0 w 219"/>
                    <a:gd name="T5" fmla="*/ 0 h 246"/>
                    <a:gd name="T6" fmla="*/ 0 w 219"/>
                    <a:gd name="T7" fmla="*/ 0 h 246"/>
                    <a:gd name="T8" fmla="*/ 0 w 219"/>
                    <a:gd name="T9" fmla="*/ 0 h 246"/>
                    <a:gd name="T10" fmla="*/ 0 w 219"/>
                    <a:gd name="T11" fmla="*/ 0 h 246"/>
                    <a:gd name="T12" fmla="*/ 0 w 219"/>
                    <a:gd name="T13" fmla="*/ 0 h 246"/>
                    <a:gd name="T14" fmla="*/ 0 w 219"/>
                    <a:gd name="T15" fmla="*/ 0 h 246"/>
                    <a:gd name="T16" fmla="*/ 0 w 219"/>
                    <a:gd name="T17" fmla="*/ 0 h 246"/>
                    <a:gd name="T18" fmla="*/ 0 w 219"/>
                    <a:gd name="T19" fmla="*/ 0 h 246"/>
                    <a:gd name="T20" fmla="*/ 0 w 219"/>
                    <a:gd name="T21" fmla="*/ 0 h 246"/>
                    <a:gd name="T22" fmla="*/ 0 w 219"/>
                    <a:gd name="T23" fmla="*/ 0 h 246"/>
                    <a:gd name="T24" fmla="*/ 0 w 219"/>
                    <a:gd name="T25" fmla="*/ 0 h 246"/>
                    <a:gd name="T26" fmla="*/ 0 w 219"/>
                    <a:gd name="T27" fmla="*/ 0 h 246"/>
                    <a:gd name="T28" fmla="*/ 0 w 219"/>
                    <a:gd name="T29" fmla="*/ 0 h 246"/>
                    <a:gd name="T30" fmla="*/ 0 w 219"/>
                    <a:gd name="T31" fmla="*/ 0 h 24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19"/>
                    <a:gd name="T49" fmla="*/ 0 h 246"/>
                    <a:gd name="T50" fmla="*/ 219 w 219"/>
                    <a:gd name="T51" fmla="*/ 246 h 24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19" h="246">
                      <a:moveTo>
                        <a:pt x="103" y="213"/>
                      </a:moveTo>
                      <a:lnTo>
                        <a:pt x="23" y="149"/>
                      </a:lnTo>
                      <a:lnTo>
                        <a:pt x="20" y="154"/>
                      </a:lnTo>
                      <a:lnTo>
                        <a:pt x="15" y="161"/>
                      </a:lnTo>
                      <a:lnTo>
                        <a:pt x="7" y="170"/>
                      </a:lnTo>
                      <a:lnTo>
                        <a:pt x="0" y="179"/>
                      </a:lnTo>
                      <a:lnTo>
                        <a:pt x="81" y="246"/>
                      </a:lnTo>
                      <a:lnTo>
                        <a:pt x="91" y="234"/>
                      </a:lnTo>
                      <a:lnTo>
                        <a:pt x="100" y="223"/>
                      </a:lnTo>
                      <a:lnTo>
                        <a:pt x="109" y="210"/>
                      </a:lnTo>
                      <a:lnTo>
                        <a:pt x="119" y="195"/>
                      </a:lnTo>
                      <a:lnTo>
                        <a:pt x="39" y="131"/>
                      </a:lnTo>
                      <a:lnTo>
                        <a:pt x="119" y="195"/>
                      </a:lnTo>
                      <a:lnTo>
                        <a:pt x="219" y="0"/>
                      </a:lnTo>
                      <a:lnTo>
                        <a:pt x="39" y="131"/>
                      </a:lnTo>
                      <a:lnTo>
                        <a:pt x="103" y="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63" name="Freeform 202"/>
                <p:cNvSpPr>
                  <a:spLocks/>
                </p:cNvSpPr>
                <p:nvPr/>
              </p:nvSpPr>
              <p:spPr bwMode="auto">
                <a:xfrm>
                  <a:off x="2581" y="1192"/>
                  <a:ext cx="63" cy="100"/>
                </a:xfrm>
                <a:custGeom>
                  <a:avLst/>
                  <a:gdLst>
                    <a:gd name="T0" fmla="*/ 0 w 191"/>
                    <a:gd name="T1" fmla="*/ 0 h 302"/>
                    <a:gd name="T2" fmla="*/ 0 w 191"/>
                    <a:gd name="T3" fmla="*/ 0 h 302"/>
                    <a:gd name="T4" fmla="*/ 0 w 191"/>
                    <a:gd name="T5" fmla="*/ 0 h 302"/>
                    <a:gd name="T6" fmla="*/ 0 w 191"/>
                    <a:gd name="T7" fmla="*/ 0 h 302"/>
                    <a:gd name="T8" fmla="*/ 0 w 191"/>
                    <a:gd name="T9" fmla="*/ 0 h 302"/>
                    <a:gd name="T10" fmla="*/ 0 w 191"/>
                    <a:gd name="T11" fmla="*/ 0 h 302"/>
                    <a:gd name="T12" fmla="*/ 0 w 191"/>
                    <a:gd name="T13" fmla="*/ 0 h 302"/>
                    <a:gd name="T14" fmla="*/ 0 w 191"/>
                    <a:gd name="T15" fmla="*/ 0 h 302"/>
                    <a:gd name="T16" fmla="*/ 0 w 191"/>
                    <a:gd name="T17" fmla="*/ 0 h 302"/>
                    <a:gd name="T18" fmla="*/ 0 w 191"/>
                    <a:gd name="T19" fmla="*/ 0 h 302"/>
                    <a:gd name="T20" fmla="*/ 0 w 191"/>
                    <a:gd name="T21" fmla="*/ 0 h 302"/>
                    <a:gd name="T22" fmla="*/ 0 w 191"/>
                    <a:gd name="T23" fmla="*/ 0 h 302"/>
                    <a:gd name="T24" fmla="*/ 0 w 191"/>
                    <a:gd name="T25" fmla="*/ 0 h 302"/>
                    <a:gd name="T26" fmla="*/ 0 w 191"/>
                    <a:gd name="T27" fmla="*/ 0 h 302"/>
                    <a:gd name="T28" fmla="*/ 0 w 191"/>
                    <a:gd name="T29" fmla="*/ 0 h 302"/>
                    <a:gd name="T30" fmla="*/ 0 w 191"/>
                    <a:gd name="T31" fmla="*/ 0 h 30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91"/>
                    <a:gd name="T49" fmla="*/ 0 h 302"/>
                    <a:gd name="T50" fmla="*/ 191 w 191"/>
                    <a:gd name="T51" fmla="*/ 302 h 30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91" h="302">
                      <a:moveTo>
                        <a:pt x="86" y="48"/>
                      </a:moveTo>
                      <a:lnTo>
                        <a:pt x="178" y="97"/>
                      </a:lnTo>
                      <a:lnTo>
                        <a:pt x="181" y="92"/>
                      </a:lnTo>
                      <a:lnTo>
                        <a:pt x="186" y="85"/>
                      </a:lnTo>
                      <a:lnTo>
                        <a:pt x="191" y="80"/>
                      </a:lnTo>
                      <a:lnTo>
                        <a:pt x="189" y="82"/>
                      </a:lnTo>
                      <a:lnTo>
                        <a:pt x="125" y="0"/>
                      </a:lnTo>
                      <a:lnTo>
                        <a:pt x="116" y="8"/>
                      </a:lnTo>
                      <a:lnTo>
                        <a:pt x="105" y="19"/>
                      </a:lnTo>
                      <a:lnTo>
                        <a:pt x="89" y="38"/>
                      </a:lnTo>
                      <a:lnTo>
                        <a:pt x="75" y="65"/>
                      </a:lnTo>
                      <a:lnTo>
                        <a:pt x="167" y="115"/>
                      </a:lnTo>
                      <a:lnTo>
                        <a:pt x="75" y="65"/>
                      </a:lnTo>
                      <a:lnTo>
                        <a:pt x="0" y="302"/>
                      </a:lnTo>
                      <a:lnTo>
                        <a:pt x="167" y="115"/>
                      </a:lnTo>
                      <a:lnTo>
                        <a:pt x="86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64" name="Freeform 203"/>
                <p:cNvSpPr>
                  <a:spLocks/>
                </p:cNvSpPr>
                <p:nvPr/>
              </p:nvSpPr>
              <p:spPr bwMode="auto">
                <a:xfrm>
                  <a:off x="2907" y="1223"/>
                  <a:ext cx="59" cy="71"/>
                </a:xfrm>
                <a:custGeom>
                  <a:avLst/>
                  <a:gdLst>
                    <a:gd name="T0" fmla="*/ 0 w 176"/>
                    <a:gd name="T1" fmla="*/ 0 h 215"/>
                    <a:gd name="T2" fmla="*/ 0 w 176"/>
                    <a:gd name="T3" fmla="*/ 0 h 215"/>
                    <a:gd name="T4" fmla="*/ 0 w 176"/>
                    <a:gd name="T5" fmla="*/ 0 h 215"/>
                    <a:gd name="T6" fmla="*/ 0 w 176"/>
                    <a:gd name="T7" fmla="*/ 0 h 215"/>
                    <a:gd name="T8" fmla="*/ 0 w 176"/>
                    <a:gd name="T9" fmla="*/ 0 h 215"/>
                    <a:gd name="T10" fmla="*/ 0 w 176"/>
                    <a:gd name="T11" fmla="*/ 0 h 215"/>
                    <a:gd name="T12" fmla="*/ 0 w 176"/>
                    <a:gd name="T13" fmla="*/ 0 h 215"/>
                    <a:gd name="T14" fmla="*/ 0 w 176"/>
                    <a:gd name="T15" fmla="*/ 0 h 215"/>
                    <a:gd name="T16" fmla="*/ 0 w 176"/>
                    <a:gd name="T17" fmla="*/ 0 h 215"/>
                    <a:gd name="T18" fmla="*/ 0 w 176"/>
                    <a:gd name="T19" fmla="*/ 0 h 215"/>
                    <a:gd name="T20" fmla="*/ 0 w 176"/>
                    <a:gd name="T21" fmla="*/ 0 h 215"/>
                    <a:gd name="T22" fmla="*/ 0 w 176"/>
                    <a:gd name="T23" fmla="*/ 0 h 215"/>
                    <a:gd name="T24" fmla="*/ 0 w 176"/>
                    <a:gd name="T25" fmla="*/ 0 h 215"/>
                    <a:gd name="T26" fmla="*/ 0 w 176"/>
                    <a:gd name="T27" fmla="*/ 0 h 215"/>
                    <a:gd name="T28" fmla="*/ 0 w 176"/>
                    <a:gd name="T29" fmla="*/ 0 h 215"/>
                    <a:gd name="T30" fmla="*/ 0 w 176"/>
                    <a:gd name="T31" fmla="*/ 0 h 215"/>
                    <a:gd name="T32" fmla="*/ 0 w 176"/>
                    <a:gd name="T33" fmla="*/ 0 h 215"/>
                    <a:gd name="T34" fmla="*/ 0 w 176"/>
                    <a:gd name="T35" fmla="*/ 0 h 215"/>
                    <a:gd name="T36" fmla="*/ 0 w 176"/>
                    <a:gd name="T37" fmla="*/ 0 h 215"/>
                    <a:gd name="T38" fmla="*/ 0 w 176"/>
                    <a:gd name="T39" fmla="*/ 0 h 215"/>
                    <a:gd name="T40" fmla="*/ 0 w 176"/>
                    <a:gd name="T41" fmla="*/ 0 h 215"/>
                    <a:gd name="T42" fmla="*/ 0 w 176"/>
                    <a:gd name="T43" fmla="*/ 0 h 215"/>
                    <a:gd name="T44" fmla="*/ 0 w 176"/>
                    <a:gd name="T45" fmla="*/ 0 h 215"/>
                    <a:gd name="T46" fmla="*/ 0 w 176"/>
                    <a:gd name="T47" fmla="*/ 0 h 21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76"/>
                    <a:gd name="T73" fmla="*/ 0 h 215"/>
                    <a:gd name="T74" fmla="*/ 176 w 176"/>
                    <a:gd name="T75" fmla="*/ 215 h 21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76" h="215">
                      <a:moveTo>
                        <a:pt x="0" y="67"/>
                      </a:moveTo>
                      <a:lnTo>
                        <a:pt x="7" y="75"/>
                      </a:lnTo>
                      <a:lnTo>
                        <a:pt x="38" y="102"/>
                      </a:lnTo>
                      <a:lnTo>
                        <a:pt x="60" y="117"/>
                      </a:lnTo>
                      <a:lnTo>
                        <a:pt x="69" y="124"/>
                      </a:lnTo>
                      <a:lnTo>
                        <a:pt x="65" y="118"/>
                      </a:lnTo>
                      <a:lnTo>
                        <a:pt x="63" y="115"/>
                      </a:lnTo>
                      <a:lnTo>
                        <a:pt x="65" y="131"/>
                      </a:lnTo>
                      <a:lnTo>
                        <a:pt x="66" y="165"/>
                      </a:lnTo>
                      <a:lnTo>
                        <a:pt x="69" y="215"/>
                      </a:lnTo>
                      <a:lnTo>
                        <a:pt x="176" y="209"/>
                      </a:lnTo>
                      <a:lnTo>
                        <a:pt x="173" y="161"/>
                      </a:lnTo>
                      <a:lnTo>
                        <a:pt x="172" y="127"/>
                      </a:lnTo>
                      <a:lnTo>
                        <a:pt x="170" y="101"/>
                      </a:lnTo>
                      <a:lnTo>
                        <a:pt x="161" y="74"/>
                      </a:lnTo>
                      <a:lnTo>
                        <a:pt x="142" y="50"/>
                      </a:lnTo>
                      <a:lnTo>
                        <a:pt x="125" y="37"/>
                      </a:lnTo>
                      <a:lnTo>
                        <a:pt x="107" y="22"/>
                      </a:lnTo>
                      <a:lnTo>
                        <a:pt x="80" y="0"/>
                      </a:lnTo>
                      <a:lnTo>
                        <a:pt x="87" y="8"/>
                      </a:lnTo>
                      <a:lnTo>
                        <a:pt x="0" y="67"/>
                      </a:lnTo>
                      <a:lnTo>
                        <a:pt x="3" y="71"/>
                      </a:lnTo>
                      <a:lnTo>
                        <a:pt x="7" y="75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65" name="Freeform 204"/>
                <p:cNvSpPr>
                  <a:spLocks/>
                </p:cNvSpPr>
                <p:nvPr/>
              </p:nvSpPr>
              <p:spPr bwMode="auto">
                <a:xfrm>
                  <a:off x="2817" y="1165"/>
                  <a:ext cx="119" cy="80"/>
                </a:xfrm>
                <a:custGeom>
                  <a:avLst/>
                  <a:gdLst>
                    <a:gd name="T0" fmla="*/ 0 w 359"/>
                    <a:gd name="T1" fmla="*/ 0 h 239"/>
                    <a:gd name="T2" fmla="*/ 0 w 359"/>
                    <a:gd name="T3" fmla="*/ 0 h 239"/>
                    <a:gd name="T4" fmla="*/ 0 w 359"/>
                    <a:gd name="T5" fmla="*/ 0 h 239"/>
                    <a:gd name="T6" fmla="*/ 0 w 359"/>
                    <a:gd name="T7" fmla="*/ 0 h 239"/>
                    <a:gd name="T8" fmla="*/ 0 w 359"/>
                    <a:gd name="T9" fmla="*/ 0 h 239"/>
                    <a:gd name="T10" fmla="*/ 0 w 359"/>
                    <a:gd name="T11" fmla="*/ 0 h 239"/>
                    <a:gd name="T12" fmla="*/ 0 w 359"/>
                    <a:gd name="T13" fmla="*/ 0 h 239"/>
                    <a:gd name="T14" fmla="*/ 0 w 359"/>
                    <a:gd name="T15" fmla="*/ 0 h 239"/>
                    <a:gd name="T16" fmla="*/ 0 w 359"/>
                    <a:gd name="T17" fmla="*/ 0 h 239"/>
                    <a:gd name="T18" fmla="*/ 0 w 359"/>
                    <a:gd name="T19" fmla="*/ 0 h 239"/>
                    <a:gd name="T20" fmla="*/ 0 w 359"/>
                    <a:gd name="T21" fmla="*/ 0 h 239"/>
                    <a:gd name="T22" fmla="*/ 0 w 359"/>
                    <a:gd name="T23" fmla="*/ 0 h 239"/>
                    <a:gd name="T24" fmla="*/ 0 w 359"/>
                    <a:gd name="T25" fmla="*/ 0 h 239"/>
                    <a:gd name="T26" fmla="*/ 0 w 359"/>
                    <a:gd name="T27" fmla="*/ 0 h 239"/>
                    <a:gd name="T28" fmla="*/ 0 w 359"/>
                    <a:gd name="T29" fmla="*/ 0 h 239"/>
                    <a:gd name="T30" fmla="*/ 0 w 359"/>
                    <a:gd name="T31" fmla="*/ 0 h 239"/>
                    <a:gd name="T32" fmla="*/ 0 w 359"/>
                    <a:gd name="T33" fmla="*/ 0 h 239"/>
                    <a:gd name="T34" fmla="*/ 0 w 359"/>
                    <a:gd name="T35" fmla="*/ 0 h 239"/>
                    <a:gd name="T36" fmla="*/ 0 w 359"/>
                    <a:gd name="T37" fmla="*/ 0 h 239"/>
                    <a:gd name="T38" fmla="*/ 0 w 359"/>
                    <a:gd name="T39" fmla="*/ 0 h 239"/>
                    <a:gd name="T40" fmla="*/ 0 w 359"/>
                    <a:gd name="T41" fmla="*/ 0 h 239"/>
                    <a:gd name="T42" fmla="*/ 0 w 359"/>
                    <a:gd name="T43" fmla="*/ 0 h 239"/>
                    <a:gd name="T44" fmla="*/ 0 w 359"/>
                    <a:gd name="T45" fmla="*/ 0 h 239"/>
                    <a:gd name="T46" fmla="*/ 0 w 359"/>
                    <a:gd name="T47" fmla="*/ 0 h 239"/>
                    <a:gd name="T48" fmla="*/ 0 w 359"/>
                    <a:gd name="T49" fmla="*/ 0 h 239"/>
                    <a:gd name="T50" fmla="*/ 0 w 359"/>
                    <a:gd name="T51" fmla="*/ 0 h 239"/>
                    <a:gd name="T52" fmla="*/ 0 w 359"/>
                    <a:gd name="T53" fmla="*/ 0 h 239"/>
                    <a:gd name="T54" fmla="*/ 0 w 359"/>
                    <a:gd name="T55" fmla="*/ 0 h 239"/>
                    <a:gd name="T56" fmla="*/ 0 w 359"/>
                    <a:gd name="T57" fmla="*/ 0 h 239"/>
                    <a:gd name="T58" fmla="*/ 0 w 359"/>
                    <a:gd name="T59" fmla="*/ 0 h 239"/>
                    <a:gd name="T60" fmla="*/ 0 w 359"/>
                    <a:gd name="T61" fmla="*/ 0 h 239"/>
                    <a:gd name="T62" fmla="*/ 0 w 359"/>
                    <a:gd name="T63" fmla="*/ 0 h 239"/>
                    <a:gd name="T64" fmla="*/ 0 w 359"/>
                    <a:gd name="T65" fmla="*/ 0 h 239"/>
                    <a:gd name="T66" fmla="*/ 0 w 359"/>
                    <a:gd name="T67" fmla="*/ 0 h 239"/>
                    <a:gd name="T68" fmla="*/ 0 w 359"/>
                    <a:gd name="T69" fmla="*/ 0 h 239"/>
                    <a:gd name="T70" fmla="*/ 0 w 359"/>
                    <a:gd name="T71" fmla="*/ 0 h 239"/>
                    <a:gd name="T72" fmla="*/ 0 w 359"/>
                    <a:gd name="T73" fmla="*/ 0 h 239"/>
                    <a:gd name="T74" fmla="*/ 0 w 359"/>
                    <a:gd name="T75" fmla="*/ 0 h 239"/>
                    <a:gd name="T76" fmla="*/ 0 w 359"/>
                    <a:gd name="T77" fmla="*/ 0 h 239"/>
                    <a:gd name="T78" fmla="*/ 0 w 359"/>
                    <a:gd name="T79" fmla="*/ 0 h 239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59"/>
                    <a:gd name="T121" fmla="*/ 0 h 239"/>
                    <a:gd name="T122" fmla="*/ 359 w 359"/>
                    <a:gd name="T123" fmla="*/ 239 h 239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59" h="239">
                      <a:moveTo>
                        <a:pt x="17" y="32"/>
                      </a:moveTo>
                      <a:lnTo>
                        <a:pt x="51" y="97"/>
                      </a:lnTo>
                      <a:lnTo>
                        <a:pt x="68" y="104"/>
                      </a:lnTo>
                      <a:lnTo>
                        <a:pt x="87" y="110"/>
                      </a:lnTo>
                      <a:lnTo>
                        <a:pt x="104" y="118"/>
                      </a:lnTo>
                      <a:lnTo>
                        <a:pt x="121" y="125"/>
                      </a:lnTo>
                      <a:lnTo>
                        <a:pt x="136" y="132"/>
                      </a:lnTo>
                      <a:lnTo>
                        <a:pt x="152" y="141"/>
                      </a:lnTo>
                      <a:lnTo>
                        <a:pt x="167" y="149"/>
                      </a:lnTo>
                      <a:lnTo>
                        <a:pt x="182" y="158"/>
                      </a:lnTo>
                      <a:lnTo>
                        <a:pt x="195" y="167"/>
                      </a:lnTo>
                      <a:lnTo>
                        <a:pt x="208" y="176"/>
                      </a:lnTo>
                      <a:lnTo>
                        <a:pt x="223" y="187"/>
                      </a:lnTo>
                      <a:lnTo>
                        <a:pt x="233" y="197"/>
                      </a:lnTo>
                      <a:lnTo>
                        <a:pt x="243" y="206"/>
                      </a:lnTo>
                      <a:lnTo>
                        <a:pt x="254" y="217"/>
                      </a:lnTo>
                      <a:lnTo>
                        <a:pt x="262" y="228"/>
                      </a:lnTo>
                      <a:lnTo>
                        <a:pt x="272" y="239"/>
                      </a:lnTo>
                      <a:lnTo>
                        <a:pt x="359" y="180"/>
                      </a:lnTo>
                      <a:lnTo>
                        <a:pt x="348" y="165"/>
                      </a:lnTo>
                      <a:lnTo>
                        <a:pt x="335" y="150"/>
                      </a:lnTo>
                      <a:lnTo>
                        <a:pt x="321" y="135"/>
                      </a:lnTo>
                      <a:lnTo>
                        <a:pt x="306" y="120"/>
                      </a:lnTo>
                      <a:lnTo>
                        <a:pt x="289" y="107"/>
                      </a:lnTo>
                      <a:lnTo>
                        <a:pt x="275" y="96"/>
                      </a:lnTo>
                      <a:lnTo>
                        <a:pt x="258" y="83"/>
                      </a:lnTo>
                      <a:lnTo>
                        <a:pt x="240" y="72"/>
                      </a:lnTo>
                      <a:lnTo>
                        <a:pt x="222" y="60"/>
                      </a:lnTo>
                      <a:lnTo>
                        <a:pt x="204" y="50"/>
                      </a:lnTo>
                      <a:lnTo>
                        <a:pt x="186" y="41"/>
                      </a:lnTo>
                      <a:lnTo>
                        <a:pt x="165" y="30"/>
                      </a:lnTo>
                      <a:lnTo>
                        <a:pt x="145" y="23"/>
                      </a:lnTo>
                      <a:lnTo>
                        <a:pt x="127" y="15"/>
                      </a:lnTo>
                      <a:lnTo>
                        <a:pt x="106" y="7"/>
                      </a:lnTo>
                      <a:lnTo>
                        <a:pt x="86" y="0"/>
                      </a:lnTo>
                      <a:lnTo>
                        <a:pt x="119" y="65"/>
                      </a:lnTo>
                      <a:lnTo>
                        <a:pt x="18" y="32"/>
                      </a:lnTo>
                      <a:lnTo>
                        <a:pt x="0" y="80"/>
                      </a:lnTo>
                      <a:lnTo>
                        <a:pt x="51" y="97"/>
                      </a:lnTo>
                      <a:lnTo>
                        <a:pt x="17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66" name="Freeform 205"/>
                <p:cNvSpPr>
                  <a:spLocks/>
                </p:cNvSpPr>
                <p:nvPr/>
              </p:nvSpPr>
              <p:spPr bwMode="auto">
                <a:xfrm>
                  <a:off x="2822" y="1138"/>
                  <a:ext cx="41" cy="49"/>
                </a:xfrm>
                <a:custGeom>
                  <a:avLst/>
                  <a:gdLst>
                    <a:gd name="T0" fmla="*/ 0 w 122"/>
                    <a:gd name="T1" fmla="*/ 0 h 148"/>
                    <a:gd name="T2" fmla="*/ 0 w 122"/>
                    <a:gd name="T3" fmla="*/ 0 h 148"/>
                    <a:gd name="T4" fmla="*/ 0 w 122"/>
                    <a:gd name="T5" fmla="*/ 0 h 148"/>
                    <a:gd name="T6" fmla="*/ 0 w 122"/>
                    <a:gd name="T7" fmla="*/ 0 h 148"/>
                    <a:gd name="T8" fmla="*/ 0 w 122"/>
                    <a:gd name="T9" fmla="*/ 0 h 148"/>
                    <a:gd name="T10" fmla="*/ 0 w 122"/>
                    <a:gd name="T11" fmla="*/ 0 h 148"/>
                    <a:gd name="T12" fmla="*/ 0 w 122"/>
                    <a:gd name="T13" fmla="*/ 0 h 148"/>
                    <a:gd name="T14" fmla="*/ 0 w 122"/>
                    <a:gd name="T15" fmla="*/ 0 h 148"/>
                    <a:gd name="T16" fmla="*/ 0 w 122"/>
                    <a:gd name="T17" fmla="*/ 0 h 148"/>
                    <a:gd name="T18" fmla="*/ 0 w 122"/>
                    <a:gd name="T19" fmla="*/ 0 h 148"/>
                    <a:gd name="T20" fmla="*/ 0 w 122"/>
                    <a:gd name="T21" fmla="*/ 0 h 148"/>
                    <a:gd name="T22" fmla="*/ 0 w 122"/>
                    <a:gd name="T23" fmla="*/ 0 h 148"/>
                    <a:gd name="T24" fmla="*/ 0 w 122"/>
                    <a:gd name="T25" fmla="*/ 0 h 148"/>
                    <a:gd name="T26" fmla="*/ 0 w 122"/>
                    <a:gd name="T27" fmla="*/ 0 h 148"/>
                    <a:gd name="T28" fmla="*/ 0 w 122"/>
                    <a:gd name="T29" fmla="*/ 0 h 148"/>
                    <a:gd name="T30" fmla="*/ 0 w 122"/>
                    <a:gd name="T31" fmla="*/ 0 h 14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22"/>
                    <a:gd name="T49" fmla="*/ 0 h 148"/>
                    <a:gd name="T50" fmla="*/ 122 w 122"/>
                    <a:gd name="T51" fmla="*/ 148 h 14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22" h="148">
                      <a:moveTo>
                        <a:pt x="31" y="75"/>
                      </a:moveTo>
                      <a:lnTo>
                        <a:pt x="15" y="37"/>
                      </a:lnTo>
                      <a:lnTo>
                        <a:pt x="13" y="56"/>
                      </a:lnTo>
                      <a:lnTo>
                        <a:pt x="10" y="77"/>
                      </a:lnTo>
                      <a:lnTo>
                        <a:pt x="6" y="97"/>
                      </a:lnTo>
                      <a:lnTo>
                        <a:pt x="0" y="115"/>
                      </a:lnTo>
                      <a:lnTo>
                        <a:pt x="102" y="148"/>
                      </a:lnTo>
                      <a:lnTo>
                        <a:pt x="111" y="119"/>
                      </a:lnTo>
                      <a:lnTo>
                        <a:pt x="116" y="91"/>
                      </a:lnTo>
                      <a:lnTo>
                        <a:pt x="119" y="66"/>
                      </a:lnTo>
                      <a:lnTo>
                        <a:pt x="121" y="39"/>
                      </a:lnTo>
                      <a:lnTo>
                        <a:pt x="104" y="0"/>
                      </a:lnTo>
                      <a:lnTo>
                        <a:pt x="122" y="39"/>
                      </a:lnTo>
                      <a:lnTo>
                        <a:pt x="122" y="16"/>
                      </a:lnTo>
                      <a:lnTo>
                        <a:pt x="104" y="0"/>
                      </a:lnTo>
                      <a:lnTo>
                        <a:pt x="31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67" name="Freeform 206"/>
                <p:cNvSpPr>
                  <a:spLocks/>
                </p:cNvSpPr>
                <p:nvPr/>
              </p:nvSpPr>
              <p:spPr bwMode="auto">
                <a:xfrm>
                  <a:off x="2817" y="1115"/>
                  <a:ext cx="40" cy="48"/>
                </a:xfrm>
                <a:custGeom>
                  <a:avLst/>
                  <a:gdLst>
                    <a:gd name="T0" fmla="*/ 0 w 119"/>
                    <a:gd name="T1" fmla="*/ 0 h 144"/>
                    <a:gd name="T2" fmla="*/ 0 w 119"/>
                    <a:gd name="T3" fmla="*/ 0 h 144"/>
                    <a:gd name="T4" fmla="*/ 0 w 119"/>
                    <a:gd name="T5" fmla="*/ 0 h 144"/>
                    <a:gd name="T6" fmla="*/ 0 w 119"/>
                    <a:gd name="T7" fmla="*/ 0 h 144"/>
                    <a:gd name="T8" fmla="*/ 0 w 119"/>
                    <a:gd name="T9" fmla="*/ 0 h 144"/>
                    <a:gd name="T10" fmla="*/ 0 w 119"/>
                    <a:gd name="T11" fmla="*/ 0 h 144"/>
                    <a:gd name="T12" fmla="*/ 0 w 119"/>
                    <a:gd name="T13" fmla="*/ 0 h 144"/>
                    <a:gd name="T14" fmla="*/ 0 w 119"/>
                    <a:gd name="T15" fmla="*/ 0 h 144"/>
                    <a:gd name="T16" fmla="*/ 0 w 119"/>
                    <a:gd name="T17" fmla="*/ 0 h 144"/>
                    <a:gd name="T18" fmla="*/ 0 w 119"/>
                    <a:gd name="T19" fmla="*/ 0 h 144"/>
                    <a:gd name="T20" fmla="*/ 0 w 119"/>
                    <a:gd name="T21" fmla="*/ 0 h 144"/>
                    <a:gd name="T22" fmla="*/ 0 w 119"/>
                    <a:gd name="T23" fmla="*/ 0 h 144"/>
                    <a:gd name="T24" fmla="*/ 0 w 119"/>
                    <a:gd name="T25" fmla="*/ 0 h 144"/>
                    <a:gd name="T26" fmla="*/ 0 w 119"/>
                    <a:gd name="T27" fmla="*/ 0 h 144"/>
                    <a:gd name="T28" fmla="*/ 0 w 119"/>
                    <a:gd name="T29" fmla="*/ 0 h 144"/>
                    <a:gd name="T30" fmla="*/ 0 w 119"/>
                    <a:gd name="T31" fmla="*/ 0 h 144"/>
                    <a:gd name="T32" fmla="*/ 0 w 119"/>
                    <a:gd name="T33" fmla="*/ 0 h 144"/>
                    <a:gd name="T34" fmla="*/ 0 w 119"/>
                    <a:gd name="T35" fmla="*/ 0 h 144"/>
                    <a:gd name="T36" fmla="*/ 0 w 119"/>
                    <a:gd name="T37" fmla="*/ 0 h 144"/>
                    <a:gd name="T38" fmla="*/ 0 w 119"/>
                    <a:gd name="T39" fmla="*/ 0 h 144"/>
                    <a:gd name="T40" fmla="*/ 0 w 119"/>
                    <a:gd name="T41" fmla="*/ 0 h 1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19"/>
                    <a:gd name="T64" fmla="*/ 0 h 144"/>
                    <a:gd name="T65" fmla="*/ 119 w 119"/>
                    <a:gd name="T66" fmla="*/ 144 h 1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19" h="144">
                      <a:moveTo>
                        <a:pt x="6" y="99"/>
                      </a:moveTo>
                      <a:lnTo>
                        <a:pt x="0" y="97"/>
                      </a:lnTo>
                      <a:lnTo>
                        <a:pt x="6" y="100"/>
                      </a:lnTo>
                      <a:lnTo>
                        <a:pt x="10" y="103"/>
                      </a:lnTo>
                      <a:lnTo>
                        <a:pt x="11" y="103"/>
                      </a:lnTo>
                      <a:lnTo>
                        <a:pt x="11" y="105"/>
                      </a:lnTo>
                      <a:lnTo>
                        <a:pt x="17" y="112"/>
                      </a:lnTo>
                      <a:lnTo>
                        <a:pt x="22" y="119"/>
                      </a:lnTo>
                      <a:lnTo>
                        <a:pt x="33" y="131"/>
                      </a:lnTo>
                      <a:lnTo>
                        <a:pt x="46" y="144"/>
                      </a:lnTo>
                      <a:lnTo>
                        <a:pt x="119" y="69"/>
                      </a:lnTo>
                      <a:lnTo>
                        <a:pt x="112" y="62"/>
                      </a:lnTo>
                      <a:lnTo>
                        <a:pt x="108" y="56"/>
                      </a:lnTo>
                      <a:lnTo>
                        <a:pt x="101" y="47"/>
                      </a:lnTo>
                      <a:lnTo>
                        <a:pt x="96" y="42"/>
                      </a:lnTo>
                      <a:lnTo>
                        <a:pt x="86" y="30"/>
                      </a:lnTo>
                      <a:lnTo>
                        <a:pt x="73" y="20"/>
                      </a:lnTo>
                      <a:lnTo>
                        <a:pt x="60" y="11"/>
                      </a:lnTo>
                      <a:lnTo>
                        <a:pt x="41" y="2"/>
                      </a:lnTo>
                      <a:lnTo>
                        <a:pt x="35" y="0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68" name="Freeform 207"/>
                <p:cNvSpPr>
                  <a:spLocks/>
                </p:cNvSpPr>
                <p:nvPr/>
              </p:nvSpPr>
              <p:spPr bwMode="auto">
                <a:xfrm>
                  <a:off x="2776" y="1111"/>
                  <a:ext cx="53" cy="37"/>
                </a:xfrm>
                <a:custGeom>
                  <a:avLst/>
                  <a:gdLst>
                    <a:gd name="T0" fmla="*/ 0 w 160"/>
                    <a:gd name="T1" fmla="*/ 0 h 111"/>
                    <a:gd name="T2" fmla="*/ 0 w 160"/>
                    <a:gd name="T3" fmla="*/ 0 h 111"/>
                    <a:gd name="T4" fmla="*/ 0 w 160"/>
                    <a:gd name="T5" fmla="*/ 0 h 111"/>
                    <a:gd name="T6" fmla="*/ 0 w 160"/>
                    <a:gd name="T7" fmla="*/ 0 h 111"/>
                    <a:gd name="T8" fmla="*/ 0 w 160"/>
                    <a:gd name="T9" fmla="*/ 0 h 111"/>
                    <a:gd name="T10" fmla="*/ 0 w 160"/>
                    <a:gd name="T11" fmla="*/ 0 h 111"/>
                    <a:gd name="T12" fmla="*/ 0 w 160"/>
                    <a:gd name="T13" fmla="*/ 0 h 111"/>
                    <a:gd name="T14" fmla="*/ 0 w 160"/>
                    <a:gd name="T15" fmla="*/ 0 h 111"/>
                    <a:gd name="T16" fmla="*/ 0 w 160"/>
                    <a:gd name="T17" fmla="*/ 0 h 111"/>
                    <a:gd name="T18" fmla="*/ 0 w 160"/>
                    <a:gd name="T19" fmla="*/ 0 h 1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0"/>
                    <a:gd name="T31" fmla="*/ 0 h 111"/>
                    <a:gd name="T32" fmla="*/ 160 w 160"/>
                    <a:gd name="T33" fmla="*/ 111 h 1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0" h="111">
                      <a:moveTo>
                        <a:pt x="66" y="13"/>
                      </a:moveTo>
                      <a:lnTo>
                        <a:pt x="89" y="98"/>
                      </a:lnTo>
                      <a:lnTo>
                        <a:pt x="131" y="111"/>
                      </a:lnTo>
                      <a:lnTo>
                        <a:pt x="160" y="12"/>
                      </a:lnTo>
                      <a:lnTo>
                        <a:pt x="118" y="0"/>
                      </a:lnTo>
                      <a:lnTo>
                        <a:pt x="141" y="85"/>
                      </a:lnTo>
                      <a:lnTo>
                        <a:pt x="66" y="13"/>
                      </a:lnTo>
                      <a:lnTo>
                        <a:pt x="0" y="73"/>
                      </a:lnTo>
                      <a:lnTo>
                        <a:pt x="89" y="98"/>
                      </a:lnTo>
                      <a:lnTo>
                        <a:pt x="66" y="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69" name="Freeform 208"/>
                <p:cNvSpPr>
                  <a:spLocks/>
                </p:cNvSpPr>
                <p:nvPr/>
              </p:nvSpPr>
              <p:spPr bwMode="auto">
                <a:xfrm>
                  <a:off x="2798" y="1037"/>
                  <a:ext cx="143" cy="102"/>
                </a:xfrm>
                <a:custGeom>
                  <a:avLst/>
                  <a:gdLst>
                    <a:gd name="T0" fmla="*/ 0 w 430"/>
                    <a:gd name="T1" fmla="*/ 0 h 307"/>
                    <a:gd name="T2" fmla="*/ 0 w 430"/>
                    <a:gd name="T3" fmla="*/ 0 h 307"/>
                    <a:gd name="T4" fmla="*/ 0 w 430"/>
                    <a:gd name="T5" fmla="*/ 0 h 307"/>
                    <a:gd name="T6" fmla="*/ 0 w 430"/>
                    <a:gd name="T7" fmla="*/ 0 h 307"/>
                    <a:gd name="T8" fmla="*/ 0 w 430"/>
                    <a:gd name="T9" fmla="*/ 0 h 307"/>
                    <a:gd name="T10" fmla="*/ 0 w 430"/>
                    <a:gd name="T11" fmla="*/ 0 h 307"/>
                    <a:gd name="T12" fmla="*/ 0 w 430"/>
                    <a:gd name="T13" fmla="*/ 0 h 307"/>
                    <a:gd name="T14" fmla="*/ 0 w 430"/>
                    <a:gd name="T15" fmla="*/ 0 h 307"/>
                    <a:gd name="T16" fmla="*/ 0 w 430"/>
                    <a:gd name="T17" fmla="*/ 0 h 307"/>
                    <a:gd name="T18" fmla="*/ 0 w 430"/>
                    <a:gd name="T19" fmla="*/ 0 h 307"/>
                    <a:gd name="T20" fmla="*/ 0 w 430"/>
                    <a:gd name="T21" fmla="*/ 0 h 307"/>
                    <a:gd name="T22" fmla="*/ 0 w 430"/>
                    <a:gd name="T23" fmla="*/ 0 h 307"/>
                    <a:gd name="T24" fmla="*/ 0 w 430"/>
                    <a:gd name="T25" fmla="*/ 0 h 307"/>
                    <a:gd name="T26" fmla="*/ 0 w 430"/>
                    <a:gd name="T27" fmla="*/ 0 h 307"/>
                    <a:gd name="T28" fmla="*/ 0 w 430"/>
                    <a:gd name="T29" fmla="*/ 0 h 307"/>
                    <a:gd name="T30" fmla="*/ 0 w 430"/>
                    <a:gd name="T31" fmla="*/ 0 h 30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0"/>
                    <a:gd name="T49" fmla="*/ 0 h 307"/>
                    <a:gd name="T50" fmla="*/ 430 w 430"/>
                    <a:gd name="T51" fmla="*/ 307 h 30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0" h="307">
                      <a:moveTo>
                        <a:pt x="73" y="307"/>
                      </a:moveTo>
                      <a:lnTo>
                        <a:pt x="6" y="228"/>
                      </a:lnTo>
                      <a:lnTo>
                        <a:pt x="5" y="229"/>
                      </a:lnTo>
                      <a:lnTo>
                        <a:pt x="3" y="231"/>
                      </a:lnTo>
                      <a:lnTo>
                        <a:pt x="2" y="232"/>
                      </a:lnTo>
                      <a:lnTo>
                        <a:pt x="0" y="234"/>
                      </a:lnTo>
                      <a:lnTo>
                        <a:pt x="75" y="306"/>
                      </a:lnTo>
                      <a:lnTo>
                        <a:pt x="77" y="304"/>
                      </a:lnTo>
                      <a:lnTo>
                        <a:pt x="78" y="303"/>
                      </a:lnTo>
                      <a:lnTo>
                        <a:pt x="80" y="301"/>
                      </a:lnTo>
                      <a:lnTo>
                        <a:pt x="81" y="300"/>
                      </a:lnTo>
                      <a:lnTo>
                        <a:pt x="15" y="221"/>
                      </a:lnTo>
                      <a:lnTo>
                        <a:pt x="81" y="300"/>
                      </a:lnTo>
                      <a:lnTo>
                        <a:pt x="430" y="0"/>
                      </a:lnTo>
                      <a:lnTo>
                        <a:pt x="15" y="222"/>
                      </a:lnTo>
                      <a:lnTo>
                        <a:pt x="73" y="3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70" name="Freeform 209"/>
                <p:cNvSpPr>
                  <a:spLocks/>
                </p:cNvSpPr>
                <p:nvPr/>
              </p:nvSpPr>
              <p:spPr bwMode="auto">
                <a:xfrm>
                  <a:off x="2798" y="1111"/>
                  <a:ext cx="26" cy="36"/>
                </a:xfrm>
                <a:custGeom>
                  <a:avLst/>
                  <a:gdLst>
                    <a:gd name="T0" fmla="*/ 0 w 79"/>
                    <a:gd name="T1" fmla="*/ 0 h 110"/>
                    <a:gd name="T2" fmla="*/ 0 w 79"/>
                    <a:gd name="T3" fmla="*/ 0 h 110"/>
                    <a:gd name="T4" fmla="*/ 0 w 79"/>
                    <a:gd name="T5" fmla="*/ 0 h 110"/>
                    <a:gd name="T6" fmla="*/ 0 w 79"/>
                    <a:gd name="T7" fmla="*/ 0 h 110"/>
                    <a:gd name="T8" fmla="*/ 0 w 79"/>
                    <a:gd name="T9" fmla="*/ 0 h 110"/>
                    <a:gd name="T10" fmla="*/ 0 w 79"/>
                    <a:gd name="T11" fmla="*/ 0 h 110"/>
                    <a:gd name="T12" fmla="*/ 0 w 79"/>
                    <a:gd name="T13" fmla="*/ 0 h 110"/>
                    <a:gd name="T14" fmla="*/ 0 w 79"/>
                    <a:gd name="T15" fmla="*/ 0 h 110"/>
                    <a:gd name="T16" fmla="*/ 0 w 79"/>
                    <a:gd name="T17" fmla="*/ 0 h 110"/>
                    <a:gd name="T18" fmla="*/ 0 w 79"/>
                    <a:gd name="T19" fmla="*/ 0 h 110"/>
                    <a:gd name="T20" fmla="*/ 0 w 79"/>
                    <a:gd name="T21" fmla="*/ 0 h 110"/>
                    <a:gd name="T22" fmla="*/ 0 w 79"/>
                    <a:gd name="T23" fmla="*/ 0 h 110"/>
                    <a:gd name="T24" fmla="*/ 0 w 79"/>
                    <a:gd name="T25" fmla="*/ 0 h 110"/>
                    <a:gd name="T26" fmla="*/ 0 w 79"/>
                    <a:gd name="T27" fmla="*/ 0 h 110"/>
                    <a:gd name="T28" fmla="*/ 0 w 79"/>
                    <a:gd name="T29" fmla="*/ 0 h 110"/>
                    <a:gd name="T30" fmla="*/ 0 w 79"/>
                    <a:gd name="T31" fmla="*/ 0 h 11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9"/>
                    <a:gd name="T49" fmla="*/ 0 h 110"/>
                    <a:gd name="T50" fmla="*/ 79 w 79"/>
                    <a:gd name="T51" fmla="*/ 110 h 11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9" h="110">
                      <a:moveTo>
                        <a:pt x="19" y="97"/>
                      </a:moveTo>
                      <a:lnTo>
                        <a:pt x="75" y="85"/>
                      </a:lnTo>
                      <a:lnTo>
                        <a:pt x="76" y="83"/>
                      </a:lnTo>
                      <a:lnTo>
                        <a:pt x="78" y="82"/>
                      </a:lnTo>
                      <a:lnTo>
                        <a:pt x="79" y="80"/>
                      </a:lnTo>
                      <a:lnTo>
                        <a:pt x="73" y="86"/>
                      </a:lnTo>
                      <a:lnTo>
                        <a:pt x="15" y="0"/>
                      </a:lnTo>
                      <a:lnTo>
                        <a:pt x="4" y="8"/>
                      </a:lnTo>
                      <a:lnTo>
                        <a:pt x="3" y="10"/>
                      </a:lnTo>
                      <a:lnTo>
                        <a:pt x="1" y="11"/>
                      </a:lnTo>
                      <a:lnTo>
                        <a:pt x="0" y="13"/>
                      </a:lnTo>
                      <a:lnTo>
                        <a:pt x="56" y="1"/>
                      </a:lnTo>
                      <a:lnTo>
                        <a:pt x="19" y="97"/>
                      </a:lnTo>
                      <a:lnTo>
                        <a:pt x="51" y="110"/>
                      </a:lnTo>
                      <a:lnTo>
                        <a:pt x="75" y="85"/>
                      </a:lnTo>
                      <a:lnTo>
                        <a:pt x="19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71" name="Freeform 210"/>
                <p:cNvSpPr>
                  <a:spLocks/>
                </p:cNvSpPr>
                <p:nvPr/>
              </p:nvSpPr>
              <p:spPr bwMode="auto">
                <a:xfrm>
                  <a:off x="2801" y="1110"/>
                  <a:ext cx="15" cy="33"/>
                </a:xfrm>
                <a:custGeom>
                  <a:avLst/>
                  <a:gdLst>
                    <a:gd name="T0" fmla="*/ 0 w 45"/>
                    <a:gd name="T1" fmla="*/ 0 h 100"/>
                    <a:gd name="T2" fmla="*/ 0 w 45"/>
                    <a:gd name="T3" fmla="*/ 0 h 100"/>
                    <a:gd name="T4" fmla="*/ 0 w 45"/>
                    <a:gd name="T5" fmla="*/ 0 h 100"/>
                    <a:gd name="T6" fmla="*/ 0 w 45"/>
                    <a:gd name="T7" fmla="*/ 0 h 100"/>
                    <a:gd name="T8" fmla="*/ 0 w 45"/>
                    <a:gd name="T9" fmla="*/ 0 h 100"/>
                    <a:gd name="T10" fmla="*/ 0 w 45"/>
                    <a:gd name="T11" fmla="*/ 0 h 100"/>
                    <a:gd name="T12" fmla="*/ 0 w 45"/>
                    <a:gd name="T13" fmla="*/ 0 h 1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5"/>
                    <a:gd name="T22" fmla="*/ 0 h 100"/>
                    <a:gd name="T23" fmla="*/ 45 w 45"/>
                    <a:gd name="T24" fmla="*/ 100 h 10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5" h="100">
                      <a:moveTo>
                        <a:pt x="35" y="0"/>
                      </a:moveTo>
                      <a:lnTo>
                        <a:pt x="0" y="97"/>
                      </a:lnTo>
                      <a:lnTo>
                        <a:pt x="8" y="100"/>
                      </a:lnTo>
                      <a:lnTo>
                        <a:pt x="45" y="4"/>
                      </a:lnTo>
                      <a:lnTo>
                        <a:pt x="37" y="1"/>
                      </a:lnTo>
                      <a:lnTo>
                        <a:pt x="2" y="98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72" name="Freeform 211"/>
                <p:cNvSpPr>
                  <a:spLocks/>
                </p:cNvSpPr>
                <p:nvPr/>
              </p:nvSpPr>
              <p:spPr bwMode="auto">
                <a:xfrm>
                  <a:off x="2794" y="1110"/>
                  <a:ext cx="40" cy="33"/>
                </a:xfrm>
                <a:custGeom>
                  <a:avLst/>
                  <a:gdLst>
                    <a:gd name="T0" fmla="*/ 0 w 120"/>
                    <a:gd name="T1" fmla="*/ 0 h 100"/>
                    <a:gd name="T2" fmla="*/ 0 w 120"/>
                    <a:gd name="T3" fmla="*/ 0 h 100"/>
                    <a:gd name="T4" fmla="*/ 0 w 120"/>
                    <a:gd name="T5" fmla="*/ 0 h 100"/>
                    <a:gd name="T6" fmla="*/ 0 w 120"/>
                    <a:gd name="T7" fmla="*/ 0 h 100"/>
                    <a:gd name="T8" fmla="*/ 0 w 120"/>
                    <a:gd name="T9" fmla="*/ 0 h 100"/>
                    <a:gd name="T10" fmla="*/ 0 w 120"/>
                    <a:gd name="T11" fmla="*/ 0 h 100"/>
                    <a:gd name="T12" fmla="*/ 0 w 120"/>
                    <a:gd name="T13" fmla="*/ 0 h 100"/>
                    <a:gd name="T14" fmla="*/ 0 w 120"/>
                    <a:gd name="T15" fmla="*/ 0 h 100"/>
                    <a:gd name="T16" fmla="*/ 0 w 120"/>
                    <a:gd name="T17" fmla="*/ 0 h 100"/>
                    <a:gd name="T18" fmla="*/ 0 w 120"/>
                    <a:gd name="T19" fmla="*/ 0 h 100"/>
                    <a:gd name="T20" fmla="*/ 0 w 120"/>
                    <a:gd name="T21" fmla="*/ 0 h 100"/>
                    <a:gd name="T22" fmla="*/ 0 w 120"/>
                    <a:gd name="T23" fmla="*/ 0 h 100"/>
                    <a:gd name="T24" fmla="*/ 0 w 120"/>
                    <a:gd name="T25" fmla="*/ 0 h 100"/>
                    <a:gd name="T26" fmla="*/ 0 w 120"/>
                    <a:gd name="T27" fmla="*/ 0 h 100"/>
                    <a:gd name="T28" fmla="*/ 0 w 120"/>
                    <a:gd name="T29" fmla="*/ 0 h 100"/>
                    <a:gd name="T30" fmla="*/ 0 w 120"/>
                    <a:gd name="T31" fmla="*/ 0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20"/>
                    <a:gd name="T49" fmla="*/ 0 h 100"/>
                    <a:gd name="T50" fmla="*/ 120 w 12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20" h="100">
                      <a:moveTo>
                        <a:pt x="96" y="75"/>
                      </a:moveTo>
                      <a:lnTo>
                        <a:pt x="72" y="6"/>
                      </a:lnTo>
                      <a:lnTo>
                        <a:pt x="75" y="9"/>
                      </a:lnTo>
                      <a:lnTo>
                        <a:pt x="61" y="2"/>
                      </a:lnTo>
                      <a:lnTo>
                        <a:pt x="55" y="0"/>
                      </a:lnTo>
                      <a:lnTo>
                        <a:pt x="57" y="0"/>
                      </a:lnTo>
                      <a:lnTo>
                        <a:pt x="24" y="98"/>
                      </a:lnTo>
                      <a:lnTo>
                        <a:pt x="30" y="100"/>
                      </a:lnTo>
                      <a:lnTo>
                        <a:pt x="28" y="98"/>
                      </a:lnTo>
                      <a:lnTo>
                        <a:pt x="16" y="93"/>
                      </a:lnTo>
                      <a:lnTo>
                        <a:pt x="24" y="98"/>
                      </a:lnTo>
                      <a:lnTo>
                        <a:pt x="0" y="29"/>
                      </a:lnTo>
                      <a:lnTo>
                        <a:pt x="96" y="74"/>
                      </a:lnTo>
                      <a:lnTo>
                        <a:pt x="120" y="29"/>
                      </a:lnTo>
                      <a:lnTo>
                        <a:pt x="71" y="6"/>
                      </a:lnTo>
                      <a:lnTo>
                        <a:pt x="96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73" name="Freeform 212"/>
                <p:cNvSpPr>
                  <a:spLocks/>
                </p:cNvSpPr>
                <p:nvPr/>
              </p:nvSpPr>
              <p:spPr bwMode="auto">
                <a:xfrm>
                  <a:off x="2793" y="1119"/>
                  <a:ext cx="33" cy="47"/>
                </a:xfrm>
                <a:custGeom>
                  <a:avLst/>
                  <a:gdLst>
                    <a:gd name="T0" fmla="*/ 0 w 100"/>
                    <a:gd name="T1" fmla="*/ 0 h 142"/>
                    <a:gd name="T2" fmla="*/ 0 w 100"/>
                    <a:gd name="T3" fmla="*/ 0 h 142"/>
                    <a:gd name="T4" fmla="*/ 0 w 100"/>
                    <a:gd name="T5" fmla="*/ 0 h 142"/>
                    <a:gd name="T6" fmla="*/ 0 w 100"/>
                    <a:gd name="T7" fmla="*/ 0 h 142"/>
                    <a:gd name="T8" fmla="*/ 0 w 100"/>
                    <a:gd name="T9" fmla="*/ 0 h 142"/>
                    <a:gd name="T10" fmla="*/ 0 w 100"/>
                    <a:gd name="T11" fmla="*/ 0 h 142"/>
                    <a:gd name="T12" fmla="*/ 0 w 100"/>
                    <a:gd name="T13" fmla="*/ 0 h 142"/>
                    <a:gd name="T14" fmla="*/ 0 w 100"/>
                    <a:gd name="T15" fmla="*/ 0 h 142"/>
                    <a:gd name="T16" fmla="*/ 0 w 100"/>
                    <a:gd name="T17" fmla="*/ 0 h 142"/>
                    <a:gd name="T18" fmla="*/ 0 w 100"/>
                    <a:gd name="T19" fmla="*/ 0 h 142"/>
                    <a:gd name="T20" fmla="*/ 0 w 100"/>
                    <a:gd name="T21" fmla="*/ 0 h 142"/>
                    <a:gd name="T22" fmla="*/ 0 w 100"/>
                    <a:gd name="T23" fmla="*/ 0 h 142"/>
                    <a:gd name="T24" fmla="*/ 0 w 100"/>
                    <a:gd name="T25" fmla="*/ 0 h 142"/>
                    <a:gd name="T26" fmla="*/ 0 w 100"/>
                    <a:gd name="T27" fmla="*/ 0 h 142"/>
                    <a:gd name="T28" fmla="*/ 0 w 100"/>
                    <a:gd name="T29" fmla="*/ 0 h 142"/>
                    <a:gd name="T30" fmla="*/ 0 w 100"/>
                    <a:gd name="T31" fmla="*/ 0 h 14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0"/>
                    <a:gd name="T49" fmla="*/ 0 h 142"/>
                    <a:gd name="T50" fmla="*/ 100 w 100"/>
                    <a:gd name="T51" fmla="*/ 142 h 14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0" h="142">
                      <a:moveTo>
                        <a:pt x="0" y="52"/>
                      </a:moveTo>
                      <a:lnTo>
                        <a:pt x="95" y="52"/>
                      </a:lnTo>
                      <a:lnTo>
                        <a:pt x="92" y="56"/>
                      </a:lnTo>
                      <a:lnTo>
                        <a:pt x="100" y="42"/>
                      </a:lnTo>
                      <a:lnTo>
                        <a:pt x="98" y="47"/>
                      </a:lnTo>
                      <a:lnTo>
                        <a:pt x="99" y="47"/>
                      </a:lnTo>
                      <a:lnTo>
                        <a:pt x="3" y="1"/>
                      </a:lnTo>
                      <a:lnTo>
                        <a:pt x="2" y="3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95" y="6"/>
                      </a:lnTo>
                      <a:lnTo>
                        <a:pt x="0" y="51"/>
                      </a:lnTo>
                      <a:lnTo>
                        <a:pt x="47" y="142"/>
                      </a:lnTo>
                      <a:lnTo>
                        <a:pt x="95" y="51"/>
                      </a:lnTo>
                      <a:lnTo>
                        <a:pt x="0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74" name="Freeform 213"/>
                <p:cNvSpPr>
                  <a:spLocks/>
                </p:cNvSpPr>
                <p:nvPr/>
              </p:nvSpPr>
              <p:spPr bwMode="auto">
                <a:xfrm>
                  <a:off x="2790" y="1120"/>
                  <a:ext cx="36" cy="16"/>
                </a:xfrm>
                <a:custGeom>
                  <a:avLst/>
                  <a:gdLst>
                    <a:gd name="T0" fmla="*/ 0 w 109"/>
                    <a:gd name="T1" fmla="*/ 0 h 50"/>
                    <a:gd name="T2" fmla="*/ 0 w 109"/>
                    <a:gd name="T3" fmla="*/ 0 h 50"/>
                    <a:gd name="T4" fmla="*/ 0 w 109"/>
                    <a:gd name="T5" fmla="*/ 0 h 50"/>
                    <a:gd name="T6" fmla="*/ 0 w 109"/>
                    <a:gd name="T7" fmla="*/ 0 h 50"/>
                    <a:gd name="T8" fmla="*/ 0 w 109"/>
                    <a:gd name="T9" fmla="*/ 0 h 50"/>
                    <a:gd name="T10" fmla="*/ 0 w 109"/>
                    <a:gd name="T11" fmla="*/ 0 h 50"/>
                    <a:gd name="T12" fmla="*/ 0 w 109"/>
                    <a:gd name="T13" fmla="*/ 0 h 50"/>
                    <a:gd name="T14" fmla="*/ 0 w 109"/>
                    <a:gd name="T15" fmla="*/ 0 h 50"/>
                    <a:gd name="T16" fmla="*/ 0 w 109"/>
                    <a:gd name="T17" fmla="*/ 0 h 50"/>
                    <a:gd name="T18" fmla="*/ 0 w 109"/>
                    <a:gd name="T19" fmla="*/ 0 h 50"/>
                    <a:gd name="T20" fmla="*/ 0 w 109"/>
                    <a:gd name="T21" fmla="*/ 0 h 50"/>
                    <a:gd name="T22" fmla="*/ 0 w 109"/>
                    <a:gd name="T23" fmla="*/ 0 h 50"/>
                    <a:gd name="T24" fmla="*/ 0 w 109"/>
                    <a:gd name="T25" fmla="*/ 0 h 50"/>
                    <a:gd name="T26" fmla="*/ 0 w 109"/>
                    <a:gd name="T27" fmla="*/ 0 h 50"/>
                    <a:gd name="T28" fmla="*/ 0 w 109"/>
                    <a:gd name="T29" fmla="*/ 0 h 50"/>
                    <a:gd name="T30" fmla="*/ 0 w 109"/>
                    <a:gd name="T31" fmla="*/ 0 h 5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9"/>
                    <a:gd name="T49" fmla="*/ 0 h 50"/>
                    <a:gd name="T50" fmla="*/ 109 w 109"/>
                    <a:gd name="T51" fmla="*/ 50 h 5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9" h="50">
                      <a:moveTo>
                        <a:pt x="6" y="46"/>
                      </a:moveTo>
                      <a:lnTo>
                        <a:pt x="0" y="23"/>
                      </a:lnTo>
                      <a:lnTo>
                        <a:pt x="6" y="46"/>
                      </a:lnTo>
                      <a:lnTo>
                        <a:pt x="7" y="47"/>
                      </a:lnTo>
                      <a:lnTo>
                        <a:pt x="7" y="48"/>
                      </a:lnTo>
                      <a:lnTo>
                        <a:pt x="9" y="50"/>
                      </a:lnTo>
                      <a:lnTo>
                        <a:pt x="104" y="4"/>
                      </a:lnTo>
                      <a:lnTo>
                        <a:pt x="103" y="4"/>
                      </a:lnTo>
                      <a:lnTo>
                        <a:pt x="103" y="3"/>
                      </a:lnTo>
                      <a:lnTo>
                        <a:pt x="102" y="2"/>
                      </a:lnTo>
                      <a:lnTo>
                        <a:pt x="109" y="23"/>
                      </a:lnTo>
                      <a:lnTo>
                        <a:pt x="102" y="0"/>
                      </a:lnTo>
                      <a:lnTo>
                        <a:pt x="109" y="23"/>
                      </a:lnTo>
                      <a:lnTo>
                        <a:pt x="109" y="12"/>
                      </a:lnTo>
                      <a:lnTo>
                        <a:pt x="102" y="1"/>
                      </a:lnTo>
                      <a:lnTo>
                        <a:pt x="6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75" name="Freeform 214"/>
                <p:cNvSpPr>
                  <a:spLocks/>
                </p:cNvSpPr>
                <p:nvPr/>
              </p:nvSpPr>
              <p:spPr bwMode="auto">
                <a:xfrm>
                  <a:off x="2791" y="1109"/>
                  <a:ext cx="33" cy="34"/>
                </a:xfrm>
                <a:custGeom>
                  <a:avLst/>
                  <a:gdLst>
                    <a:gd name="T0" fmla="*/ 0 w 100"/>
                    <a:gd name="T1" fmla="*/ 0 h 102"/>
                    <a:gd name="T2" fmla="*/ 0 w 100"/>
                    <a:gd name="T3" fmla="*/ 0 h 102"/>
                    <a:gd name="T4" fmla="*/ 0 w 100"/>
                    <a:gd name="T5" fmla="*/ 0 h 102"/>
                    <a:gd name="T6" fmla="*/ 0 w 100"/>
                    <a:gd name="T7" fmla="*/ 0 h 102"/>
                    <a:gd name="T8" fmla="*/ 0 w 100"/>
                    <a:gd name="T9" fmla="*/ 0 h 102"/>
                    <a:gd name="T10" fmla="*/ 0 w 100"/>
                    <a:gd name="T11" fmla="*/ 0 h 102"/>
                    <a:gd name="T12" fmla="*/ 0 w 100"/>
                    <a:gd name="T13" fmla="*/ 0 h 102"/>
                    <a:gd name="T14" fmla="*/ 0 w 100"/>
                    <a:gd name="T15" fmla="*/ 0 h 102"/>
                    <a:gd name="T16" fmla="*/ 0 w 100"/>
                    <a:gd name="T17" fmla="*/ 0 h 102"/>
                    <a:gd name="T18" fmla="*/ 0 w 100"/>
                    <a:gd name="T19" fmla="*/ 0 h 102"/>
                    <a:gd name="T20" fmla="*/ 0 w 100"/>
                    <a:gd name="T21" fmla="*/ 0 h 102"/>
                    <a:gd name="T22" fmla="*/ 0 w 100"/>
                    <a:gd name="T23" fmla="*/ 0 h 102"/>
                    <a:gd name="T24" fmla="*/ 0 w 100"/>
                    <a:gd name="T25" fmla="*/ 0 h 102"/>
                    <a:gd name="T26" fmla="*/ 0 w 100"/>
                    <a:gd name="T27" fmla="*/ 0 h 102"/>
                    <a:gd name="T28" fmla="*/ 0 w 100"/>
                    <a:gd name="T29" fmla="*/ 0 h 102"/>
                    <a:gd name="T30" fmla="*/ 0 w 100"/>
                    <a:gd name="T31" fmla="*/ 0 h 10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0"/>
                    <a:gd name="T49" fmla="*/ 0 h 102"/>
                    <a:gd name="T50" fmla="*/ 100 w 100"/>
                    <a:gd name="T51" fmla="*/ 102 h 10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0" h="102">
                      <a:moveTo>
                        <a:pt x="43" y="102"/>
                      </a:moveTo>
                      <a:lnTo>
                        <a:pt x="1" y="74"/>
                      </a:lnTo>
                      <a:lnTo>
                        <a:pt x="12" y="87"/>
                      </a:lnTo>
                      <a:lnTo>
                        <a:pt x="0" y="68"/>
                      </a:lnTo>
                      <a:lnTo>
                        <a:pt x="0" y="70"/>
                      </a:lnTo>
                      <a:lnTo>
                        <a:pt x="3" y="78"/>
                      </a:lnTo>
                      <a:lnTo>
                        <a:pt x="99" y="32"/>
                      </a:lnTo>
                      <a:lnTo>
                        <a:pt x="100" y="38"/>
                      </a:lnTo>
                      <a:lnTo>
                        <a:pt x="100" y="36"/>
                      </a:lnTo>
                      <a:lnTo>
                        <a:pt x="87" y="15"/>
                      </a:lnTo>
                      <a:lnTo>
                        <a:pt x="97" y="28"/>
                      </a:lnTo>
                      <a:lnTo>
                        <a:pt x="56" y="0"/>
                      </a:lnTo>
                      <a:lnTo>
                        <a:pt x="97" y="29"/>
                      </a:lnTo>
                      <a:lnTo>
                        <a:pt x="84" y="3"/>
                      </a:lnTo>
                      <a:lnTo>
                        <a:pt x="56" y="0"/>
                      </a:lnTo>
                      <a:lnTo>
                        <a:pt x="43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76" name="Freeform 215"/>
                <p:cNvSpPr>
                  <a:spLocks/>
                </p:cNvSpPr>
                <p:nvPr/>
              </p:nvSpPr>
              <p:spPr bwMode="auto">
                <a:xfrm>
                  <a:off x="2783" y="1108"/>
                  <a:ext cx="31" cy="35"/>
                </a:xfrm>
                <a:custGeom>
                  <a:avLst/>
                  <a:gdLst>
                    <a:gd name="T0" fmla="*/ 0 w 92"/>
                    <a:gd name="T1" fmla="*/ 0 h 105"/>
                    <a:gd name="T2" fmla="*/ 0 w 92"/>
                    <a:gd name="T3" fmla="*/ 0 h 105"/>
                    <a:gd name="T4" fmla="*/ 0 w 92"/>
                    <a:gd name="T5" fmla="*/ 0 h 105"/>
                    <a:gd name="T6" fmla="*/ 0 w 92"/>
                    <a:gd name="T7" fmla="*/ 0 h 105"/>
                    <a:gd name="T8" fmla="*/ 0 w 92"/>
                    <a:gd name="T9" fmla="*/ 0 h 105"/>
                    <a:gd name="T10" fmla="*/ 0 w 92"/>
                    <a:gd name="T11" fmla="*/ 0 h 105"/>
                    <a:gd name="T12" fmla="*/ 0 w 92"/>
                    <a:gd name="T13" fmla="*/ 0 h 105"/>
                    <a:gd name="T14" fmla="*/ 0 w 92"/>
                    <a:gd name="T15" fmla="*/ 0 h 105"/>
                    <a:gd name="T16" fmla="*/ 0 w 92"/>
                    <a:gd name="T17" fmla="*/ 0 h 105"/>
                    <a:gd name="T18" fmla="*/ 0 w 92"/>
                    <a:gd name="T19" fmla="*/ 0 h 105"/>
                    <a:gd name="T20" fmla="*/ 0 w 92"/>
                    <a:gd name="T21" fmla="*/ 0 h 105"/>
                    <a:gd name="T22" fmla="*/ 0 w 92"/>
                    <a:gd name="T23" fmla="*/ 0 h 105"/>
                    <a:gd name="T24" fmla="*/ 0 w 92"/>
                    <a:gd name="T25" fmla="*/ 0 h 105"/>
                    <a:gd name="T26" fmla="*/ 0 w 92"/>
                    <a:gd name="T27" fmla="*/ 0 h 105"/>
                    <a:gd name="T28" fmla="*/ 0 w 92"/>
                    <a:gd name="T29" fmla="*/ 0 h 105"/>
                    <a:gd name="T30" fmla="*/ 0 w 92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2"/>
                    <a:gd name="T49" fmla="*/ 0 h 105"/>
                    <a:gd name="T50" fmla="*/ 92 w 92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2" h="105">
                      <a:moveTo>
                        <a:pt x="0" y="76"/>
                      </a:moveTo>
                      <a:lnTo>
                        <a:pt x="34" y="100"/>
                      </a:lnTo>
                      <a:lnTo>
                        <a:pt x="45" y="102"/>
                      </a:lnTo>
                      <a:lnTo>
                        <a:pt x="53" y="103"/>
                      </a:lnTo>
                      <a:lnTo>
                        <a:pt x="58" y="104"/>
                      </a:lnTo>
                      <a:lnTo>
                        <a:pt x="66" y="105"/>
                      </a:lnTo>
                      <a:lnTo>
                        <a:pt x="79" y="3"/>
                      </a:lnTo>
                      <a:lnTo>
                        <a:pt x="74" y="2"/>
                      </a:lnTo>
                      <a:lnTo>
                        <a:pt x="67" y="1"/>
                      </a:lnTo>
                      <a:lnTo>
                        <a:pt x="60" y="0"/>
                      </a:lnTo>
                      <a:lnTo>
                        <a:pt x="59" y="0"/>
                      </a:lnTo>
                      <a:lnTo>
                        <a:pt x="92" y="24"/>
                      </a:lnTo>
                      <a:lnTo>
                        <a:pt x="0" y="76"/>
                      </a:lnTo>
                      <a:lnTo>
                        <a:pt x="12" y="95"/>
                      </a:lnTo>
                      <a:lnTo>
                        <a:pt x="34" y="100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77" name="Freeform 216"/>
                <p:cNvSpPr>
                  <a:spLocks/>
                </p:cNvSpPr>
                <p:nvPr/>
              </p:nvSpPr>
              <p:spPr bwMode="auto">
                <a:xfrm>
                  <a:off x="2751" y="1097"/>
                  <a:ext cx="63" cy="37"/>
                </a:xfrm>
                <a:custGeom>
                  <a:avLst/>
                  <a:gdLst>
                    <a:gd name="T0" fmla="*/ 0 w 189"/>
                    <a:gd name="T1" fmla="*/ 0 h 111"/>
                    <a:gd name="T2" fmla="*/ 0 w 189"/>
                    <a:gd name="T3" fmla="*/ 0 h 111"/>
                    <a:gd name="T4" fmla="*/ 0 w 189"/>
                    <a:gd name="T5" fmla="*/ 0 h 111"/>
                    <a:gd name="T6" fmla="*/ 0 w 189"/>
                    <a:gd name="T7" fmla="*/ 0 h 111"/>
                    <a:gd name="T8" fmla="*/ 0 w 189"/>
                    <a:gd name="T9" fmla="*/ 0 h 111"/>
                    <a:gd name="T10" fmla="*/ 0 w 189"/>
                    <a:gd name="T11" fmla="*/ 0 h 111"/>
                    <a:gd name="T12" fmla="*/ 0 w 189"/>
                    <a:gd name="T13" fmla="*/ 0 h 111"/>
                    <a:gd name="T14" fmla="*/ 0 w 189"/>
                    <a:gd name="T15" fmla="*/ 0 h 111"/>
                    <a:gd name="T16" fmla="*/ 0 w 189"/>
                    <a:gd name="T17" fmla="*/ 0 h 111"/>
                    <a:gd name="T18" fmla="*/ 0 w 189"/>
                    <a:gd name="T19" fmla="*/ 0 h 111"/>
                    <a:gd name="T20" fmla="*/ 0 w 189"/>
                    <a:gd name="T21" fmla="*/ 0 h 111"/>
                    <a:gd name="T22" fmla="*/ 0 w 189"/>
                    <a:gd name="T23" fmla="*/ 0 h 111"/>
                    <a:gd name="T24" fmla="*/ 0 w 189"/>
                    <a:gd name="T25" fmla="*/ 0 h 111"/>
                    <a:gd name="T26" fmla="*/ 0 w 189"/>
                    <a:gd name="T27" fmla="*/ 0 h 111"/>
                    <a:gd name="T28" fmla="*/ 0 w 189"/>
                    <a:gd name="T29" fmla="*/ 0 h 111"/>
                    <a:gd name="T30" fmla="*/ 0 w 189"/>
                    <a:gd name="T31" fmla="*/ 0 h 111"/>
                    <a:gd name="T32" fmla="*/ 0 w 189"/>
                    <a:gd name="T33" fmla="*/ 0 h 111"/>
                    <a:gd name="T34" fmla="*/ 0 w 189"/>
                    <a:gd name="T35" fmla="*/ 0 h 111"/>
                    <a:gd name="T36" fmla="*/ 0 w 189"/>
                    <a:gd name="T37" fmla="*/ 0 h 111"/>
                    <a:gd name="T38" fmla="*/ 0 w 189"/>
                    <a:gd name="T39" fmla="*/ 0 h 111"/>
                    <a:gd name="T40" fmla="*/ 0 w 189"/>
                    <a:gd name="T41" fmla="*/ 0 h 111"/>
                    <a:gd name="T42" fmla="*/ 0 w 189"/>
                    <a:gd name="T43" fmla="*/ 0 h 111"/>
                    <a:gd name="T44" fmla="*/ 0 w 189"/>
                    <a:gd name="T45" fmla="*/ 0 h 111"/>
                    <a:gd name="T46" fmla="*/ 0 w 189"/>
                    <a:gd name="T47" fmla="*/ 0 h 11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89"/>
                    <a:gd name="T73" fmla="*/ 0 h 111"/>
                    <a:gd name="T74" fmla="*/ 189 w 189"/>
                    <a:gd name="T75" fmla="*/ 111 h 11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89" h="111">
                      <a:moveTo>
                        <a:pt x="57" y="100"/>
                      </a:moveTo>
                      <a:lnTo>
                        <a:pt x="13" y="106"/>
                      </a:lnTo>
                      <a:lnTo>
                        <a:pt x="41" y="111"/>
                      </a:lnTo>
                      <a:lnTo>
                        <a:pt x="65" y="111"/>
                      </a:lnTo>
                      <a:lnTo>
                        <a:pt x="83" y="109"/>
                      </a:lnTo>
                      <a:lnTo>
                        <a:pt x="93" y="109"/>
                      </a:lnTo>
                      <a:lnTo>
                        <a:pt x="100" y="108"/>
                      </a:lnTo>
                      <a:lnTo>
                        <a:pt x="98" y="107"/>
                      </a:lnTo>
                      <a:lnTo>
                        <a:pt x="95" y="105"/>
                      </a:lnTo>
                      <a:lnTo>
                        <a:pt x="97" y="108"/>
                      </a:lnTo>
                      <a:lnTo>
                        <a:pt x="189" y="56"/>
                      </a:lnTo>
                      <a:lnTo>
                        <a:pt x="168" y="31"/>
                      </a:lnTo>
                      <a:lnTo>
                        <a:pt x="140" y="13"/>
                      </a:lnTo>
                      <a:lnTo>
                        <a:pt x="111" y="5"/>
                      </a:lnTo>
                      <a:lnTo>
                        <a:pt x="91" y="4"/>
                      </a:lnTo>
                      <a:lnTo>
                        <a:pt x="72" y="6"/>
                      </a:lnTo>
                      <a:lnTo>
                        <a:pt x="59" y="8"/>
                      </a:lnTo>
                      <a:lnTo>
                        <a:pt x="49" y="8"/>
                      </a:lnTo>
                      <a:lnTo>
                        <a:pt x="44" y="7"/>
                      </a:lnTo>
                      <a:lnTo>
                        <a:pt x="0" y="14"/>
                      </a:lnTo>
                      <a:lnTo>
                        <a:pt x="44" y="7"/>
                      </a:lnTo>
                      <a:lnTo>
                        <a:pt x="21" y="0"/>
                      </a:lnTo>
                      <a:lnTo>
                        <a:pt x="0" y="14"/>
                      </a:lnTo>
                      <a:lnTo>
                        <a:pt x="57" y="1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78" name="Freeform 217"/>
                <p:cNvSpPr>
                  <a:spLocks/>
                </p:cNvSpPr>
                <p:nvPr/>
              </p:nvSpPr>
              <p:spPr bwMode="auto">
                <a:xfrm>
                  <a:off x="2725" y="1102"/>
                  <a:ext cx="45" cy="80"/>
                </a:xfrm>
                <a:custGeom>
                  <a:avLst/>
                  <a:gdLst>
                    <a:gd name="T0" fmla="*/ 0 w 135"/>
                    <a:gd name="T1" fmla="*/ 0 h 240"/>
                    <a:gd name="T2" fmla="*/ 0 w 135"/>
                    <a:gd name="T3" fmla="*/ 0 h 240"/>
                    <a:gd name="T4" fmla="*/ 0 w 135"/>
                    <a:gd name="T5" fmla="*/ 0 h 240"/>
                    <a:gd name="T6" fmla="*/ 0 w 135"/>
                    <a:gd name="T7" fmla="*/ 0 h 240"/>
                    <a:gd name="T8" fmla="*/ 0 w 135"/>
                    <a:gd name="T9" fmla="*/ 0 h 240"/>
                    <a:gd name="T10" fmla="*/ 0 w 135"/>
                    <a:gd name="T11" fmla="*/ 0 h 240"/>
                    <a:gd name="T12" fmla="*/ 0 w 135"/>
                    <a:gd name="T13" fmla="*/ 0 h 240"/>
                    <a:gd name="T14" fmla="*/ 0 w 135"/>
                    <a:gd name="T15" fmla="*/ 0 h 240"/>
                    <a:gd name="T16" fmla="*/ 0 w 135"/>
                    <a:gd name="T17" fmla="*/ 0 h 240"/>
                    <a:gd name="T18" fmla="*/ 0 w 135"/>
                    <a:gd name="T19" fmla="*/ 0 h 240"/>
                    <a:gd name="T20" fmla="*/ 0 w 135"/>
                    <a:gd name="T21" fmla="*/ 0 h 240"/>
                    <a:gd name="T22" fmla="*/ 0 w 135"/>
                    <a:gd name="T23" fmla="*/ 0 h 240"/>
                    <a:gd name="T24" fmla="*/ 0 w 135"/>
                    <a:gd name="T25" fmla="*/ 0 h 240"/>
                    <a:gd name="T26" fmla="*/ 0 w 135"/>
                    <a:gd name="T27" fmla="*/ 0 h 240"/>
                    <a:gd name="T28" fmla="*/ 0 w 135"/>
                    <a:gd name="T29" fmla="*/ 0 h 240"/>
                    <a:gd name="T30" fmla="*/ 0 w 135"/>
                    <a:gd name="T31" fmla="*/ 0 h 240"/>
                    <a:gd name="T32" fmla="*/ 0 w 135"/>
                    <a:gd name="T33" fmla="*/ 0 h 240"/>
                    <a:gd name="T34" fmla="*/ 0 w 135"/>
                    <a:gd name="T35" fmla="*/ 0 h 240"/>
                    <a:gd name="T36" fmla="*/ 0 w 135"/>
                    <a:gd name="T37" fmla="*/ 0 h 240"/>
                    <a:gd name="T38" fmla="*/ 0 w 135"/>
                    <a:gd name="T39" fmla="*/ 0 h 240"/>
                    <a:gd name="T40" fmla="*/ 0 w 135"/>
                    <a:gd name="T41" fmla="*/ 0 h 240"/>
                    <a:gd name="T42" fmla="*/ 0 w 135"/>
                    <a:gd name="T43" fmla="*/ 0 h 240"/>
                    <a:gd name="T44" fmla="*/ 0 w 135"/>
                    <a:gd name="T45" fmla="*/ 0 h 240"/>
                    <a:gd name="T46" fmla="*/ 0 w 135"/>
                    <a:gd name="T47" fmla="*/ 0 h 24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35"/>
                    <a:gd name="T73" fmla="*/ 0 h 240"/>
                    <a:gd name="T74" fmla="*/ 135 w 135"/>
                    <a:gd name="T75" fmla="*/ 240 h 24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35" h="240">
                      <a:moveTo>
                        <a:pt x="52" y="237"/>
                      </a:moveTo>
                      <a:lnTo>
                        <a:pt x="109" y="186"/>
                      </a:lnTo>
                      <a:lnTo>
                        <a:pt x="109" y="169"/>
                      </a:lnTo>
                      <a:lnTo>
                        <a:pt x="111" y="152"/>
                      </a:lnTo>
                      <a:lnTo>
                        <a:pt x="114" y="135"/>
                      </a:lnTo>
                      <a:lnTo>
                        <a:pt x="119" y="118"/>
                      </a:lnTo>
                      <a:lnTo>
                        <a:pt x="124" y="103"/>
                      </a:lnTo>
                      <a:lnTo>
                        <a:pt x="129" y="93"/>
                      </a:lnTo>
                      <a:lnTo>
                        <a:pt x="134" y="87"/>
                      </a:lnTo>
                      <a:lnTo>
                        <a:pt x="135" y="86"/>
                      </a:lnTo>
                      <a:lnTo>
                        <a:pt x="78" y="0"/>
                      </a:lnTo>
                      <a:lnTo>
                        <a:pt x="54" y="19"/>
                      </a:lnTo>
                      <a:lnTo>
                        <a:pt x="38" y="41"/>
                      </a:lnTo>
                      <a:lnTo>
                        <a:pt x="26" y="63"/>
                      </a:lnTo>
                      <a:lnTo>
                        <a:pt x="17" y="86"/>
                      </a:lnTo>
                      <a:lnTo>
                        <a:pt x="10" y="112"/>
                      </a:lnTo>
                      <a:lnTo>
                        <a:pt x="4" y="138"/>
                      </a:lnTo>
                      <a:lnTo>
                        <a:pt x="2" y="163"/>
                      </a:lnTo>
                      <a:lnTo>
                        <a:pt x="0" y="186"/>
                      </a:lnTo>
                      <a:lnTo>
                        <a:pt x="56" y="135"/>
                      </a:lnTo>
                      <a:lnTo>
                        <a:pt x="52" y="238"/>
                      </a:lnTo>
                      <a:lnTo>
                        <a:pt x="108" y="240"/>
                      </a:lnTo>
                      <a:lnTo>
                        <a:pt x="109" y="186"/>
                      </a:lnTo>
                      <a:lnTo>
                        <a:pt x="52" y="2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79" name="Freeform 218"/>
                <p:cNvSpPr>
                  <a:spLocks/>
                </p:cNvSpPr>
                <p:nvPr/>
              </p:nvSpPr>
              <p:spPr bwMode="auto">
                <a:xfrm>
                  <a:off x="2721" y="1146"/>
                  <a:ext cx="23" cy="35"/>
                </a:xfrm>
                <a:custGeom>
                  <a:avLst/>
                  <a:gdLst>
                    <a:gd name="T0" fmla="*/ 0 w 67"/>
                    <a:gd name="T1" fmla="*/ 0 h 104"/>
                    <a:gd name="T2" fmla="*/ 0 w 67"/>
                    <a:gd name="T3" fmla="*/ 0 h 104"/>
                    <a:gd name="T4" fmla="*/ 0 w 67"/>
                    <a:gd name="T5" fmla="*/ 0 h 104"/>
                    <a:gd name="T6" fmla="*/ 0 w 67"/>
                    <a:gd name="T7" fmla="*/ 0 h 104"/>
                    <a:gd name="T8" fmla="*/ 0 w 67"/>
                    <a:gd name="T9" fmla="*/ 0 h 104"/>
                    <a:gd name="T10" fmla="*/ 0 w 67"/>
                    <a:gd name="T11" fmla="*/ 0 h 104"/>
                    <a:gd name="T12" fmla="*/ 0 w 67"/>
                    <a:gd name="T13" fmla="*/ 0 h 104"/>
                    <a:gd name="T14" fmla="*/ 0 w 67"/>
                    <a:gd name="T15" fmla="*/ 0 h 104"/>
                    <a:gd name="T16" fmla="*/ 0 w 67"/>
                    <a:gd name="T17" fmla="*/ 0 h 104"/>
                    <a:gd name="T18" fmla="*/ 0 w 67"/>
                    <a:gd name="T19" fmla="*/ 0 h 104"/>
                    <a:gd name="T20" fmla="*/ 0 w 67"/>
                    <a:gd name="T21" fmla="*/ 0 h 104"/>
                    <a:gd name="T22" fmla="*/ 0 w 67"/>
                    <a:gd name="T23" fmla="*/ 0 h 104"/>
                    <a:gd name="T24" fmla="*/ 0 w 67"/>
                    <a:gd name="T25" fmla="*/ 0 h 104"/>
                    <a:gd name="T26" fmla="*/ 0 w 67"/>
                    <a:gd name="T27" fmla="*/ 0 h 104"/>
                    <a:gd name="T28" fmla="*/ 0 w 67"/>
                    <a:gd name="T29" fmla="*/ 0 h 104"/>
                    <a:gd name="T30" fmla="*/ 0 w 67"/>
                    <a:gd name="T31" fmla="*/ 0 h 104"/>
                    <a:gd name="T32" fmla="*/ 0 w 67"/>
                    <a:gd name="T33" fmla="*/ 0 h 104"/>
                    <a:gd name="T34" fmla="*/ 0 w 67"/>
                    <a:gd name="T35" fmla="*/ 0 h 104"/>
                    <a:gd name="T36" fmla="*/ 0 w 67"/>
                    <a:gd name="T37" fmla="*/ 0 h 104"/>
                    <a:gd name="T38" fmla="*/ 0 w 67"/>
                    <a:gd name="T39" fmla="*/ 0 h 104"/>
                    <a:gd name="T40" fmla="*/ 0 w 67"/>
                    <a:gd name="T41" fmla="*/ 0 h 10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7"/>
                    <a:gd name="T64" fmla="*/ 0 h 104"/>
                    <a:gd name="T65" fmla="*/ 67 w 67"/>
                    <a:gd name="T66" fmla="*/ 104 h 10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7" h="104">
                      <a:moveTo>
                        <a:pt x="6" y="103"/>
                      </a:moveTo>
                      <a:lnTo>
                        <a:pt x="5" y="103"/>
                      </a:lnTo>
                      <a:lnTo>
                        <a:pt x="10" y="104"/>
                      </a:lnTo>
                      <a:lnTo>
                        <a:pt x="17" y="104"/>
                      </a:lnTo>
                      <a:lnTo>
                        <a:pt x="26" y="104"/>
                      </a:lnTo>
                      <a:lnTo>
                        <a:pt x="33" y="104"/>
                      </a:lnTo>
                      <a:lnTo>
                        <a:pt x="41" y="104"/>
                      </a:lnTo>
                      <a:lnTo>
                        <a:pt x="46" y="103"/>
                      </a:lnTo>
                      <a:lnTo>
                        <a:pt x="54" y="104"/>
                      </a:lnTo>
                      <a:lnTo>
                        <a:pt x="63" y="104"/>
                      </a:lnTo>
                      <a:lnTo>
                        <a:pt x="67" y="2"/>
                      </a:lnTo>
                      <a:lnTo>
                        <a:pt x="60" y="2"/>
                      </a:lnTo>
                      <a:lnTo>
                        <a:pt x="52" y="1"/>
                      </a:lnTo>
                      <a:lnTo>
                        <a:pt x="41" y="0"/>
                      </a:lnTo>
                      <a:lnTo>
                        <a:pt x="33" y="0"/>
                      </a:lnTo>
                      <a:lnTo>
                        <a:pt x="26" y="0"/>
                      </a:lnTo>
                      <a:lnTo>
                        <a:pt x="17" y="0"/>
                      </a:lnTo>
                      <a:lnTo>
                        <a:pt x="10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6" y="1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80" name="Freeform 219"/>
                <p:cNvSpPr>
                  <a:spLocks/>
                </p:cNvSpPr>
                <p:nvPr/>
              </p:nvSpPr>
              <p:spPr bwMode="auto">
                <a:xfrm>
                  <a:off x="2649" y="1147"/>
                  <a:ext cx="74" cy="53"/>
                </a:xfrm>
                <a:custGeom>
                  <a:avLst/>
                  <a:gdLst>
                    <a:gd name="T0" fmla="*/ 0 w 223"/>
                    <a:gd name="T1" fmla="*/ 0 h 160"/>
                    <a:gd name="T2" fmla="*/ 0 w 223"/>
                    <a:gd name="T3" fmla="*/ 0 h 160"/>
                    <a:gd name="T4" fmla="*/ 0 w 223"/>
                    <a:gd name="T5" fmla="*/ 0 h 160"/>
                    <a:gd name="T6" fmla="*/ 0 w 223"/>
                    <a:gd name="T7" fmla="*/ 0 h 160"/>
                    <a:gd name="T8" fmla="*/ 0 w 223"/>
                    <a:gd name="T9" fmla="*/ 0 h 160"/>
                    <a:gd name="T10" fmla="*/ 0 w 223"/>
                    <a:gd name="T11" fmla="*/ 0 h 160"/>
                    <a:gd name="T12" fmla="*/ 0 w 223"/>
                    <a:gd name="T13" fmla="*/ 0 h 160"/>
                    <a:gd name="T14" fmla="*/ 0 w 223"/>
                    <a:gd name="T15" fmla="*/ 0 h 160"/>
                    <a:gd name="T16" fmla="*/ 0 w 223"/>
                    <a:gd name="T17" fmla="*/ 0 h 160"/>
                    <a:gd name="T18" fmla="*/ 0 w 223"/>
                    <a:gd name="T19" fmla="*/ 0 h 160"/>
                    <a:gd name="T20" fmla="*/ 0 w 223"/>
                    <a:gd name="T21" fmla="*/ 0 h 160"/>
                    <a:gd name="T22" fmla="*/ 0 w 223"/>
                    <a:gd name="T23" fmla="*/ 0 h 160"/>
                    <a:gd name="T24" fmla="*/ 0 w 223"/>
                    <a:gd name="T25" fmla="*/ 0 h 160"/>
                    <a:gd name="T26" fmla="*/ 0 w 223"/>
                    <a:gd name="T27" fmla="*/ 0 h 160"/>
                    <a:gd name="T28" fmla="*/ 0 w 223"/>
                    <a:gd name="T29" fmla="*/ 0 h 160"/>
                    <a:gd name="T30" fmla="*/ 0 w 223"/>
                    <a:gd name="T31" fmla="*/ 0 h 160"/>
                    <a:gd name="T32" fmla="*/ 0 w 223"/>
                    <a:gd name="T33" fmla="*/ 0 h 160"/>
                    <a:gd name="T34" fmla="*/ 0 w 223"/>
                    <a:gd name="T35" fmla="*/ 0 h 160"/>
                    <a:gd name="T36" fmla="*/ 0 w 223"/>
                    <a:gd name="T37" fmla="*/ 0 h 160"/>
                    <a:gd name="T38" fmla="*/ 0 w 223"/>
                    <a:gd name="T39" fmla="*/ 0 h 160"/>
                    <a:gd name="T40" fmla="*/ 0 w 223"/>
                    <a:gd name="T41" fmla="*/ 0 h 160"/>
                    <a:gd name="T42" fmla="*/ 0 w 223"/>
                    <a:gd name="T43" fmla="*/ 0 h 160"/>
                    <a:gd name="T44" fmla="*/ 0 w 223"/>
                    <a:gd name="T45" fmla="*/ 0 h 160"/>
                    <a:gd name="T46" fmla="*/ 0 w 223"/>
                    <a:gd name="T47" fmla="*/ 0 h 16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23"/>
                    <a:gd name="T73" fmla="*/ 0 h 160"/>
                    <a:gd name="T74" fmla="*/ 223 w 223"/>
                    <a:gd name="T75" fmla="*/ 160 h 16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23" h="160">
                      <a:moveTo>
                        <a:pt x="121" y="57"/>
                      </a:moveTo>
                      <a:lnTo>
                        <a:pt x="152" y="145"/>
                      </a:lnTo>
                      <a:lnTo>
                        <a:pt x="160" y="138"/>
                      </a:lnTo>
                      <a:lnTo>
                        <a:pt x="172" y="129"/>
                      </a:lnTo>
                      <a:lnTo>
                        <a:pt x="182" y="121"/>
                      </a:lnTo>
                      <a:lnTo>
                        <a:pt x="193" y="114"/>
                      </a:lnTo>
                      <a:lnTo>
                        <a:pt x="202" y="109"/>
                      </a:lnTo>
                      <a:lnTo>
                        <a:pt x="211" y="105"/>
                      </a:lnTo>
                      <a:lnTo>
                        <a:pt x="219" y="103"/>
                      </a:lnTo>
                      <a:lnTo>
                        <a:pt x="223" y="102"/>
                      </a:lnTo>
                      <a:lnTo>
                        <a:pt x="217" y="0"/>
                      </a:lnTo>
                      <a:lnTo>
                        <a:pt x="196" y="3"/>
                      </a:lnTo>
                      <a:lnTo>
                        <a:pt x="176" y="9"/>
                      </a:lnTo>
                      <a:lnTo>
                        <a:pt x="156" y="17"/>
                      </a:lnTo>
                      <a:lnTo>
                        <a:pt x="138" y="26"/>
                      </a:lnTo>
                      <a:lnTo>
                        <a:pt x="122" y="36"/>
                      </a:lnTo>
                      <a:lnTo>
                        <a:pt x="105" y="48"/>
                      </a:lnTo>
                      <a:lnTo>
                        <a:pt x="92" y="59"/>
                      </a:lnTo>
                      <a:lnTo>
                        <a:pt x="77" y="72"/>
                      </a:lnTo>
                      <a:lnTo>
                        <a:pt x="108" y="160"/>
                      </a:lnTo>
                      <a:lnTo>
                        <a:pt x="77" y="72"/>
                      </a:lnTo>
                      <a:lnTo>
                        <a:pt x="0" y="147"/>
                      </a:lnTo>
                      <a:lnTo>
                        <a:pt x="108" y="160"/>
                      </a:lnTo>
                      <a:lnTo>
                        <a:pt x="121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81" name="Freeform 220"/>
                <p:cNvSpPr>
                  <a:spLocks/>
                </p:cNvSpPr>
                <p:nvPr/>
              </p:nvSpPr>
              <p:spPr bwMode="auto">
                <a:xfrm>
                  <a:off x="2648" y="1166"/>
                  <a:ext cx="89" cy="44"/>
                </a:xfrm>
                <a:custGeom>
                  <a:avLst/>
                  <a:gdLst>
                    <a:gd name="T0" fmla="*/ 0 w 269"/>
                    <a:gd name="T1" fmla="*/ 0 h 133"/>
                    <a:gd name="T2" fmla="*/ 0 w 269"/>
                    <a:gd name="T3" fmla="*/ 0 h 133"/>
                    <a:gd name="T4" fmla="*/ 0 w 269"/>
                    <a:gd name="T5" fmla="*/ 0 h 133"/>
                    <a:gd name="T6" fmla="*/ 0 w 269"/>
                    <a:gd name="T7" fmla="*/ 0 h 133"/>
                    <a:gd name="T8" fmla="*/ 0 w 269"/>
                    <a:gd name="T9" fmla="*/ 0 h 133"/>
                    <a:gd name="T10" fmla="*/ 0 w 269"/>
                    <a:gd name="T11" fmla="*/ 0 h 133"/>
                    <a:gd name="T12" fmla="*/ 0 w 269"/>
                    <a:gd name="T13" fmla="*/ 0 h 133"/>
                    <a:gd name="T14" fmla="*/ 0 w 269"/>
                    <a:gd name="T15" fmla="*/ 0 h 133"/>
                    <a:gd name="T16" fmla="*/ 0 w 269"/>
                    <a:gd name="T17" fmla="*/ 0 h 133"/>
                    <a:gd name="T18" fmla="*/ 0 w 269"/>
                    <a:gd name="T19" fmla="*/ 0 h 133"/>
                    <a:gd name="T20" fmla="*/ 0 w 269"/>
                    <a:gd name="T21" fmla="*/ 0 h 133"/>
                    <a:gd name="T22" fmla="*/ 0 w 269"/>
                    <a:gd name="T23" fmla="*/ 0 h 133"/>
                    <a:gd name="T24" fmla="*/ 0 w 269"/>
                    <a:gd name="T25" fmla="*/ 0 h 133"/>
                    <a:gd name="T26" fmla="*/ 0 w 269"/>
                    <a:gd name="T27" fmla="*/ 0 h 133"/>
                    <a:gd name="T28" fmla="*/ 0 w 269"/>
                    <a:gd name="T29" fmla="*/ 0 h 133"/>
                    <a:gd name="T30" fmla="*/ 0 w 269"/>
                    <a:gd name="T31" fmla="*/ 0 h 133"/>
                    <a:gd name="T32" fmla="*/ 0 w 269"/>
                    <a:gd name="T33" fmla="*/ 0 h 133"/>
                    <a:gd name="T34" fmla="*/ 0 w 269"/>
                    <a:gd name="T35" fmla="*/ 0 h 133"/>
                    <a:gd name="T36" fmla="*/ 0 w 269"/>
                    <a:gd name="T37" fmla="*/ 0 h 133"/>
                    <a:gd name="T38" fmla="*/ 0 w 269"/>
                    <a:gd name="T39" fmla="*/ 0 h 133"/>
                    <a:gd name="T40" fmla="*/ 0 w 269"/>
                    <a:gd name="T41" fmla="*/ 0 h 133"/>
                    <a:gd name="T42" fmla="*/ 0 w 269"/>
                    <a:gd name="T43" fmla="*/ 0 h 133"/>
                    <a:gd name="T44" fmla="*/ 0 w 269"/>
                    <a:gd name="T45" fmla="*/ 0 h 133"/>
                    <a:gd name="T46" fmla="*/ 0 w 269"/>
                    <a:gd name="T47" fmla="*/ 0 h 13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69"/>
                    <a:gd name="T73" fmla="*/ 0 h 133"/>
                    <a:gd name="T74" fmla="*/ 269 w 269"/>
                    <a:gd name="T75" fmla="*/ 133 h 13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69" h="133">
                      <a:moveTo>
                        <a:pt x="74" y="130"/>
                      </a:moveTo>
                      <a:lnTo>
                        <a:pt x="61" y="30"/>
                      </a:lnTo>
                      <a:lnTo>
                        <a:pt x="102" y="96"/>
                      </a:lnTo>
                      <a:lnTo>
                        <a:pt x="78" y="123"/>
                      </a:lnTo>
                      <a:lnTo>
                        <a:pt x="86" y="121"/>
                      </a:lnTo>
                      <a:lnTo>
                        <a:pt x="102" y="116"/>
                      </a:lnTo>
                      <a:lnTo>
                        <a:pt x="119" y="111"/>
                      </a:lnTo>
                      <a:lnTo>
                        <a:pt x="137" y="105"/>
                      </a:lnTo>
                      <a:lnTo>
                        <a:pt x="170" y="77"/>
                      </a:lnTo>
                      <a:lnTo>
                        <a:pt x="125" y="0"/>
                      </a:lnTo>
                      <a:lnTo>
                        <a:pt x="112" y="103"/>
                      </a:lnTo>
                      <a:lnTo>
                        <a:pt x="74" y="30"/>
                      </a:lnTo>
                      <a:lnTo>
                        <a:pt x="93" y="10"/>
                      </a:lnTo>
                      <a:lnTo>
                        <a:pt x="87" y="12"/>
                      </a:lnTo>
                      <a:lnTo>
                        <a:pt x="71" y="17"/>
                      </a:lnTo>
                      <a:lnTo>
                        <a:pt x="55" y="22"/>
                      </a:lnTo>
                      <a:lnTo>
                        <a:pt x="36" y="28"/>
                      </a:lnTo>
                      <a:lnTo>
                        <a:pt x="0" y="64"/>
                      </a:lnTo>
                      <a:lnTo>
                        <a:pt x="49" y="133"/>
                      </a:lnTo>
                      <a:lnTo>
                        <a:pt x="36" y="33"/>
                      </a:lnTo>
                      <a:lnTo>
                        <a:pt x="74" y="130"/>
                      </a:lnTo>
                      <a:lnTo>
                        <a:pt x="269" y="54"/>
                      </a:lnTo>
                      <a:lnTo>
                        <a:pt x="61" y="30"/>
                      </a:lnTo>
                      <a:lnTo>
                        <a:pt x="74" y="1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82" name="Freeform 221"/>
                <p:cNvSpPr>
                  <a:spLocks/>
                </p:cNvSpPr>
                <p:nvPr/>
              </p:nvSpPr>
              <p:spPr bwMode="auto">
                <a:xfrm>
                  <a:off x="2655" y="1177"/>
                  <a:ext cx="17" cy="34"/>
                </a:xfrm>
                <a:custGeom>
                  <a:avLst/>
                  <a:gdLst>
                    <a:gd name="T0" fmla="*/ 0 w 51"/>
                    <a:gd name="T1" fmla="*/ 0 h 104"/>
                    <a:gd name="T2" fmla="*/ 0 w 51"/>
                    <a:gd name="T3" fmla="*/ 0 h 104"/>
                    <a:gd name="T4" fmla="*/ 0 w 51"/>
                    <a:gd name="T5" fmla="*/ 0 h 104"/>
                    <a:gd name="T6" fmla="*/ 0 w 51"/>
                    <a:gd name="T7" fmla="*/ 0 h 104"/>
                    <a:gd name="T8" fmla="*/ 0 w 51"/>
                    <a:gd name="T9" fmla="*/ 0 h 104"/>
                    <a:gd name="T10" fmla="*/ 0 w 51"/>
                    <a:gd name="T11" fmla="*/ 0 h 104"/>
                    <a:gd name="T12" fmla="*/ 0 w 51"/>
                    <a:gd name="T13" fmla="*/ 0 h 1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1"/>
                    <a:gd name="T22" fmla="*/ 0 h 104"/>
                    <a:gd name="T23" fmla="*/ 51 w 51"/>
                    <a:gd name="T24" fmla="*/ 104 h 1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1" h="104">
                      <a:moveTo>
                        <a:pt x="29" y="104"/>
                      </a:moveTo>
                      <a:lnTo>
                        <a:pt x="37" y="102"/>
                      </a:lnTo>
                      <a:lnTo>
                        <a:pt x="51" y="97"/>
                      </a:lnTo>
                      <a:lnTo>
                        <a:pt x="13" y="0"/>
                      </a:lnTo>
                      <a:lnTo>
                        <a:pt x="0" y="5"/>
                      </a:lnTo>
                      <a:lnTo>
                        <a:pt x="8" y="3"/>
                      </a:lnTo>
                      <a:lnTo>
                        <a:pt x="29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83" name="Freeform 222"/>
                <p:cNvSpPr>
                  <a:spLocks/>
                </p:cNvSpPr>
                <p:nvPr/>
              </p:nvSpPr>
              <p:spPr bwMode="auto">
                <a:xfrm>
                  <a:off x="2644" y="1178"/>
                  <a:ext cx="21" cy="35"/>
                </a:xfrm>
                <a:custGeom>
                  <a:avLst/>
                  <a:gdLst>
                    <a:gd name="T0" fmla="*/ 0 w 62"/>
                    <a:gd name="T1" fmla="*/ 0 h 107"/>
                    <a:gd name="T2" fmla="*/ 0 w 62"/>
                    <a:gd name="T3" fmla="*/ 0 h 107"/>
                    <a:gd name="T4" fmla="*/ 0 w 62"/>
                    <a:gd name="T5" fmla="*/ 0 h 107"/>
                    <a:gd name="T6" fmla="*/ 0 w 62"/>
                    <a:gd name="T7" fmla="*/ 0 h 107"/>
                    <a:gd name="T8" fmla="*/ 0 w 62"/>
                    <a:gd name="T9" fmla="*/ 0 h 107"/>
                    <a:gd name="T10" fmla="*/ 0 w 62"/>
                    <a:gd name="T11" fmla="*/ 0 h 107"/>
                    <a:gd name="T12" fmla="*/ 0 w 62"/>
                    <a:gd name="T13" fmla="*/ 0 h 107"/>
                    <a:gd name="T14" fmla="*/ 0 w 62"/>
                    <a:gd name="T15" fmla="*/ 0 h 107"/>
                    <a:gd name="T16" fmla="*/ 0 w 62"/>
                    <a:gd name="T17" fmla="*/ 0 h 107"/>
                    <a:gd name="T18" fmla="*/ 0 w 62"/>
                    <a:gd name="T19" fmla="*/ 0 h 107"/>
                    <a:gd name="T20" fmla="*/ 0 w 62"/>
                    <a:gd name="T21" fmla="*/ 0 h 107"/>
                    <a:gd name="T22" fmla="*/ 0 w 62"/>
                    <a:gd name="T23" fmla="*/ 0 h 107"/>
                    <a:gd name="T24" fmla="*/ 0 w 62"/>
                    <a:gd name="T25" fmla="*/ 0 h 10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2"/>
                    <a:gd name="T40" fmla="*/ 0 h 107"/>
                    <a:gd name="T41" fmla="*/ 62 w 62"/>
                    <a:gd name="T42" fmla="*/ 107 h 10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2" h="107">
                      <a:moveTo>
                        <a:pt x="35" y="107"/>
                      </a:moveTo>
                      <a:lnTo>
                        <a:pt x="42" y="105"/>
                      </a:lnTo>
                      <a:lnTo>
                        <a:pt x="43" y="104"/>
                      </a:lnTo>
                      <a:lnTo>
                        <a:pt x="46" y="104"/>
                      </a:lnTo>
                      <a:lnTo>
                        <a:pt x="54" y="102"/>
                      </a:lnTo>
                      <a:lnTo>
                        <a:pt x="62" y="101"/>
                      </a:lnTo>
                      <a:lnTo>
                        <a:pt x="41" y="0"/>
                      </a:lnTo>
                      <a:lnTo>
                        <a:pt x="34" y="1"/>
                      </a:lnTo>
                      <a:lnTo>
                        <a:pt x="25" y="3"/>
                      </a:lnTo>
                      <a:lnTo>
                        <a:pt x="14" y="5"/>
                      </a:lnTo>
                      <a:lnTo>
                        <a:pt x="0" y="10"/>
                      </a:lnTo>
                      <a:lnTo>
                        <a:pt x="8" y="8"/>
                      </a:lnTo>
                      <a:lnTo>
                        <a:pt x="35" y="1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84" name="Freeform 223"/>
                <p:cNvSpPr>
                  <a:spLocks/>
                </p:cNvSpPr>
                <p:nvPr/>
              </p:nvSpPr>
              <p:spPr bwMode="auto">
                <a:xfrm>
                  <a:off x="2632" y="1180"/>
                  <a:ext cx="24" cy="38"/>
                </a:xfrm>
                <a:custGeom>
                  <a:avLst/>
                  <a:gdLst>
                    <a:gd name="T0" fmla="*/ 0 w 72"/>
                    <a:gd name="T1" fmla="*/ 0 h 113"/>
                    <a:gd name="T2" fmla="*/ 0 w 72"/>
                    <a:gd name="T3" fmla="*/ 0 h 113"/>
                    <a:gd name="T4" fmla="*/ 0 w 72"/>
                    <a:gd name="T5" fmla="*/ 0 h 113"/>
                    <a:gd name="T6" fmla="*/ 0 w 72"/>
                    <a:gd name="T7" fmla="*/ 0 h 113"/>
                    <a:gd name="T8" fmla="*/ 0 w 72"/>
                    <a:gd name="T9" fmla="*/ 0 h 113"/>
                    <a:gd name="T10" fmla="*/ 0 w 72"/>
                    <a:gd name="T11" fmla="*/ 0 h 113"/>
                    <a:gd name="T12" fmla="*/ 0 w 72"/>
                    <a:gd name="T13" fmla="*/ 0 h 113"/>
                    <a:gd name="T14" fmla="*/ 0 w 72"/>
                    <a:gd name="T15" fmla="*/ 0 h 113"/>
                    <a:gd name="T16" fmla="*/ 0 w 72"/>
                    <a:gd name="T17" fmla="*/ 0 h 113"/>
                    <a:gd name="T18" fmla="*/ 0 w 72"/>
                    <a:gd name="T19" fmla="*/ 0 h 113"/>
                    <a:gd name="T20" fmla="*/ 0 w 72"/>
                    <a:gd name="T21" fmla="*/ 0 h 113"/>
                    <a:gd name="T22" fmla="*/ 0 w 72"/>
                    <a:gd name="T23" fmla="*/ 0 h 113"/>
                    <a:gd name="T24" fmla="*/ 0 w 72"/>
                    <a:gd name="T25" fmla="*/ 0 h 113"/>
                    <a:gd name="T26" fmla="*/ 0 w 72"/>
                    <a:gd name="T27" fmla="*/ 0 h 113"/>
                    <a:gd name="T28" fmla="*/ 0 w 72"/>
                    <a:gd name="T29" fmla="*/ 0 h 113"/>
                    <a:gd name="T30" fmla="*/ 0 w 72"/>
                    <a:gd name="T31" fmla="*/ 0 h 11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2"/>
                    <a:gd name="T49" fmla="*/ 0 h 113"/>
                    <a:gd name="T50" fmla="*/ 72 w 72"/>
                    <a:gd name="T51" fmla="*/ 113 h 11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2" h="113">
                      <a:moveTo>
                        <a:pt x="49" y="113"/>
                      </a:moveTo>
                      <a:lnTo>
                        <a:pt x="58" y="108"/>
                      </a:lnTo>
                      <a:lnTo>
                        <a:pt x="66" y="103"/>
                      </a:lnTo>
                      <a:lnTo>
                        <a:pt x="71" y="100"/>
                      </a:lnTo>
                      <a:lnTo>
                        <a:pt x="70" y="101"/>
                      </a:lnTo>
                      <a:lnTo>
                        <a:pt x="72" y="99"/>
                      </a:lnTo>
                      <a:lnTo>
                        <a:pt x="45" y="0"/>
                      </a:lnTo>
                      <a:lnTo>
                        <a:pt x="30" y="4"/>
                      </a:lnTo>
                      <a:lnTo>
                        <a:pt x="14" y="11"/>
                      </a:lnTo>
                      <a:lnTo>
                        <a:pt x="6" y="18"/>
                      </a:lnTo>
                      <a:lnTo>
                        <a:pt x="0" y="22"/>
                      </a:lnTo>
                      <a:lnTo>
                        <a:pt x="9" y="16"/>
                      </a:lnTo>
                      <a:lnTo>
                        <a:pt x="49" y="113"/>
                      </a:lnTo>
                      <a:lnTo>
                        <a:pt x="54" y="111"/>
                      </a:lnTo>
                      <a:lnTo>
                        <a:pt x="58" y="108"/>
                      </a:lnTo>
                      <a:lnTo>
                        <a:pt x="49" y="1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85" name="Freeform 224"/>
                <p:cNvSpPr>
                  <a:spLocks/>
                </p:cNvSpPr>
                <p:nvPr/>
              </p:nvSpPr>
              <p:spPr bwMode="auto">
                <a:xfrm>
                  <a:off x="2626" y="1186"/>
                  <a:ext cx="22" cy="36"/>
                </a:xfrm>
                <a:custGeom>
                  <a:avLst/>
                  <a:gdLst>
                    <a:gd name="T0" fmla="*/ 0 w 66"/>
                    <a:gd name="T1" fmla="*/ 0 h 109"/>
                    <a:gd name="T2" fmla="*/ 0 w 66"/>
                    <a:gd name="T3" fmla="*/ 0 h 109"/>
                    <a:gd name="T4" fmla="*/ 0 w 66"/>
                    <a:gd name="T5" fmla="*/ 0 h 109"/>
                    <a:gd name="T6" fmla="*/ 0 w 66"/>
                    <a:gd name="T7" fmla="*/ 0 h 109"/>
                    <a:gd name="T8" fmla="*/ 0 w 66"/>
                    <a:gd name="T9" fmla="*/ 0 h 109"/>
                    <a:gd name="T10" fmla="*/ 0 w 66"/>
                    <a:gd name="T11" fmla="*/ 0 h 109"/>
                    <a:gd name="T12" fmla="*/ 0 w 66"/>
                    <a:gd name="T13" fmla="*/ 0 h 10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"/>
                    <a:gd name="T22" fmla="*/ 0 h 109"/>
                    <a:gd name="T23" fmla="*/ 66 w 66"/>
                    <a:gd name="T24" fmla="*/ 109 h 10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" h="109">
                      <a:moveTo>
                        <a:pt x="8" y="9"/>
                      </a:moveTo>
                      <a:lnTo>
                        <a:pt x="40" y="107"/>
                      </a:lnTo>
                      <a:lnTo>
                        <a:pt x="66" y="97"/>
                      </a:lnTo>
                      <a:lnTo>
                        <a:pt x="26" y="0"/>
                      </a:lnTo>
                      <a:lnTo>
                        <a:pt x="0" y="11"/>
                      </a:lnTo>
                      <a:lnTo>
                        <a:pt x="31" y="109"/>
                      </a:lnTo>
                      <a:lnTo>
                        <a:pt x="8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86" name="Freeform 225"/>
                <p:cNvSpPr>
                  <a:spLocks/>
                </p:cNvSpPr>
                <p:nvPr/>
              </p:nvSpPr>
              <p:spPr bwMode="auto">
                <a:xfrm>
                  <a:off x="2629" y="1188"/>
                  <a:ext cx="13" cy="34"/>
                </a:xfrm>
                <a:custGeom>
                  <a:avLst/>
                  <a:gdLst>
                    <a:gd name="T0" fmla="*/ 0 w 38"/>
                    <a:gd name="T1" fmla="*/ 0 h 102"/>
                    <a:gd name="T2" fmla="*/ 0 w 38"/>
                    <a:gd name="T3" fmla="*/ 0 h 102"/>
                    <a:gd name="T4" fmla="*/ 0 w 38"/>
                    <a:gd name="T5" fmla="*/ 0 h 102"/>
                    <a:gd name="T6" fmla="*/ 0 w 38"/>
                    <a:gd name="T7" fmla="*/ 0 h 102"/>
                    <a:gd name="T8" fmla="*/ 0 w 38"/>
                    <a:gd name="T9" fmla="*/ 0 h 102"/>
                    <a:gd name="T10" fmla="*/ 0 w 38"/>
                    <a:gd name="T11" fmla="*/ 0 h 102"/>
                    <a:gd name="T12" fmla="*/ 0 w 38"/>
                    <a:gd name="T13" fmla="*/ 0 h 1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8"/>
                    <a:gd name="T22" fmla="*/ 0 h 102"/>
                    <a:gd name="T23" fmla="*/ 38 w 38"/>
                    <a:gd name="T24" fmla="*/ 102 h 1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8" h="102">
                      <a:moveTo>
                        <a:pt x="38" y="99"/>
                      </a:moveTo>
                      <a:lnTo>
                        <a:pt x="10" y="0"/>
                      </a:lnTo>
                      <a:lnTo>
                        <a:pt x="0" y="2"/>
                      </a:lnTo>
                      <a:lnTo>
                        <a:pt x="23" y="102"/>
                      </a:lnTo>
                      <a:lnTo>
                        <a:pt x="33" y="100"/>
                      </a:lnTo>
                      <a:lnTo>
                        <a:pt x="5" y="1"/>
                      </a:lnTo>
                      <a:lnTo>
                        <a:pt x="38" y="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87" name="Freeform 226"/>
                <p:cNvSpPr>
                  <a:spLocks/>
                </p:cNvSpPr>
                <p:nvPr/>
              </p:nvSpPr>
              <p:spPr bwMode="auto">
                <a:xfrm>
                  <a:off x="2613" y="1188"/>
                  <a:ext cx="38" cy="35"/>
                </a:xfrm>
                <a:custGeom>
                  <a:avLst/>
                  <a:gdLst>
                    <a:gd name="T0" fmla="*/ 0 w 114"/>
                    <a:gd name="T1" fmla="*/ 0 h 104"/>
                    <a:gd name="T2" fmla="*/ 0 w 114"/>
                    <a:gd name="T3" fmla="*/ 0 h 104"/>
                    <a:gd name="T4" fmla="*/ 0 w 114"/>
                    <a:gd name="T5" fmla="*/ 0 h 104"/>
                    <a:gd name="T6" fmla="*/ 0 w 114"/>
                    <a:gd name="T7" fmla="*/ 0 h 104"/>
                    <a:gd name="T8" fmla="*/ 0 w 114"/>
                    <a:gd name="T9" fmla="*/ 0 h 104"/>
                    <a:gd name="T10" fmla="*/ 0 w 114"/>
                    <a:gd name="T11" fmla="*/ 0 h 104"/>
                    <a:gd name="T12" fmla="*/ 0 w 114"/>
                    <a:gd name="T13" fmla="*/ 0 h 104"/>
                    <a:gd name="T14" fmla="*/ 0 w 114"/>
                    <a:gd name="T15" fmla="*/ 0 h 104"/>
                    <a:gd name="T16" fmla="*/ 0 w 114"/>
                    <a:gd name="T17" fmla="*/ 0 h 104"/>
                    <a:gd name="T18" fmla="*/ 0 w 114"/>
                    <a:gd name="T19" fmla="*/ 0 h 104"/>
                    <a:gd name="T20" fmla="*/ 0 w 114"/>
                    <a:gd name="T21" fmla="*/ 0 h 104"/>
                    <a:gd name="T22" fmla="*/ 0 w 114"/>
                    <a:gd name="T23" fmla="*/ 0 h 104"/>
                    <a:gd name="T24" fmla="*/ 0 w 114"/>
                    <a:gd name="T25" fmla="*/ 0 h 104"/>
                    <a:gd name="T26" fmla="*/ 0 w 114"/>
                    <a:gd name="T27" fmla="*/ 0 h 104"/>
                    <a:gd name="T28" fmla="*/ 0 w 114"/>
                    <a:gd name="T29" fmla="*/ 0 h 104"/>
                    <a:gd name="T30" fmla="*/ 0 w 114"/>
                    <a:gd name="T31" fmla="*/ 0 h 10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4"/>
                    <a:gd name="T49" fmla="*/ 0 h 104"/>
                    <a:gd name="T50" fmla="*/ 114 w 114"/>
                    <a:gd name="T51" fmla="*/ 104 h 10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4" h="104">
                      <a:moveTo>
                        <a:pt x="114" y="46"/>
                      </a:moveTo>
                      <a:lnTo>
                        <a:pt x="61" y="104"/>
                      </a:lnTo>
                      <a:lnTo>
                        <a:pt x="72" y="102"/>
                      </a:lnTo>
                      <a:lnTo>
                        <a:pt x="75" y="101"/>
                      </a:lnTo>
                      <a:lnTo>
                        <a:pt x="81" y="101"/>
                      </a:lnTo>
                      <a:lnTo>
                        <a:pt x="87" y="99"/>
                      </a:lnTo>
                      <a:lnTo>
                        <a:pt x="54" y="1"/>
                      </a:lnTo>
                      <a:lnTo>
                        <a:pt x="56" y="1"/>
                      </a:lnTo>
                      <a:lnTo>
                        <a:pt x="57" y="1"/>
                      </a:lnTo>
                      <a:lnTo>
                        <a:pt x="54" y="2"/>
                      </a:lnTo>
                      <a:lnTo>
                        <a:pt x="61" y="0"/>
                      </a:lnTo>
                      <a:lnTo>
                        <a:pt x="8" y="58"/>
                      </a:lnTo>
                      <a:lnTo>
                        <a:pt x="61" y="0"/>
                      </a:lnTo>
                      <a:lnTo>
                        <a:pt x="0" y="0"/>
                      </a:lnTo>
                      <a:lnTo>
                        <a:pt x="8" y="58"/>
                      </a:lnTo>
                      <a:lnTo>
                        <a:pt x="114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88" name="Freeform 227"/>
                <p:cNvSpPr>
                  <a:spLocks/>
                </p:cNvSpPr>
                <p:nvPr/>
              </p:nvSpPr>
              <p:spPr bwMode="auto">
                <a:xfrm>
                  <a:off x="2610" y="1200"/>
                  <a:ext cx="41" cy="25"/>
                </a:xfrm>
                <a:custGeom>
                  <a:avLst/>
                  <a:gdLst>
                    <a:gd name="T0" fmla="*/ 0 w 121"/>
                    <a:gd name="T1" fmla="*/ 0 h 76"/>
                    <a:gd name="T2" fmla="*/ 0 w 121"/>
                    <a:gd name="T3" fmla="*/ 0 h 76"/>
                    <a:gd name="T4" fmla="*/ 0 w 121"/>
                    <a:gd name="T5" fmla="*/ 0 h 76"/>
                    <a:gd name="T6" fmla="*/ 0 w 121"/>
                    <a:gd name="T7" fmla="*/ 0 h 76"/>
                    <a:gd name="T8" fmla="*/ 0 w 121"/>
                    <a:gd name="T9" fmla="*/ 0 h 76"/>
                    <a:gd name="T10" fmla="*/ 0 w 121"/>
                    <a:gd name="T11" fmla="*/ 0 h 76"/>
                    <a:gd name="T12" fmla="*/ 0 w 121"/>
                    <a:gd name="T13" fmla="*/ 0 h 76"/>
                    <a:gd name="T14" fmla="*/ 0 w 121"/>
                    <a:gd name="T15" fmla="*/ 0 h 76"/>
                    <a:gd name="T16" fmla="*/ 0 w 121"/>
                    <a:gd name="T17" fmla="*/ 0 h 76"/>
                    <a:gd name="T18" fmla="*/ 0 w 121"/>
                    <a:gd name="T19" fmla="*/ 0 h 76"/>
                    <a:gd name="T20" fmla="*/ 0 w 121"/>
                    <a:gd name="T21" fmla="*/ 0 h 76"/>
                    <a:gd name="T22" fmla="*/ 0 w 121"/>
                    <a:gd name="T23" fmla="*/ 0 h 76"/>
                    <a:gd name="T24" fmla="*/ 0 w 121"/>
                    <a:gd name="T25" fmla="*/ 0 h 76"/>
                    <a:gd name="T26" fmla="*/ 0 w 121"/>
                    <a:gd name="T27" fmla="*/ 0 h 76"/>
                    <a:gd name="T28" fmla="*/ 0 w 121"/>
                    <a:gd name="T29" fmla="*/ 0 h 76"/>
                    <a:gd name="T30" fmla="*/ 0 w 121"/>
                    <a:gd name="T31" fmla="*/ 0 h 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21"/>
                    <a:gd name="T49" fmla="*/ 0 h 76"/>
                    <a:gd name="T50" fmla="*/ 121 w 121"/>
                    <a:gd name="T51" fmla="*/ 76 h 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21" h="76">
                      <a:moveTo>
                        <a:pt x="100" y="63"/>
                      </a:moveTo>
                      <a:lnTo>
                        <a:pt x="93" y="76"/>
                      </a:lnTo>
                      <a:lnTo>
                        <a:pt x="93" y="75"/>
                      </a:lnTo>
                      <a:lnTo>
                        <a:pt x="103" y="66"/>
                      </a:lnTo>
                      <a:lnTo>
                        <a:pt x="118" y="40"/>
                      </a:lnTo>
                      <a:lnTo>
                        <a:pt x="121" y="10"/>
                      </a:lnTo>
                      <a:lnTo>
                        <a:pt x="15" y="22"/>
                      </a:lnTo>
                      <a:lnTo>
                        <a:pt x="16" y="12"/>
                      </a:lnTo>
                      <a:lnTo>
                        <a:pt x="22" y="0"/>
                      </a:lnTo>
                      <a:lnTo>
                        <a:pt x="18" y="3"/>
                      </a:lnTo>
                      <a:lnTo>
                        <a:pt x="7" y="14"/>
                      </a:lnTo>
                      <a:lnTo>
                        <a:pt x="0" y="27"/>
                      </a:lnTo>
                      <a:lnTo>
                        <a:pt x="7" y="14"/>
                      </a:lnTo>
                      <a:lnTo>
                        <a:pt x="3" y="20"/>
                      </a:lnTo>
                      <a:lnTo>
                        <a:pt x="0" y="27"/>
                      </a:lnTo>
                      <a:lnTo>
                        <a:pt x="100" y="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89" name="Freeform 228"/>
                <p:cNvSpPr>
                  <a:spLocks/>
                </p:cNvSpPr>
                <p:nvPr/>
              </p:nvSpPr>
              <p:spPr bwMode="auto">
                <a:xfrm>
                  <a:off x="2607" y="1209"/>
                  <a:ext cx="37" cy="61"/>
                </a:xfrm>
                <a:custGeom>
                  <a:avLst/>
                  <a:gdLst>
                    <a:gd name="T0" fmla="*/ 0 w 111"/>
                    <a:gd name="T1" fmla="*/ 0 h 184"/>
                    <a:gd name="T2" fmla="*/ 0 w 111"/>
                    <a:gd name="T3" fmla="*/ 0 h 184"/>
                    <a:gd name="T4" fmla="*/ 0 w 111"/>
                    <a:gd name="T5" fmla="*/ 0 h 184"/>
                    <a:gd name="T6" fmla="*/ 0 w 111"/>
                    <a:gd name="T7" fmla="*/ 0 h 184"/>
                    <a:gd name="T8" fmla="*/ 0 w 111"/>
                    <a:gd name="T9" fmla="*/ 0 h 184"/>
                    <a:gd name="T10" fmla="*/ 0 w 111"/>
                    <a:gd name="T11" fmla="*/ 0 h 184"/>
                    <a:gd name="T12" fmla="*/ 0 w 111"/>
                    <a:gd name="T13" fmla="*/ 0 h 184"/>
                    <a:gd name="T14" fmla="*/ 0 w 111"/>
                    <a:gd name="T15" fmla="*/ 0 h 184"/>
                    <a:gd name="T16" fmla="*/ 0 w 111"/>
                    <a:gd name="T17" fmla="*/ 0 h 184"/>
                    <a:gd name="T18" fmla="*/ 0 w 111"/>
                    <a:gd name="T19" fmla="*/ 0 h 184"/>
                    <a:gd name="T20" fmla="*/ 0 w 111"/>
                    <a:gd name="T21" fmla="*/ 0 h 184"/>
                    <a:gd name="T22" fmla="*/ 0 w 111"/>
                    <a:gd name="T23" fmla="*/ 0 h 184"/>
                    <a:gd name="T24" fmla="*/ 0 w 111"/>
                    <a:gd name="T25" fmla="*/ 0 h 184"/>
                    <a:gd name="T26" fmla="*/ 0 w 111"/>
                    <a:gd name="T27" fmla="*/ 0 h 184"/>
                    <a:gd name="T28" fmla="*/ 0 w 111"/>
                    <a:gd name="T29" fmla="*/ 0 h 184"/>
                    <a:gd name="T30" fmla="*/ 0 w 111"/>
                    <a:gd name="T31" fmla="*/ 0 h 1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184"/>
                    <a:gd name="T50" fmla="*/ 111 w 111"/>
                    <a:gd name="T51" fmla="*/ 184 h 1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184">
                      <a:moveTo>
                        <a:pt x="0" y="79"/>
                      </a:moveTo>
                      <a:lnTo>
                        <a:pt x="97" y="87"/>
                      </a:lnTo>
                      <a:lnTo>
                        <a:pt x="105" y="66"/>
                      </a:lnTo>
                      <a:lnTo>
                        <a:pt x="108" y="49"/>
                      </a:lnTo>
                      <a:lnTo>
                        <a:pt x="110" y="40"/>
                      </a:lnTo>
                      <a:lnTo>
                        <a:pt x="111" y="36"/>
                      </a:lnTo>
                      <a:lnTo>
                        <a:pt x="11" y="0"/>
                      </a:lnTo>
                      <a:lnTo>
                        <a:pt x="6" y="18"/>
                      </a:lnTo>
                      <a:lnTo>
                        <a:pt x="4" y="31"/>
                      </a:lnTo>
                      <a:lnTo>
                        <a:pt x="3" y="37"/>
                      </a:lnTo>
                      <a:lnTo>
                        <a:pt x="3" y="36"/>
                      </a:lnTo>
                      <a:lnTo>
                        <a:pt x="100" y="44"/>
                      </a:lnTo>
                      <a:lnTo>
                        <a:pt x="0" y="79"/>
                      </a:lnTo>
                      <a:lnTo>
                        <a:pt x="39" y="184"/>
                      </a:lnTo>
                      <a:lnTo>
                        <a:pt x="97" y="87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90" name="Freeform 229"/>
                <p:cNvSpPr>
                  <a:spLocks/>
                </p:cNvSpPr>
                <p:nvPr/>
              </p:nvSpPr>
              <p:spPr bwMode="auto">
                <a:xfrm>
                  <a:off x="2604" y="1150"/>
                  <a:ext cx="51" cy="85"/>
                </a:xfrm>
                <a:custGeom>
                  <a:avLst/>
                  <a:gdLst>
                    <a:gd name="T0" fmla="*/ 0 w 154"/>
                    <a:gd name="T1" fmla="*/ 0 h 255"/>
                    <a:gd name="T2" fmla="*/ 0 w 154"/>
                    <a:gd name="T3" fmla="*/ 0 h 255"/>
                    <a:gd name="T4" fmla="*/ 0 w 154"/>
                    <a:gd name="T5" fmla="*/ 0 h 255"/>
                    <a:gd name="T6" fmla="*/ 0 w 154"/>
                    <a:gd name="T7" fmla="*/ 0 h 255"/>
                    <a:gd name="T8" fmla="*/ 0 w 154"/>
                    <a:gd name="T9" fmla="*/ 0 h 255"/>
                    <a:gd name="T10" fmla="*/ 0 w 154"/>
                    <a:gd name="T11" fmla="*/ 0 h 255"/>
                    <a:gd name="T12" fmla="*/ 0 w 154"/>
                    <a:gd name="T13" fmla="*/ 0 h 255"/>
                    <a:gd name="T14" fmla="*/ 0 w 154"/>
                    <a:gd name="T15" fmla="*/ 0 h 255"/>
                    <a:gd name="T16" fmla="*/ 0 w 154"/>
                    <a:gd name="T17" fmla="*/ 0 h 255"/>
                    <a:gd name="T18" fmla="*/ 0 w 154"/>
                    <a:gd name="T19" fmla="*/ 0 h 255"/>
                    <a:gd name="T20" fmla="*/ 0 w 154"/>
                    <a:gd name="T21" fmla="*/ 0 h 255"/>
                    <a:gd name="T22" fmla="*/ 0 w 154"/>
                    <a:gd name="T23" fmla="*/ 0 h 255"/>
                    <a:gd name="T24" fmla="*/ 0 w 154"/>
                    <a:gd name="T25" fmla="*/ 0 h 255"/>
                    <a:gd name="T26" fmla="*/ 0 w 154"/>
                    <a:gd name="T27" fmla="*/ 0 h 255"/>
                    <a:gd name="T28" fmla="*/ 0 w 154"/>
                    <a:gd name="T29" fmla="*/ 0 h 255"/>
                    <a:gd name="T30" fmla="*/ 0 w 154"/>
                    <a:gd name="T31" fmla="*/ 0 h 25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4"/>
                    <a:gd name="T49" fmla="*/ 0 h 255"/>
                    <a:gd name="T50" fmla="*/ 154 w 154"/>
                    <a:gd name="T51" fmla="*/ 255 h 25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4" h="255">
                      <a:moveTo>
                        <a:pt x="99" y="236"/>
                      </a:moveTo>
                      <a:lnTo>
                        <a:pt x="4" y="195"/>
                      </a:lnTo>
                      <a:lnTo>
                        <a:pt x="2" y="207"/>
                      </a:lnTo>
                      <a:lnTo>
                        <a:pt x="0" y="221"/>
                      </a:lnTo>
                      <a:lnTo>
                        <a:pt x="2" y="239"/>
                      </a:lnTo>
                      <a:lnTo>
                        <a:pt x="8" y="255"/>
                      </a:lnTo>
                      <a:lnTo>
                        <a:pt x="108" y="220"/>
                      </a:lnTo>
                      <a:lnTo>
                        <a:pt x="109" y="220"/>
                      </a:lnTo>
                      <a:lnTo>
                        <a:pt x="109" y="221"/>
                      </a:lnTo>
                      <a:lnTo>
                        <a:pt x="109" y="219"/>
                      </a:lnTo>
                      <a:lnTo>
                        <a:pt x="109" y="215"/>
                      </a:lnTo>
                      <a:lnTo>
                        <a:pt x="14" y="174"/>
                      </a:lnTo>
                      <a:lnTo>
                        <a:pt x="109" y="215"/>
                      </a:lnTo>
                      <a:lnTo>
                        <a:pt x="154" y="0"/>
                      </a:lnTo>
                      <a:lnTo>
                        <a:pt x="14" y="174"/>
                      </a:lnTo>
                      <a:lnTo>
                        <a:pt x="99" y="2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91" name="Freeform 230"/>
                <p:cNvSpPr>
                  <a:spLocks/>
                </p:cNvSpPr>
                <p:nvPr/>
              </p:nvSpPr>
              <p:spPr bwMode="auto">
                <a:xfrm>
                  <a:off x="2596" y="1208"/>
                  <a:ext cx="41" cy="39"/>
                </a:xfrm>
                <a:custGeom>
                  <a:avLst/>
                  <a:gdLst>
                    <a:gd name="T0" fmla="*/ 0 w 123"/>
                    <a:gd name="T1" fmla="*/ 0 h 117"/>
                    <a:gd name="T2" fmla="*/ 0 w 123"/>
                    <a:gd name="T3" fmla="*/ 0 h 117"/>
                    <a:gd name="T4" fmla="*/ 0 w 123"/>
                    <a:gd name="T5" fmla="*/ 0 h 117"/>
                    <a:gd name="T6" fmla="*/ 0 w 123"/>
                    <a:gd name="T7" fmla="*/ 0 h 117"/>
                    <a:gd name="T8" fmla="*/ 0 w 123"/>
                    <a:gd name="T9" fmla="*/ 0 h 117"/>
                    <a:gd name="T10" fmla="*/ 0 w 123"/>
                    <a:gd name="T11" fmla="*/ 0 h 117"/>
                    <a:gd name="T12" fmla="*/ 0 w 123"/>
                    <a:gd name="T13" fmla="*/ 0 h 117"/>
                    <a:gd name="T14" fmla="*/ 0 w 123"/>
                    <a:gd name="T15" fmla="*/ 0 h 117"/>
                    <a:gd name="T16" fmla="*/ 0 w 123"/>
                    <a:gd name="T17" fmla="*/ 0 h 117"/>
                    <a:gd name="T18" fmla="*/ 0 w 123"/>
                    <a:gd name="T19" fmla="*/ 0 h 117"/>
                    <a:gd name="T20" fmla="*/ 0 w 123"/>
                    <a:gd name="T21" fmla="*/ 0 h 117"/>
                    <a:gd name="T22" fmla="*/ 0 w 123"/>
                    <a:gd name="T23" fmla="*/ 0 h 117"/>
                    <a:gd name="T24" fmla="*/ 0 w 123"/>
                    <a:gd name="T25" fmla="*/ 0 h 117"/>
                    <a:gd name="T26" fmla="*/ 0 w 123"/>
                    <a:gd name="T27" fmla="*/ 0 h 117"/>
                    <a:gd name="T28" fmla="*/ 0 w 123"/>
                    <a:gd name="T29" fmla="*/ 0 h 117"/>
                    <a:gd name="T30" fmla="*/ 0 w 123"/>
                    <a:gd name="T31" fmla="*/ 0 h 117"/>
                    <a:gd name="T32" fmla="*/ 0 w 123"/>
                    <a:gd name="T33" fmla="*/ 0 h 117"/>
                    <a:gd name="T34" fmla="*/ 0 w 123"/>
                    <a:gd name="T35" fmla="*/ 0 h 117"/>
                    <a:gd name="T36" fmla="*/ 0 w 123"/>
                    <a:gd name="T37" fmla="*/ 0 h 117"/>
                    <a:gd name="T38" fmla="*/ 0 w 123"/>
                    <a:gd name="T39" fmla="*/ 0 h 117"/>
                    <a:gd name="T40" fmla="*/ 0 w 123"/>
                    <a:gd name="T41" fmla="*/ 0 h 11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23"/>
                    <a:gd name="T64" fmla="*/ 0 h 117"/>
                    <a:gd name="T65" fmla="*/ 123 w 123"/>
                    <a:gd name="T66" fmla="*/ 117 h 11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23" h="117">
                      <a:moveTo>
                        <a:pt x="109" y="85"/>
                      </a:moveTo>
                      <a:lnTo>
                        <a:pt x="108" y="81"/>
                      </a:lnTo>
                      <a:lnTo>
                        <a:pt x="109" y="82"/>
                      </a:lnTo>
                      <a:lnTo>
                        <a:pt x="109" y="84"/>
                      </a:lnTo>
                      <a:lnTo>
                        <a:pt x="108" y="87"/>
                      </a:lnTo>
                      <a:lnTo>
                        <a:pt x="109" y="83"/>
                      </a:lnTo>
                      <a:lnTo>
                        <a:pt x="111" y="81"/>
                      </a:lnTo>
                      <a:lnTo>
                        <a:pt x="115" y="75"/>
                      </a:lnTo>
                      <a:lnTo>
                        <a:pt x="118" y="69"/>
                      </a:lnTo>
                      <a:lnTo>
                        <a:pt x="123" y="62"/>
                      </a:lnTo>
                      <a:lnTo>
                        <a:pt x="38" y="0"/>
                      </a:lnTo>
                      <a:lnTo>
                        <a:pt x="31" y="10"/>
                      </a:lnTo>
                      <a:lnTo>
                        <a:pt x="23" y="20"/>
                      </a:lnTo>
                      <a:lnTo>
                        <a:pt x="17" y="30"/>
                      </a:lnTo>
                      <a:lnTo>
                        <a:pt x="11" y="44"/>
                      </a:lnTo>
                      <a:lnTo>
                        <a:pt x="6" y="58"/>
                      </a:lnTo>
                      <a:lnTo>
                        <a:pt x="0" y="78"/>
                      </a:lnTo>
                      <a:lnTo>
                        <a:pt x="2" y="98"/>
                      </a:lnTo>
                      <a:lnTo>
                        <a:pt x="8" y="117"/>
                      </a:lnTo>
                      <a:lnTo>
                        <a:pt x="7" y="113"/>
                      </a:lnTo>
                      <a:lnTo>
                        <a:pt x="109" y="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92" name="Freeform 231"/>
                <p:cNvSpPr>
                  <a:spLocks/>
                </p:cNvSpPr>
                <p:nvPr/>
              </p:nvSpPr>
              <p:spPr bwMode="auto">
                <a:xfrm>
                  <a:off x="2598" y="1237"/>
                  <a:ext cx="52" cy="45"/>
                </a:xfrm>
                <a:custGeom>
                  <a:avLst/>
                  <a:gdLst>
                    <a:gd name="T0" fmla="*/ 0 w 156"/>
                    <a:gd name="T1" fmla="*/ 0 h 137"/>
                    <a:gd name="T2" fmla="*/ 0 w 156"/>
                    <a:gd name="T3" fmla="*/ 0 h 137"/>
                    <a:gd name="T4" fmla="*/ 0 w 156"/>
                    <a:gd name="T5" fmla="*/ 0 h 137"/>
                    <a:gd name="T6" fmla="*/ 0 w 156"/>
                    <a:gd name="T7" fmla="*/ 0 h 137"/>
                    <a:gd name="T8" fmla="*/ 0 w 156"/>
                    <a:gd name="T9" fmla="*/ 0 h 137"/>
                    <a:gd name="T10" fmla="*/ 0 w 156"/>
                    <a:gd name="T11" fmla="*/ 0 h 137"/>
                    <a:gd name="T12" fmla="*/ 0 w 156"/>
                    <a:gd name="T13" fmla="*/ 0 h 137"/>
                    <a:gd name="T14" fmla="*/ 0 w 156"/>
                    <a:gd name="T15" fmla="*/ 0 h 137"/>
                    <a:gd name="T16" fmla="*/ 0 w 156"/>
                    <a:gd name="T17" fmla="*/ 0 h 137"/>
                    <a:gd name="T18" fmla="*/ 0 w 156"/>
                    <a:gd name="T19" fmla="*/ 0 h 137"/>
                    <a:gd name="T20" fmla="*/ 0 w 156"/>
                    <a:gd name="T21" fmla="*/ 0 h 137"/>
                    <a:gd name="T22" fmla="*/ 0 w 156"/>
                    <a:gd name="T23" fmla="*/ 0 h 137"/>
                    <a:gd name="T24" fmla="*/ 0 w 156"/>
                    <a:gd name="T25" fmla="*/ 0 h 137"/>
                    <a:gd name="T26" fmla="*/ 0 w 156"/>
                    <a:gd name="T27" fmla="*/ 0 h 137"/>
                    <a:gd name="T28" fmla="*/ 0 w 156"/>
                    <a:gd name="T29" fmla="*/ 0 h 137"/>
                    <a:gd name="T30" fmla="*/ 0 w 156"/>
                    <a:gd name="T31" fmla="*/ 0 h 137"/>
                    <a:gd name="T32" fmla="*/ 0 w 156"/>
                    <a:gd name="T33" fmla="*/ 0 h 137"/>
                    <a:gd name="T34" fmla="*/ 0 w 156"/>
                    <a:gd name="T35" fmla="*/ 0 h 137"/>
                    <a:gd name="T36" fmla="*/ 0 w 156"/>
                    <a:gd name="T37" fmla="*/ 0 h 137"/>
                    <a:gd name="T38" fmla="*/ 0 w 156"/>
                    <a:gd name="T39" fmla="*/ 0 h 137"/>
                    <a:gd name="T40" fmla="*/ 0 w 156"/>
                    <a:gd name="T41" fmla="*/ 0 h 13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56"/>
                    <a:gd name="T64" fmla="*/ 0 h 137"/>
                    <a:gd name="T65" fmla="*/ 156 w 156"/>
                    <a:gd name="T66" fmla="*/ 137 h 13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56" h="137">
                      <a:moveTo>
                        <a:pt x="135" y="134"/>
                      </a:moveTo>
                      <a:lnTo>
                        <a:pt x="132" y="137"/>
                      </a:lnTo>
                      <a:lnTo>
                        <a:pt x="156" y="98"/>
                      </a:lnTo>
                      <a:lnTo>
                        <a:pt x="152" y="61"/>
                      </a:lnTo>
                      <a:lnTo>
                        <a:pt x="139" y="40"/>
                      </a:lnTo>
                      <a:lnTo>
                        <a:pt x="127" y="26"/>
                      </a:lnTo>
                      <a:lnTo>
                        <a:pt x="114" y="14"/>
                      </a:lnTo>
                      <a:lnTo>
                        <a:pt x="107" y="5"/>
                      </a:lnTo>
                      <a:lnTo>
                        <a:pt x="102" y="0"/>
                      </a:lnTo>
                      <a:lnTo>
                        <a:pt x="0" y="28"/>
                      </a:lnTo>
                      <a:lnTo>
                        <a:pt x="10" y="52"/>
                      </a:lnTo>
                      <a:lnTo>
                        <a:pt x="24" y="71"/>
                      </a:lnTo>
                      <a:lnTo>
                        <a:pt x="37" y="84"/>
                      </a:lnTo>
                      <a:lnTo>
                        <a:pt x="48" y="94"/>
                      </a:lnTo>
                      <a:lnTo>
                        <a:pt x="54" y="102"/>
                      </a:lnTo>
                      <a:lnTo>
                        <a:pt x="54" y="99"/>
                      </a:lnTo>
                      <a:lnTo>
                        <a:pt x="52" y="78"/>
                      </a:lnTo>
                      <a:lnTo>
                        <a:pt x="67" y="54"/>
                      </a:lnTo>
                      <a:lnTo>
                        <a:pt x="64" y="57"/>
                      </a:lnTo>
                      <a:lnTo>
                        <a:pt x="135" y="1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93" name="Freeform 232"/>
                <p:cNvSpPr>
                  <a:spLocks/>
                </p:cNvSpPr>
                <p:nvPr/>
              </p:nvSpPr>
              <p:spPr bwMode="auto">
                <a:xfrm>
                  <a:off x="2596" y="1256"/>
                  <a:ext cx="47" cy="54"/>
                </a:xfrm>
                <a:custGeom>
                  <a:avLst/>
                  <a:gdLst>
                    <a:gd name="T0" fmla="*/ 0 w 142"/>
                    <a:gd name="T1" fmla="*/ 0 h 164"/>
                    <a:gd name="T2" fmla="*/ 0 w 142"/>
                    <a:gd name="T3" fmla="*/ 0 h 164"/>
                    <a:gd name="T4" fmla="*/ 0 w 142"/>
                    <a:gd name="T5" fmla="*/ 0 h 164"/>
                    <a:gd name="T6" fmla="*/ 0 w 142"/>
                    <a:gd name="T7" fmla="*/ 0 h 164"/>
                    <a:gd name="T8" fmla="*/ 0 w 142"/>
                    <a:gd name="T9" fmla="*/ 0 h 164"/>
                    <a:gd name="T10" fmla="*/ 0 w 142"/>
                    <a:gd name="T11" fmla="*/ 0 h 164"/>
                    <a:gd name="T12" fmla="*/ 0 w 142"/>
                    <a:gd name="T13" fmla="*/ 0 h 164"/>
                    <a:gd name="T14" fmla="*/ 0 w 142"/>
                    <a:gd name="T15" fmla="*/ 0 h 164"/>
                    <a:gd name="T16" fmla="*/ 0 w 142"/>
                    <a:gd name="T17" fmla="*/ 0 h 164"/>
                    <a:gd name="T18" fmla="*/ 0 w 142"/>
                    <a:gd name="T19" fmla="*/ 0 h 164"/>
                    <a:gd name="T20" fmla="*/ 0 w 142"/>
                    <a:gd name="T21" fmla="*/ 0 h 164"/>
                    <a:gd name="T22" fmla="*/ 0 w 142"/>
                    <a:gd name="T23" fmla="*/ 0 h 164"/>
                    <a:gd name="T24" fmla="*/ 0 w 142"/>
                    <a:gd name="T25" fmla="*/ 0 h 164"/>
                    <a:gd name="T26" fmla="*/ 0 w 142"/>
                    <a:gd name="T27" fmla="*/ 0 h 164"/>
                    <a:gd name="T28" fmla="*/ 0 w 142"/>
                    <a:gd name="T29" fmla="*/ 0 h 164"/>
                    <a:gd name="T30" fmla="*/ 0 w 142"/>
                    <a:gd name="T31" fmla="*/ 0 h 164"/>
                    <a:gd name="T32" fmla="*/ 0 w 142"/>
                    <a:gd name="T33" fmla="*/ 0 h 164"/>
                    <a:gd name="T34" fmla="*/ 0 w 142"/>
                    <a:gd name="T35" fmla="*/ 0 h 164"/>
                    <a:gd name="T36" fmla="*/ 0 w 142"/>
                    <a:gd name="T37" fmla="*/ 0 h 164"/>
                    <a:gd name="T38" fmla="*/ 0 w 142"/>
                    <a:gd name="T39" fmla="*/ 0 h 164"/>
                    <a:gd name="T40" fmla="*/ 0 w 142"/>
                    <a:gd name="T41" fmla="*/ 0 h 164"/>
                    <a:gd name="T42" fmla="*/ 0 w 142"/>
                    <a:gd name="T43" fmla="*/ 0 h 164"/>
                    <a:gd name="T44" fmla="*/ 0 w 142"/>
                    <a:gd name="T45" fmla="*/ 0 h 164"/>
                    <a:gd name="T46" fmla="*/ 0 w 142"/>
                    <a:gd name="T47" fmla="*/ 0 h 16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42"/>
                    <a:gd name="T73" fmla="*/ 0 h 164"/>
                    <a:gd name="T74" fmla="*/ 142 w 142"/>
                    <a:gd name="T75" fmla="*/ 164 h 164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42" h="164">
                      <a:moveTo>
                        <a:pt x="112" y="164"/>
                      </a:moveTo>
                      <a:lnTo>
                        <a:pt x="112" y="143"/>
                      </a:lnTo>
                      <a:lnTo>
                        <a:pt x="109" y="126"/>
                      </a:lnTo>
                      <a:lnTo>
                        <a:pt x="109" y="117"/>
                      </a:lnTo>
                      <a:lnTo>
                        <a:pt x="109" y="110"/>
                      </a:lnTo>
                      <a:lnTo>
                        <a:pt x="108" y="111"/>
                      </a:lnTo>
                      <a:lnTo>
                        <a:pt x="110" y="109"/>
                      </a:lnTo>
                      <a:lnTo>
                        <a:pt x="116" y="101"/>
                      </a:lnTo>
                      <a:lnTo>
                        <a:pt x="125" y="91"/>
                      </a:lnTo>
                      <a:lnTo>
                        <a:pt x="142" y="77"/>
                      </a:lnTo>
                      <a:lnTo>
                        <a:pt x="71" y="0"/>
                      </a:lnTo>
                      <a:lnTo>
                        <a:pt x="52" y="16"/>
                      </a:lnTo>
                      <a:lnTo>
                        <a:pt x="35" y="34"/>
                      </a:lnTo>
                      <a:lnTo>
                        <a:pt x="22" y="51"/>
                      </a:lnTo>
                      <a:lnTo>
                        <a:pt x="10" y="71"/>
                      </a:lnTo>
                      <a:lnTo>
                        <a:pt x="2" y="96"/>
                      </a:lnTo>
                      <a:lnTo>
                        <a:pt x="0" y="117"/>
                      </a:lnTo>
                      <a:lnTo>
                        <a:pt x="2" y="140"/>
                      </a:lnTo>
                      <a:lnTo>
                        <a:pt x="8" y="163"/>
                      </a:lnTo>
                      <a:lnTo>
                        <a:pt x="8" y="142"/>
                      </a:lnTo>
                      <a:lnTo>
                        <a:pt x="112" y="164"/>
                      </a:lnTo>
                      <a:lnTo>
                        <a:pt x="115" y="153"/>
                      </a:lnTo>
                      <a:lnTo>
                        <a:pt x="112" y="143"/>
                      </a:lnTo>
                      <a:lnTo>
                        <a:pt x="112" y="1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94" name="Freeform 233"/>
                <p:cNvSpPr>
                  <a:spLocks/>
                </p:cNvSpPr>
                <p:nvPr/>
              </p:nvSpPr>
              <p:spPr bwMode="auto">
                <a:xfrm>
                  <a:off x="2595" y="1303"/>
                  <a:ext cx="38" cy="42"/>
                </a:xfrm>
                <a:custGeom>
                  <a:avLst/>
                  <a:gdLst>
                    <a:gd name="T0" fmla="*/ 0 w 115"/>
                    <a:gd name="T1" fmla="*/ 0 h 126"/>
                    <a:gd name="T2" fmla="*/ 0 w 115"/>
                    <a:gd name="T3" fmla="*/ 0 h 126"/>
                    <a:gd name="T4" fmla="*/ 0 w 115"/>
                    <a:gd name="T5" fmla="*/ 0 h 126"/>
                    <a:gd name="T6" fmla="*/ 0 w 115"/>
                    <a:gd name="T7" fmla="*/ 0 h 126"/>
                    <a:gd name="T8" fmla="*/ 0 w 115"/>
                    <a:gd name="T9" fmla="*/ 0 h 126"/>
                    <a:gd name="T10" fmla="*/ 0 w 115"/>
                    <a:gd name="T11" fmla="*/ 0 h 126"/>
                    <a:gd name="T12" fmla="*/ 0 w 115"/>
                    <a:gd name="T13" fmla="*/ 0 h 126"/>
                    <a:gd name="T14" fmla="*/ 0 w 115"/>
                    <a:gd name="T15" fmla="*/ 0 h 126"/>
                    <a:gd name="T16" fmla="*/ 0 w 115"/>
                    <a:gd name="T17" fmla="*/ 0 h 126"/>
                    <a:gd name="T18" fmla="*/ 0 w 115"/>
                    <a:gd name="T19" fmla="*/ 0 h 126"/>
                    <a:gd name="T20" fmla="*/ 0 w 115"/>
                    <a:gd name="T21" fmla="*/ 0 h 126"/>
                    <a:gd name="T22" fmla="*/ 0 w 115"/>
                    <a:gd name="T23" fmla="*/ 0 h 126"/>
                    <a:gd name="T24" fmla="*/ 0 w 115"/>
                    <a:gd name="T25" fmla="*/ 0 h 126"/>
                    <a:gd name="T26" fmla="*/ 0 w 115"/>
                    <a:gd name="T27" fmla="*/ 0 h 126"/>
                    <a:gd name="T28" fmla="*/ 0 w 115"/>
                    <a:gd name="T29" fmla="*/ 0 h 126"/>
                    <a:gd name="T30" fmla="*/ 0 w 115"/>
                    <a:gd name="T31" fmla="*/ 0 h 12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5"/>
                    <a:gd name="T49" fmla="*/ 0 h 126"/>
                    <a:gd name="T50" fmla="*/ 115 w 115"/>
                    <a:gd name="T51" fmla="*/ 126 h 12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5" h="126">
                      <a:moveTo>
                        <a:pt x="108" y="67"/>
                      </a:moveTo>
                      <a:lnTo>
                        <a:pt x="54" y="21"/>
                      </a:lnTo>
                      <a:lnTo>
                        <a:pt x="107" y="67"/>
                      </a:lnTo>
                      <a:lnTo>
                        <a:pt x="110" y="51"/>
                      </a:lnTo>
                      <a:lnTo>
                        <a:pt x="113" y="30"/>
                      </a:lnTo>
                      <a:lnTo>
                        <a:pt x="115" y="22"/>
                      </a:lnTo>
                      <a:lnTo>
                        <a:pt x="11" y="0"/>
                      </a:lnTo>
                      <a:lnTo>
                        <a:pt x="9" y="12"/>
                      </a:lnTo>
                      <a:lnTo>
                        <a:pt x="3" y="34"/>
                      </a:lnTo>
                      <a:lnTo>
                        <a:pt x="0" y="61"/>
                      </a:lnTo>
                      <a:lnTo>
                        <a:pt x="54" y="126"/>
                      </a:lnTo>
                      <a:lnTo>
                        <a:pt x="1" y="81"/>
                      </a:lnTo>
                      <a:lnTo>
                        <a:pt x="108" y="67"/>
                      </a:lnTo>
                      <a:lnTo>
                        <a:pt x="100" y="22"/>
                      </a:lnTo>
                      <a:lnTo>
                        <a:pt x="54" y="21"/>
                      </a:lnTo>
                      <a:lnTo>
                        <a:pt x="108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95" name="Freeform 234"/>
                <p:cNvSpPr>
                  <a:spLocks/>
                </p:cNvSpPr>
                <p:nvPr/>
              </p:nvSpPr>
              <p:spPr bwMode="auto">
                <a:xfrm>
                  <a:off x="2592" y="1325"/>
                  <a:ext cx="39" cy="42"/>
                </a:xfrm>
                <a:custGeom>
                  <a:avLst/>
                  <a:gdLst>
                    <a:gd name="T0" fmla="*/ 0 w 116"/>
                    <a:gd name="T1" fmla="*/ 0 h 125"/>
                    <a:gd name="T2" fmla="*/ 0 w 116"/>
                    <a:gd name="T3" fmla="*/ 0 h 125"/>
                    <a:gd name="T4" fmla="*/ 0 w 116"/>
                    <a:gd name="T5" fmla="*/ 0 h 125"/>
                    <a:gd name="T6" fmla="*/ 0 w 116"/>
                    <a:gd name="T7" fmla="*/ 0 h 125"/>
                    <a:gd name="T8" fmla="*/ 0 w 116"/>
                    <a:gd name="T9" fmla="*/ 0 h 125"/>
                    <a:gd name="T10" fmla="*/ 0 w 116"/>
                    <a:gd name="T11" fmla="*/ 0 h 125"/>
                    <a:gd name="T12" fmla="*/ 0 w 116"/>
                    <a:gd name="T13" fmla="*/ 0 h 125"/>
                    <a:gd name="T14" fmla="*/ 0 w 116"/>
                    <a:gd name="T15" fmla="*/ 0 h 125"/>
                    <a:gd name="T16" fmla="*/ 0 w 116"/>
                    <a:gd name="T17" fmla="*/ 0 h 125"/>
                    <a:gd name="T18" fmla="*/ 0 w 116"/>
                    <a:gd name="T19" fmla="*/ 0 h 125"/>
                    <a:gd name="T20" fmla="*/ 0 w 116"/>
                    <a:gd name="T21" fmla="*/ 0 h 125"/>
                    <a:gd name="T22" fmla="*/ 0 w 116"/>
                    <a:gd name="T23" fmla="*/ 0 h 125"/>
                    <a:gd name="T24" fmla="*/ 0 w 116"/>
                    <a:gd name="T25" fmla="*/ 0 h 1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6"/>
                    <a:gd name="T40" fmla="*/ 0 h 125"/>
                    <a:gd name="T41" fmla="*/ 116 w 116"/>
                    <a:gd name="T42" fmla="*/ 125 h 1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6" h="125">
                      <a:moveTo>
                        <a:pt x="104" y="84"/>
                      </a:moveTo>
                      <a:lnTo>
                        <a:pt x="104" y="82"/>
                      </a:lnTo>
                      <a:lnTo>
                        <a:pt x="106" y="87"/>
                      </a:lnTo>
                      <a:lnTo>
                        <a:pt x="109" y="73"/>
                      </a:lnTo>
                      <a:lnTo>
                        <a:pt x="116" y="42"/>
                      </a:lnTo>
                      <a:lnTo>
                        <a:pt x="116" y="0"/>
                      </a:lnTo>
                      <a:lnTo>
                        <a:pt x="9" y="14"/>
                      </a:lnTo>
                      <a:lnTo>
                        <a:pt x="9" y="34"/>
                      </a:lnTo>
                      <a:lnTo>
                        <a:pt x="5" y="55"/>
                      </a:lnTo>
                      <a:lnTo>
                        <a:pt x="0" y="83"/>
                      </a:lnTo>
                      <a:lnTo>
                        <a:pt x="6" y="125"/>
                      </a:lnTo>
                      <a:lnTo>
                        <a:pt x="6" y="123"/>
                      </a:lnTo>
                      <a:lnTo>
                        <a:pt x="104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96" name="Freeform 235"/>
                <p:cNvSpPr>
                  <a:spLocks/>
                </p:cNvSpPr>
                <p:nvPr/>
              </p:nvSpPr>
              <p:spPr bwMode="auto">
                <a:xfrm>
                  <a:off x="2594" y="1353"/>
                  <a:ext cx="59" cy="59"/>
                </a:xfrm>
                <a:custGeom>
                  <a:avLst/>
                  <a:gdLst>
                    <a:gd name="T0" fmla="*/ 0 w 177"/>
                    <a:gd name="T1" fmla="*/ 0 h 176"/>
                    <a:gd name="T2" fmla="*/ 0 w 177"/>
                    <a:gd name="T3" fmla="*/ 0 h 176"/>
                    <a:gd name="T4" fmla="*/ 0 w 177"/>
                    <a:gd name="T5" fmla="*/ 0 h 176"/>
                    <a:gd name="T6" fmla="*/ 0 w 177"/>
                    <a:gd name="T7" fmla="*/ 0 h 176"/>
                    <a:gd name="T8" fmla="*/ 0 w 177"/>
                    <a:gd name="T9" fmla="*/ 0 h 176"/>
                    <a:gd name="T10" fmla="*/ 0 w 177"/>
                    <a:gd name="T11" fmla="*/ 0 h 176"/>
                    <a:gd name="T12" fmla="*/ 0 w 177"/>
                    <a:gd name="T13" fmla="*/ 0 h 176"/>
                    <a:gd name="T14" fmla="*/ 0 w 177"/>
                    <a:gd name="T15" fmla="*/ 0 h 176"/>
                    <a:gd name="T16" fmla="*/ 0 w 177"/>
                    <a:gd name="T17" fmla="*/ 0 h 176"/>
                    <a:gd name="T18" fmla="*/ 0 w 177"/>
                    <a:gd name="T19" fmla="*/ 0 h 176"/>
                    <a:gd name="T20" fmla="*/ 0 w 177"/>
                    <a:gd name="T21" fmla="*/ 0 h 176"/>
                    <a:gd name="T22" fmla="*/ 0 w 177"/>
                    <a:gd name="T23" fmla="*/ 0 h 176"/>
                    <a:gd name="T24" fmla="*/ 0 w 177"/>
                    <a:gd name="T25" fmla="*/ 0 h 176"/>
                    <a:gd name="T26" fmla="*/ 0 w 177"/>
                    <a:gd name="T27" fmla="*/ 0 h 176"/>
                    <a:gd name="T28" fmla="*/ 0 w 177"/>
                    <a:gd name="T29" fmla="*/ 0 h 176"/>
                    <a:gd name="T30" fmla="*/ 0 w 177"/>
                    <a:gd name="T31" fmla="*/ 0 h 176"/>
                    <a:gd name="T32" fmla="*/ 0 w 177"/>
                    <a:gd name="T33" fmla="*/ 0 h 176"/>
                    <a:gd name="T34" fmla="*/ 0 w 177"/>
                    <a:gd name="T35" fmla="*/ 0 h 176"/>
                    <a:gd name="T36" fmla="*/ 0 w 177"/>
                    <a:gd name="T37" fmla="*/ 0 h 176"/>
                    <a:gd name="T38" fmla="*/ 0 w 177"/>
                    <a:gd name="T39" fmla="*/ 0 h 176"/>
                    <a:gd name="T40" fmla="*/ 0 w 177"/>
                    <a:gd name="T41" fmla="*/ 0 h 176"/>
                    <a:gd name="T42" fmla="*/ 0 w 177"/>
                    <a:gd name="T43" fmla="*/ 0 h 176"/>
                    <a:gd name="T44" fmla="*/ 0 w 177"/>
                    <a:gd name="T45" fmla="*/ 0 h 176"/>
                    <a:gd name="T46" fmla="*/ 0 w 177"/>
                    <a:gd name="T47" fmla="*/ 0 h 17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77"/>
                    <a:gd name="T73" fmla="*/ 0 h 176"/>
                    <a:gd name="T74" fmla="*/ 177 w 177"/>
                    <a:gd name="T75" fmla="*/ 176 h 17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77" h="176">
                      <a:moveTo>
                        <a:pt x="177" y="127"/>
                      </a:moveTo>
                      <a:lnTo>
                        <a:pt x="143" y="79"/>
                      </a:lnTo>
                      <a:lnTo>
                        <a:pt x="139" y="78"/>
                      </a:lnTo>
                      <a:lnTo>
                        <a:pt x="135" y="73"/>
                      </a:lnTo>
                      <a:lnTo>
                        <a:pt x="127" y="64"/>
                      </a:lnTo>
                      <a:lnTo>
                        <a:pt x="122" y="55"/>
                      </a:lnTo>
                      <a:lnTo>
                        <a:pt x="116" y="41"/>
                      </a:lnTo>
                      <a:lnTo>
                        <a:pt x="110" y="28"/>
                      </a:lnTo>
                      <a:lnTo>
                        <a:pt x="104" y="15"/>
                      </a:lnTo>
                      <a:lnTo>
                        <a:pt x="98" y="0"/>
                      </a:lnTo>
                      <a:lnTo>
                        <a:pt x="0" y="39"/>
                      </a:lnTo>
                      <a:lnTo>
                        <a:pt x="4" y="49"/>
                      </a:lnTo>
                      <a:lnTo>
                        <a:pt x="9" y="66"/>
                      </a:lnTo>
                      <a:lnTo>
                        <a:pt x="18" y="83"/>
                      </a:lnTo>
                      <a:lnTo>
                        <a:pt x="26" y="101"/>
                      </a:lnTo>
                      <a:lnTo>
                        <a:pt x="40" y="122"/>
                      </a:lnTo>
                      <a:lnTo>
                        <a:pt x="55" y="142"/>
                      </a:lnTo>
                      <a:lnTo>
                        <a:pt x="76" y="161"/>
                      </a:lnTo>
                      <a:lnTo>
                        <a:pt x="103" y="176"/>
                      </a:lnTo>
                      <a:lnTo>
                        <a:pt x="69" y="127"/>
                      </a:lnTo>
                      <a:lnTo>
                        <a:pt x="177" y="127"/>
                      </a:lnTo>
                      <a:lnTo>
                        <a:pt x="177" y="93"/>
                      </a:lnTo>
                      <a:lnTo>
                        <a:pt x="143" y="79"/>
                      </a:lnTo>
                      <a:lnTo>
                        <a:pt x="177" y="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97" name="Freeform 236"/>
                <p:cNvSpPr>
                  <a:spLocks/>
                </p:cNvSpPr>
                <p:nvPr/>
              </p:nvSpPr>
              <p:spPr bwMode="auto">
                <a:xfrm>
                  <a:off x="2617" y="1389"/>
                  <a:ext cx="52" cy="70"/>
                </a:xfrm>
                <a:custGeom>
                  <a:avLst/>
                  <a:gdLst>
                    <a:gd name="T0" fmla="*/ 0 w 155"/>
                    <a:gd name="T1" fmla="*/ 0 h 212"/>
                    <a:gd name="T2" fmla="*/ 0 w 155"/>
                    <a:gd name="T3" fmla="*/ 0 h 212"/>
                    <a:gd name="T4" fmla="*/ 0 w 155"/>
                    <a:gd name="T5" fmla="*/ 0 h 212"/>
                    <a:gd name="T6" fmla="*/ 0 w 155"/>
                    <a:gd name="T7" fmla="*/ 0 h 212"/>
                    <a:gd name="T8" fmla="*/ 0 w 155"/>
                    <a:gd name="T9" fmla="*/ 0 h 212"/>
                    <a:gd name="T10" fmla="*/ 0 w 155"/>
                    <a:gd name="T11" fmla="*/ 0 h 212"/>
                    <a:gd name="T12" fmla="*/ 0 w 155"/>
                    <a:gd name="T13" fmla="*/ 0 h 212"/>
                    <a:gd name="T14" fmla="*/ 0 w 155"/>
                    <a:gd name="T15" fmla="*/ 0 h 212"/>
                    <a:gd name="T16" fmla="*/ 0 w 155"/>
                    <a:gd name="T17" fmla="*/ 0 h 212"/>
                    <a:gd name="T18" fmla="*/ 0 w 155"/>
                    <a:gd name="T19" fmla="*/ 0 h 212"/>
                    <a:gd name="T20" fmla="*/ 0 w 155"/>
                    <a:gd name="T21" fmla="*/ 0 h 212"/>
                    <a:gd name="T22" fmla="*/ 0 w 155"/>
                    <a:gd name="T23" fmla="*/ 0 h 212"/>
                    <a:gd name="T24" fmla="*/ 0 w 155"/>
                    <a:gd name="T25" fmla="*/ 0 h 212"/>
                    <a:gd name="T26" fmla="*/ 0 w 155"/>
                    <a:gd name="T27" fmla="*/ 0 h 212"/>
                    <a:gd name="T28" fmla="*/ 0 w 155"/>
                    <a:gd name="T29" fmla="*/ 0 h 212"/>
                    <a:gd name="T30" fmla="*/ 0 w 155"/>
                    <a:gd name="T31" fmla="*/ 0 h 21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5"/>
                    <a:gd name="T49" fmla="*/ 0 h 212"/>
                    <a:gd name="T50" fmla="*/ 155 w 155"/>
                    <a:gd name="T51" fmla="*/ 212 h 21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5" h="212">
                      <a:moveTo>
                        <a:pt x="17" y="71"/>
                      </a:moveTo>
                      <a:lnTo>
                        <a:pt x="107" y="23"/>
                      </a:lnTo>
                      <a:lnTo>
                        <a:pt x="107" y="24"/>
                      </a:lnTo>
                      <a:lnTo>
                        <a:pt x="108" y="29"/>
                      </a:lnTo>
                      <a:lnTo>
                        <a:pt x="108" y="25"/>
                      </a:lnTo>
                      <a:lnTo>
                        <a:pt x="108" y="21"/>
                      </a:lnTo>
                      <a:lnTo>
                        <a:pt x="0" y="21"/>
                      </a:lnTo>
                      <a:lnTo>
                        <a:pt x="0" y="25"/>
                      </a:lnTo>
                      <a:lnTo>
                        <a:pt x="0" y="29"/>
                      </a:lnTo>
                      <a:lnTo>
                        <a:pt x="1" y="41"/>
                      </a:lnTo>
                      <a:lnTo>
                        <a:pt x="3" y="48"/>
                      </a:lnTo>
                      <a:lnTo>
                        <a:pt x="94" y="0"/>
                      </a:lnTo>
                      <a:lnTo>
                        <a:pt x="17" y="71"/>
                      </a:lnTo>
                      <a:lnTo>
                        <a:pt x="155" y="212"/>
                      </a:lnTo>
                      <a:lnTo>
                        <a:pt x="107" y="23"/>
                      </a:lnTo>
                      <a:lnTo>
                        <a:pt x="17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98" name="Freeform 237"/>
                <p:cNvSpPr>
                  <a:spLocks/>
                </p:cNvSpPr>
                <p:nvPr/>
              </p:nvSpPr>
              <p:spPr bwMode="auto">
                <a:xfrm>
                  <a:off x="2601" y="1340"/>
                  <a:ext cx="48" cy="72"/>
                </a:xfrm>
                <a:custGeom>
                  <a:avLst/>
                  <a:gdLst>
                    <a:gd name="T0" fmla="*/ 0 w 144"/>
                    <a:gd name="T1" fmla="*/ 0 h 218"/>
                    <a:gd name="T2" fmla="*/ 0 w 144"/>
                    <a:gd name="T3" fmla="*/ 0 h 218"/>
                    <a:gd name="T4" fmla="*/ 0 w 144"/>
                    <a:gd name="T5" fmla="*/ 0 h 218"/>
                    <a:gd name="T6" fmla="*/ 0 w 144"/>
                    <a:gd name="T7" fmla="*/ 0 h 218"/>
                    <a:gd name="T8" fmla="*/ 0 w 144"/>
                    <a:gd name="T9" fmla="*/ 0 h 218"/>
                    <a:gd name="T10" fmla="*/ 0 w 144"/>
                    <a:gd name="T11" fmla="*/ 0 h 218"/>
                    <a:gd name="T12" fmla="*/ 0 w 144"/>
                    <a:gd name="T13" fmla="*/ 0 h 218"/>
                    <a:gd name="T14" fmla="*/ 0 w 144"/>
                    <a:gd name="T15" fmla="*/ 0 h 218"/>
                    <a:gd name="T16" fmla="*/ 0 w 144"/>
                    <a:gd name="T17" fmla="*/ 0 h 218"/>
                    <a:gd name="T18" fmla="*/ 0 w 144"/>
                    <a:gd name="T19" fmla="*/ 0 h 2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4"/>
                    <a:gd name="T31" fmla="*/ 0 h 218"/>
                    <a:gd name="T32" fmla="*/ 144 w 144"/>
                    <a:gd name="T33" fmla="*/ 218 h 2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4" h="218">
                      <a:moveTo>
                        <a:pt x="140" y="155"/>
                      </a:moveTo>
                      <a:lnTo>
                        <a:pt x="49" y="200"/>
                      </a:lnTo>
                      <a:lnTo>
                        <a:pt x="67" y="218"/>
                      </a:lnTo>
                      <a:lnTo>
                        <a:pt x="144" y="147"/>
                      </a:lnTo>
                      <a:lnTo>
                        <a:pt x="126" y="129"/>
                      </a:lnTo>
                      <a:lnTo>
                        <a:pt x="35" y="173"/>
                      </a:lnTo>
                      <a:lnTo>
                        <a:pt x="126" y="129"/>
                      </a:lnTo>
                      <a:lnTo>
                        <a:pt x="0" y="0"/>
                      </a:lnTo>
                      <a:lnTo>
                        <a:pt x="35" y="173"/>
                      </a:lnTo>
                      <a:lnTo>
                        <a:pt x="140" y="1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99" name="Freeform 238"/>
                <p:cNvSpPr>
                  <a:spLocks/>
                </p:cNvSpPr>
                <p:nvPr/>
              </p:nvSpPr>
              <p:spPr bwMode="auto">
                <a:xfrm>
                  <a:off x="2826" y="1410"/>
                  <a:ext cx="107" cy="57"/>
                </a:xfrm>
                <a:custGeom>
                  <a:avLst/>
                  <a:gdLst>
                    <a:gd name="T0" fmla="*/ 0 w 319"/>
                    <a:gd name="T1" fmla="*/ 0 h 170"/>
                    <a:gd name="T2" fmla="*/ 0 w 319"/>
                    <a:gd name="T3" fmla="*/ 0 h 170"/>
                    <a:gd name="T4" fmla="*/ 0 w 319"/>
                    <a:gd name="T5" fmla="*/ 0 h 170"/>
                    <a:gd name="T6" fmla="*/ 0 w 319"/>
                    <a:gd name="T7" fmla="*/ 0 h 170"/>
                    <a:gd name="T8" fmla="*/ 0 w 319"/>
                    <a:gd name="T9" fmla="*/ 0 h 170"/>
                    <a:gd name="T10" fmla="*/ 0 w 319"/>
                    <a:gd name="T11" fmla="*/ 0 h 170"/>
                    <a:gd name="T12" fmla="*/ 0 w 319"/>
                    <a:gd name="T13" fmla="*/ 0 h 170"/>
                    <a:gd name="T14" fmla="*/ 0 w 319"/>
                    <a:gd name="T15" fmla="*/ 0 h 170"/>
                    <a:gd name="T16" fmla="*/ 0 w 319"/>
                    <a:gd name="T17" fmla="*/ 0 h 170"/>
                    <a:gd name="T18" fmla="*/ 0 w 319"/>
                    <a:gd name="T19" fmla="*/ 0 h 1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19"/>
                    <a:gd name="T31" fmla="*/ 0 h 170"/>
                    <a:gd name="T32" fmla="*/ 319 w 319"/>
                    <a:gd name="T33" fmla="*/ 170 h 1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19" h="170">
                      <a:moveTo>
                        <a:pt x="296" y="69"/>
                      </a:moveTo>
                      <a:lnTo>
                        <a:pt x="254" y="163"/>
                      </a:lnTo>
                      <a:lnTo>
                        <a:pt x="260" y="167"/>
                      </a:lnTo>
                      <a:lnTo>
                        <a:pt x="319" y="80"/>
                      </a:lnTo>
                      <a:lnTo>
                        <a:pt x="312" y="76"/>
                      </a:lnTo>
                      <a:lnTo>
                        <a:pt x="271" y="170"/>
                      </a:lnTo>
                      <a:lnTo>
                        <a:pt x="296" y="69"/>
                      </a:lnTo>
                      <a:lnTo>
                        <a:pt x="0" y="0"/>
                      </a:lnTo>
                      <a:lnTo>
                        <a:pt x="254" y="163"/>
                      </a:lnTo>
                      <a:lnTo>
                        <a:pt x="296" y="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00" name="Freeform 239"/>
                <p:cNvSpPr>
                  <a:spLocks/>
                </p:cNvSpPr>
                <p:nvPr/>
              </p:nvSpPr>
              <p:spPr bwMode="auto">
                <a:xfrm>
                  <a:off x="2917" y="1433"/>
                  <a:ext cx="21" cy="37"/>
                </a:xfrm>
                <a:custGeom>
                  <a:avLst/>
                  <a:gdLst>
                    <a:gd name="T0" fmla="*/ 0 w 65"/>
                    <a:gd name="T1" fmla="*/ 0 h 111"/>
                    <a:gd name="T2" fmla="*/ 0 w 65"/>
                    <a:gd name="T3" fmla="*/ 0 h 111"/>
                    <a:gd name="T4" fmla="*/ 0 w 65"/>
                    <a:gd name="T5" fmla="*/ 0 h 111"/>
                    <a:gd name="T6" fmla="*/ 0 w 65"/>
                    <a:gd name="T7" fmla="*/ 0 h 111"/>
                    <a:gd name="T8" fmla="*/ 0 w 65"/>
                    <a:gd name="T9" fmla="*/ 0 h 111"/>
                    <a:gd name="T10" fmla="*/ 0 w 65"/>
                    <a:gd name="T11" fmla="*/ 0 h 111"/>
                    <a:gd name="T12" fmla="*/ 0 w 65"/>
                    <a:gd name="T13" fmla="*/ 0 h 111"/>
                    <a:gd name="T14" fmla="*/ 0 w 65"/>
                    <a:gd name="T15" fmla="*/ 0 h 111"/>
                    <a:gd name="T16" fmla="*/ 0 w 65"/>
                    <a:gd name="T17" fmla="*/ 0 h 111"/>
                    <a:gd name="T18" fmla="*/ 0 w 65"/>
                    <a:gd name="T19" fmla="*/ 0 h 111"/>
                    <a:gd name="T20" fmla="*/ 0 w 65"/>
                    <a:gd name="T21" fmla="*/ 0 h 111"/>
                    <a:gd name="T22" fmla="*/ 0 w 65"/>
                    <a:gd name="T23" fmla="*/ 0 h 111"/>
                    <a:gd name="T24" fmla="*/ 0 w 65"/>
                    <a:gd name="T25" fmla="*/ 0 h 111"/>
                    <a:gd name="T26" fmla="*/ 0 w 65"/>
                    <a:gd name="T27" fmla="*/ 0 h 111"/>
                    <a:gd name="T28" fmla="*/ 0 w 65"/>
                    <a:gd name="T29" fmla="*/ 0 h 111"/>
                    <a:gd name="T30" fmla="*/ 0 w 65"/>
                    <a:gd name="T31" fmla="*/ 0 h 11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5"/>
                    <a:gd name="T49" fmla="*/ 0 h 111"/>
                    <a:gd name="T50" fmla="*/ 65 w 65"/>
                    <a:gd name="T51" fmla="*/ 111 h 11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5" h="111">
                      <a:moveTo>
                        <a:pt x="13" y="11"/>
                      </a:moveTo>
                      <a:lnTo>
                        <a:pt x="50" y="6"/>
                      </a:lnTo>
                      <a:lnTo>
                        <a:pt x="52" y="6"/>
                      </a:lnTo>
                      <a:lnTo>
                        <a:pt x="44" y="4"/>
                      </a:lnTo>
                      <a:lnTo>
                        <a:pt x="34" y="3"/>
                      </a:lnTo>
                      <a:lnTo>
                        <a:pt x="25" y="0"/>
                      </a:lnTo>
                      <a:lnTo>
                        <a:pt x="0" y="101"/>
                      </a:lnTo>
                      <a:lnTo>
                        <a:pt x="13" y="104"/>
                      </a:lnTo>
                      <a:lnTo>
                        <a:pt x="21" y="105"/>
                      </a:lnTo>
                      <a:lnTo>
                        <a:pt x="23" y="107"/>
                      </a:lnTo>
                      <a:lnTo>
                        <a:pt x="29" y="107"/>
                      </a:lnTo>
                      <a:lnTo>
                        <a:pt x="65" y="102"/>
                      </a:lnTo>
                      <a:lnTo>
                        <a:pt x="29" y="107"/>
                      </a:lnTo>
                      <a:lnTo>
                        <a:pt x="48" y="111"/>
                      </a:lnTo>
                      <a:lnTo>
                        <a:pt x="65" y="102"/>
                      </a:lnTo>
                      <a:lnTo>
                        <a:pt x="13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01" name="Freeform 240"/>
                <p:cNvSpPr>
                  <a:spLocks/>
                </p:cNvSpPr>
                <p:nvPr/>
              </p:nvSpPr>
              <p:spPr bwMode="auto">
                <a:xfrm>
                  <a:off x="2921" y="1359"/>
                  <a:ext cx="46" cy="108"/>
                </a:xfrm>
                <a:custGeom>
                  <a:avLst/>
                  <a:gdLst>
                    <a:gd name="T0" fmla="*/ 0 w 138"/>
                    <a:gd name="T1" fmla="*/ 0 h 324"/>
                    <a:gd name="T2" fmla="*/ 0 w 138"/>
                    <a:gd name="T3" fmla="*/ 0 h 324"/>
                    <a:gd name="T4" fmla="*/ 0 w 138"/>
                    <a:gd name="T5" fmla="*/ 0 h 324"/>
                    <a:gd name="T6" fmla="*/ 0 w 138"/>
                    <a:gd name="T7" fmla="*/ 0 h 324"/>
                    <a:gd name="T8" fmla="*/ 0 w 138"/>
                    <a:gd name="T9" fmla="*/ 0 h 324"/>
                    <a:gd name="T10" fmla="*/ 0 w 138"/>
                    <a:gd name="T11" fmla="*/ 0 h 324"/>
                    <a:gd name="T12" fmla="*/ 0 w 138"/>
                    <a:gd name="T13" fmla="*/ 0 h 324"/>
                    <a:gd name="T14" fmla="*/ 0 w 138"/>
                    <a:gd name="T15" fmla="*/ 0 h 324"/>
                    <a:gd name="T16" fmla="*/ 0 w 138"/>
                    <a:gd name="T17" fmla="*/ 0 h 324"/>
                    <a:gd name="T18" fmla="*/ 0 w 138"/>
                    <a:gd name="T19" fmla="*/ 0 h 324"/>
                    <a:gd name="T20" fmla="*/ 0 w 138"/>
                    <a:gd name="T21" fmla="*/ 0 h 324"/>
                    <a:gd name="T22" fmla="*/ 0 w 138"/>
                    <a:gd name="T23" fmla="*/ 0 h 324"/>
                    <a:gd name="T24" fmla="*/ 0 w 138"/>
                    <a:gd name="T25" fmla="*/ 0 h 324"/>
                    <a:gd name="T26" fmla="*/ 0 w 138"/>
                    <a:gd name="T27" fmla="*/ 0 h 324"/>
                    <a:gd name="T28" fmla="*/ 0 w 138"/>
                    <a:gd name="T29" fmla="*/ 0 h 324"/>
                    <a:gd name="T30" fmla="*/ 0 w 138"/>
                    <a:gd name="T31" fmla="*/ 0 h 324"/>
                    <a:gd name="T32" fmla="*/ 0 w 138"/>
                    <a:gd name="T33" fmla="*/ 0 h 324"/>
                    <a:gd name="T34" fmla="*/ 0 w 138"/>
                    <a:gd name="T35" fmla="*/ 0 h 324"/>
                    <a:gd name="T36" fmla="*/ 0 w 138"/>
                    <a:gd name="T37" fmla="*/ 0 h 324"/>
                    <a:gd name="T38" fmla="*/ 0 w 138"/>
                    <a:gd name="T39" fmla="*/ 0 h 324"/>
                    <a:gd name="T40" fmla="*/ 0 w 138"/>
                    <a:gd name="T41" fmla="*/ 0 h 32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8"/>
                    <a:gd name="T64" fmla="*/ 0 h 324"/>
                    <a:gd name="T65" fmla="*/ 138 w 138"/>
                    <a:gd name="T66" fmla="*/ 324 h 32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8" h="324">
                      <a:moveTo>
                        <a:pt x="108" y="0"/>
                      </a:moveTo>
                      <a:lnTo>
                        <a:pt x="109" y="0"/>
                      </a:lnTo>
                      <a:lnTo>
                        <a:pt x="46" y="32"/>
                      </a:lnTo>
                      <a:lnTo>
                        <a:pt x="33" y="70"/>
                      </a:lnTo>
                      <a:lnTo>
                        <a:pt x="26" y="106"/>
                      </a:lnTo>
                      <a:lnTo>
                        <a:pt x="21" y="145"/>
                      </a:lnTo>
                      <a:lnTo>
                        <a:pt x="16" y="183"/>
                      </a:lnTo>
                      <a:lnTo>
                        <a:pt x="8" y="214"/>
                      </a:lnTo>
                      <a:lnTo>
                        <a:pt x="0" y="232"/>
                      </a:lnTo>
                      <a:lnTo>
                        <a:pt x="1" y="233"/>
                      </a:lnTo>
                      <a:lnTo>
                        <a:pt x="53" y="324"/>
                      </a:lnTo>
                      <a:lnTo>
                        <a:pt x="92" y="287"/>
                      </a:lnTo>
                      <a:lnTo>
                        <a:pt x="110" y="244"/>
                      </a:lnTo>
                      <a:lnTo>
                        <a:pt x="120" y="201"/>
                      </a:lnTo>
                      <a:lnTo>
                        <a:pt x="127" y="159"/>
                      </a:lnTo>
                      <a:lnTo>
                        <a:pt x="133" y="120"/>
                      </a:lnTo>
                      <a:lnTo>
                        <a:pt x="137" y="90"/>
                      </a:lnTo>
                      <a:lnTo>
                        <a:pt x="138" y="84"/>
                      </a:lnTo>
                      <a:lnTo>
                        <a:pt x="96" y="102"/>
                      </a:lnTo>
                      <a:lnTo>
                        <a:pt x="97" y="10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02" name="Freeform 241"/>
                <p:cNvSpPr>
                  <a:spLocks/>
                </p:cNvSpPr>
                <p:nvPr/>
              </p:nvSpPr>
              <p:spPr bwMode="auto">
                <a:xfrm>
                  <a:off x="2930" y="1283"/>
                  <a:ext cx="59" cy="110"/>
                </a:xfrm>
                <a:custGeom>
                  <a:avLst/>
                  <a:gdLst>
                    <a:gd name="T0" fmla="*/ 0 w 176"/>
                    <a:gd name="T1" fmla="*/ 0 h 331"/>
                    <a:gd name="T2" fmla="*/ 0 w 176"/>
                    <a:gd name="T3" fmla="*/ 0 h 331"/>
                    <a:gd name="T4" fmla="*/ 0 w 176"/>
                    <a:gd name="T5" fmla="*/ 0 h 331"/>
                    <a:gd name="T6" fmla="*/ 0 w 176"/>
                    <a:gd name="T7" fmla="*/ 0 h 331"/>
                    <a:gd name="T8" fmla="*/ 0 w 176"/>
                    <a:gd name="T9" fmla="*/ 0 h 331"/>
                    <a:gd name="T10" fmla="*/ 0 w 176"/>
                    <a:gd name="T11" fmla="*/ 0 h 331"/>
                    <a:gd name="T12" fmla="*/ 0 w 176"/>
                    <a:gd name="T13" fmla="*/ 0 h 331"/>
                    <a:gd name="T14" fmla="*/ 0 w 176"/>
                    <a:gd name="T15" fmla="*/ 0 h 331"/>
                    <a:gd name="T16" fmla="*/ 0 w 176"/>
                    <a:gd name="T17" fmla="*/ 0 h 331"/>
                    <a:gd name="T18" fmla="*/ 0 w 176"/>
                    <a:gd name="T19" fmla="*/ 0 h 331"/>
                    <a:gd name="T20" fmla="*/ 0 w 176"/>
                    <a:gd name="T21" fmla="*/ 0 h 331"/>
                    <a:gd name="T22" fmla="*/ 0 w 176"/>
                    <a:gd name="T23" fmla="*/ 0 h 331"/>
                    <a:gd name="T24" fmla="*/ 0 w 176"/>
                    <a:gd name="T25" fmla="*/ 0 h 331"/>
                    <a:gd name="T26" fmla="*/ 0 w 176"/>
                    <a:gd name="T27" fmla="*/ 0 h 331"/>
                    <a:gd name="T28" fmla="*/ 0 w 176"/>
                    <a:gd name="T29" fmla="*/ 0 h 331"/>
                    <a:gd name="T30" fmla="*/ 0 w 176"/>
                    <a:gd name="T31" fmla="*/ 0 h 331"/>
                    <a:gd name="T32" fmla="*/ 0 w 176"/>
                    <a:gd name="T33" fmla="*/ 0 h 331"/>
                    <a:gd name="T34" fmla="*/ 0 w 176"/>
                    <a:gd name="T35" fmla="*/ 0 h 331"/>
                    <a:gd name="T36" fmla="*/ 0 w 176"/>
                    <a:gd name="T37" fmla="*/ 0 h 331"/>
                    <a:gd name="T38" fmla="*/ 0 w 176"/>
                    <a:gd name="T39" fmla="*/ 0 h 331"/>
                    <a:gd name="T40" fmla="*/ 0 w 176"/>
                    <a:gd name="T41" fmla="*/ 0 h 331"/>
                    <a:gd name="T42" fmla="*/ 0 w 176"/>
                    <a:gd name="T43" fmla="*/ 0 h 331"/>
                    <a:gd name="T44" fmla="*/ 0 w 176"/>
                    <a:gd name="T45" fmla="*/ 0 h 331"/>
                    <a:gd name="T46" fmla="*/ 0 w 176"/>
                    <a:gd name="T47" fmla="*/ 0 h 33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76"/>
                    <a:gd name="T73" fmla="*/ 0 h 331"/>
                    <a:gd name="T74" fmla="*/ 176 w 176"/>
                    <a:gd name="T75" fmla="*/ 331 h 33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76" h="331">
                      <a:moveTo>
                        <a:pt x="0" y="35"/>
                      </a:moveTo>
                      <a:lnTo>
                        <a:pt x="12" y="64"/>
                      </a:lnTo>
                      <a:lnTo>
                        <a:pt x="41" y="108"/>
                      </a:lnTo>
                      <a:lnTo>
                        <a:pt x="60" y="146"/>
                      </a:lnTo>
                      <a:lnTo>
                        <a:pt x="67" y="178"/>
                      </a:lnTo>
                      <a:lnTo>
                        <a:pt x="69" y="206"/>
                      </a:lnTo>
                      <a:lnTo>
                        <a:pt x="66" y="226"/>
                      </a:lnTo>
                      <a:lnTo>
                        <a:pt x="62" y="233"/>
                      </a:lnTo>
                      <a:lnTo>
                        <a:pt x="65" y="231"/>
                      </a:lnTo>
                      <a:lnTo>
                        <a:pt x="79" y="229"/>
                      </a:lnTo>
                      <a:lnTo>
                        <a:pt x="68" y="331"/>
                      </a:lnTo>
                      <a:lnTo>
                        <a:pt x="115" y="321"/>
                      </a:lnTo>
                      <a:lnTo>
                        <a:pt x="150" y="293"/>
                      </a:lnTo>
                      <a:lnTo>
                        <a:pt x="168" y="254"/>
                      </a:lnTo>
                      <a:lnTo>
                        <a:pt x="176" y="210"/>
                      </a:lnTo>
                      <a:lnTo>
                        <a:pt x="174" y="164"/>
                      </a:lnTo>
                      <a:lnTo>
                        <a:pt x="160" y="112"/>
                      </a:lnTo>
                      <a:lnTo>
                        <a:pt x="135" y="57"/>
                      </a:lnTo>
                      <a:lnTo>
                        <a:pt x="95" y="0"/>
                      </a:lnTo>
                      <a:lnTo>
                        <a:pt x="107" y="29"/>
                      </a:lnTo>
                      <a:lnTo>
                        <a:pt x="0" y="35"/>
                      </a:lnTo>
                      <a:lnTo>
                        <a:pt x="2" y="51"/>
                      </a:lnTo>
                      <a:lnTo>
                        <a:pt x="12" y="64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03" name="Freeform 242"/>
                <p:cNvSpPr>
                  <a:spLocks/>
                </p:cNvSpPr>
                <p:nvPr/>
              </p:nvSpPr>
              <p:spPr bwMode="auto">
                <a:xfrm>
                  <a:off x="2904" y="1269"/>
                  <a:ext cx="63" cy="62"/>
                </a:xfrm>
                <a:custGeom>
                  <a:avLst/>
                  <a:gdLst>
                    <a:gd name="T0" fmla="*/ 0 w 189"/>
                    <a:gd name="T1" fmla="*/ 0 h 185"/>
                    <a:gd name="T2" fmla="*/ 0 w 189"/>
                    <a:gd name="T3" fmla="*/ 0 h 185"/>
                    <a:gd name="T4" fmla="*/ 0 w 189"/>
                    <a:gd name="T5" fmla="*/ 0 h 185"/>
                    <a:gd name="T6" fmla="*/ 0 w 189"/>
                    <a:gd name="T7" fmla="*/ 0 h 185"/>
                    <a:gd name="T8" fmla="*/ 0 w 189"/>
                    <a:gd name="T9" fmla="*/ 0 h 185"/>
                    <a:gd name="T10" fmla="*/ 0 w 189"/>
                    <a:gd name="T11" fmla="*/ 0 h 185"/>
                    <a:gd name="T12" fmla="*/ 0 w 189"/>
                    <a:gd name="T13" fmla="*/ 0 h 185"/>
                    <a:gd name="T14" fmla="*/ 0 w 189"/>
                    <a:gd name="T15" fmla="*/ 0 h 185"/>
                    <a:gd name="T16" fmla="*/ 0 w 189"/>
                    <a:gd name="T17" fmla="*/ 0 h 185"/>
                    <a:gd name="T18" fmla="*/ 0 w 189"/>
                    <a:gd name="T19" fmla="*/ 0 h 185"/>
                    <a:gd name="T20" fmla="*/ 0 w 189"/>
                    <a:gd name="T21" fmla="*/ 0 h 185"/>
                    <a:gd name="T22" fmla="*/ 0 w 189"/>
                    <a:gd name="T23" fmla="*/ 0 h 185"/>
                    <a:gd name="T24" fmla="*/ 0 w 189"/>
                    <a:gd name="T25" fmla="*/ 0 h 185"/>
                    <a:gd name="T26" fmla="*/ 0 w 189"/>
                    <a:gd name="T27" fmla="*/ 0 h 185"/>
                    <a:gd name="T28" fmla="*/ 0 w 189"/>
                    <a:gd name="T29" fmla="*/ 0 h 185"/>
                    <a:gd name="T30" fmla="*/ 0 w 189"/>
                    <a:gd name="T31" fmla="*/ 0 h 185"/>
                    <a:gd name="T32" fmla="*/ 0 w 189"/>
                    <a:gd name="T33" fmla="*/ 0 h 185"/>
                    <a:gd name="T34" fmla="*/ 0 w 189"/>
                    <a:gd name="T35" fmla="*/ 0 h 185"/>
                    <a:gd name="T36" fmla="*/ 0 w 189"/>
                    <a:gd name="T37" fmla="*/ 0 h 185"/>
                    <a:gd name="T38" fmla="*/ 0 w 189"/>
                    <a:gd name="T39" fmla="*/ 0 h 185"/>
                    <a:gd name="T40" fmla="*/ 0 w 189"/>
                    <a:gd name="T41" fmla="*/ 0 h 185"/>
                    <a:gd name="T42" fmla="*/ 0 w 189"/>
                    <a:gd name="T43" fmla="*/ 0 h 185"/>
                    <a:gd name="T44" fmla="*/ 0 w 189"/>
                    <a:gd name="T45" fmla="*/ 0 h 185"/>
                    <a:gd name="T46" fmla="*/ 0 w 189"/>
                    <a:gd name="T47" fmla="*/ 0 h 18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89"/>
                    <a:gd name="T73" fmla="*/ 0 h 185"/>
                    <a:gd name="T74" fmla="*/ 189 w 189"/>
                    <a:gd name="T75" fmla="*/ 185 h 18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89" h="185">
                      <a:moveTo>
                        <a:pt x="126" y="52"/>
                      </a:moveTo>
                      <a:lnTo>
                        <a:pt x="59" y="121"/>
                      </a:lnTo>
                      <a:lnTo>
                        <a:pt x="64" y="131"/>
                      </a:lnTo>
                      <a:lnTo>
                        <a:pt x="70" y="142"/>
                      </a:lnTo>
                      <a:lnTo>
                        <a:pt x="76" y="151"/>
                      </a:lnTo>
                      <a:lnTo>
                        <a:pt x="83" y="159"/>
                      </a:lnTo>
                      <a:lnTo>
                        <a:pt x="88" y="165"/>
                      </a:lnTo>
                      <a:lnTo>
                        <a:pt x="92" y="171"/>
                      </a:lnTo>
                      <a:lnTo>
                        <a:pt x="98" y="179"/>
                      </a:lnTo>
                      <a:lnTo>
                        <a:pt x="103" y="185"/>
                      </a:lnTo>
                      <a:lnTo>
                        <a:pt x="189" y="122"/>
                      </a:lnTo>
                      <a:lnTo>
                        <a:pt x="184" y="116"/>
                      </a:lnTo>
                      <a:lnTo>
                        <a:pt x="180" y="110"/>
                      </a:lnTo>
                      <a:lnTo>
                        <a:pt x="173" y="102"/>
                      </a:lnTo>
                      <a:lnTo>
                        <a:pt x="168" y="96"/>
                      </a:lnTo>
                      <a:lnTo>
                        <a:pt x="164" y="90"/>
                      </a:lnTo>
                      <a:lnTo>
                        <a:pt x="160" y="85"/>
                      </a:lnTo>
                      <a:lnTo>
                        <a:pt x="158" y="81"/>
                      </a:lnTo>
                      <a:lnTo>
                        <a:pt x="155" y="77"/>
                      </a:lnTo>
                      <a:lnTo>
                        <a:pt x="87" y="147"/>
                      </a:lnTo>
                      <a:lnTo>
                        <a:pt x="126" y="52"/>
                      </a:lnTo>
                      <a:lnTo>
                        <a:pt x="0" y="0"/>
                      </a:lnTo>
                      <a:lnTo>
                        <a:pt x="59" y="121"/>
                      </a:lnTo>
                      <a:lnTo>
                        <a:pt x="126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04" name="Freeform 243"/>
                <p:cNvSpPr>
                  <a:spLocks/>
                </p:cNvSpPr>
                <p:nvPr/>
              </p:nvSpPr>
              <p:spPr bwMode="auto">
                <a:xfrm>
                  <a:off x="2930" y="1287"/>
                  <a:ext cx="84" cy="136"/>
                </a:xfrm>
                <a:custGeom>
                  <a:avLst/>
                  <a:gdLst>
                    <a:gd name="T0" fmla="*/ 0 w 251"/>
                    <a:gd name="T1" fmla="*/ 0 h 408"/>
                    <a:gd name="T2" fmla="*/ 0 w 251"/>
                    <a:gd name="T3" fmla="*/ 0 h 408"/>
                    <a:gd name="T4" fmla="*/ 0 w 251"/>
                    <a:gd name="T5" fmla="*/ 0 h 408"/>
                    <a:gd name="T6" fmla="*/ 0 w 251"/>
                    <a:gd name="T7" fmla="*/ 0 h 408"/>
                    <a:gd name="T8" fmla="*/ 0 w 251"/>
                    <a:gd name="T9" fmla="*/ 0 h 408"/>
                    <a:gd name="T10" fmla="*/ 0 w 251"/>
                    <a:gd name="T11" fmla="*/ 0 h 408"/>
                    <a:gd name="T12" fmla="*/ 0 w 251"/>
                    <a:gd name="T13" fmla="*/ 0 h 408"/>
                    <a:gd name="T14" fmla="*/ 0 w 251"/>
                    <a:gd name="T15" fmla="*/ 0 h 408"/>
                    <a:gd name="T16" fmla="*/ 0 w 251"/>
                    <a:gd name="T17" fmla="*/ 0 h 408"/>
                    <a:gd name="T18" fmla="*/ 0 w 251"/>
                    <a:gd name="T19" fmla="*/ 0 h 408"/>
                    <a:gd name="T20" fmla="*/ 0 w 251"/>
                    <a:gd name="T21" fmla="*/ 0 h 408"/>
                    <a:gd name="T22" fmla="*/ 0 w 251"/>
                    <a:gd name="T23" fmla="*/ 0 h 408"/>
                    <a:gd name="T24" fmla="*/ 0 w 251"/>
                    <a:gd name="T25" fmla="*/ 0 h 408"/>
                    <a:gd name="T26" fmla="*/ 0 w 251"/>
                    <a:gd name="T27" fmla="*/ 0 h 408"/>
                    <a:gd name="T28" fmla="*/ 0 w 251"/>
                    <a:gd name="T29" fmla="*/ 0 h 408"/>
                    <a:gd name="T30" fmla="*/ 0 w 251"/>
                    <a:gd name="T31" fmla="*/ 0 h 408"/>
                    <a:gd name="T32" fmla="*/ 0 w 251"/>
                    <a:gd name="T33" fmla="*/ 0 h 408"/>
                    <a:gd name="T34" fmla="*/ 0 w 251"/>
                    <a:gd name="T35" fmla="*/ 0 h 408"/>
                    <a:gd name="T36" fmla="*/ 0 w 251"/>
                    <a:gd name="T37" fmla="*/ 0 h 408"/>
                    <a:gd name="T38" fmla="*/ 0 w 251"/>
                    <a:gd name="T39" fmla="*/ 0 h 408"/>
                    <a:gd name="T40" fmla="*/ 0 w 251"/>
                    <a:gd name="T41" fmla="*/ 0 h 408"/>
                    <a:gd name="T42" fmla="*/ 0 w 251"/>
                    <a:gd name="T43" fmla="*/ 0 h 408"/>
                    <a:gd name="T44" fmla="*/ 0 w 251"/>
                    <a:gd name="T45" fmla="*/ 0 h 408"/>
                    <a:gd name="T46" fmla="*/ 0 w 251"/>
                    <a:gd name="T47" fmla="*/ 0 h 40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51"/>
                    <a:gd name="T73" fmla="*/ 0 h 408"/>
                    <a:gd name="T74" fmla="*/ 251 w 251"/>
                    <a:gd name="T75" fmla="*/ 408 h 40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51" h="408">
                      <a:moveTo>
                        <a:pt x="25" y="133"/>
                      </a:moveTo>
                      <a:lnTo>
                        <a:pt x="117" y="81"/>
                      </a:lnTo>
                      <a:lnTo>
                        <a:pt x="111" y="69"/>
                      </a:lnTo>
                      <a:lnTo>
                        <a:pt x="107" y="59"/>
                      </a:lnTo>
                      <a:lnTo>
                        <a:pt x="100" y="46"/>
                      </a:lnTo>
                      <a:lnTo>
                        <a:pt x="92" y="36"/>
                      </a:lnTo>
                      <a:lnTo>
                        <a:pt x="84" y="26"/>
                      </a:lnTo>
                      <a:lnTo>
                        <a:pt x="76" y="18"/>
                      </a:lnTo>
                      <a:lnTo>
                        <a:pt x="66" y="9"/>
                      </a:lnTo>
                      <a:lnTo>
                        <a:pt x="48" y="0"/>
                      </a:lnTo>
                      <a:lnTo>
                        <a:pt x="9" y="95"/>
                      </a:lnTo>
                      <a:lnTo>
                        <a:pt x="2" y="92"/>
                      </a:lnTo>
                      <a:lnTo>
                        <a:pt x="0" y="91"/>
                      </a:lnTo>
                      <a:lnTo>
                        <a:pt x="3" y="93"/>
                      </a:lnTo>
                      <a:lnTo>
                        <a:pt x="5" y="97"/>
                      </a:lnTo>
                      <a:lnTo>
                        <a:pt x="8" y="101"/>
                      </a:lnTo>
                      <a:lnTo>
                        <a:pt x="11" y="106"/>
                      </a:lnTo>
                      <a:lnTo>
                        <a:pt x="15" y="114"/>
                      </a:lnTo>
                      <a:lnTo>
                        <a:pt x="19" y="122"/>
                      </a:lnTo>
                      <a:lnTo>
                        <a:pt x="111" y="70"/>
                      </a:lnTo>
                      <a:lnTo>
                        <a:pt x="25" y="133"/>
                      </a:lnTo>
                      <a:lnTo>
                        <a:pt x="251" y="408"/>
                      </a:lnTo>
                      <a:lnTo>
                        <a:pt x="117" y="81"/>
                      </a:lnTo>
                      <a:lnTo>
                        <a:pt x="2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05" name="Freeform 244"/>
                <p:cNvSpPr>
                  <a:spLocks/>
                </p:cNvSpPr>
                <p:nvPr/>
              </p:nvSpPr>
              <p:spPr bwMode="auto">
                <a:xfrm>
                  <a:off x="2878" y="1420"/>
                  <a:ext cx="26" cy="35"/>
                </a:xfrm>
                <a:custGeom>
                  <a:avLst/>
                  <a:gdLst>
                    <a:gd name="T0" fmla="*/ 0 w 78"/>
                    <a:gd name="T1" fmla="*/ 0 h 105"/>
                    <a:gd name="T2" fmla="*/ 0 w 78"/>
                    <a:gd name="T3" fmla="*/ 0 h 105"/>
                    <a:gd name="T4" fmla="*/ 0 w 78"/>
                    <a:gd name="T5" fmla="*/ 0 h 105"/>
                    <a:gd name="T6" fmla="*/ 0 w 78"/>
                    <a:gd name="T7" fmla="*/ 0 h 105"/>
                    <a:gd name="T8" fmla="*/ 0 w 78"/>
                    <a:gd name="T9" fmla="*/ 0 h 105"/>
                    <a:gd name="T10" fmla="*/ 0 w 78"/>
                    <a:gd name="T11" fmla="*/ 0 h 105"/>
                    <a:gd name="T12" fmla="*/ 0 w 78"/>
                    <a:gd name="T13" fmla="*/ 0 h 105"/>
                    <a:gd name="T14" fmla="*/ 0 w 78"/>
                    <a:gd name="T15" fmla="*/ 0 h 105"/>
                    <a:gd name="T16" fmla="*/ 0 w 78"/>
                    <a:gd name="T17" fmla="*/ 0 h 105"/>
                    <a:gd name="T18" fmla="*/ 0 w 78"/>
                    <a:gd name="T19" fmla="*/ 0 h 105"/>
                    <a:gd name="T20" fmla="*/ 0 w 78"/>
                    <a:gd name="T21" fmla="*/ 0 h 105"/>
                    <a:gd name="T22" fmla="*/ 0 w 78"/>
                    <a:gd name="T23" fmla="*/ 0 h 105"/>
                    <a:gd name="T24" fmla="*/ 0 w 78"/>
                    <a:gd name="T25" fmla="*/ 0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105"/>
                    <a:gd name="T41" fmla="*/ 78 w 78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105">
                      <a:moveTo>
                        <a:pt x="0" y="88"/>
                      </a:moveTo>
                      <a:lnTo>
                        <a:pt x="0" y="88"/>
                      </a:lnTo>
                      <a:lnTo>
                        <a:pt x="16" y="99"/>
                      </a:lnTo>
                      <a:lnTo>
                        <a:pt x="40" y="105"/>
                      </a:lnTo>
                      <a:lnTo>
                        <a:pt x="2" y="89"/>
                      </a:lnTo>
                      <a:lnTo>
                        <a:pt x="3" y="90"/>
                      </a:lnTo>
                      <a:lnTo>
                        <a:pt x="78" y="17"/>
                      </a:lnTo>
                      <a:lnTo>
                        <a:pt x="77" y="16"/>
                      </a:lnTo>
                      <a:lnTo>
                        <a:pt x="40" y="0"/>
                      </a:lnTo>
                      <a:lnTo>
                        <a:pt x="62" y="6"/>
                      </a:lnTo>
                      <a:lnTo>
                        <a:pt x="75" y="15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06" name="Freeform 245"/>
                <p:cNvSpPr>
                  <a:spLocks/>
                </p:cNvSpPr>
                <p:nvPr/>
              </p:nvSpPr>
              <p:spPr bwMode="auto">
                <a:xfrm>
                  <a:off x="2849" y="1420"/>
                  <a:ext cx="60" cy="35"/>
                </a:xfrm>
                <a:custGeom>
                  <a:avLst/>
                  <a:gdLst>
                    <a:gd name="T0" fmla="*/ 0 w 179"/>
                    <a:gd name="T1" fmla="*/ 0 h 105"/>
                    <a:gd name="T2" fmla="*/ 0 w 179"/>
                    <a:gd name="T3" fmla="*/ 0 h 105"/>
                    <a:gd name="T4" fmla="*/ 0 w 179"/>
                    <a:gd name="T5" fmla="*/ 0 h 105"/>
                    <a:gd name="T6" fmla="*/ 0 w 179"/>
                    <a:gd name="T7" fmla="*/ 0 h 105"/>
                    <a:gd name="T8" fmla="*/ 0 w 179"/>
                    <a:gd name="T9" fmla="*/ 0 h 105"/>
                    <a:gd name="T10" fmla="*/ 0 w 179"/>
                    <a:gd name="T11" fmla="*/ 0 h 105"/>
                    <a:gd name="T12" fmla="*/ 0 w 179"/>
                    <a:gd name="T13" fmla="*/ 0 h 105"/>
                    <a:gd name="T14" fmla="*/ 0 w 179"/>
                    <a:gd name="T15" fmla="*/ 0 h 105"/>
                    <a:gd name="T16" fmla="*/ 0 w 179"/>
                    <a:gd name="T17" fmla="*/ 0 h 105"/>
                    <a:gd name="T18" fmla="*/ 0 w 179"/>
                    <a:gd name="T19" fmla="*/ 0 h 105"/>
                    <a:gd name="T20" fmla="*/ 0 w 179"/>
                    <a:gd name="T21" fmla="*/ 0 h 105"/>
                    <a:gd name="T22" fmla="*/ 0 w 179"/>
                    <a:gd name="T23" fmla="*/ 0 h 105"/>
                    <a:gd name="T24" fmla="*/ 0 w 179"/>
                    <a:gd name="T25" fmla="*/ 0 h 105"/>
                    <a:gd name="T26" fmla="*/ 0 w 179"/>
                    <a:gd name="T27" fmla="*/ 0 h 105"/>
                    <a:gd name="T28" fmla="*/ 0 w 179"/>
                    <a:gd name="T29" fmla="*/ 0 h 105"/>
                    <a:gd name="T30" fmla="*/ 0 w 179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9"/>
                    <a:gd name="T49" fmla="*/ 0 h 105"/>
                    <a:gd name="T50" fmla="*/ 179 w 179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9" h="105">
                      <a:moveTo>
                        <a:pt x="124" y="0"/>
                      </a:moveTo>
                      <a:lnTo>
                        <a:pt x="86" y="89"/>
                      </a:lnTo>
                      <a:lnTo>
                        <a:pt x="124" y="105"/>
                      </a:lnTo>
                      <a:lnTo>
                        <a:pt x="87" y="89"/>
                      </a:lnTo>
                      <a:lnTo>
                        <a:pt x="70" y="53"/>
                      </a:lnTo>
                      <a:lnTo>
                        <a:pt x="87" y="90"/>
                      </a:lnTo>
                      <a:lnTo>
                        <a:pt x="162" y="17"/>
                      </a:lnTo>
                      <a:lnTo>
                        <a:pt x="179" y="53"/>
                      </a:lnTo>
                      <a:lnTo>
                        <a:pt x="162" y="16"/>
                      </a:lnTo>
                      <a:lnTo>
                        <a:pt x="124" y="0"/>
                      </a:lnTo>
                      <a:lnTo>
                        <a:pt x="161" y="16"/>
                      </a:lnTo>
                      <a:lnTo>
                        <a:pt x="124" y="105"/>
                      </a:lnTo>
                      <a:lnTo>
                        <a:pt x="124" y="0"/>
                      </a:lnTo>
                      <a:lnTo>
                        <a:pt x="0" y="0"/>
                      </a:lnTo>
                      <a:lnTo>
                        <a:pt x="86" y="89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07" name="Freeform 246"/>
                <p:cNvSpPr>
                  <a:spLocks/>
                </p:cNvSpPr>
                <p:nvPr/>
              </p:nvSpPr>
              <p:spPr bwMode="auto">
                <a:xfrm>
                  <a:off x="2891" y="1420"/>
                  <a:ext cx="125" cy="35"/>
                </a:xfrm>
                <a:custGeom>
                  <a:avLst/>
                  <a:gdLst>
                    <a:gd name="T0" fmla="*/ 0 w 376"/>
                    <a:gd name="T1" fmla="*/ 0 h 106"/>
                    <a:gd name="T2" fmla="*/ 0 w 376"/>
                    <a:gd name="T3" fmla="*/ 0 h 106"/>
                    <a:gd name="T4" fmla="*/ 0 w 376"/>
                    <a:gd name="T5" fmla="*/ 0 h 106"/>
                    <a:gd name="T6" fmla="*/ 0 w 376"/>
                    <a:gd name="T7" fmla="*/ 0 h 106"/>
                    <a:gd name="T8" fmla="*/ 0 w 376"/>
                    <a:gd name="T9" fmla="*/ 0 h 106"/>
                    <a:gd name="T10" fmla="*/ 0 w 376"/>
                    <a:gd name="T11" fmla="*/ 0 h 106"/>
                    <a:gd name="T12" fmla="*/ 0 w 376"/>
                    <a:gd name="T13" fmla="*/ 0 h 106"/>
                    <a:gd name="T14" fmla="*/ 0 w 376"/>
                    <a:gd name="T15" fmla="*/ 0 h 106"/>
                    <a:gd name="T16" fmla="*/ 0 w 376"/>
                    <a:gd name="T17" fmla="*/ 0 h 106"/>
                    <a:gd name="T18" fmla="*/ 0 w 376"/>
                    <a:gd name="T19" fmla="*/ 0 h 106"/>
                    <a:gd name="T20" fmla="*/ 0 w 376"/>
                    <a:gd name="T21" fmla="*/ 0 h 106"/>
                    <a:gd name="T22" fmla="*/ 0 w 376"/>
                    <a:gd name="T23" fmla="*/ 0 h 106"/>
                    <a:gd name="T24" fmla="*/ 0 w 376"/>
                    <a:gd name="T25" fmla="*/ 0 h 106"/>
                    <a:gd name="T26" fmla="*/ 0 w 376"/>
                    <a:gd name="T27" fmla="*/ 0 h 106"/>
                    <a:gd name="T28" fmla="*/ 0 w 376"/>
                    <a:gd name="T29" fmla="*/ 0 h 106"/>
                    <a:gd name="T30" fmla="*/ 0 w 376"/>
                    <a:gd name="T31" fmla="*/ 0 h 10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76"/>
                    <a:gd name="T49" fmla="*/ 0 h 106"/>
                    <a:gd name="T50" fmla="*/ 376 w 376"/>
                    <a:gd name="T51" fmla="*/ 106 h 10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76" h="106">
                      <a:moveTo>
                        <a:pt x="30" y="106"/>
                      </a:moveTo>
                      <a:lnTo>
                        <a:pt x="30" y="3"/>
                      </a:lnTo>
                      <a:lnTo>
                        <a:pt x="21" y="2"/>
                      </a:lnTo>
                      <a:lnTo>
                        <a:pt x="15" y="2"/>
                      </a:lnTo>
                      <a:lnTo>
                        <a:pt x="9" y="1"/>
                      </a:lnTo>
                      <a:lnTo>
                        <a:pt x="0" y="0"/>
                      </a:lnTo>
                      <a:lnTo>
                        <a:pt x="0" y="105"/>
                      </a:lnTo>
                      <a:lnTo>
                        <a:pt x="1" y="104"/>
                      </a:lnTo>
                      <a:lnTo>
                        <a:pt x="7" y="105"/>
                      </a:lnTo>
                      <a:lnTo>
                        <a:pt x="13" y="105"/>
                      </a:lnTo>
                      <a:lnTo>
                        <a:pt x="15" y="106"/>
                      </a:lnTo>
                      <a:lnTo>
                        <a:pt x="15" y="3"/>
                      </a:lnTo>
                      <a:lnTo>
                        <a:pt x="30" y="106"/>
                      </a:lnTo>
                      <a:lnTo>
                        <a:pt x="376" y="54"/>
                      </a:lnTo>
                      <a:lnTo>
                        <a:pt x="30" y="3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08" name="Freeform 247"/>
                <p:cNvSpPr>
                  <a:spLocks/>
                </p:cNvSpPr>
                <p:nvPr/>
              </p:nvSpPr>
              <p:spPr bwMode="auto">
                <a:xfrm>
                  <a:off x="2879" y="1421"/>
                  <a:ext cx="25" cy="35"/>
                </a:xfrm>
                <a:custGeom>
                  <a:avLst/>
                  <a:gdLst>
                    <a:gd name="T0" fmla="*/ 0 w 75"/>
                    <a:gd name="T1" fmla="*/ 0 h 105"/>
                    <a:gd name="T2" fmla="*/ 0 w 75"/>
                    <a:gd name="T3" fmla="*/ 0 h 105"/>
                    <a:gd name="T4" fmla="*/ 0 w 75"/>
                    <a:gd name="T5" fmla="*/ 0 h 105"/>
                    <a:gd name="T6" fmla="*/ 0 w 75"/>
                    <a:gd name="T7" fmla="*/ 0 h 105"/>
                    <a:gd name="T8" fmla="*/ 0 w 75"/>
                    <a:gd name="T9" fmla="*/ 0 h 105"/>
                    <a:gd name="T10" fmla="*/ 0 w 75"/>
                    <a:gd name="T11" fmla="*/ 0 h 105"/>
                    <a:gd name="T12" fmla="*/ 0 w 75"/>
                    <a:gd name="T13" fmla="*/ 0 h 105"/>
                    <a:gd name="T14" fmla="*/ 0 w 75"/>
                    <a:gd name="T15" fmla="*/ 0 h 105"/>
                    <a:gd name="T16" fmla="*/ 0 w 75"/>
                    <a:gd name="T17" fmla="*/ 0 h 105"/>
                    <a:gd name="T18" fmla="*/ 0 w 75"/>
                    <a:gd name="T19" fmla="*/ 0 h 105"/>
                    <a:gd name="T20" fmla="*/ 0 w 75"/>
                    <a:gd name="T21" fmla="*/ 0 h 105"/>
                    <a:gd name="T22" fmla="*/ 0 w 75"/>
                    <a:gd name="T23" fmla="*/ 0 h 105"/>
                    <a:gd name="T24" fmla="*/ 0 w 75"/>
                    <a:gd name="T25" fmla="*/ 0 h 105"/>
                    <a:gd name="T26" fmla="*/ 0 w 75"/>
                    <a:gd name="T27" fmla="*/ 0 h 105"/>
                    <a:gd name="T28" fmla="*/ 0 w 75"/>
                    <a:gd name="T29" fmla="*/ 0 h 105"/>
                    <a:gd name="T30" fmla="*/ 0 w 75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5"/>
                    <a:gd name="T49" fmla="*/ 0 h 105"/>
                    <a:gd name="T50" fmla="*/ 75 w 75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5" h="105">
                      <a:moveTo>
                        <a:pt x="0" y="89"/>
                      </a:moveTo>
                      <a:lnTo>
                        <a:pt x="25" y="103"/>
                      </a:lnTo>
                      <a:lnTo>
                        <a:pt x="42" y="105"/>
                      </a:lnTo>
                      <a:lnTo>
                        <a:pt x="46" y="105"/>
                      </a:lnTo>
                      <a:lnTo>
                        <a:pt x="56" y="104"/>
                      </a:lnTo>
                      <a:lnTo>
                        <a:pt x="64" y="103"/>
                      </a:lnTo>
                      <a:lnTo>
                        <a:pt x="49" y="0"/>
                      </a:lnTo>
                      <a:lnTo>
                        <a:pt x="46" y="1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50" y="2"/>
                      </a:lnTo>
                      <a:lnTo>
                        <a:pt x="75" y="16"/>
                      </a:lnTo>
                      <a:lnTo>
                        <a:pt x="0" y="89"/>
                      </a:lnTo>
                      <a:lnTo>
                        <a:pt x="11" y="99"/>
                      </a:lnTo>
                      <a:lnTo>
                        <a:pt x="25" y="103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09" name="Freeform 248"/>
                <p:cNvSpPr>
                  <a:spLocks/>
                </p:cNvSpPr>
                <p:nvPr/>
              </p:nvSpPr>
              <p:spPr bwMode="auto">
                <a:xfrm>
                  <a:off x="2737" y="1158"/>
                  <a:ext cx="35" cy="35"/>
                </a:xfrm>
                <a:custGeom>
                  <a:avLst/>
                  <a:gdLst>
                    <a:gd name="T0" fmla="*/ 0 w 106"/>
                    <a:gd name="T1" fmla="*/ 0 h 105"/>
                    <a:gd name="T2" fmla="*/ 0 w 106"/>
                    <a:gd name="T3" fmla="*/ 0 h 105"/>
                    <a:gd name="T4" fmla="*/ 0 w 106"/>
                    <a:gd name="T5" fmla="*/ 0 h 105"/>
                    <a:gd name="T6" fmla="*/ 0 w 106"/>
                    <a:gd name="T7" fmla="*/ 0 h 105"/>
                    <a:gd name="T8" fmla="*/ 0 w 106"/>
                    <a:gd name="T9" fmla="*/ 0 h 105"/>
                    <a:gd name="T10" fmla="*/ 0 w 106"/>
                    <a:gd name="T11" fmla="*/ 0 h 105"/>
                    <a:gd name="T12" fmla="*/ 0 w 106"/>
                    <a:gd name="T13" fmla="*/ 0 h 105"/>
                    <a:gd name="T14" fmla="*/ 0 w 106"/>
                    <a:gd name="T15" fmla="*/ 0 h 105"/>
                    <a:gd name="T16" fmla="*/ 0 w 106"/>
                    <a:gd name="T17" fmla="*/ 0 h 105"/>
                    <a:gd name="T18" fmla="*/ 0 w 106"/>
                    <a:gd name="T19" fmla="*/ 0 h 105"/>
                    <a:gd name="T20" fmla="*/ 0 w 106"/>
                    <a:gd name="T21" fmla="*/ 0 h 105"/>
                    <a:gd name="T22" fmla="*/ 0 w 106"/>
                    <a:gd name="T23" fmla="*/ 0 h 105"/>
                    <a:gd name="T24" fmla="*/ 0 w 106"/>
                    <a:gd name="T25" fmla="*/ 0 h 105"/>
                    <a:gd name="T26" fmla="*/ 0 w 106"/>
                    <a:gd name="T27" fmla="*/ 0 h 105"/>
                    <a:gd name="T28" fmla="*/ 0 w 106"/>
                    <a:gd name="T29" fmla="*/ 0 h 105"/>
                    <a:gd name="T30" fmla="*/ 0 w 106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6"/>
                    <a:gd name="T49" fmla="*/ 0 h 105"/>
                    <a:gd name="T50" fmla="*/ 106 w 106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6" h="105">
                      <a:moveTo>
                        <a:pt x="106" y="48"/>
                      </a:moveTo>
                      <a:lnTo>
                        <a:pt x="53" y="0"/>
                      </a:lnTo>
                      <a:lnTo>
                        <a:pt x="49" y="0"/>
                      </a:lnTo>
                      <a:lnTo>
                        <a:pt x="46" y="0"/>
                      </a:lnTo>
                      <a:lnTo>
                        <a:pt x="52" y="2"/>
                      </a:lnTo>
                      <a:lnTo>
                        <a:pt x="57" y="2"/>
                      </a:lnTo>
                      <a:lnTo>
                        <a:pt x="24" y="101"/>
                      </a:lnTo>
                      <a:lnTo>
                        <a:pt x="33" y="103"/>
                      </a:lnTo>
                      <a:lnTo>
                        <a:pt x="46" y="105"/>
                      </a:lnTo>
                      <a:lnTo>
                        <a:pt x="49" y="105"/>
                      </a:lnTo>
                      <a:lnTo>
                        <a:pt x="53" y="105"/>
                      </a:lnTo>
                      <a:lnTo>
                        <a:pt x="0" y="56"/>
                      </a:lnTo>
                      <a:lnTo>
                        <a:pt x="106" y="48"/>
                      </a:lnTo>
                      <a:lnTo>
                        <a:pt x="102" y="1"/>
                      </a:lnTo>
                      <a:lnTo>
                        <a:pt x="53" y="0"/>
                      </a:lnTo>
                      <a:lnTo>
                        <a:pt x="106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10" name="Freeform 249"/>
                <p:cNvSpPr>
                  <a:spLocks/>
                </p:cNvSpPr>
                <p:nvPr/>
              </p:nvSpPr>
              <p:spPr bwMode="auto">
                <a:xfrm>
                  <a:off x="2737" y="1172"/>
                  <a:ext cx="109" cy="105"/>
                </a:xfrm>
                <a:custGeom>
                  <a:avLst/>
                  <a:gdLst>
                    <a:gd name="T0" fmla="*/ 0 w 328"/>
                    <a:gd name="T1" fmla="*/ 0 h 316"/>
                    <a:gd name="T2" fmla="*/ 0 w 328"/>
                    <a:gd name="T3" fmla="*/ 0 h 316"/>
                    <a:gd name="T4" fmla="*/ 0 w 328"/>
                    <a:gd name="T5" fmla="*/ 0 h 316"/>
                    <a:gd name="T6" fmla="*/ 0 w 328"/>
                    <a:gd name="T7" fmla="*/ 0 h 316"/>
                    <a:gd name="T8" fmla="*/ 0 w 328"/>
                    <a:gd name="T9" fmla="*/ 0 h 316"/>
                    <a:gd name="T10" fmla="*/ 0 w 328"/>
                    <a:gd name="T11" fmla="*/ 0 h 316"/>
                    <a:gd name="T12" fmla="*/ 0 w 328"/>
                    <a:gd name="T13" fmla="*/ 0 h 316"/>
                    <a:gd name="T14" fmla="*/ 0 w 328"/>
                    <a:gd name="T15" fmla="*/ 0 h 316"/>
                    <a:gd name="T16" fmla="*/ 0 w 328"/>
                    <a:gd name="T17" fmla="*/ 0 h 316"/>
                    <a:gd name="T18" fmla="*/ 0 w 328"/>
                    <a:gd name="T19" fmla="*/ 0 h 316"/>
                    <a:gd name="T20" fmla="*/ 0 w 328"/>
                    <a:gd name="T21" fmla="*/ 0 h 316"/>
                    <a:gd name="T22" fmla="*/ 0 w 328"/>
                    <a:gd name="T23" fmla="*/ 0 h 316"/>
                    <a:gd name="T24" fmla="*/ 0 w 328"/>
                    <a:gd name="T25" fmla="*/ 0 h 316"/>
                    <a:gd name="T26" fmla="*/ 0 w 328"/>
                    <a:gd name="T27" fmla="*/ 0 h 316"/>
                    <a:gd name="T28" fmla="*/ 0 w 328"/>
                    <a:gd name="T29" fmla="*/ 0 h 316"/>
                    <a:gd name="T30" fmla="*/ 0 w 328"/>
                    <a:gd name="T31" fmla="*/ 0 h 31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28"/>
                    <a:gd name="T49" fmla="*/ 0 h 316"/>
                    <a:gd name="T50" fmla="*/ 328 w 328"/>
                    <a:gd name="T51" fmla="*/ 316 h 31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28" h="316">
                      <a:moveTo>
                        <a:pt x="29" y="77"/>
                      </a:moveTo>
                      <a:lnTo>
                        <a:pt x="107" y="7"/>
                      </a:lnTo>
                      <a:lnTo>
                        <a:pt x="107" y="8"/>
                      </a:lnTo>
                      <a:lnTo>
                        <a:pt x="107" y="6"/>
                      </a:lnTo>
                      <a:lnTo>
                        <a:pt x="106" y="5"/>
                      </a:lnTo>
                      <a:lnTo>
                        <a:pt x="0" y="13"/>
                      </a:lnTo>
                      <a:lnTo>
                        <a:pt x="2" y="29"/>
                      </a:lnTo>
                      <a:lnTo>
                        <a:pt x="7" y="45"/>
                      </a:lnTo>
                      <a:lnTo>
                        <a:pt x="13" y="57"/>
                      </a:lnTo>
                      <a:lnTo>
                        <a:pt x="22" y="70"/>
                      </a:lnTo>
                      <a:lnTo>
                        <a:pt x="100" y="0"/>
                      </a:lnTo>
                      <a:lnTo>
                        <a:pt x="29" y="77"/>
                      </a:lnTo>
                      <a:lnTo>
                        <a:pt x="328" y="316"/>
                      </a:lnTo>
                      <a:lnTo>
                        <a:pt x="107" y="7"/>
                      </a:lnTo>
                      <a:lnTo>
                        <a:pt x="29" y="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11" name="Freeform 250"/>
                <p:cNvSpPr>
                  <a:spLocks/>
                </p:cNvSpPr>
                <p:nvPr/>
              </p:nvSpPr>
              <p:spPr bwMode="auto">
                <a:xfrm>
                  <a:off x="2721" y="1157"/>
                  <a:ext cx="49" cy="41"/>
                </a:xfrm>
                <a:custGeom>
                  <a:avLst/>
                  <a:gdLst>
                    <a:gd name="T0" fmla="*/ 0 w 147"/>
                    <a:gd name="T1" fmla="*/ 0 h 121"/>
                    <a:gd name="T2" fmla="*/ 0 w 147"/>
                    <a:gd name="T3" fmla="*/ 0 h 121"/>
                    <a:gd name="T4" fmla="*/ 0 w 147"/>
                    <a:gd name="T5" fmla="*/ 0 h 121"/>
                    <a:gd name="T6" fmla="*/ 0 w 147"/>
                    <a:gd name="T7" fmla="*/ 0 h 121"/>
                    <a:gd name="T8" fmla="*/ 0 w 147"/>
                    <a:gd name="T9" fmla="*/ 0 h 121"/>
                    <a:gd name="T10" fmla="*/ 0 w 147"/>
                    <a:gd name="T11" fmla="*/ 0 h 121"/>
                    <a:gd name="T12" fmla="*/ 0 w 147"/>
                    <a:gd name="T13" fmla="*/ 0 h 121"/>
                    <a:gd name="T14" fmla="*/ 0 w 147"/>
                    <a:gd name="T15" fmla="*/ 0 h 121"/>
                    <a:gd name="T16" fmla="*/ 0 w 147"/>
                    <a:gd name="T17" fmla="*/ 0 h 121"/>
                    <a:gd name="T18" fmla="*/ 0 w 147"/>
                    <a:gd name="T19" fmla="*/ 0 h 121"/>
                    <a:gd name="T20" fmla="*/ 0 w 147"/>
                    <a:gd name="T21" fmla="*/ 0 h 121"/>
                    <a:gd name="T22" fmla="*/ 0 w 147"/>
                    <a:gd name="T23" fmla="*/ 0 h 121"/>
                    <a:gd name="T24" fmla="*/ 0 w 147"/>
                    <a:gd name="T25" fmla="*/ 0 h 121"/>
                    <a:gd name="T26" fmla="*/ 0 w 147"/>
                    <a:gd name="T27" fmla="*/ 0 h 121"/>
                    <a:gd name="T28" fmla="*/ 0 w 147"/>
                    <a:gd name="T29" fmla="*/ 0 h 121"/>
                    <a:gd name="T30" fmla="*/ 0 w 147"/>
                    <a:gd name="T31" fmla="*/ 0 h 12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7"/>
                    <a:gd name="T49" fmla="*/ 0 h 121"/>
                    <a:gd name="T50" fmla="*/ 147 w 147"/>
                    <a:gd name="T51" fmla="*/ 121 h 12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7" h="121">
                      <a:moveTo>
                        <a:pt x="86" y="0"/>
                      </a:moveTo>
                      <a:lnTo>
                        <a:pt x="38" y="75"/>
                      </a:lnTo>
                      <a:lnTo>
                        <a:pt x="48" y="91"/>
                      </a:lnTo>
                      <a:lnTo>
                        <a:pt x="56" y="101"/>
                      </a:lnTo>
                      <a:lnTo>
                        <a:pt x="65" y="112"/>
                      </a:lnTo>
                      <a:lnTo>
                        <a:pt x="76" y="121"/>
                      </a:lnTo>
                      <a:lnTo>
                        <a:pt x="147" y="44"/>
                      </a:lnTo>
                      <a:lnTo>
                        <a:pt x="143" y="41"/>
                      </a:lnTo>
                      <a:lnTo>
                        <a:pt x="139" y="36"/>
                      </a:lnTo>
                      <a:lnTo>
                        <a:pt x="135" y="32"/>
                      </a:lnTo>
                      <a:lnTo>
                        <a:pt x="134" y="29"/>
                      </a:lnTo>
                      <a:lnTo>
                        <a:pt x="86" y="105"/>
                      </a:lnTo>
                      <a:lnTo>
                        <a:pt x="86" y="0"/>
                      </a:lnTo>
                      <a:lnTo>
                        <a:pt x="0" y="1"/>
                      </a:lnTo>
                      <a:lnTo>
                        <a:pt x="38" y="75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12" name="Freeform 251"/>
                <p:cNvSpPr>
                  <a:spLocks/>
                </p:cNvSpPr>
                <p:nvPr/>
              </p:nvSpPr>
              <p:spPr bwMode="auto">
                <a:xfrm>
                  <a:off x="2745" y="1157"/>
                  <a:ext cx="11" cy="35"/>
                </a:xfrm>
                <a:custGeom>
                  <a:avLst/>
                  <a:gdLst>
                    <a:gd name="T0" fmla="*/ 0 w 33"/>
                    <a:gd name="T1" fmla="*/ 0 h 105"/>
                    <a:gd name="T2" fmla="*/ 0 w 33"/>
                    <a:gd name="T3" fmla="*/ 0 h 105"/>
                    <a:gd name="T4" fmla="*/ 0 w 33"/>
                    <a:gd name="T5" fmla="*/ 0 h 105"/>
                    <a:gd name="T6" fmla="*/ 0 w 33"/>
                    <a:gd name="T7" fmla="*/ 0 h 105"/>
                    <a:gd name="T8" fmla="*/ 0 w 33"/>
                    <a:gd name="T9" fmla="*/ 0 h 105"/>
                    <a:gd name="T10" fmla="*/ 0 w 33"/>
                    <a:gd name="T11" fmla="*/ 0 h 105"/>
                    <a:gd name="T12" fmla="*/ 0 w 33"/>
                    <a:gd name="T13" fmla="*/ 0 h 105"/>
                    <a:gd name="T14" fmla="*/ 0 w 33"/>
                    <a:gd name="T15" fmla="*/ 0 h 105"/>
                    <a:gd name="T16" fmla="*/ 0 w 33"/>
                    <a:gd name="T17" fmla="*/ 0 h 105"/>
                    <a:gd name="T18" fmla="*/ 0 w 33"/>
                    <a:gd name="T19" fmla="*/ 0 h 105"/>
                    <a:gd name="T20" fmla="*/ 0 w 33"/>
                    <a:gd name="T21" fmla="*/ 0 h 105"/>
                    <a:gd name="T22" fmla="*/ 0 w 33"/>
                    <a:gd name="T23" fmla="*/ 0 h 105"/>
                    <a:gd name="T24" fmla="*/ 0 w 33"/>
                    <a:gd name="T25" fmla="*/ 0 h 105"/>
                    <a:gd name="T26" fmla="*/ 0 w 33"/>
                    <a:gd name="T27" fmla="*/ 0 h 105"/>
                    <a:gd name="T28" fmla="*/ 0 w 33"/>
                    <a:gd name="T29" fmla="*/ 0 h 105"/>
                    <a:gd name="T30" fmla="*/ 0 w 33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3"/>
                    <a:gd name="T49" fmla="*/ 0 h 105"/>
                    <a:gd name="T50" fmla="*/ 33 w 33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3" h="105">
                      <a:moveTo>
                        <a:pt x="33" y="3"/>
                      </a:moveTo>
                      <a:lnTo>
                        <a:pt x="16" y="0"/>
                      </a:lnTo>
                      <a:lnTo>
                        <a:pt x="15" y="0"/>
                      </a:lnTo>
                      <a:lnTo>
                        <a:pt x="15" y="52"/>
                      </a:lnTo>
                      <a:lnTo>
                        <a:pt x="15" y="105"/>
                      </a:lnTo>
                      <a:lnTo>
                        <a:pt x="16" y="105"/>
                      </a:lnTo>
                      <a:lnTo>
                        <a:pt x="0" y="102"/>
                      </a:lnTo>
                      <a:lnTo>
                        <a:pt x="33" y="4"/>
                      </a:lnTo>
                      <a:lnTo>
                        <a:pt x="25" y="1"/>
                      </a:lnTo>
                      <a:lnTo>
                        <a:pt x="16" y="0"/>
                      </a:lnTo>
                      <a:lnTo>
                        <a:pt x="33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13" name="Freeform 252"/>
                <p:cNvSpPr>
                  <a:spLocks/>
                </p:cNvSpPr>
                <p:nvPr/>
              </p:nvSpPr>
              <p:spPr bwMode="auto">
                <a:xfrm>
                  <a:off x="2766" y="1177"/>
                  <a:ext cx="32" cy="39"/>
                </a:xfrm>
                <a:custGeom>
                  <a:avLst/>
                  <a:gdLst>
                    <a:gd name="T0" fmla="*/ 0 w 96"/>
                    <a:gd name="T1" fmla="*/ 0 h 119"/>
                    <a:gd name="T2" fmla="*/ 0 w 96"/>
                    <a:gd name="T3" fmla="*/ 0 h 119"/>
                    <a:gd name="T4" fmla="*/ 0 w 96"/>
                    <a:gd name="T5" fmla="*/ 0 h 119"/>
                    <a:gd name="T6" fmla="*/ 0 w 96"/>
                    <a:gd name="T7" fmla="*/ 0 h 119"/>
                    <a:gd name="T8" fmla="*/ 0 w 96"/>
                    <a:gd name="T9" fmla="*/ 0 h 119"/>
                    <a:gd name="T10" fmla="*/ 0 w 96"/>
                    <a:gd name="T11" fmla="*/ 0 h 119"/>
                    <a:gd name="T12" fmla="*/ 0 w 96"/>
                    <a:gd name="T13" fmla="*/ 0 h 119"/>
                    <a:gd name="T14" fmla="*/ 0 w 96"/>
                    <a:gd name="T15" fmla="*/ 0 h 119"/>
                    <a:gd name="T16" fmla="*/ 0 w 96"/>
                    <a:gd name="T17" fmla="*/ 0 h 119"/>
                    <a:gd name="T18" fmla="*/ 0 w 96"/>
                    <a:gd name="T19" fmla="*/ 0 h 119"/>
                    <a:gd name="T20" fmla="*/ 0 w 96"/>
                    <a:gd name="T21" fmla="*/ 0 h 119"/>
                    <a:gd name="T22" fmla="*/ 0 w 96"/>
                    <a:gd name="T23" fmla="*/ 0 h 119"/>
                    <a:gd name="T24" fmla="*/ 0 w 96"/>
                    <a:gd name="T25" fmla="*/ 0 h 119"/>
                    <a:gd name="T26" fmla="*/ 0 w 96"/>
                    <a:gd name="T27" fmla="*/ 0 h 119"/>
                    <a:gd name="T28" fmla="*/ 0 w 96"/>
                    <a:gd name="T29" fmla="*/ 0 h 119"/>
                    <a:gd name="T30" fmla="*/ 0 w 96"/>
                    <a:gd name="T31" fmla="*/ 0 h 119"/>
                    <a:gd name="T32" fmla="*/ 0 w 96"/>
                    <a:gd name="T33" fmla="*/ 0 h 119"/>
                    <a:gd name="T34" fmla="*/ 0 w 96"/>
                    <a:gd name="T35" fmla="*/ 0 h 119"/>
                    <a:gd name="T36" fmla="*/ 0 w 96"/>
                    <a:gd name="T37" fmla="*/ 0 h 119"/>
                    <a:gd name="T38" fmla="*/ 0 w 96"/>
                    <a:gd name="T39" fmla="*/ 0 h 119"/>
                    <a:gd name="T40" fmla="*/ 0 w 96"/>
                    <a:gd name="T41" fmla="*/ 0 h 11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6"/>
                    <a:gd name="T64" fmla="*/ 0 h 119"/>
                    <a:gd name="T65" fmla="*/ 96 w 96"/>
                    <a:gd name="T66" fmla="*/ 119 h 11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6" h="119">
                      <a:moveTo>
                        <a:pt x="86" y="119"/>
                      </a:moveTo>
                      <a:lnTo>
                        <a:pt x="96" y="16"/>
                      </a:lnTo>
                      <a:lnTo>
                        <a:pt x="89" y="15"/>
                      </a:lnTo>
                      <a:lnTo>
                        <a:pt x="84" y="14"/>
                      </a:lnTo>
                      <a:lnTo>
                        <a:pt x="74" y="12"/>
                      </a:lnTo>
                      <a:lnTo>
                        <a:pt x="70" y="11"/>
                      </a:lnTo>
                      <a:lnTo>
                        <a:pt x="64" y="9"/>
                      </a:lnTo>
                      <a:lnTo>
                        <a:pt x="54" y="6"/>
                      </a:lnTo>
                      <a:lnTo>
                        <a:pt x="46" y="3"/>
                      </a:lnTo>
                      <a:lnTo>
                        <a:pt x="38" y="0"/>
                      </a:lnTo>
                      <a:lnTo>
                        <a:pt x="0" y="97"/>
                      </a:lnTo>
                      <a:lnTo>
                        <a:pt x="11" y="100"/>
                      </a:lnTo>
                      <a:lnTo>
                        <a:pt x="19" y="103"/>
                      </a:lnTo>
                      <a:lnTo>
                        <a:pt x="28" y="106"/>
                      </a:lnTo>
                      <a:lnTo>
                        <a:pt x="39" y="110"/>
                      </a:lnTo>
                      <a:lnTo>
                        <a:pt x="51" y="113"/>
                      </a:lnTo>
                      <a:lnTo>
                        <a:pt x="61" y="115"/>
                      </a:lnTo>
                      <a:lnTo>
                        <a:pt x="72" y="118"/>
                      </a:lnTo>
                      <a:lnTo>
                        <a:pt x="84" y="119"/>
                      </a:lnTo>
                      <a:lnTo>
                        <a:pt x="94" y="16"/>
                      </a:lnTo>
                      <a:lnTo>
                        <a:pt x="86" y="1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14" name="Freeform 253"/>
                <p:cNvSpPr>
                  <a:spLocks/>
                </p:cNvSpPr>
                <p:nvPr/>
              </p:nvSpPr>
              <p:spPr bwMode="auto">
                <a:xfrm>
                  <a:off x="2763" y="1177"/>
                  <a:ext cx="34" cy="39"/>
                </a:xfrm>
                <a:custGeom>
                  <a:avLst/>
                  <a:gdLst>
                    <a:gd name="T0" fmla="*/ 0 w 101"/>
                    <a:gd name="T1" fmla="*/ 0 h 119"/>
                    <a:gd name="T2" fmla="*/ 0 w 101"/>
                    <a:gd name="T3" fmla="*/ 0 h 119"/>
                    <a:gd name="T4" fmla="*/ 0 w 101"/>
                    <a:gd name="T5" fmla="*/ 0 h 119"/>
                    <a:gd name="T6" fmla="*/ 0 w 101"/>
                    <a:gd name="T7" fmla="*/ 0 h 119"/>
                    <a:gd name="T8" fmla="*/ 0 w 101"/>
                    <a:gd name="T9" fmla="*/ 0 h 119"/>
                    <a:gd name="T10" fmla="*/ 0 w 101"/>
                    <a:gd name="T11" fmla="*/ 0 h 119"/>
                    <a:gd name="T12" fmla="*/ 0 w 101"/>
                    <a:gd name="T13" fmla="*/ 0 h 119"/>
                    <a:gd name="T14" fmla="*/ 0 w 101"/>
                    <a:gd name="T15" fmla="*/ 0 h 119"/>
                    <a:gd name="T16" fmla="*/ 0 w 101"/>
                    <a:gd name="T17" fmla="*/ 0 h 119"/>
                    <a:gd name="T18" fmla="*/ 0 w 101"/>
                    <a:gd name="T19" fmla="*/ 0 h 119"/>
                    <a:gd name="T20" fmla="*/ 0 w 101"/>
                    <a:gd name="T21" fmla="*/ 0 h 119"/>
                    <a:gd name="T22" fmla="*/ 0 w 101"/>
                    <a:gd name="T23" fmla="*/ 0 h 119"/>
                    <a:gd name="T24" fmla="*/ 0 w 101"/>
                    <a:gd name="T25" fmla="*/ 0 h 119"/>
                    <a:gd name="T26" fmla="*/ 0 w 101"/>
                    <a:gd name="T27" fmla="*/ 0 h 119"/>
                    <a:gd name="T28" fmla="*/ 0 w 101"/>
                    <a:gd name="T29" fmla="*/ 0 h 119"/>
                    <a:gd name="T30" fmla="*/ 0 w 101"/>
                    <a:gd name="T31" fmla="*/ 0 h 119"/>
                    <a:gd name="T32" fmla="*/ 0 w 101"/>
                    <a:gd name="T33" fmla="*/ 0 h 119"/>
                    <a:gd name="T34" fmla="*/ 0 w 101"/>
                    <a:gd name="T35" fmla="*/ 0 h 119"/>
                    <a:gd name="T36" fmla="*/ 0 w 101"/>
                    <a:gd name="T37" fmla="*/ 0 h 119"/>
                    <a:gd name="T38" fmla="*/ 0 w 101"/>
                    <a:gd name="T39" fmla="*/ 0 h 119"/>
                    <a:gd name="T40" fmla="*/ 0 w 101"/>
                    <a:gd name="T41" fmla="*/ 0 h 11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01"/>
                    <a:gd name="T64" fmla="*/ 0 h 119"/>
                    <a:gd name="T65" fmla="*/ 101 w 101"/>
                    <a:gd name="T66" fmla="*/ 119 h 11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01" h="119">
                      <a:moveTo>
                        <a:pt x="45" y="0"/>
                      </a:moveTo>
                      <a:lnTo>
                        <a:pt x="0" y="94"/>
                      </a:lnTo>
                      <a:lnTo>
                        <a:pt x="10" y="99"/>
                      </a:lnTo>
                      <a:lnTo>
                        <a:pt x="22" y="104"/>
                      </a:lnTo>
                      <a:lnTo>
                        <a:pt x="36" y="109"/>
                      </a:lnTo>
                      <a:lnTo>
                        <a:pt x="49" y="112"/>
                      </a:lnTo>
                      <a:lnTo>
                        <a:pt x="57" y="114"/>
                      </a:lnTo>
                      <a:lnTo>
                        <a:pt x="70" y="117"/>
                      </a:lnTo>
                      <a:lnTo>
                        <a:pt x="82" y="118"/>
                      </a:lnTo>
                      <a:lnTo>
                        <a:pt x="93" y="119"/>
                      </a:lnTo>
                      <a:lnTo>
                        <a:pt x="101" y="16"/>
                      </a:lnTo>
                      <a:lnTo>
                        <a:pt x="93" y="15"/>
                      </a:lnTo>
                      <a:lnTo>
                        <a:pt x="86" y="14"/>
                      </a:lnTo>
                      <a:lnTo>
                        <a:pt x="80" y="13"/>
                      </a:lnTo>
                      <a:lnTo>
                        <a:pt x="72" y="11"/>
                      </a:lnTo>
                      <a:lnTo>
                        <a:pt x="66" y="10"/>
                      </a:lnTo>
                      <a:lnTo>
                        <a:pt x="63" y="9"/>
                      </a:lnTo>
                      <a:lnTo>
                        <a:pt x="58" y="6"/>
                      </a:lnTo>
                      <a:lnTo>
                        <a:pt x="52" y="3"/>
                      </a:lnTo>
                      <a:lnTo>
                        <a:pt x="7" y="97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15" name="Freeform 254"/>
                <p:cNvSpPr>
                  <a:spLocks/>
                </p:cNvSpPr>
                <p:nvPr/>
              </p:nvSpPr>
              <p:spPr bwMode="auto">
                <a:xfrm>
                  <a:off x="2743" y="1436"/>
                  <a:ext cx="33" cy="31"/>
                </a:xfrm>
                <a:custGeom>
                  <a:avLst/>
                  <a:gdLst>
                    <a:gd name="T0" fmla="*/ 0 w 98"/>
                    <a:gd name="T1" fmla="*/ 0 h 93"/>
                    <a:gd name="T2" fmla="*/ 0 w 98"/>
                    <a:gd name="T3" fmla="*/ 0 h 93"/>
                    <a:gd name="T4" fmla="*/ 0 w 98"/>
                    <a:gd name="T5" fmla="*/ 0 h 93"/>
                    <a:gd name="T6" fmla="*/ 0 w 98"/>
                    <a:gd name="T7" fmla="*/ 0 h 93"/>
                    <a:gd name="T8" fmla="*/ 0 w 98"/>
                    <a:gd name="T9" fmla="*/ 0 h 93"/>
                    <a:gd name="T10" fmla="*/ 0 w 98"/>
                    <a:gd name="T11" fmla="*/ 0 h 93"/>
                    <a:gd name="T12" fmla="*/ 0 w 98"/>
                    <a:gd name="T13" fmla="*/ 0 h 93"/>
                    <a:gd name="T14" fmla="*/ 0 w 98"/>
                    <a:gd name="T15" fmla="*/ 0 h 93"/>
                    <a:gd name="T16" fmla="*/ 0 w 98"/>
                    <a:gd name="T17" fmla="*/ 0 h 93"/>
                    <a:gd name="T18" fmla="*/ 0 w 98"/>
                    <a:gd name="T19" fmla="*/ 0 h 93"/>
                    <a:gd name="T20" fmla="*/ 0 w 98"/>
                    <a:gd name="T21" fmla="*/ 0 h 93"/>
                    <a:gd name="T22" fmla="*/ 0 w 98"/>
                    <a:gd name="T23" fmla="*/ 0 h 93"/>
                    <a:gd name="T24" fmla="*/ 0 w 98"/>
                    <a:gd name="T25" fmla="*/ 0 h 93"/>
                    <a:gd name="T26" fmla="*/ 0 w 98"/>
                    <a:gd name="T27" fmla="*/ 0 h 93"/>
                    <a:gd name="T28" fmla="*/ 0 w 98"/>
                    <a:gd name="T29" fmla="*/ 0 h 93"/>
                    <a:gd name="T30" fmla="*/ 0 w 98"/>
                    <a:gd name="T31" fmla="*/ 0 h 9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8"/>
                    <a:gd name="T49" fmla="*/ 0 h 93"/>
                    <a:gd name="T50" fmla="*/ 98 w 98"/>
                    <a:gd name="T51" fmla="*/ 93 h 9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8" h="93">
                      <a:moveTo>
                        <a:pt x="0" y="69"/>
                      </a:moveTo>
                      <a:lnTo>
                        <a:pt x="11" y="82"/>
                      </a:lnTo>
                      <a:lnTo>
                        <a:pt x="27" y="93"/>
                      </a:lnTo>
                      <a:lnTo>
                        <a:pt x="13" y="83"/>
                      </a:lnTo>
                      <a:lnTo>
                        <a:pt x="3" y="70"/>
                      </a:lnTo>
                      <a:lnTo>
                        <a:pt x="14" y="85"/>
                      </a:lnTo>
                      <a:lnTo>
                        <a:pt x="89" y="12"/>
                      </a:lnTo>
                      <a:lnTo>
                        <a:pt x="98" y="26"/>
                      </a:lnTo>
                      <a:lnTo>
                        <a:pt x="88" y="10"/>
                      </a:lnTo>
                      <a:lnTo>
                        <a:pt x="72" y="0"/>
                      </a:lnTo>
                      <a:lnTo>
                        <a:pt x="86" y="9"/>
                      </a:lnTo>
                      <a:lnTo>
                        <a:pt x="96" y="23"/>
                      </a:lnTo>
                      <a:lnTo>
                        <a:pt x="0" y="68"/>
                      </a:lnTo>
                      <a:lnTo>
                        <a:pt x="5" y="76"/>
                      </a:lnTo>
                      <a:lnTo>
                        <a:pt x="11" y="82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16" name="Freeform 255"/>
                <p:cNvSpPr>
                  <a:spLocks/>
                </p:cNvSpPr>
                <p:nvPr/>
              </p:nvSpPr>
              <p:spPr bwMode="auto">
                <a:xfrm>
                  <a:off x="2740" y="1439"/>
                  <a:ext cx="35" cy="20"/>
                </a:xfrm>
                <a:custGeom>
                  <a:avLst/>
                  <a:gdLst>
                    <a:gd name="T0" fmla="*/ 0 w 106"/>
                    <a:gd name="T1" fmla="*/ 0 h 61"/>
                    <a:gd name="T2" fmla="*/ 0 w 106"/>
                    <a:gd name="T3" fmla="*/ 0 h 61"/>
                    <a:gd name="T4" fmla="*/ 0 w 106"/>
                    <a:gd name="T5" fmla="*/ 0 h 61"/>
                    <a:gd name="T6" fmla="*/ 0 w 106"/>
                    <a:gd name="T7" fmla="*/ 0 h 61"/>
                    <a:gd name="T8" fmla="*/ 0 w 106"/>
                    <a:gd name="T9" fmla="*/ 0 h 61"/>
                    <a:gd name="T10" fmla="*/ 0 w 106"/>
                    <a:gd name="T11" fmla="*/ 0 h 61"/>
                    <a:gd name="T12" fmla="*/ 0 w 106"/>
                    <a:gd name="T13" fmla="*/ 0 h 61"/>
                    <a:gd name="T14" fmla="*/ 0 w 106"/>
                    <a:gd name="T15" fmla="*/ 0 h 61"/>
                    <a:gd name="T16" fmla="*/ 0 w 106"/>
                    <a:gd name="T17" fmla="*/ 0 h 61"/>
                    <a:gd name="T18" fmla="*/ 0 w 106"/>
                    <a:gd name="T19" fmla="*/ 0 h 61"/>
                    <a:gd name="T20" fmla="*/ 0 w 106"/>
                    <a:gd name="T21" fmla="*/ 0 h 61"/>
                    <a:gd name="T22" fmla="*/ 0 w 106"/>
                    <a:gd name="T23" fmla="*/ 0 h 61"/>
                    <a:gd name="T24" fmla="*/ 0 w 106"/>
                    <a:gd name="T25" fmla="*/ 0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6"/>
                    <a:gd name="T40" fmla="*/ 0 h 61"/>
                    <a:gd name="T41" fmla="*/ 106 w 106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6" h="61">
                      <a:moveTo>
                        <a:pt x="0" y="42"/>
                      </a:moveTo>
                      <a:lnTo>
                        <a:pt x="3" y="49"/>
                      </a:lnTo>
                      <a:lnTo>
                        <a:pt x="8" y="57"/>
                      </a:lnTo>
                      <a:lnTo>
                        <a:pt x="7" y="55"/>
                      </a:lnTo>
                      <a:lnTo>
                        <a:pt x="8" y="58"/>
                      </a:lnTo>
                      <a:lnTo>
                        <a:pt x="10" y="61"/>
                      </a:lnTo>
                      <a:lnTo>
                        <a:pt x="106" y="15"/>
                      </a:lnTo>
                      <a:lnTo>
                        <a:pt x="104" y="11"/>
                      </a:lnTo>
                      <a:lnTo>
                        <a:pt x="103" y="8"/>
                      </a:lnTo>
                      <a:lnTo>
                        <a:pt x="98" y="0"/>
                      </a:lnTo>
                      <a:lnTo>
                        <a:pt x="99" y="2"/>
                      </a:lnTo>
                      <a:lnTo>
                        <a:pt x="102" y="9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17" name="Freeform 256"/>
                <p:cNvSpPr>
                  <a:spLocks/>
                </p:cNvSpPr>
                <p:nvPr/>
              </p:nvSpPr>
              <p:spPr bwMode="auto">
                <a:xfrm>
                  <a:off x="2738" y="1377"/>
                  <a:ext cx="36" cy="76"/>
                </a:xfrm>
                <a:custGeom>
                  <a:avLst/>
                  <a:gdLst>
                    <a:gd name="T0" fmla="*/ 0 w 108"/>
                    <a:gd name="T1" fmla="*/ 0 h 227"/>
                    <a:gd name="T2" fmla="*/ 0 w 108"/>
                    <a:gd name="T3" fmla="*/ 0 h 227"/>
                    <a:gd name="T4" fmla="*/ 0 w 108"/>
                    <a:gd name="T5" fmla="*/ 0 h 227"/>
                    <a:gd name="T6" fmla="*/ 0 w 108"/>
                    <a:gd name="T7" fmla="*/ 0 h 227"/>
                    <a:gd name="T8" fmla="*/ 0 w 108"/>
                    <a:gd name="T9" fmla="*/ 0 h 227"/>
                    <a:gd name="T10" fmla="*/ 0 w 108"/>
                    <a:gd name="T11" fmla="*/ 0 h 227"/>
                    <a:gd name="T12" fmla="*/ 0 w 108"/>
                    <a:gd name="T13" fmla="*/ 0 h 227"/>
                    <a:gd name="T14" fmla="*/ 0 w 108"/>
                    <a:gd name="T15" fmla="*/ 0 h 227"/>
                    <a:gd name="T16" fmla="*/ 0 w 108"/>
                    <a:gd name="T17" fmla="*/ 0 h 227"/>
                    <a:gd name="T18" fmla="*/ 0 w 108"/>
                    <a:gd name="T19" fmla="*/ 0 h 227"/>
                    <a:gd name="T20" fmla="*/ 0 w 108"/>
                    <a:gd name="T21" fmla="*/ 0 h 227"/>
                    <a:gd name="T22" fmla="*/ 0 w 108"/>
                    <a:gd name="T23" fmla="*/ 0 h 227"/>
                    <a:gd name="T24" fmla="*/ 0 w 108"/>
                    <a:gd name="T25" fmla="*/ 0 h 227"/>
                    <a:gd name="T26" fmla="*/ 0 w 108"/>
                    <a:gd name="T27" fmla="*/ 0 h 227"/>
                    <a:gd name="T28" fmla="*/ 0 w 108"/>
                    <a:gd name="T29" fmla="*/ 0 h 227"/>
                    <a:gd name="T30" fmla="*/ 0 w 108"/>
                    <a:gd name="T31" fmla="*/ 0 h 22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8"/>
                    <a:gd name="T49" fmla="*/ 0 h 227"/>
                    <a:gd name="T50" fmla="*/ 108 w 108"/>
                    <a:gd name="T51" fmla="*/ 227 h 22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8" h="227">
                      <a:moveTo>
                        <a:pt x="102" y="180"/>
                      </a:moveTo>
                      <a:lnTo>
                        <a:pt x="0" y="204"/>
                      </a:lnTo>
                      <a:lnTo>
                        <a:pt x="4" y="222"/>
                      </a:lnTo>
                      <a:lnTo>
                        <a:pt x="5" y="223"/>
                      </a:lnTo>
                      <a:lnTo>
                        <a:pt x="3" y="221"/>
                      </a:lnTo>
                      <a:lnTo>
                        <a:pt x="5" y="227"/>
                      </a:lnTo>
                      <a:lnTo>
                        <a:pt x="107" y="194"/>
                      </a:lnTo>
                      <a:lnTo>
                        <a:pt x="107" y="196"/>
                      </a:lnTo>
                      <a:lnTo>
                        <a:pt x="105" y="190"/>
                      </a:lnTo>
                      <a:lnTo>
                        <a:pt x="104" y="189"/>
                      </a:lnTo>
                      <a:lnTo>
                        <a:pt x="108" y="204"/>
                      </a:lnTo>
                      <a:lnTo>
                        <a:pt x="6" y="227"/>
                      </a:lnTo>
                      <a:lnTo>
                        <a:pt x="102" y="181"/>
                      </a:lnTo>
                      <a:lnTo>
                        <a:pt x="0" y="0"/>
                      </a:lnTo>
                      <a:lnTo>
                        <a:pt x="0" y="204"/>
                      </a:lnTo>
                      <a:lnTo>
                        <a:pt x="102" y="1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18" name="Freeform 257"/>
                <p:cNvSpPr>
                  <a:spLocks/>
                </p:cNvSpPr>
                <p:nvPr/>
              </p:nvSpPr>
              <p:spPr bwMode="auto">
                <a:xfrm>
                  <a:off x="2740" y="1437"/>
                  <a:ext cx="36" cy="20"/>
                </a:xfrm>
                <a:custGeom>
                  <a:avLst/>
                  <a:gdLst>
                    <a:gd name="T0" fmla="*/ 0 w 106"/>
                    <a:gd name="T1" fmla="*/ 0 h 59"/>
                    <a:gd name="T2" fmla="*/ 0 w 106"/>
                    <a:gd name="T3" fmla="*/ 0 h 59"/>
                    <a:gd name="T4" fmla="*/ 0 w 106"/>
                    <a:gd name="T5" fmla="*/ 0 h 59"/>
                    <a:gd name="T6" fmla="*/ 0 w 106"/>
                    <a:gd name="T7" fmla="*/ 0 h 59"/>
                    <a:gd name="T8" fmla="*/ 0 w 106"/>
                    <a:gd name="T9" fmla="*/ 0 h 59"/>
                    <a:gd name="T10" fmla="*/ 0 w 106"/>
                    <a:gd name="T11" fmla="*/ 0 h 59"/>
                    <a:gd name="T12" fmla="*/ 0 w 106"/>
                    <a:gd name="T13" fmla="*/ 0 h 59"/>
                    <a:gd name="T14" fmla="*/ 0 w 106"/>
                    <a:gd name="T15" fmla="*/ 0 h 59"/>
                    <a:gd name="T16" fmla="*/ 0 w 106"/>
                    <a:gd name="T17" fmla="*/ 0 h 59"/>
                    <a:gd name="T18" fmla="*/ 0 w 106"/>
                    <a:gd name="T19" fmla="*/ 0 h 59"/>
                    <a:gd name="T20" fmla="*/ 0 w 106"/>
                    <a:gd name="T21" fmla="*/ 0 h 59"/>
                    <a:gd name="T22" fmla="*/ 0 w 106"/>
                    <a:gd name="T23" fmla="*/ 0 h 59"/>
                    <a:gd name="T24" fmla="*/ 0 w 106"/>
                    <a:gd name="T25" fmla="*/ 0 h 5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6"/>
                    <a:gd name="T40" fmla="*/ 0 h 59"/>
                    <a:gd name="T41" fmla="*/ 106 w 106"/>
                    <a:gd name="T42" fmla="*/ 59 h 5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6" h="59">
                      <a:moveTo>
                        <a:pt x="102" y="12"/>
                      </a:moveTo>
                      <a:lnTo>
                        <a:pt x="106" y="24"/>
                      </a:lnTo>
                      <a:lnTo>
                        <a:pt x="101" y="9"/>
                      </a:lnTo>
                      <a:lnTo>
                        <a:pt x="99" y="6"/>
                      </a:lnTo>
                      <a:lnTo>
                        <a:pt x="98" y="3"/>
                      </a:lnTo>
                      <a:lnTo>
                        <a:pt x="96" y="0"/>
                      </a:lnTo>
                      <a:lnTo>
                        <a:pt x="0" y="47"/>
                      </a:lnTo>
                      <a:lnTo>
                        <a:pt x="2" y="50"/>
                      </a:lnTo>
                      <a:lnTo>
                        <a:pt x="3" y="53"/>
                      </a:lnTo>
                      <a:lnTo>
                        <a:pt x="5" y="56"/>
                      </a:lnTo>
                      <a:lnTo>
                        <a:pt x="2" y="48"/>
                      </a:lnTo>
                      <a:lnTo>
                        <a:pt x="6" y="59"/>
                      </a:lnTo>
                      <a:lnTo>
                        <a:pt x="102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19" name="Freeform 258"/>
                <p:cNvSpPr>
                  <a:spLocks/>
                </p:cNvSpPr>
                <p:nvPr/>
              </p:nvSpPr>
              <p:spPr bwMode="auto">
                <a:xfrm>
                  <a:off x="2804" y="1446"/>
                  <a:ext cx="35" cy="25"/>
                </a:xfrm>
                <a:custGeom>
                  <a:avLst/>
                  <a:gdLst>
                    <a:gd name="T0" fmla="*/ 0 w 104"/>
                    <a:gd name="T1" fmla="*/ 0 h 75"/>
                    <a:gd name="T2" fmla="*/ 0 w 104"/>
                    <a:gd name="T3" fmla="*/ 0 h 75"/>
                    <a:gd name="T4" fmla="*/ 0 w 104"/>
                    <a:gd name="T5" fmla="*/ 0 h 75"/>
                    <a:gd name="T6" fmla="*/ 0 w 104"/>
                    <a:gd name="T7" fmla="*/ 0 h 75"/>
                    <a:gd name="T8" fmla="*/ 0 w 104"/>
                    <a:gd name="T9" fmla="*/ 0 h 75"/>
                    <a:gd name="T10" fmla="*/ 0 w 104"/>
                    <a:gd name="T11" fmla="*/ 0 h 75"/>
                    <a:gd name="T12" fmla="*/ 0 w 104"/>
                    <a:gd name="T13" fmla="*/ 0 h 75"/>
                    <a:gd name="T14" fmla="*/ 0 w 104"/>
                    <a:gd name="T15" fmla="*/ 0 h 75"/>
                    <a:gd name="T16" fmla="*/ 0 w 104"/>
                    <a:gd name="T17" fmla="*/ 0 h 75"/>
                    <a:gd name="T18" fmla="*/ 0 w 104"/>
                    <a:gd name="T19" fmla="*/ 0 h 75"/>
                    <a:gd name="T20" fmla="*/ 0 w 104"/>
                    <a:gd name="T21" fmla="*/ 0 h 75"/>
                    <a:gd name="T22" fmla="*/ 0 w 104"/>
                    <a:gd name="T23" fmla="*/ 0 h 75"/>
                    <a:gd name="T24" fmla="*/ 0 w 104"/>
                    <a:gd name="T25" fmla="*/ 0 h 75"/>
                    <a:gd name="T26" fmla="*/ 0 w 104"/>
                    <a:gd name="T27" fmla="*/ 0 h 75"/>
                    <a:gd name="T28" fmla="*/ 0 w 104"/>
                    <a:gd name="T29" fmla="*/ 0 h 75"/>
                    <a:gd name="T30" fmla="*/ 0 w 104"/>
                    <a:gd name="T31" fmla="*/ 0 h 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4"/>
                    <a:gd name="T49" fmla="*/ 0 h 75"/>
                    <a:gd name="T50" fmla="*/ 104 w 104"/>
                    <a:gd name="T51" fmla="*/ 75 h 7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4" h="75">
                      <a:moveTo>
                        <a:pt x="0" y="47"/>
                      </a:moveTo>
                      <a:lnTo>
                        <a:pt x="4" y="58"/>
                      </a:lnTo>
                      <a:lnTo>
                        <a:pt x="16" y="72"/>
                      </a:lnTo>
                      <a:lnTo>
                        <a:pt x="6" y="59"/>
                      </a:lnTo>
                      <a:lnTo>
                        <a:pt x="6" y="60"/>
                      </a:lnTo>
                      <a:lnTo>
                        <a:pt x="18" y="75"/>
                      </a:lnTo>
                      <a:lnTo>
                        <a:pt x="93" y="3"/>
                      </a:lnTo>
                      <a:lnTo>
                        <a:pt x="102" y="16"/>
                      </a:lnTo>
                      <a:lnTo>
                        <a:pt x="102" y="15"/>
                      </a:lnTo>
                      <a:lnTo>
                        <a:pt x="91" y="0"/>
                      </a:lnTo>
                      <a:lnTo>
                        <a:pt x="100" y="12"/>
                      </a:lnTo>
                      <a:lnTo>
                        <a:pt x="104" y="23"/>
                      </a:lnTo>
                      <a:lnTo>
                        <a:pt x="0" y="47"/>
                      </a:lnTo>
                      <a:lnTo>
                        <a:pt x="2" y="53"/>
                      </a:lnTo>
                      <a:lnTo>
                        <a:pt x="4" y="5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20" name="Freeform 259"/>
                <p:cNvSpPr>
                  <a:spLocks/>
                </p:cNvSpPr>
                <p:nvPr/>
              </p:nvSpPr>
              <p:spPr bwMode="auto">
                <a:xfrm>
                  <a:off x="2745" y="1295"/>
                  <a:ext cx="94" cy="167"/>
                </a:xfrm>
                <a:custGeom>
                  <a:avLst/>
                  <a:gdLst>
                    <a:gd name="T0" fmla="*/ 0 w 280"/>
                    <a:gd name="T1" fmla="*/ 0 h 501"/>
                    <a:gd name="T2" fmla="*/ 0 w 280"/>
                    <a:gd name="T3" fmla="*/ 0 h 501"/>
                    <a:gd name="T4" fmla="*/ 0 w 280"/>
                    <a:gd name="T5" fmla="*/ 0 h 501"/>
                    <a:gd name="T6" fmla="*/ 0 w 280"/>
                    <a:gd name="T7" fmla="*/ 0 h 501"/>
                    <a:gd name="T8" fmla="*/ 0 w 280"/>
                    <a:gd name="T9" fmla="*/ 0 h 501"/>
                    <a:gd name="T10" fmla="*/ 0 w 280"/>
                    <a:gd name="T11" fmla="*/ 0 h 501"/>
                    <a:gd name="T12" fmla="*/ 0 w 280"/>
                    <a:gd name="T13" fmla="*/ 0 h 501"/>
                    <a:gd name="T14" fmla="*/ 0 w 280"/>
                    <a:gd name="T15" fmla="*/ 0 h 501"/>
                    <a:gd name="T16" fmla="*/ 0 w 280"/>
                    <a:gd name="T17" fmla="*/ 0 h 501"/>
                    <a:gd name="T18" fmla="*/ 0 w 280"/>
                    <a:gd name="T19" fmla="*/ 0 h 501"/>
                    <a:gd name="T20" fmla="*/ 0 w 280"/>
                    <a:gd name="T21" fmla="*/ 0 h 501"/>
                    <a:gd name="T22" fmla="*/ 0 w 280"/>
                    <a:gd name="T23" fmla="*/ 0 h 501"/>
                    <a:gd name="T24" fmla="*/ 0 w 280"/>
                    <a:gd name="T25" fmla="*/ 0 h 501"/>
                    <a:gd name="T26" fmla="*/ 0 w 280"/>
                    <a:gd name="T27" fmla="*/ 0 h 501"/>
                    <a:gd name="T28" fmla="*/ 0 w 280"/>
                    <a:gd name="T29" fmla="*/ 0 h 501"/>
                    <a:gd name="T30" fmla="*/ 0 w 280"/>
                    <a:gd name="T31" fmla="*/ 0 h 50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80"/>
                    <a:gd name="T49" fmla="*/ 0 h 501"/>
                    <a:gd name="T50" fmla="*/ 280 w 280"/>
                    <a:gd name="T51" fmla="*/ 501 h 50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80" h="501">
                      <a:moveTo>
                        <a:pt x="270" y="448"/>
                      </a:moveTo>
                      <a:lnTo>
                        <a:pt x="172" y="489"/>
                      </a:lnTo>
                      <a:lnTo>
                        <a:pt x="173" y="493"/>
                      </a:lnTo>
                      <a:lnTo>
                        <a:pt x="175" y="498"/>
                      </a:lnTo>
                      <a:lnTo>
                        <a:pt x="175" y="500"/>
                      </a:lnTo>
                      <a:lnTo>
                        <a:pt x="176" y="501"/>
                      </a:lnTo>
                      <a:lnTo>
                        <a:pt x="280" y="477"/>
                      </a:lnTo>
                      <a:lnTo>
                        <a:pt x="279" y="472"/>
                      </a:lnTo>
                      <a:lnTo>
                        <a:pt x="277" y="466"/>
                      </a:lnTo>
                      <a:lnTo>
                        <a:pt x="275" y="461"/>
                      </a:lnTo>
                      <a:lnTo>
                        <a:pt x="274" y="457"/>
                      </a:lnTo>
                      <a:lnTo>
                        <a:pt x="176" y="498"/>
                      </a:lnTo>
                      <a:lnTo>
                        <a:pt x="270" y="448"/>
                      </a:lnTo>
                      <a:lnTo>
                        <a:pt x="0" y="0"/>
                      </a:lnTo>
                      <a:lnTo>
                        <a:pt x="172" y="489"/>
                      </a:lnTo>
                      <a:lnTo>
                        <a:pt x="270" y="4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21" name="Freeform 260"/>
                <p:cNvSpPr>
                  <a:spLocks/>
                </p:cNvSpPr>
                <p:nvPr/>
              </p:nvSpPr>
              <p:spPr bwMode="auto">
                <a:xfrm>
                  <a:off x="2795" y="1428"/>
                  <a:ext cx="41" cy="35"/>
                </a:xfrm>
                <a:custGeom>
                  <a:avLst/>
                  <a:gdLst>
                    <a:gd name="T0" fmla="*/ 0 w 124"/>
                    <a:gd name="T1" fmla="*/ 0 h 105"/>
                    <a:gd name="T2" fmla="*/ 0 w 124"/>
                    <a:gd name="T3" fmla="*/ 0 h 105"/>
                    <a:gd name="T4" fmla="*/ 0 w 124"/>
                    <a:gd name="T5" fmla="*/ 0 h 105"/>
                    <a:gd name="T6" fmla="*/ 0 w 124"/>
                    <a:gd name="T7" fmla="*/ 0 h 105"/>
                    <a:gd name="T8" fmla="*/ 0 w 124"/>
                    <a:gd name="T9" fmla="*/ 0 h 105"/>
                    <a:gd name="T10" fmla="*/ 0 w 124"/>
                    <a:gd name="T11" fmla="*/ 0 h 105"/>
                    <a:gd name="T12" fmla="*/ 0 w 124"/>
                    <a:gd name="T13" fmla="*/ 0 h 105"/>
                    <a:gd name="T14" fmla="*/ 0 w 124"/>
                    <a:gd name="T15" fmla="*/ 0 h 105"/>
                    <a:gd name="T16" fmla="*/ 0 w 124"/>
                    <a:gd name="T17" fmla="*/ 0 h 105"/>
                    <a:gd name="T18" fmla="*/ 0 w 124"/>
                    <a:gd name="T19" fmla="*/ 0 h 105"/>
                    <a:gd name="T20" fmla="*/ 0 w 124"/>
                    <a:gd name="T21" fmla="*/ 0 h 105"/>
                    <a:gd name="T22" fmla="*/ 0 w 124"/>
                    <a:gd name="T23" fmla="*/ 0 h 105"/>
                    <a:gd name="T24" fmla="*/ 0 w 124"/>
                    <a:gd name="T25" fmla="*/ 0 h 105"/>
                    <a:gd name="T26" fmla="*/ 0 w 124"/>
                    <a:gd name="T27" fmla="*/ 0 h 105"/>
                    <a:gd name="T28" fmla="*/ 0 w 124"/>
                    <a:gd name="T29" fmla="*/ 0 h 105"/>
                    <a:gd name="T30" fmla="*/ 0 w 124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24"/>
                    <a:gd name="T49" fmla="*/ 0 h 105"/>
                    <a:gd name="T50" fmla="*/ 124 w 124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24" h="105">
                      <a:moveTo>
                        <a:pt x="51" y="105"/>
                      </a:moveTo>
                      <a:lnTo>
                        <a:pt x="102" y="36"/>
                      </a:lnTo>
                      <a:lnTo>
                        <a:pt x="87" y="14"/>
                      </a:lnTo>
                      <a:lnTo>
                        <a:pt x="26" y="4"/>
                      </a:lnTo>
                      <a:lnTo>
                        <a:pt x="4" y="23"/>
                      </a:lnTo>
                      <a:lnTo>
                        <a:pt x="2" y="25"/>
                      </a:lnTo>
                      <a:lnTo>
                        <a:pt x="92" y="82"/>
                      </a:lnTo>
                      <a:lnTo>
                        <a:pt x="92" y="80"/>
                      </a:lnTo>
                      <a:lnTo>
                        <a:pt x="72" y="97"/>
                      </a:lnTo>
                      <a:lnTo>
                        <a:pt x="12" y="87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51" y="105"/>
                      </a:lnTo>
                      <a:lnTo>
                        <a:pt x="124" y="105"/>
                      </a:lnTo>
                      <a:lnTo>
                        <a:pt x="101" y="36"/>
                      </a:lnTo>
                      <a:lnTo>
                        <a:pt x="5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22" name="Freeform 261"/>
                <p:cNvSpPr>
                  <a:spLocks/>
                </p:cNvSpPr>
                <p:nvPr/>
              </p:nvSpPr>
              <p:spPr bwMode="auto">
                <a:xfrm>
                  <a:off x="2722" y="1428"/>
                  <a:ext cx="32" cy="25"/>
                </a:xfrm>
                <a:custGeom>
                  <a:avLst/>
                  <a:gdLst>
                    <a:gd name="T0" fmla="*/ 0 w 96"/>
                    <a:gd name="T1" fmla="*/ 0 h 76"/>
                    <a:gd name="T2" fmla="*/ 0 w 96"/>
                    <a:gd name="T3" fmla="*/ 0 h 76"/>
                    <a:gd name="T4" fmla="*/ 0 w 96"/>
                    <a:gd name="T5" fmla="*/ 0 h 76"/>
                    <a:gd name="T6" fmla="*/ 0 w 96"/>
                    <a:gd name="T7" fmla="*/ 0 h 76"/>
                    <a:gd name="T8" fmla="*/ 0 w 96"/>
                    <a:gd name="T9" fmla="*/ 0 h 76"/>
                    <a:gd name="T10" fmla="*/ 0 w 96"/>
                    <a:gd name="T11" fmla="*/ 0 h 76"/>
                    <a:gd name="T12" fmla="*/ 0 w 96"/>
                    <a:gd name="T13" fmla="*/ 0 h 76"/>
                    <a:gd name="T14" fmla="*/ 0 w 96"/>
                    <a:gd name="T15" fmla="*/ 0 h 76"/>
                    <a:gd name="T16" fmla="*/ 0 w 96"/>
                    <a:gd name="T17" fmla="*/ 0 h 76"/>
                    <a:gd name="T18" fmla="*/ 0 w 96"/>
                    <a:gd name="T19" fmla="*/ 0 h 76"/>
                    <a:gd name="T20" fmla="*/ 0 w 96"/>
                    <a:gd name="T21" fmla="*/ 0 h 76"/>
                    <a:gd name="T22" fmla="*/ 0 w 96"/>
                    <a:gd name="T23" fmla="*/ 0 h 76"/>
                    <a:gd name="T24" fmla="*/ 0 w 96"/>
                    <a:gd name="T25" fmla="*/ 0 h 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76"/>
                    <a:gd name="T41" fmla="*/ 96 w 96"/>
                    <a:gd name="T42" fmla="*/ 76 h 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76">
                      <a:moveTo>
                        <a:pt x="90" y="73"/>
                      </a:moveTo>
                      <a:lnTo>
                        <a:pt x="15" y="0"/>
                      </a:lnTo>
                      <a:lnTo>
                        <a:pt x="14" y="1"/>
                      </a:lnTo>
                      <a:lnTo>
                        <a:pt x="12" y="3"/>
                      </a:lnTo>
                      <a:lnTo>
                        <a:pt x="5" y="12"/>
                      </a:lnTo>
                      <a:lnTo>
                        <a:pt x="0" y="19"/>
                      </a:lnTo>
                      <a:lnTo>
                        <a:pt x="96" y="66"/>
                      </a:lnTo>
                      <a:lnTo>
                        <a:pt x="93" y="69"/>
                      </a:lnTo>
                      <a:lnTo>
                        <a:pt x="87" y="76"/>
                      </a:lnTo>
                      <a:lnTo>
                        <a:pt x="89" y="74"/>
                      </a:lnTo>
                      <a:lnTo>
                        <a:pt x="90" y="73"/>
                      </a:lnTo>
                      <a:lnTo>
                        <a:pt x="15" y="0"/>
                      </a:lnTo>
                      <a:lnTo>
                        <a:pt x="90" y="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23" name="Freeform 262"/>
                <p:cNvSpPr>
                  <a:spLocks/>
                </p:cNvSpPr>
                <p:nvPr/>
              </p:nvSpPr>
              <p:spPr bwMode="auto">
                <a:xfrm>
                  <a:off x="2714" y="1419"/>
                  <a:ext cx="45" cy="34"/>
                </a:xfrm>
                <a:custGeom>
                  <a:avLst/>
                  <a:gdLst>
                    <a:gd name="T0" fmla="*/ 0 w 134"/>
                    <a:gd name="T1" fmla="*/ 0 h 102"/>
                    <a:gd name="T2" fmla="*/ 0 w 134"/>
                    <a:gd name="T3" fmla="*/ 0 h 102"/>
                    <a:gd name="T4" fmla="*/ 0 w 134"/>
                    <a:gd name="T5" fmla="*/ 0 h 102"/>
                    <a:gd name="T6" fmla="*/ 0 w 134"/>
                    <a:gd name="T7" fmla="*/ 0 h 102"/>
                    <a:gd name="T8" fmla="*/ 0 w 134"/>
                    <a:gd name="T9" fmla="*/ 0 h 102"/>
                    <a:gd name="T10" fmla="*/ 0 w 134"/>
                    <a:gd name="T11" fmla="*/ 0 h 102"/>
                    <a:gd name="T12" fmla="*/ 0 w 134"/>
                    <a:gd name="T13" fmla="*/ 0 h 102"/>
                    <a:gd name="T14" fmla="*/ 0 w 134"/>
                    <a:gd name="T15" fmla="*/ 0 h 102"/>
                    <a:gd name="T16" fmla="*/ 0 w 134"/>
                    <a:gd name="T17" fmla="*/ 0 h 102"/>
                    <a:gd name="T18" fmla="*/ 0 w 134"/>
                    <a:gd name="T19" fmla="*/ 0 h 102"/>
                    <a:gd name="T20" fmla="*/ 0 w 134"/>
                    <a:gd name="T21" fmla="*/ 0 h 102"/>
                    <a:gd name="T22" fmla="*/ 0 w 134"/>
                    <a:gd name="T23" fmla="*/ 0 h 102"/>
                    <a:gd name="T24" fmla="*/ 0 w 134"/>
                    <a:gd name="T25" fmla="*/ 0 h 102"/>
                    <a:gd name="T26" fmla="*/ 0 w 134"/>
                    <a:gd name="T27" fmla="*/ 0 h 102"/>
                    <a:gd name="T28" fmla="*/ 0 w 134"/>
                    <a:gd name="T29" fmla="*/ 0 h 102"/>
                    <a:gd name="T30" fmla="*/ 0 w 134"/>
                    <a:gd name="T31" fmla="*/ 0 h 10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4"/>
                    <a:gd name="T49" fmla="*/ 0 h 102"/>
                    <a:gd name="T50" fmla="*/ 134 w 134"/>
                    <a:gd name="T51" fmla="*/ 102 h 10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4" h="102">
                      <a:moveTo>
                        <a:pt x="40" y="21"/>
                      </a:moveTo>
                      <a:lnTo>
                        <a:pt x="71" y="99"/>
                      </a:lnTo>
                      <a:lnTo>
                        <a:pt x="71" y="100"/>
                      </a:lnTo>
                      <a:lnTo>
                        <a:pt x="75" y="101"/>
                      </a:lnTo>
                      <a:lnTo>
                        <a:pt x="74" y="101"/>
                      </a:lnTo>
                      <a:lnTo>
                        <a:pt x="76" y="102"/>
                      </a:lnTo>
                      <a:lnTo>
                        <a:pt x="134" y="15"/>
                      </a:lnTo>
                      <a:lnTo>
                        <a:pt x="126" y="10"/>
                      </a:lnTo>
                      <a:lnTo>
                        <a:pt x="117" y="6"/>
                      </a:lnTo>
                      <a:lnTo>
                        <a:pt x="110" y="3"/>
                      </a:lnTo>
                      <a:lnTo>
                        <a:pt x="100" y="0"/>
                      </a:lnTo>
                      <a:lnTo>
                        <a:pt x="130" y="78"/>
                      </a:lnTo>
                      <a:lnTo>
                        <a:pt x="42" y="21"/>
                      </a:lnTo>
                      <a:lnTo>
                        <a:pt x="0" y="80"/>
                      </a:lnTo>
                      <a:lnTo>
                        <a:pt x="71" y="100"/>
                      </a:lnTo>
                      <a:lnTo>
                        <a:pt x="40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24" name="Freeform 263"/>
                <p:cNvSpPr>
                  <a:spLocks/>
                </p:cNvSpPr>
                <p:nvPr/>
              </p:nvSpPr>
              <p:spPr bwMode="auto">
                <a:xfrm>
                  <a:off x="2727" y="1403"/>
                  <a:ext cx="34" cy="43"/>
                </a:xfrm>
                <a:custGeom>
                  <a:avLst/>
                  <a:gdLst>
                    <a:gd name="T0" fmla="*/ 0 w 101"/>
                    <a:gd name="T1" fmla="*/ 0 h 128"/>
                    <a:gd name="T2" fmla="*/ 0 w 101"/>
                    <a:gd name="T3" fmla="*/ 0 h 128"/>
                    <a:gd name="T4" fmla="*/ 0 w 101"/>
                    <a:gd name="T5" fmla="*/ 0 h 128"/>
                    <a:gd name="T6" fmla="*/ 0 w 101"/>
                    <a:gd name="T7" fmla="*/ 0 h 128"/>
                    <a:gd name="T8" fmla="*/ 0 w 101"/>
                    <a:gd name="T9" fmla="*/ 0 h 128"/>
                    <a:gd name="T10" fmla="*/ 0 w 101"/>
                    <a:gd name="T11" fmla="*/ 0 h 128"/>
                    <a:gd name="T12" fmla="*/ 0 w 101"/>
                    <a:gd name="T13" fmla="*/ 0 h 128"/>
                    <a:gd name="T14" fmla="*/ 0 w 101"/>
                    <a:gd name="T15" fmla="*/ 0 h 128"/>
                    <a:gd name="T16" fmla="*/ 0 w 101"/>
                    <a:gd name="T17" fmla="*/ 0 h 128"/>
                    <a:gd name="T18" fmla="*/ 0 w 101"/>
                    <a:gd name="T19" fmla="*/ 0 h 128"/>
                    <a:gd name="T20" fmla="*/ 0 w 101"/>
                    <a:gd name="T21" fmla="*/ 0 h 128"/>
                    <a:gd name="T22" fmla="*/ 0 w 101"/>
                    <a:gd name="T23" fmla="*/ 0 h 128"/>
                    <a:gd name="T24" fmla="*/ 0 w 101"/>
                    <a:gd name="T25" fmla="*/ 0 h 128"/>
                    <a:gd name="T26" fmla="*/ 0 w 101"/>
                    <a:gd name="T27" fmla="*/ 0 h 128"/>
                    <a:gd name="T28" fmla="*/ 0 w 101"/>
                    <a:gd name="T29" fmla="*/ 0 h 128"/>
                    <a:gd name="T30" fmla="*/ 0 w 101"/>
                    <a:gd name="T31" fmla="*/ 0 h 12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1"/>
                    <a:gd name="T49" fmla="*/ 0 h 128"/>
                    <a:gd name="T50" fmla="*/ 101 w 101"/>
                    <a:gd name="T51" fmla="*/ 128 h 12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1" h="128">
                      <a:moveTo>
                        <a:pt x="90" y="50"/>
                      </a:moveTo>
                      <a:lnTo>
                        <a:pt x="5" y="63"/>
                      </a:lnTo>
                      <a:lnTo>
                        <a:pt x="3" y="66"/>
                      </a:lnTo>
                      <a:lnTo>
                        <a:pt x="2" y="69"/>
                      </a:lnTo>
                      <a:lnTo>
                        <a:pt x="6" y="63"/>
                      </a:lnTo>
                      <a:lnTo>
                        <a:pt x="0" y="69"/>
                      </a:lnTo>
                      <a:lnTo>
                        <a:pt x="90" y="126"/>
                      </a:lnTo>
                      <a:lnTo>
                        <a:pt x="89" y="128"/>
                      </a:lnTo>
                      <a:lnTo>
                        <a:pt x="97" y="115"/>
                      </a:lnTo>
                      <a:lnTo>
                        <a:pt x="98" y="112"/>
                      </a:lnTo>
                      <a:lnTo>
                        <a:pt x="101" y="109"/>
                      </a:lnTo>
                      <a:lnTo>
                        <a:pt x="15" y="123"/>
                      </a:lnTo>
                      <a:lnTo>
                        <a:pt x="90" y="50"/>
                      </a:lnTo>
                      <a:lnTo>
                        <a:pt x="39" y="0"/>
                      </a:lnTo>
                      <a:lnTo>
                        <a:pt x="5" y="64"/>
                      </a:lnTo>
                      <a:lnTo>
                        <a:pt x="90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25" name="Freeform 264"/>
                <p:cNvSpPr>
                  <a:spLocks/>
                </p:cNvSpPr>
                <p:nvPr/>
              </p:nvSpPr>
              <p:spPr bwMode="auto">
                <a:xfrm>
                  <a:off x="2691" y="1123"/>
                  <a:ext cx="90" cy="95"/>
                </a:xfrm>
                <a:custGeom>
                  <a:avLst/>
                  <a:gdLst>
                    <a:gd name="T0" fmla="*/ 0 w 268"/>
                    <a:gd name="T1" fmla="*/ 0 h 284"/>
                    <a:gd name="T2" fmla="*/ 0 w 268"/>
                    <a:gd name="T3" fmla="*/ 0 h 284"/>
                    <a:gd name="T4" fmla="*/ 0 w 268"/>
                    <a:gd name="T5" fmla="*/ 0 h 284"/>
                    <a:gd name="T6" fmla="*/ 0 w 268"/>
                    <a:gd name="T7" fmla="*/ 0 h 284"/>
                    <a:gd name="T8" fmla="*/ 0 w 268"/>
                    <a:gd name="T9" fmla="*/ 0 h 284"/>
                    <a:gd name="T10" fmla="*/ 0 w 268"/>
                    <a:gd name="T11" fmla="*/ 0 h 284"/>
                    <a:gd name="T12" fmla="*/ 0 w 268"/>
                    <a:gd name="T13" fmla="*/ 0 h 284"/>
                    <a:gd name="T14" fmla="*/ 0 w 268"/>
                    <a:gd name="T15" fmla="*/ 0 h 284"/>
                    <a:gd name="T16" fmla="*/ 0 w 268"/>
                    <a:gd name="T17" fmla="*/ 0 h 284"/>
                    <a:gd name="T18" fmla="*/ 0 w 268"/>
                    <a:gd name="T19" fmla="*/ 0 h 284"/>
                    <a:gd name="T20" fmla="*/ 0 w 268"/>
                    <a:gd name="T21" fmla="*/ 0 h 284"/>
                    <a:gd name="T22" fmla="*/ 0 w 268"/>
                    <a:gd name="T23" fmla="*/ 0 h 284"/>
                    <a:gd name="T24" fmla="*/ 0 w 268"/>
                    <a:gd name="T25" fmla="*/ 0 h 284"/>
                    <a:gd name="T26" fmla="*/ 0 w 268"/>
                    <a:gd name="T27" fmla="*/ 0 h 284"/>
                    <a:gd name="T28" fmla="*/ 0 w 268"/>
                    <a:gd name="T29" fmla="*/ 0 h 284"/>
                    <a:gd name="T30" fmla="*/ 0 w 268"/>
                    <a:gd name="T31" fmla="*/ 0 h 284"/>
                    <a:gd name="T32" fmla="*/ 0 w 268"/>
                    <a:gd name="T33" fmla="*/ 0 h 284"/>
                    <a:gd name="T34" fmla="*/ 0 w 268"/>
                    <a:gd name="T35" fmla="*/ 0 h 284"/>
                    <a:gd name="T36" fmla="*/ 0 w 268"/>
                    <a:gd name="T37" fmla="*/ 0 h 284"/>
                    <a:gd name="T38" fmla="*/ 0 w 268"/>
                    <a:gd name="T39" fmla="*/ 0 h 284"/>
                    <a:gd name="T40" fmla="*/ 0 w 268"/>
                    <a:gd name="T41" fmla="*/ 0 h 284"/>
                    <a:gd name="T42" fmla="*/ 0 w 268"/>
                    <a:gd name="T43" fmla="*/ 0 h 284"/>
                    <a:gd name="T44" fmla="*/ 0 w 268"/>
                    <a:gd name="T45" fmla="*/ 0 h 284"/>
                    <a:gd name="T46" fmla="*/ 0 w 268"/>
                    <a:gd name="T47" fmla="*/ 0 h 28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68"/>
                    <a:gd name="T73" fmla="*/ 0 h 284"/>
                    <a:gd name="T74" fmla="*/ 268 w 268"/>
                    <a:gd name="T75" fmla="*/ 284 h 284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68" h="284">
                      <a:moveTo>
                        <a:pt x="216" y="149"/>
                      </a:moveTo>
                      <a:lnTo>
                        <a:pt x="139" y="219"/>
                      </a:lnTo>
                      <a:lnTo>
                        <a:pt x="149" y="233"/>
                      </a:lnTo>
                      <a:lnTo>
                        <a:pt x="164" y="248"/>
                      </a:lnTo>
                      <a:lnTo>
                        <a:pt x="178" y="258"/>
                      </a:lnTo>
                      <a:lnTo>
                        <a:pt x="191" y="265"/>
                      </a:lnTo>
                      <a:lnTo>
                        <a:pt x="205" y="272"/>
                      </a:lnTo>
                      <a:lnTo>
                        <a:pt x="222" y="277"/>
                      </a:lnTo>
                      <a:lnTo>
                        <a:pt x="237" y="281"/>
                      </a:lnTo>
                      <a:lnTo>
                        <a:pt x="251" y="284"/>
                      </a:lnTo>
                      <a:lnTo>
                        <a:pt x="268" y="181"/>
                      </a:lnTo>
                      <a:lnTo>
                        <a:pt x="260" y="180"/>
                      </a:lnTo>
                      <a:lnTo>
                        <a:pt x="251" y="178"/>
                      </a:lnTo>
                      <a:lnTo>
                        <a:pt x="247" y="177"/>
                      </a:lnTo>
                      <a:lnTo>
                        <a:pt x="243" y="174"/>
                      </a:lnTo>
                      <a:lnTo>
                        <a:pt x="237" y="171"/>
                      </a:lnTo>
                      <a:lnTo>
                        <a:pt x="235" y="169"/>
                      </a:lnTo>
                      <a:lnTo>
                        <a:pt x="233" y="168"/>
                      </a:lnTo>
                      <a:lnTo>
                        <a:pt x="230" y="164"/>
                      </a:lnTo>
                      <a:lnTo>
                        <a:pt x="153" y="234"/>
                      </a:lnTo>
                      <a:lnTo>
                        <a:pt x="216" y="149"/>
                      </a:lnTo>
                      <a:lnTo>
                        <a:pt x="0" y="0"/>
                      </a:lnTo>
                      <a:lnTo>
                        <a:pt x="139" y="219"/>
                      </a:lnTo>
                      <a:lnTo>
                        <a:pt x="216" y="1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26" name="Freeform 265"/>
                <p:cNvSpPr>
                  <a:spLocks/>
                </p:cNvSpPr>
                <p:nvPr/>
              </p:nvSpPr>
              <p:spPr bwMode="auto">
                <a:xfrm>
                  <a:off x="2742" y="1173"/>
                  <a:ext cx="149" cy="62"/>
                </a:xfrm>
                <a:custGeom>
                  <a:avLst/>
                  <a:gdLst>
                    <a:gd name="T0" fmla="*/ 0 w 445"/>
                    <a:gd name="T1" fmla="*/ 0 h 186"/>
                    <a:gd name="T2" fmla="*/ 0 w 445"/>
                    <a:gd name="T3" fmla="*/ 0 h 186"/>
                    <a:gd name="T4" fmla="*/ 0 w 445"/>
                    <a:gd name="T5" fmla="*/ 0 h 186"/>
                    <a:gd name="T6" fmla="*/ 0 w 445"/>
                    <a:gd name="T7" fmla="*/ 0 h 186"/>
                    <a:gd name="T8" fmla="*/ 0 w 445"/>
                    <a:gd name="T9" fmla="*/ 0 h 186"/>
                    <a:gd name="T10" fmla="*/ 0 w 445"/>
                    <a:gd name="T11" fmla="*/ 0 h 186"/>
                    <a:gd name="T12" fmla="*/ 0 w 445"/>
                    <a:gd name="T13" fmla="*/ 0 h 186"/>
                    <a:gd name="T14" fmla="*/ 0 w 445"/>
                    <a:gd name="T15" fmla="*/ 0 h 186"/>
                    <a:gd name="T16" fmla="*/ 0 w 445"/>
                    <a:gd name="T17" fmla="*/ 0 h 186"/>
                    <a:gd name="T18" fmla="*/ 0 w 445"/>
                    <a:gd name="T19" fmla="*/ 0 h 186"/>
                    <a:gd name="T20" fmla="*/ 0 w 445"/>
                    <a:gd name="T21" fmla="*/ 0 h 186"/>
                    <a:gd name="T22" fmla="*/ 0 w 445"/>
                    <a:gd name="T23" fmla="*/ 0 h 186"/>
                    <a:gd name="T24" fmla="*/ 0 w 445"/>
                    <a:gd name="T25" fmla="*/ 0 h 186"/>
                    <a:gd name="T26" fmla="*/ 0 w 445"/>
                    <a:gd name="T27" fmla="*/ 0 h 186"/>
                    <a:gd name="T28" fmla="*/ 0 w 445"/>
                    <a:gd name="T29" fmla="*/ 0 h 186"/>
                    <a:gd name="T30" fmla="*/ 0 w 445"/>
                    <a:gd name="T31" fmla="*/ 0 h 186"/>
                    <a:gd name="T32" fmla="*/ 0 w 445"/>
                    <a:gd name="T33" fmla="*/ 0 h 186"/>
                    <a:gd name="T34" fmla="*/ 0 w 445"/>
                    <a:gd name="T35" fmla="*/ 0 h 186"/>
                    <a:gd name="T36" fmla="*/ 0 w 445"/>
                    <a:gd name="T37" fmla="*/ 0 h 186"/>
                    <a:gd name="T38" fmla="*/ 0 w 445"/>
                    <a:gd name="T39" fmla="*/ 0 h 186"/>
                    <a:gd name="T40" fmla="*/ 0 w 445"/>
                    <a:gd name="T41" fmla="*/ 0 h 186"/>
                    <a:gd name="T42" fmla="*/ 0 w 445"/>
                    <a:gd name="T43" fmla="*/ 0 h 186"/>
                    <a:gd name="T44" fmla="*/ 0 w 445"/>
                    <a:gd name="T45" fmla="*/ 0 h 186"/>
                    <a:gd name="T46" fmla="*/ 0 w 445"/>
                    <a:gd name="T47" fmla="*/ 0 h 18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445"/>
                    <a:gd name="T73" fmla="*/ 0 h 186"/>
                    <a:gd name="T74" fmla="*/ 445 w 445"/>
                    <a:gd name="T75" fmla="*/ 186 h 18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445" h="186">
                      <a:moveTo>
                        <a:pt x="98" y="135"/>
                      </a:moveTo>
                      <a:lnTo>
                        <a:pt x="130" y="37"/>
                      </a:lnTo>
                      <a:lnTo>
                        <a:pt x="122" y="33"/>
                      </a:lnTo>
                      <a:lnTo>
                        <a:pt x="115" y="30"/>
                      </a:lnTo>
                      <a:lnTo>
                        <a:pt x="106" y="25"/>
                      </a:lnTo>
                      <a:lnTo>
                        <a:pt x="94" y="19"/>
                      </a:lnTo>
                      <a:lnTo>
                        <a:pt x="87" y="16"/>
                      </a:lnTo>
                      <a:lnTo>
                        <a:pt x="80" y="11"/>
                      </a:lnTo>
                      <a:lnTo>
                        <a:pt x="70" y="5"/>
                      </a:lnTo>
                      <a:lnTo>
                        <a:pt x="63" y="0"/>
                      </a:lnTo>
                      <a:lnTo>
                        <a:pt x="0" y="85"/>
                      </a:lnTo>
                      <a:lnTo>
                        <a:pt x="12" y="92"/>
                      </a:lnTo>
                      <a:lnTo>
                        <a:pt x="21" y="98"/>
                      </a:lnTo>
                      <a:lnTo>
                        <a:pt x="33" y="105"/>
                      </a:lnTo>
                      <a:lnTo>
                        <a:pt x="46" y="112"/>
                      </a:lnTo>
                      <a:lnTo>
                        <a:pt x="56" y="116"/>
                      </a:lnTo>
                      <a:lnTo>
                        <a:pt x="65" y="121"/>
                      </a:lnTo>
                      <a:lnTo>
                        <a:pt x="74" y="126"/>
                      </a:lnTo>
                      <a:lnTo>
                        <a:pt x="84" y="130"/>
                      </a:lnTo>
                      <a:lnTo>
                        <a:pt x="115" y="32"/>
                      </a:lnTo>
                      <a:lnTo>
                        <a:pt x="98" y="135"/>
                      </a:lnTo>
                      <a:lnTo>
                        <a:pt x="445" y="186"/>
                      </a:lnTo>
                      <a:lnTo>
                        <a:pt x="130" y="37"/>
                      </a:lnTo>
                      <a:lnTo>
                        <a:pt x="98" y="1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27" name="Freeform 266"/>
                <p:cNvSpPr>
                  <a:spLocks/>
                </p:cNvSpPr>
                <p:nvPr/>
              </p:nvSpPr>
              <p:spPr bwMode="auto">
                <a:xfrm>
                  <a:off x="2856" y="1422"/>
                  <a:ext cx="31" cy="32"/>
                </a:xfrm>
                <a:custGeom>
                  <a:avLst/>
                  <a:gdLst>
                    <a:gd name="T0" fmla="*/ 0 w 94"/>
                    <a:gd name="T1" fmla="*/ 0 h 97"/>
                    <a:gd name="T2" fmla="*/ 0 w 94"/>
                    <a:gd name="T3" fmla="*/ 0 h 97"/>
                    <a:gd name="T4" fmla="*/ 0 w 94"/>
                    <a:gd name="T5" fmla="*/ 0 h 97"/>
                    <a:gd name="T6" fmla="*/ 0 w 94"/>
                    <a:gd name="T7" fmla="*/ 0 h 97"/>
                    <a:gd name="T8" fmla="*/ 0 w 94"/>
                    <a:gd name="T9" fmla="*/ 0 h 97"/>
                    <a:gd name="T10" fmla="*/ 0 w 94"/>
                    <a:gd name="T11" fmla="*/ 0 h 97"/>
                    <a:gd name="T12" fmla="*/ 0 w 94"/>
                    <a:gd name="T13" fmla="*/ 0 h 97"/>
                    <a:gd name="T14" fmla="*/ 0 w 94"/>
                    <a:gd name="T15" fmla="*/ 0 h 97"/>
                    <a:gd name="T16" fmla="*/ 0 w 94"/>
                    <a:gd name="T17" fmla="*/ 0 h 97"/>
                    <a:gd name="T18" fmla="*/ 0 w 94"/>
                    <a:gd name="T19" fmla="*/ 0 h 97"/>
                    <a:gd name="T20" fmla="*/ 0 w 94"/>
                    <a:gd name="T21" fmla="*/ 0 h 97"/>
                    <a:gd name="T22" fmla="*/ 0 w 94"/>
                    <a:gd name="T23" fmla="*/ 0 h 97"/>
                    <a:gd name="T24" fmla="*/ 0 w 94"/>
                    <a:gd name="T25" fmla="*/ 0 h 97"/>
                    <a:gd name="T26" fmla="*/ 0 w 94"/>
                    <a:gd name="T27" fmla="*/ 0 h 97"/>
                    <a:gd name="T28" fmla="*/ 0 w 94"/>
                    <a:gd name="T29" fmla="*/ 0 h 97"/>
                    <a:gd name="T30" fmla="*/ 0 w 94"/>
                    <a:gd name="T31" fmla="*/ 0 h 9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4"/>
                    <a:gd name="T49" fmla="*/ 0 h 97"/>
                    <a:gd name="T50" fmla="*/ 94 w 94"/>
                    <a:gd name="T51" fmla="*/ 97 h 9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4" h="97">
                      <a:moveTo>
                        <a:pt x="31" y="0"/>
                      </a:moveTo>
                      <a:lnTo>
                        <a:pt x="4" y="20"/>
                      </a:lnTo>
                      <a:lnTo>
                        <a:pt x="5" y="18"/>
                      </a:lnTo>
                      <a:lnTo>
                        <a:pt x="0" y="25"/>
                      </a:lnTo>
                      <a:lnTo>
                        <a:pt x="1" y="24"/>
                      </a:lnTo>
                      <a:lnTo>
                        <a:pt x="3" y="22"/>
                      </a:lnTo>
                      <a:lnTo>
                        <a:pt x="78" y="95"/>
                      </a:lnTo>
                      <a:lnTo>
                        <a:pt x="85" y="89"/>
                      </a:lnTo>
                      <a:lnTo>
                        <a:pt x="90" y="82"/>
                      </a:lnTo>
                      <a:lnTo>
                        <a:pt x="89" y="83"/>
                      </a:lnTo>
                      <a:lnTo>
                        <a:pt x="94" y="77"/>
                      </a:lnTo>
                      <a:lnTo>
                        <a:pt x="68" y="97"/>
                      </a:lnTo>
                      <a:lnTo>
                        <a:pt x="31" y="0"/>
                      </a:lnTo>
                      <a:lnTo>
                        <a:pt x="15" y="6"/>
                      </a:lnTo>
                      <a:lnTo>
                        <a:pt x="5" y="2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28" name="Freeform 267"/>
                <p:cNvSpPr>
                  <a:spLocks/>
                </p:cNvSpPr>
                <p:nvPr/>
              </p:nvSpPr>
              <p:spPr bwMode="auto">
                <a:xfrm>
                  <a:off x="2866" y="1419"/>
                  <a:ext cx="15" cy="35"/>
                </a:xfrm>
                <a:custGeom>
                  <a:avLst/>
                  <a:gdLst>
                    <a:gd name="T0" fmla="*/ 0 w 44"/>
                    <a:gd name="T1" fmla="*/ 0 h 106"/>
                    <a:gd name="T2" fmla="*/ 0 w 44"/>
                    <a:gd name="T3" fmla="*/ 0 h 106"/>
                    <a:gd name="T4" fmla="*/ 0 w 44"/>
                    <a:gd name="T5" fmla="*/ 0 h 106"/>
                    <a:gd name="T6" fmla="*/ 0 w 44"/>
                    <a:gd name="T7" fmla="*/ 0 h 106"/>
                    <a:gd name="T8" fmla="*/ 0 w 44"/>
                    <a:gd name="T9" fmla="*/ 0 h 106"/>
                    <a:gd name="T10" fmla="*/ 0 w 44"/>
                    <a:gd name="T11" fmla="*/ 0 h 106"/>
                    <a:gd name="T12" fmla="*/ 0 w 44"/>
                    <a:gd name="T13" fmla="*/ 0 h 106"/>
                    <a:gd name="T14" fmla="*/ 0 w 44"/>
                    <a:gd name="T15" fmla="*/ 0 h 106"/>
                    <a:gd name="T16" fmla="*/ 0 w 44"/>
                    <a:gd name="T17" fmla="*/ 0 h 106"/>
                    <a:gd name="T18" fmla="*/ 0 w 44"/>
                    <a:gd name="T19" fmla="*/ 0 h 106"/>
                    <a:gd name="T20" fmla="*/ 0 w 44"/>
                    <a:gd name="T21" fmla="*/ 0 h 106"/>
                    <a:gd name="T22" fmla="*/ 0 w 44"/>
                    <a:gd name="T23" fmla="*/ 0 h 106"/>
                    <a:gd name="T24" fmla="*/ 0 w 44"/>
                    <a:gd name="T25" fmla="*/ 0 h 10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4"/>
                    <a:gd name="T40" fmla="*/ 0 h 106"/>
                    <a:gd name="T41" fmla="*/ 44 w 44"/>
                    <a:gd name="T42" fmla="*/ 106 h 10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4" h="106">
                      <a:moveTo>
                        <a:pt x="40" y="0"/>
                      </a:moveTo>
                      <a:lnTo>
                        <a:pt x="40" y="0"/>
                      </a:lnTo>
                      <a:lnTo>
                        <a:pt x="30" y="1"/>
                      </a:lnTo>
                      <a:lnTo>
                        <a:pt x="15" y="4"/>
                      </a:lnTo>
                      <a:lnTo>
                        <a:pt x="7" y="7"/>
                      </a:lnTo>
                      <a:lnTo>
                        <a:pt x="0" y="9"/>
                      </a:lnTo>
                      <a:lnTo>
                        <a:pt x="37" y="106"/>
                      </a:lnTo>
                      <a:lnTo>
                        <a:pt x="42" y="104"/>
                      </a:lnTo>
                      <a:lnTo>
                        <a:pt x="44" y="103"/>
                      </a:lnTo>
                      <a:lnTo>
                        <a:pt x="40" y="104"/>
                      </a:lnTo>
                      <a:lnTo>
                        <a:pt x="40" y="10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29" name="Freeform 268"/>
                <p:cNvSpPr>
                  <a:spLocks/>
                </p:cNvSpPr>
                <p:nvPr/>
              </p:nvSpPr>
              <p:spPr bwMode="auto">
                <a:xfrm>
                  <a:off x="2869" y="1419"/>
                  <a:ext cx="25" cy="35"/>
                </a:xfrm>
                <a:custGeom>
                  <a:avLst/>
                  <a:gdLst>
                    <a:gd name="T0" fmla="*/ 0 w 75"/>
                    <a:gd name="T1" fmla="*/ 0 h 106"/>
                    <a:gd name="T2" fmla="*/ 0 w 75"/>
                    <a:gd name="T3" fmla="*/ 0 h 106"/>
                    <a:gd name="T4" fmla="*/ 0 w 75"/>
                    <a:gd name="T5" fmla="*/ 0 h 106"/>
                    <a:gd name="T6" fmla="*/ 0 w 75"/>
                    <a:gd name="T7" fmla="*/ 0 h 106"/>
                    <a:gd name="T8" fmla="*/ 0 w 75"/>
                    <a:gd name="T9" fmla="*/ 0 h 106"/>
                    <a:gd name="T10" fmla="*/ 0 w 75"/>
                    <a:gd name="T11" fmla="*/ 0 h 106"/>
                    <a:gd name="T12" fmla="*/ 0 w 75"/>
                    <a:gd name="T13" fmla="*/ 0 h 106"/>
                    <a:gd name="T14" fmla="*/ 0 w 75"/>
                    <a:gd name="T15" fmla="*/ 0 h 106"/>
                    <a:gd name="T16" fmla="*/ 0 w 75"/>
                    <a:gd name="T17" fmla="*/ 0 h 106"/>
                    <a:gd name="T18" fmla="*/ 0 w 75"/>
                    <a:gd name="T19" fmla="*/ 0 h 106"/>
                    <a:gd name="T20" fmla="*/ 0 w 75"/>
                    <a:gd name="T21" fmla="*/ 0 h 106"/>
                    <a:gd name="T22" fmla="*/ 0 w 75"/>
                    <a:gd name="T23" fmla="*/ 0 h 106"/>
                    <a:gd name="T24" fmla="*/ 0 w 75"/>
                    <a:gd name="T25" fmla="*/ 0 h 106"/>
                    <a:gd name="T26" fmla="*/ 0 w 75"/>
                    <a:gd name="T27" fmla="*/ 0 h 106"/>
                    <a:gd name="T28" fmla="*/ 0 w 75"/>
                    <a:gd name="T29" fmla="*/ 0 h 106"/>
                    <a:gd name="T30" fmla="*/ 0 w 75"/>
                    <a:gd name="T31" fmla="*/ 0 h 10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5"/>
                    <a:gd name="T49" fmla="*/ 0 h 106"/>
                    <a:gd name="T50" fmla="*/ 75 w 75"/>
                    <a:gd name="T51" fmla="*/ 106 h 10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5" h="106">
                      <a:moveTo>
                        <a:pt x="75" y="17"/>
                      </a:moveTo>
                      <a:lnTo>
                        <a:pt x="37" y="1"/>
                      </a:lnTo>
                      <a:lnTo>
                        <a:pt x="59" y="7"/>
                      </a:lnTo>
                      <a:lnTo>
                        <a:pt x="52" y="4"/>
                      </a:lnTo>
                      <a:lnTo>
                        <a:pt x="33" y="0"/>
                      </a:lnTo>
                      <a:lnTo>
                        <a:pt x="32" y="0"/>
                      </a:lnTo>
                      <a:lnTo>
                        <a:pt x="32" y="105"/>
                      </a:lnTo>
                      <a:lnTo>
                        <a:pt x="33" y="105"/>
                      </a:lnTo>
                      <a:lnTo>
                        <a:pt x="19" y="101"/>
                      </a:lnTo>
                      <a:lnTo>
                        <a:pt x="13" y="100"/>
                      </a:lnTo>
                      <a:lnTo>
                        <a:pt x="37" y="106"/>
                      </a:lnTo>
                      <a:lnTo>
                        <a:pt x="0" y="90"/>
                      </a:lnTo>
                      <a:lnTo>
                        <a:pt x="75" y="17"/>
                      </a:lnTo>
                      <a:lnTo>
                        <a:pt x="59" y="2"/>
                      </a:lnTo>
                      <a:lnTo>
                        <a:pt x="37" y="1"/>
                      </a:lnTo>
                      <a:lnTo>
                        <a:pt x="75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30" name="Freeform 269"/>
                <p:cNvSpPr>
                  <a:spLocks/>
                </p:cNvSpPr>
                <p:nvPr/>
              </p:nvSpPr>
              <p:spPr bwMode="auto">
                <a:xfrm>
                  <a:off x="2867" y="1422"/>
                  <a:ext cx="72" cy="48"/>
                </a:xfrm>
                <a:custGeom>
                  <a:avLst/>
                  <a:gdLst>
                    <a:gd name="T0" fmla="*/ 0 w 216"/>
                    <a:gd name="T1" fmla="*/ 0 h 143"/>
                    <a:gd name="T2" fmla="*/ 0 w 216"/>
                    <a:gd name="T3" fmla="*/ 0 h 143"/>
                    <a:gd name="T4" fmla="*/ 0 w 216"/>
                    <a:gd name="T5" fmla="*/ 0 h 143"/>
                    <a:gd name="T6" fmla="*/ 0 w 216"/>
                    <a:gd name="T7" fmla="*/ 0 h 143"/>
                    <a:gd name="T8" fmla="*/ 0 w 216"/>
                    <a:gd name="T9" fmla="*/ 0 h 143"/>
                    <a:gd name="T10" fmla="*/ 0 w 216"/>
                    <a:gd name="T11" fmla="*/ 0 h 143"/>
                    <a:gd name="T12" fmla="*/ 0 w 216"/>
                    <a:gd name="T13" fmla="*/ 0 h 143"/>
                    <a:gd name="T14" fmla="*/ 0 w 216"/>
                    <a:gd name="T15" fmla="*/ 0 h 143"/>
                    <a:gd name="T16" fmla="*/ 0 w 216"/>
                    <a:gd name="T17" fmla="*/ 0 h 143"/>
                    <a:gd name="T18" fmla="*/ 0 w 216"/>
                    <a:gd name="T19" fmla="*/ 0 h 143"/>
                    <a:gd name="T20" fmla="*/ 0 w 216"/>
                    <a:gd name="T21" fmla="*/ 0 h 143"/>
                    <a:gd name="T22" fmla="*/ 0 w 216"/>
                    <a:gd name="T23" fmla="*/ 0 h 143"/>
                    <a:gd name="T24" fmla="*/ 0 w 216"/>
                    <a:gd name="T25" fmla="*/ 0 h 143"/>
                    <a:gd name="T26" fmla="*/ 0 w 216"/>
                    <a:gd name="T27" fmla="*/ 0 h 143"/>
                    <a:gd name="T28" fmla="*/ 0 w 216"/>
                    <a:gd name="T29" fmla="*/ 0 h 143"/>
                    <a:gd name="T30" fmla="*/ 0 w 216"/>
                    <a:gd name="T31" fmla="*/ 0 h 14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16"/>
                    <a:gd name="T49" fmla="*/ 0 h 143"/>
                    <a:gd name="T50" fmla="*/ 216 w 216"/>
                    <a:gd name="T51" fmla="*/ 143 h 14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16" h="143">
                      <a:moveTo>
                        <a:pt x="35" y="101"/>
                      </a:moveTo>
                      <a:lnTo>
                        <a:pt x="85" y="14"/>
                      </a:lnTo>
                      <a:lnTo>
                        <a:pt x="88" y="17"/>
                      </a:lnTo>
                      <a:lnTo>
                        <a:pt x="87" y="15"/>
                      </a:lnTo>
                      <a:lnTo>
                        <a:pt x="85" y="13"/>
                      </a:lnTo>
                      <a:lnTo>
                        <a:pt x="79" y="6"/>
                      </a:lnTo>
                      <a:lnTo>
                        <a:pt x="4" y="79"/>
                      </a:lnTo>
                      <a:lnTo>
                        <a:pt x="0" y="76"/>
                      </a:lnTo>
                      <a:lnTo>
                        <a:pt x="2" y="78"/>
                      </a:lnTo>
                      <a:lnTo>
                        <a:pt x="3" y="80"/>
                      </a:lnTo>
                      <a:lnTo>
                        <a:pt x="10" y="87"/>
                      </a:lnTo>
                      <a:lnTo>
                        <a:pt x="60" y="0"/>
                      </a:lnTo>
                      <a:lnTo>
                        <a:pt x="35" y="101"/>
                      </a:lnTo>
                      <a:lnTo>
                        <a:pt x="216" y="143"/>
                      </a:lnTo>
                      <a:lnTo>
                        <a:pt x="85" y="14"/>
                      </a:lnTo>
                      <a:lnTo>
                        <a:pt x="35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31" name="Freeform 270"/>
                <p:cNvSpPr>
                  <a:spLocks/>
                </p:cNvSpPr>
                <p:nvPr/>
              </p:nvSpPr>
              <p:spPr bwMode="auto">
                <a:xfrm>
                  <a:off x="2865" y="1409"/>
                  <a:ext cx="29" cy="47"/>
                </a:xfrm>
                <a:custGeom>
                  <a:avLst/>
                  <a:gdLst>
                    <a:gd name="T0" fmla="*/ 0 w 86"/>
                    <a:gd name="T1" fmla="*/ 0 h 140"/>
                    <a:gd name="T2" fmla="*/ 0 w 86"/>
                    <a:gd name="T3" fmla="*/ 0 h 140"/>
                    <a:gd name="T4" fmla="*/ 0 w 86"/>
                    <a:gd name="T5" fmla="*/ 0 h 140"/>
                    <a:gd name="T6" fmla="*/ 0 w 86"/>
                    <a:gd name="T7" fmla="*/ 0 h 140"/>
                    <a:gd name="T8" fmla="*/ 0 w 86"/>
                    <a:gd name="T9" fmla="*/ 0 h 140"/>
                    <a:gd name="T10" fmla="*/ 0 w 86"/>
                    <a:gd name="T11" fmla="*/ 0 h 140"/>
                    <a:gd name="T12" fmla="*/ 0 w 86"/>
                    <a:gd name="T13" fmla="*/ 0 h 140"/>
                    <a:gd name="T14" fmla="*/ 0 w 86"/>
                    <a:gd name="T15" fmla="*/ 0 h 140"/>
                    <a:gd name="T16" fmla="*/ 0 w 86"/>
                    <a:gd name="T17" fmla="*/ 0 h 140"/>
                    <a:gd name="T18" fmla="*/ 0 w 86"/>
                    <a:gd name="T19" fmla="*/ 0 h 140"/>
                    <a:gd name="T20" fmla="*/ 0 w 86"/>
                    <a:gd name="T21" fmla="*/ 0 h 140"/>
                    <a:gd name="T22" fmla="*/ 0 w 86"/>
                    <a:gd name="T23" fmla="*/ 0 h 140"/>
                    <a:gd name="T24" fmla="*/ 0 w 86"/>
                    <a:gd name="T25" fmla="*/ 0 h 140"/>
                    <a:gd name="T26" fmla="*/ 0 w 86"/>
                    <a:gd name="T27" fmla="*/ 0 h 140"/>
                    <a:gd name="T28" fmla="*/ 0 w 86"/>
                    <a:gd name="T29" fmla="*/ 0 h 140"/>
                    <a:gd name="T30" fmla="*/ 0 w 86"/>
                    <a:gd name="T31" fmla="*/ 0 h 14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6"/>
                    <a:gd name="T49" fmla="*/ 0 h 140"/>
                    <a:gd name="T50" fmla="*/ 86 w 86"/>
                    <a:gd name="T51" fmla="*/ 140 h 14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6" h="140">
                      <a:moveTo>
                        <a:pt x="82" y="115"/>
                      </a:moveTo>
                      <a:lnTo>
                        <a:pt x="0" y="113"/>
                      </a:lnTo>
                      <a:lnTo>
                        <a:pt x="8" y="120"/>
                      </a:lnTo>
                      <a:lnTo>
                        <a:pt x="11" y="123"/>
                      </a:lnTo>
                      <a:lnTo>
                        <a:pt x="23" y="133"/>
                      </a:lnTo>
                      <a:lnTo>
                        <a:pt x="41" y="140"/>
                      </a:lnTo>
                      <a:lnTo>
                        <a:pt x="66" y="39"/>
                      </a:lnTo>
                      <a:lnTo>
                        <a:pt x="78" y="44"/>
                      </a:lnTo>
                      <a:lnTo>
                        <a:pt x="86" y="50"/>
                      </a:lnTo>
                      <a:lnTo>
                        <a:pt x="83" y="47"/>
                      </a:lnTo>
                      <a:lnTo>
                        <a:pt x="84" y="48"/>
                      </a:lnTo>
                      <a:lnTo>
                        <a:pt x="3" y="46"/>
                      </a:lnTo>
                      <a:lnTo>
                        <a:pt x="84" y="48"/>
                      </a:lnTo>
                      <a:lnTo>
                        <a:pt x="44" y="0"/>
                      </a:lnTo>
                      <a:lnTo>
                        <a:pt x="3" y="46"/>
                      </a:lnTo>
                      <a:lnTo>
                        <a:pt x="82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32" name="Freeform 271"/>
                <p:cNvSpPr>
                  <a:spLocks/>
                </p:cNvSpPr>
                <p:nvPr/>
              </p:nvSpPr>
              <p:spPr bwMode="auto">
                <a:xfrm>
                  <a:off x="2650" y="1385"/>
                  <a:ext cx="35" cy="46"/>
                </a:xfrm>
                <a:custGeom>
                  <a:avLst/>
                  <a:gdLst>
                    <a:gd name="T0" fmla="*/ 0 w 106"/>
                    <a:gd name="T1" fmla="*/ 0 h 138"/>
                    <a:gd name="T2" fmla="*/ 0 w 106"/>
                    <a:gd name="T3" fmla="*/ 0 h 138"/>
                    <a:gd name="T4" fmla="*/ 0 w 106"/>
                    <a:gd name="T5" fmla="*/ 0 h 138"/>
                    <a:gd name="T6" fmla="*/ 0 w 106"/>
                    <a:gd name="T7" fmla="*/ 0 h 138"/>
                    <a:gd name="T8" fmla="*/ 0 w 106"/>
                    <a:gd name="T9" fmla="*/ 0 h 138"/>
                    <a:gd name="T10" fmla="*/ 0 w 106"/>
                    <a:gd name="T11" fmla="*/ 0 h 138"/>
                    <a:gd name="T12" fmla="*/ 0 w 106"/>
                    <a:gd name="T13" fmla="*/ 0 h 138"/>
                    <a:gd name="T14" fmla="*/ 0 w 106"/>
                    <a:gd name="T15" fmla="*/ 0 h 138"/>
                    <a:gd name="T16" fmla="*/ 0 w 106"/>
                    <a:gd name="T17" fmla="*/ 0 h 138"/>
                    <a:gd name="T18" fmla="*/ 0 w 106"/>
                    <a:gd name="T19" fmla="*/ 0 h 138"/>
                    <a:gd name="T20" fmla="*/ 0 w 106"/>
                    <a:gd name="T21" fmla="*/ 0 h 138"/>
                    <a:gd name="T22" fmla="*/ 0 w 106"/>
                    <a:gd name="T23" fmla="*/ 0 h 138"/>
                    <a:gd name="T24" fmla="*/ 0 w 106"/>
                    <a:gd name="T25" fmla="*/ 0 h 138"/>
                    <a:gd name="T26" fmla="*/ 0 w 106"/>
                    <a:gd name="T27" fmla="*/ 0 h 138"/>
                    <a:gd name="T28" fmla="*/ 0 w 106"/>
                    <a:gd name="T29" fmla="*/ 0 h 138"/>
                    <a:gd name="T30" fmla="*/ 0 w 106"/>
                    <a:gd name="T31" fmla="*/ 0 h 1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6"/>
                    <a:gd name="T49" fmla="*/ 0 h 138"/>
                    <a:gd name="T50" fmla="*/ 106 w 106"/>
                    <a:gd name="T51" fmla="*/ 138 h 1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6" h="138">
                      <a:moveTo>
                        <a:pt x="32" y="111"/>
                      </a:moveTo>
                      <a:lnTo>
                        <a:pt x="106" y="70"/>
                      </a:lnTo>
                      <a:lnTo>
                        <a:pt x="99" y="33"/>
                      </a:lnTo>
                      <a:lnTo>
                        <a:pt x="79" y="11"/>
                      </a:lnTo>
                      <a:lnTo>
                        <a:pt x="68" y="4"/>
                      </a:lnTo>
                      <a:lnTo>
                        <a:pt x="61" y="0"/>
                      </a:lnTo>
                      <a:lnTo>
                        <a:pt x="5" y="89"/>
                      </a:lnTo>
                      <a:lnTo>
                        <a:pt x="11" y="93"/>
                      </a:lnTo>
                      <a:lnTo>
                        <a:pt x="15" y="94"/>
                      </a:lnTo>
                      <a:lnTo>
                        <a:pt x="5" y="82"/>
                      </a:lnTo>
                      <a:lnTo>
                        <a:pt x="0" y="58"/>
                      </a:lnTo>
                      <a:lnTo>
                        <a:pt x="74" y="16"/>
                      </a:lnTo>
                      <a:lnTo>
                        <a:pt x="32" y="111"/>
                      </a:lnTo>
                      <a:lnTo>
                        <a:pt x="98" y="138"/>
                      </a:lnTo>
                      <a:lnTo>
                        <a:pt x="106" y="70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33" name="Freeform 272"/>
                <p:cNvSpPr>
                  <a:spLocks/>
                </p:cNvSpPr>
                <p:nvPr/>
              </p:nvSpPr>
              <p:spPr bwMode="auto">
                <a:xfrm>
                  <a:off x="2566" y="1369"/>
                  <a:ext cx="109" cy="53"/>
                </a:xfrm>
                <a:custGeom>
                  <a:avLst/>
                  <a:gdLst>
                    <a:gd name="T0" fmla="*/ 0 w 325"/>
                    <a:gd name="T1" fmla="*/ 0 h 158"/>
                    <a:gd name="T2" fmla="*/ 0 w 325"/>
                    <a:gd name="T3" fmla="*/ 0 h 158"/>
                    <a:gd name="T4" fmla="*/ 0 w 325"/>
                    <a:gd name="T5" fmla="*/ 0 h 158"/>
                    <a:gd name="T6" fmla="*/ 0 w 325"/>
                    <a:gd name="T7" fmla="*/ 0 h 158"/>
                    <a:gd name="T8" fmla="*/ 0 w 325"/>
                    <a:gd name="T9" fmla="*/ 0 h 158"/>
                    <a:gd name="T10" fmla="*/ 0 w 325"/>
                    <a:gd name="T11" fmla="*/ 0 h 158"/>
                    <a:gd name="T12" fmla="*/ 0 w 325"/>
                    <a:gd name="T13" fmla="*/ 0 h 158"/>
                    <a:gd name="T14" fmla="*/ 0 w 325"/>
                    <a:gd name="T15" fmla="*/ 0 h 158"/>
                    <a:gd name="T16" fmla="*/ 0 w 325"/>
                    <a:gd name="T17" fmla="*/ 0 h 158"/>
                    <a:gd name="T18" fmla="*/ 0 w 325"/>
                    <a:gd name="T19" fmla="*/ 0 h 158"/>
                    <a:gd name="T20" fmla="*/ 0 w 325"/>
                    <a:gd name="T21" fmla="*/ 0 h 158"/>
                    <a:gd name="T22" fmla="*/ 0 w 325"/>
                    <a:gd name="T23" fmla="*/ 0 h 158"/>
                    <a:gd name="T24" fmla="*/ 0 w 325"/>
                    <a:gd name="T25" fmla="*/ 0 h 158"/>
                    <a:gd name="T26" fmla="*/ 0 w 325"/>
                    <a:gd name="T27" fmla="*/ 0 h 158"/>
                    <a:gd name="T28" fmla="*/ 0 w 325"/>
                    <a:gd name="T29" fmla="*/ 0 h 158"/>
                    <a:gd name="T30" fmla="*/ 0 w 325"/>
                    <a:gd name="T31" fmla="*/ 0 h 158"/>
                    <a:gd name="T32" fmla="*/ 0 w 325"/>
                    <a:gd name="T33" fmla="*/ 0 h 158"/>
                    <a:gd name="T34" fmla="*/ 0 w 325"/>
                    <a:gd name="T35" fmla="*/ 0 h 158"/>
                    <a:gd name="T36" fmla="*/ 0 w 325"/>
                    <a:gd name="T37" fmla="*/ 0 h 158"/>
                    <a:gd name="T38" fmla="*/ 0 w 325"/>
                    <a:gd name="T39" fmla="*/ 0 h 158"/>
                    <a:gd name="T40" fmla="*/ 0 w 325"/>
                    <a:gd name="T41" fmla="*/ 0 h 158"/>
                    <a:gd name="T42" fmla="*/ 0 w 325"/>
                    <a:gd name="T43" fmla="*/ 0 h 158"/>
                    <a:gd name="T44" fmla="*/ 0 w 325"/>
                    <a:gd name="T45" fmla="*/ 0 h 158"/>
                    <a:gd name="T46" fmla="*/ 0 w 325"/>
                    <a:gd name="T47" fmla="*/ 0 h 15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25"/>
                    <a:gd name="T73" fmla="*/ 0 h 158"/>
                    <a:gd name="T74" fmla="*/ 325 w 325"/>
                    <a:gd name="T75" fmla="*/ 158 h 15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25" h="158">
                      <a:moveTo>
                        <a:pt x="277" y="39"/>
                      </a:moveTo>
                      <a:lnTo>
                        <a:pt x="240" y="134"/>
                      </a:lnTo>
                      <a:lnTo>
                        <a:pt x="237" y="132"/>
                      </a:lnTo>
                      <a:lnTo>
                        <a:pt x="234" y="129"/>
                      </a:lnTo>
                      <a:lnTo>
                        <a:pt x="245" y="138"/>
                      </a:lnTo>
                      <a:lnTo>
                        <a:pt x="250" y="141"/>
                      </a:lnTo>
                      <a:lnTo>
                        <a:pt x="253" y="143"/>
                      </a:lnTo>
                      <a:lnTo>
                        <a:pt x="260" y="147"/>
                      </a:lnTo>
                      <a:lnTo>
                        <a:pt x="271" y="153"/>
                      </a:lnTo>
                      <a:lnTo>
                        <a:pt x="283" y="158"/>
                      </a:lnTo>
                      <a:lnTo>
                        <a:pt x="325" y="63"/>
                      </a:lnTo>
                      <a:lnTo>
                        <a:pt x="319" y="60"/>
                      </a:lnTo>
                      <a:lnTo>
                        <a:pt x="315" y="58"/>
                      </a:lnTo>
                      <a:lnTo>
                        <a:pt x="311" y="56"/>
                      </a:lnTo>
                      <a:lnTo>
                        <a:pt x="306" y="52"/>
                      </a:lnTo>
                      <a:lnTo>
                        <a:pt x="303" y="51"/>
                      </a:lnTo>
                      <a:lnTo>
                        <a:pt x="309" y="56"/>
                      </a:lnTo>
                      <a:lnTo>
                        <a:pt x="302" y="49"/>
                      </a:lnTo>
                      <a:lnTo>
                        <a:pt x="295" y="45"/>
                      </a:lnTo>
                      <a:lnTo>
                        <a:pt x="258" y="140"/>
                      </a:lnTo>
                      <a:lnTo>
                        <a:pt x="277" y="39"/>
                      </a:lnTo>
                      <a:lnTo>
                        <a:pt x="0" y="0"/>
                      </a:lnTo>
                      <a:lnTo>
                        <a:pt x="240" y="134"/>
                      </a:lnTo>
                      <a:lnTo>
                        <a:pt x="277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34" name="Freeform 273"/>
                <p:cNvSpPr>
                  <a:spLocks/>
                </p:cNvSpPr>
                <p:nvPr/>
              </p:nvSpPr>
              <p:spPr bwMode="auto">
                <a:xfrm>
                  <a:off x="2652" y="1382"/>
                  <a:ext cx="18" cy="35"/>
                </a:xfrm>
                <a:custGeom>
                  <a:avLst/>
                  <a:gdLst>
                    <a:gd name="T0" fmla="*/ 0 w 56"/>
                    <a:gd name="T1" fmla="*/ 0 h 105"/>
                    <a:gd name="T2" fmla="*/ 0 w 56"/>
                    <a:gd name="T3" fmla="*/ 0 h 105"/>
                    <a:gd name="T4" fmla="*/ 0 w 56"/>
                    <a:gd name="T5" fmla="*/ 0 h 105"/>
                    <a:gd name="T6" fmla="*/ 0 w 56"/>
                    <a:gd name="T7" fmla="*/ 0 h 105"/>
                    <a:gd name="T8" fmla="*/ 0 w 56"/>
                    <a:gd name="T9" fmla="*/ 0 h 105"/>
                    <a:gd name="T10" fmla="*/ 0 w 56"/>
                    <a:gd name="T11" fmla="*/ 0 h 105"/>
                    <a:gd name="T12" fmla="*/ 0 w 56"/>
                    <a:gd name="T13" fmla="*/ 0 h 105"/>
                    <a:gd name="T14" fmla="*/ 0 w 56"/>
                    <a:gd name="T15" fmla="*/ 0 h 105"/>
                    <a:gd name="T16" fmla="*/ 0 w 56"/>
                    <a:gd name="T17" fmla="*/ 0 h 105"/>
                    <a:gd name="T18" fmla="*/ 0 w 56"/>
                    <a:gd name="T19" fmla="*/ 0 h 105"/>
                    <a:gd name="T20" fmla="*/ 0 w 56"/>
                    <a:gd name="T21" fmla="*/ 0 h 105"/>
                    <a:gd name="T22" fmla="*/ 0 w 56"/>
                    <a:gd name="T23" fmla="*/ 0 h 105"/>
                    <a:gd name="T24" fmla="*/ 0 w 56"/>
                    <a:gd name="T25" fmla="*/ 0 h 105"/>
                    <a:gd name="T26" fmla="*/ 0 w 56"/>
                    <a:gd name="T27" fmla="*/ 0 h 105"/>
                    <a:gd name="T28" fmla="*/ 0 w 56"/>
                    <a:gd name="T29" fmla="*/ 0 h 105"/>
                    <a:gd name="T30" fmla="*/ 0 w 56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6"/>
                    <a:gd name="T49" fmla="*/ 0 h 105"/>
                    <a:gd name="T50" fmla="*/ 56 w 56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6" h="105">
                      <a:moveTo>
                        <a:pt x="56" y="9"/>
                      </a:moveTo>
                      <a:lnTo>
                        <a:pt x="37" y="2"/>
                      </a:lnTo>
                      <a:lnTo>
                        <a:pt x="30" y="1"/>
                      </a:lnTo>
                      <a:lnTo>
                        <a:pt x="20" y="0"/>
                      </a:lnTo>
                      <a:lnTo>
                        <a:pt x="22" y="1"/>
                      </a:lnTo>
                      <a:lnTo>
                        <a:pt x="21" y="1"/>
                      </a:lnTo>
                      <a:lnTo>
                        <a:pt x="2" y="102"/>
                      </a:lnTo>
                      <a:lnTo>
                        <a:pt x="10" y="104"/>
                      </a:lnTo>
                      <a:lnTo>
                        <a:pt x="20" y="105"/>
                      </a:lnTo>
                      <a:lnTo>
                        <a:pt x="18" y="104"/>
                      </a:lnTo>
                      <a:lnTo>
                        <a:pt x="20" y="105"/>
                      </a:lnTo>
                      <a:lnTo>
                        <a:pt x="0" y="98"/>
                      </a:lnTo>
                      <a:lnTo>
                        <a:pt x="56" y="9"/>
                      </a:lnTo>
                      <a:lnTo>
                        <a:pt x="47" y="4"/>
                      </a:lnTo>
                      <a:lnTo>
                        <a:pt x="37" y="2"/>
                      </a:lnTo>
                      <a:lnTo>
                        <a:pt x="56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35" name="Freeform 274"/>
                <p:cNvSpPr>
                  <a:spLocks/>
                </p:cNvSpPr>
                <p:nvPr/>
              </p:nvSpPr>
              <p:spPr bwMode="auto">
                <a:xfrm>
                  <a:off x="2841" y="1194"/>
                  <a:ext cx="108" cy="81"/>
                </a:xfrm>
                <a:custGeom>
                  <a:avLst/>
                  <a:gdLst>
                    <a:gd name="T0" fmla="*/ 0 w 325"/>
                    <a:gd name="T1" fmla="*/ 0 h 243"/>
                    <a:gd name="T2" fmla="*/ 0 w 325"/>
                    <a:gd name="T3" fmla="*/ 0 h 243"/>
                    <a:gd name="T4" fmla="*/ 0 w 325"/>
                    <a:gd name="T5" fmla="*/ 0 h 243"/>
                    <a:gd name="T6" fmla="*/ 0 w 325"/>
                    <a:gd name="T7" fmla="*/ 0 h 243"/>
                    <a:gd name="T8" fmla="*/ 0 w 325"/>
                    <a:gd name="T9" fmla="*/ 0 h 243"/>
                    <a:gd name="T10" fmla="*/ 0 w 325"/>
                    <a:gd name="T11" fmla="*/ 0 h 243"/>
                    <a:gd name="T12" fmla="*/ 0 w 325"/>
                    <a:gd name="T13" fmla="*/ 0 h 243"/>
                    <a:gd name="T14" fmla="*/ 0 w 325"/>
                    <a:gd name="T15" fmla="*/ 0 h 243"/>
                    <a:gd name="T16" fmla="*/ 0 w 325"/>
                    <a:gd name="T17" fmla="*/ 0 h 243"/>
                    <a:gd name="T18" fmla="*/ 0 w 325"/>
                    <a:gd name="T19" fmla="*/ 0 h 243"/>
                    <a:gd name="T20" fmla="*/ 0 w 325"/>
                    <a:gd name="T21" fmla="*/ 0 h 243"/>
                    <a:gd name="T22" fmla="*/ 0 w 325"/>
                    <a:gd name="T23" fmla="*/ 0 h 243"/>
                    <a:gd name="T24" fmla="*/ 0 w 325"/>
                    <a:gd name="T25" fmla="*/ 0 h 243"/>
                    <a:gd name="T26" fmla="*/ 0 w 325"/>
                    <a:gd name="T27" fmla="*/ 0 h 243"/>
                    <a:gd name="T28" fmla="*/ 0 w 325"/>
                    <a:gd name="T29" fmla="*/ 0 h 243"/>
                    <a:gd name="T30" fmla="*/ 0 w 325"/>
                    <a:gd name="T31" fmla="*/ 0 h 243"/>
                    <a:gd name="T32" fmla="*/ 0 w 325"/>
                    <a:gd name="T33" fmla="*/ 0 h 243"/>
                    <a:gd name="T34" fmla="*/ 0 w 325"/>
                    <a:gd name="T35" fmla="*/ 0 h 243"/>
                    <a:gd name="T36" fmla="*/ 0 w 325"/>
                    <a:gd name="T37" fmla="*/ 0 h 243"/>
                    <a:gd name="T38" fmla="*/ 0 w 325"/>
                    <a:gd name="T39" fmla="*/ 0 h 243"/>
                    <a:gd name="T40" fmla="*/ 0 w 325"/>
                    <a:gd name="T41" fmla="*/ 0 h 243"/>
                    <a:gd name="T42" fmla="*/ 0 w 325"/>
                    <a:gd name="T43" fmla="*/ 0 h 243"/>
                    <a:gd name="T44" fmla="*/ 0 w 325"/>
                    <a:gd name="T45" fmla="*/ 0 h 243"/>
                    <a:gd name="T46" fmla="*/ 0 w 325"/>
                    <a:gd name="T47" fmla="*/ 0 h 24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25"/>
                    <a:gd name="T73" fmla="*/ 0 h 243"/>
                    <a:gd name="T74" fmla="*/ 325 w 325"/>
                    <a:gd name="T75" fmla="*/ 243 h 24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25" h="243">
                      <a:moveTo>
                        <a:pt x="243" y="93"/>
                      </a:moveTo>
                      <a:lnTo>
                        <a:pt x="186" y="178"/>
                      </a:lnTo>
                      <a:lnTo>
                        <a:pt x="194" y="186"/>
                      </a:lnTo>
                      <a:lnTo>
                        <a:pt x="204" y="195"/>
                      </a:lnTo>
                      <a:lnTo>
                        <a:pt x="212" y="202"/>
                      </a:lnTo>
                      <a:lnTo>
                        <a:pt x="220" y="210"/>
                      </a:lnTo>
                      <a:lnTo>
                        <a:pt x="231" y="219"/>
                      </a:lnTo>
                      <a:lnTo>
                        <a:pt x="239" y="227"/>
                      </a:lnTo>
                      <a:lnTo>
                        <a:pt x="250" y="236"/>
                      </a:lnTo>
                      <a:lnTo>
                        <a:pt x="260" y="243"/>
                      </a:lnTo>
                      <a:lnTo>
                        <a:pt x="325" y="162"/>
                      </a:lnTo>
                      <a:lnTo>
                        <a:pt x="316" y="155"/>
                      </a:lnTo>
                      <a:lnTo>
                        <a:pt x="310" y="149"/>
                      </a:lnTo>
                      <a:lnTo>
                        <a:pt x="302" y="143"/>
                      </a:lnTo>
                      <a:lnTo>
                        <a:pt x="293" y="136"/>
                      </a:lnTo>
                      <a:lnTo>
                        <a:pt x="285" y="128"/>
                      </a:lnTo>
                      <a:lnTo>
                        <a:pt x="277" y="121"/>
                      </a:lnTo>
                      <a:lnTo>
                        <a:pt x="269" y="114"/>
                      </a:lnTo>
                      <a:lnTo>
                        <a:pt x="261" y="106"/>
                      </a:lnTo>
                      <a:lnTo>
                        <a:pt x="204" y="190"/>
                      </a:lnTo>
                      <a:lnTo>
                        <a:pt x="243" y="93"/>
                      </a:lnTo>
                      <a:lnTo>
                        <a:pt x="0" y="0"/>
                      </a:lnTo>
                      <a:lnTo>
                        <a:pt x="186" y="178"/>
                      </a:lnTo>
                      <a:lnTo>
                        <a:pt x="243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36" name="Freeform 275"/>
                <p:cNvSpPr>
                  <a:spLocks/>
                </p:cNvSpPr>
                <p:nvPr/>
              </p:nvSpPr>
              <p:spPr bwMode="auto">
                <a:xfrm>
                  <a:off x="2909" y="1225"/>
                  <a:ext cx="59" cy="80"/>
                </a:xfrm>
                <a:custGeom>
                  <a:avLst/>
                  <a:gdLst>
                    <a:gd name="T0" fmla="*/ 0 w 177"/>
                    <a:gd name="T1" fmla="*/ 0 h 240"/>
                    <a:gd name="T2" fmla="*/ 0 w 177"/>
                    <a:gd name="T3" fmla="*/ 0 h 240"/>
                    <a:gd name="T4" fmla="*/ 0 w 177"/>
                    <a:gd name="T5" fmla="*/ 0 h 240"/>
                    <a:gd name="T6" fmla="*/ 0 w 177"/>
                    <a:gd name="T7" fmla="*/ 0 h 240"/>
                    <a:gd name="T8" fmla="*/ 0 w 177"/>
                    <a:gd name="T9" fmla="*/ 0 h 240"/>
                    <a:gd name="T10" fmla="*/ 0 w 177"/>
                    <a:gd name="T11" fmla="*/ 0 h 240"/>
                    <a:gd name="T12" fmla="*/ 0 w 177"/>
                    <a:gd name="T13" fmla="*/ 0 h 240"/>
                    <a:gd name="T14" fmla="*/ 0 w 177"/>
                    <a:gd name="T15" fmla="*/ 0 h 240"/>
                    <a:gd name="T16" fmla="*/ 0 w 177"/>
                    <a:gd name="T17" fmla="*/ 0 h 240"/>
                    <a:gd name="T18" fmla="*/ 0 w 177"/>
                    <a:gd name="T19" fmla="*/ 0 h 240"/>
                    <a:gd name="T20" fmla="*/ 0 w 177"/>
                    <a:gd name="T21" fmla="*/ 0 h 240"/>
                    <a:gd name="T22" fmla="*/ 0 w 177"/>
                    <a:gd name="T23" fmla="*/ 0 h 240"/>
                    <a:gd name="T24" fmla="*/ 0 w 177"/>
                    <a:gd name="T25" fmla="*/ 0 h 240"/>
                    <a:gd name="T26" fmla="*/ 0 w 177"/>
                    <a:gd name="T27" fmla="*/ 0 h 240"/>
                    <a:gd name="T28" fmla="*/ 0 w 177"/>
                    <a:gd name="T29" fmla="*/ 0 h 240"/>
                    <a:gd name="T30" fmla="*/ 0 w 177"/>
                    <a:gd name="T31" fmla="*/ 0 h 240"/>
                    <a:gd name="T32" fmla="*/ 0 w 177"/>
                    <a:gd name="T33" fmla="*/ 0 h 240"/>
                    <a:gd name="T34" fmla="*/ 0 w 177"/>
                    <a:gd name="T35" fmla="*/ 0 h 240"/>
                    <a:gd name="T36" fmla="*/ 0 w 177"/>
                    <a:gd name="T37" fmla="*/ 0 h 240"/>
                    <a:gd name="T38" fmla="*/ 0 w 177"/>
                    <a:gd name="T39" fmla="*/ 0 h 240"/>
                    <a:gd name="T40" fmla="*/ 0 w 177"/>
                    <a:gd name="T41" fmla="*/ 0 h 240"/>
                    <a:gd name="T42" fmla="*/ 0 w 177"/>
                    <a:gd name="T43" fmla="*/ 0 h 240"/>
                    <a:gd name="T44" fmla="*/ 0 w 177"/>
                    <a:gd name="T45" fmla="*/ 0 h 240"/>
                    <a:gd name="T46" fmla="*/ 0 w 177"/>
                    <a:gd name="T47" fmla="*/ 0 h 24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77"/>
                    <a:gd name="T73" fmla="*/ 0 h 240"/>
                    <a:gd name="T74" fmla="*/ 177 w 177"/>
                    <a:gd name="T75" fmla="*/ 240 h 24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77" h="240">
                      <a:moveTo>
                        <a:pt x="56" y="150"/>
                      </a:moveTo>
                      <a:lnTo>
                        <a:pt x="141" y="97"/>
                      </a:lnTo>
                      <a:lnTo>
                        <a:pt x="134" y="81"/>
                      </a:lnTo>
                      <a:lnTo>
                        <a:pt x="128" y="67"/>
                      </a:lnTo>
                      <a:lnTo>
                        <a:pt x="119" y="53"/>
                      </a:lnTo>
                      <a:lnTo>
                        <a:pt x="105" y="39"/>
                      </a:lnTo>
                      <a:lnTo>
                        <a:pt x="89" y="27"/>
                      </a:lnTo>
                      <a:lnTo>
                        <a:pt x="76" y="18"/>
                      </a:lnTo>
                      <a:lnTo>
                        <a:pt x="58" y="8"/>
                      </a:lnTo>
                      <a:lnTo>
                        <a:pt x="39" y="0"/>
                      </a:lnTo>
                      <a:lnTo>
                        <a:pt x="0" y="97"/>
                      </a:lnTo>
                      <a:lnTo>
                        <a:pt x="12" y="101"/>
                      </a:lnTo>
                      <a:lnTo>
                        <a:pt x="20" y="106"/>
                      </a:lnTo>
                      <a:lnTo>
                        <a:pt x="29" y="111"/>
                      </a:lnTo>
                      <a:lnTo>
                        <a:pt x="32" y="113"/>
                      </a:lnTo>
                      <a:lnTo>
                        <a:pt x="33" y="115"/>
                      </a:lnTo>
                      <a:lnTo>
                        <a:pt x="34" y="117"/>
                      </a:lnTo>
                      <a:lnTo>
                        <a:pt x="36" y="119"/>
                      </a:lnTo>
                      <a:lnTo>
                        <a:pt x="36" y="121"/>
                      </a:lnTo>
                      <a:lnTo>
                        <a:pt x="121" y="69"/>
                      </a:lnTo>
                      <a:lnTo>
                        <a:pt x="56" y="150"/>
                      </a:lnTo>
                      <a:lnTo>
                        <a:pt x="177" y="240"/>
                      </a:lnTo>
                      <a:lnTo>
                        <a:pt x="141" y="97"/>
                      </a:lnTo>
                      <a:lnTo>
                        <a:pt x="56" y="1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37" name="Freeform 276"/>
                <p:cNvSpPr>
                  <a:spLocks/>
                </p:cNvSpPr>
                <p:nvPr/>
              </p:nvSpPr>
              <p:spPr bwMode="auto">
                <a:xfrm>
                  <a:off x="2871" y="1198"/>
                  <a:ext cx="41" cy="42"/>
                </a:xfrm>
                <a:custGeom>
                  <a:avLst/>
                  <a:gdLst>
                    <a:gd name="T0" fmla="*/ 0 w 122"/>
                    <a:gd name="T1" fmla="*/ 0 h 125"/>
                    <a:gd name="T2" fmla="*/ 0 w 122"/>
                    <a:gd name="T3" fmla="*/ 0 h 125"/>
                    <a:gd name="T4" fmla="*/ 0 w 122"/>
                    <a:gd name="T5" fmla="*/ 0 h 125"/>
                    <a:gd name="T6" fmla="*/ 0 w 122"/>
                    <a:gd name="T7" fmla="*/ 0 h 125"/>
                    <a:gd name="T8" fmla="*/ 0 w 122"/>
                    <a:gd name="T9" fmla="*/ 0 h 125"/>
                    <a:gd name="T10" fmla="*/ 0 w 122"/>
                    <a:gd name="T11" fmla="*/ 0 h 125"/>
                    <a:gd name="T12" fmla="*/ 0 w 122"/>
                    <a:gd name="T13" fmla="*/ 0 h 125"/>
                    <a:gd name="T14" fmla="*/ 0 w 122"/>
                    <a:gd name="T15" fmla="*/ 0 h 125"/>
                    <a:gd name="T16" fmla="*/ 0 w 122"/>
                    <a:gd name="T17" fmla="*/ 0 h 125"/>
                    <a:gd name="T18" fmla="*/ 0 w 122"/>
                    <a:gd name="T19" fmla="*/ 0 h 125"/>
                    <a:gd name="T20" fmla="*/ 0 w 122"/>
                    <a:gd name="T21" fmla="*/ 0 h 125"/>
                    <a:gd name="T22" fmla="*/ 0 w 122"/>
                    <a:gd name="T23" fmla="*/ 0 h 125"/>
                    <a:gd name="T24" fmla="*/ 0 w 122"/>
                    <a:gd name="T25" fmla="*/ 0 h 125"/>
                    <a:gd name="T26" fmla="*/ 0 w 122"/>
                    <a:gd name="T27" fmla="*/ 0 h 125"/>
                    <a:gd name="T28" fmla="*/ 0 w 122"/>
                    <a:gd name="T29" fmla="*/ 0 h 125"/>
                    <a:gd name="T30" fmla="*/ 0 w 122"/>
                    <a:gd name="T31" fmla="*/ 0 h 125"/>
                    <a:gd name="T32" fmla="*/ 0 w 122"/>
                    <a:gd name="T33" fmla="*/ 0 h 125"/>
                    <a:gd name="T34" fmla="*/ 0 w 122"/>
                    <a:gd name="T35" fmla="*/ 0 h 125"/>
                    <a:gd name="T36" fmla="*/ 0 w 122"/>
                    <a:gd name="T37" fmla="*/ 0 h 125"/>
                    <a:gd name="T38" fmla="*/ 0 w 122"/>
                    <a:gd name="T39" fmla="*/ 0 h 125"/>
                    <a:gd name="T40" fmla="*/ 0 w 122"/>
                    <a:gd name="T41" fmla="*/ 0 h 12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22"/>
                    <a:gd name="T64" fmla="*/ 0 h 125"/>
                    <a:gd name="T65" fmla="*/ 122 w 122"/>
                    <a:gd name="T66" fmla="*/ 125 h 12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22" h="125">
                      <a:moveTo>
                        <a:pt x="1" y="86"/>
                      </a:moveTo>
                      <a:lnTo>
                        <a:pt x="0" y="85"/>
                      </a:lnTo>
                      <a:lnTo>
                        <a:pt x="6" y="90"/>
                      </a:lnTo>
                      <a:lnTo>
                        <a:pt x="14" y="96"/>
                      </a:lnTo>
                      <a:lnTo>
                        <a:pt x="18" y="98"/>
                      </a:lnTo>
                      <a:lnTo>
                        <a:pt x="24" y="104"/>
                      </a:lnTo>
                      <a:lnTo>
                        <a:pt x="31" y="109"/>
                      </a:lnTo>
                      <a:lnTo>
                        <a:pt x="36" y="114"/>
                      </a:lnTo>
                      <a:lnTo>
                        <a:pt x="43" y="120"/>
                      </a:lnTo>
                      <a:lnTo>
                        <a:pt x="49" y="125"/>
                      </a:lnTo>
                      <a:lnTo>
                        <a:pt x="122" y="50"/>
                      </a:lnTo>
                      <a:lnTo>
                        <a:pt x="116" y="43"/>
                      </a:lnTo>
                      <a:lnTo>
                        <a:pt x="109" y="37"/>
                      </a:lnTo>
                      <a:lnTo>
                        <a:pt x="100" y="30"/>
                      </a:lnTo>
                      <a:lnTo>
                        <a:pt x="93" y="25"/>
                      </a:lnTo>
                      <a:lnTo>
                        <a:pt x="87" y="19"/>
                      </a:lnTo>
                      <a:lnTo>
                        <a:pt x="76" y="11"/>
                      </a:lnTo>
                      <a:lnTo>
                        <a:pt x="69" y="6"/>
                      </a:lnTo>
                      <a:lnTo>
                        <a:pt x="61" y="1"/>
                      </a:lnTo>
                      <a:lnTo>
                        <a:pt x="60" y="0"/>
                      </a:lnTo>
                      <a:lnTo>
                        <a:pt x="1" y="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38" name="Freeform 277"/>
                <p:cNvSpPr>
                  <a:spLocks/>
                </p:cNvSpPr>
                <p:nvPr/>
              </p:nvSpPr>
              <p:spPr bwMode="auto">
                <a:xfrm>
                  <a:off x="2803" y="1173"/>
                  <a:ext cx="88" cy="54"/>
                </a:xfrm>
                <a:custGeom>
                  <a:avLst/>
                  <a:gdLst>
                    <a:gd name="T0" fmla="*/ 0 w 263"/>
                    <a:gd name="T1" fmla="*/ 0 h 161"/>
                    <a:gd name="T2" fmla="*/ 0 w 263"/>
                    <a:gd name="T3" fmla="*/ 0 h 161"/>
                    <a:gd name="T4" fmla="*/ 0 w 263"/>
                    <a:gd name="T5" fmla="*/ 0 h 161"/>
                    <a:gd name="T6" fmla="*/ 0 w 263"/>
                    <a:gd name="T7" fmla="*/ 0 h 161"/>
                    <a:gd name="T8" fmla="*/ 0 w 263"/>
                    <a:gd name="T9" fmla="*/ 0 h 161"/>
                    <a:gd name="T10" fmla="*/ 0 w 263"/>
                    <a:gd name="T11" fmla="*/ 0 h 161"/>
                    <a:gd name="T12" fmla="*/ 0 w 263"/>
                    <a:gd name="T13" fmla="*/ 0 h 161"/>
                    <a:gd name="T14" fmla="*/ 0 w 263"/>
                    <a:gd name="T15" fmla="*/ 0 h 161"/>
                    <a:gd name="T16" fmla="*/ 0 w 263"/>
                    <a:gd name="T17" fmla="*/ 0 h 161"/>
                    <a:gd name="T18" fmla="*/ 0 w 263"/>
                    <a:gd name="T19" fmla="*/ 0 h 161"/>
                    <a:gd name="T20" fmla="*/ 0 w 263"/>
                    <a:gd name="T21" fmla="*/ 0 h 161"/>
                    <a:gd name="T22" fmla="*/ 0 w 263"/>
                    <a:gd name="T23" fmla="*/ 0 h 161"/>
                    <a:gd name="T24" fmla="*/ 0 w 263"/>
                    <a:gd name="T25" fmla="*/ 0 h 161"/>
                    <a:gd name="T26" fmla="*/ 0 w 263"/>
                    <a:gd name="T27" fmla="*/ 0 h 161"/>
                    <a:gd name="T28" fmla="*/ 0 w 263"/>
                    <a:gd name="T29" fmla="*/ 0 h 161"/>
                    <a:gd name="T30" fmla="*/ 0 w 263"/>
                    <a:gd name="T31" fmla="*/ 0 h 161"/>
                    <a:gd name="T32" fmla="*/ 0 w 263"/>
                    <a:gd name="T33" fmla="*/ 0 h 161"/>
                    <a:gd name="T34" fmla="*/ 0 w 263"/>
                    <a:gd name="T35" fmla="*/ 0 h 161"/>
                    <a:gd name="T36" fmla="*/ 0 w 263"/>
                    <a:gd name="T37" fmla="*/ 0 h 161"/>
                    <a:gd name="T38" fmla="*/ 0 w 263"/>
                    <a:gd name="T39" fmla="*/ 0 h 161"/>
                    <a:gd name="T40" fmla="*/ 0 w 263"/>
                    <a:gd name="T41" fmla="*/ 0 h 161"/>
                    <a:gd name="T42" fmla="*/ 0 w 263"/>
                    <a:gd name="T43" fmla="*/ 0 h 161"/>
                    <a:gd name="T44" fmla="*/ 0 w 263"/>
                    <a:gd name="T45" fmla="*/ 0 h 161"/>
                    <a:gd name="T46" fmla="*/ 0 w 263"/>
                    <a:gd name="T47" fmla="*/ 0 h 1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63"/>
                    <a:gd name="T73" fmla="*/ 0 h 161"/>
                    <a:gd name="T74" fmla="*/ 263 w 263"/>
                    <a:gd name="T75" fmla="*/ 161 h 1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63" h="161">
                      <a:moveTo>
                        <a:pt x="47" y="29"/>
                      </a:moveTo>
                      <a:lnTo>
                        <a:pt x="105" y="103"/>
                      </a:lnTo>
                      <a:lnTo>
                        <a:pt x="108" y="103"/>
                      </a:lnTo>
                      <a:lnTo>
                        <a:pt x="116" y="105"/>
                      </a:lnTo>
                      <a:lnTo>
                        <a:pt x="126" y="109"/>
                      </a:lnTo>
                      <a:lnTo>
                        <a:pt x="140" y="116"/>
                      </a:lnTo>
                      <a:lnTo>
                        <a:pt x="155" y="127"/>
                      </a:lnTo>
                      <a:lnTo>
                        <a:pt x="171" y="138"/>
                      </a:lnTo>
                      <a:lnTo>
                        <a:pt x="188" y="149"/>
                      </a:lnTo>
                      <a:lnTo>
                        <a:pt x="204" y="161"/>
                      </a:lnTo>
                      <a:lnTo>
                        <a:pt x="263" y="75"/>
                      </a:lnTo>
                      <a:lnTo>
                        <a:pt x="250" y="67"/>
                      </a:lnTo>
                      <a:lnTo>
                        <a:pt x="233" y="54"/>
                      </a:lnTo>
                      <a:lnTo>
                        <a:pt x="216" y="43"/>
                      </a:lnTo>
                      <a:lnTo>
                        <a:pt x="196" y="29"/>
                      </a:lnTo>
                      <a:lnTo>
                        <a:pt x="172" y="16"/>
                      </a:lnTo>
                      <a:lnTo>
                        <a:pt x="147" y="6"/>
                      </a:lnTo>
                      <a:lnTo>
                        <a:pt x="117" y="0"/>
                      </a:lnTo>
                      <a:lnTo>
                        <a:pt x="84" y="2"/>
                      </a:lnTo>
                      <a:lnTo>
                        <a:pt x="143" y="76"/>
                      </a:lnTo>
                      <a:lnTo>
                        <a:pt x="47" y="30"/>
                      </a:lnTo>
                      <a:lnTo>
                        <a:pt x="0" y="124"/>
                      </a:lnTo>
                      <a:lnTo>
                        <a:pt x="105" y="103"/>
                      </a:lnTo>
                      <a:lnTo>
                        <a:pt x="4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39" name="Freeform 278"/>
                <p:cNvSpPr>
                  <a:spLocks/>
                </p:cNvSpPr>
                <p:nvPr/>
              </p:nvSpPr>
              <p:spPr bwMode="auto">
                <a:xfrm>
                  <a:off x="2819" y="1165"/>
                  <a:ext cx="34" cy="38"/>
                </a:xfrm>
                <a:custGeom>
                  <a:avLst/>
                  <a:gdLst>
                    <a:gd name="T0" fmla="*/ 0 w 103"/>
                    <a:gd name="T1" fmla="*/ 0 h 114"/>
                    <a:gd name="T2" fmla="*/ 0 w 103"/>
                    <a:gd name="T3" fmla="*/ 0 h 114"/>
                    <a:gd name="T4" fmla="*/ 0 w 103"/>
                    <a:gd name="T5" fmla="*/ 0 h 114"/>
                    <a:gd name="T6" fmla="*/ 0 w 103"/>
                    <a:gd name="T7" fmla="*/ 0 h 114"/>
                    <a:gd name="T8" fmla="*/ 0 w 103"/>
                    <a:gd name="T9" fmla="*/ 0 h 114"/>
                    <a:gd name="T10" fmla="*/ 0 w 103"/>
                    <a:gd name="T11" fmla="*/ 0 h 114"/>
                    <a:gd name="T12" fmla="*/ 0 w 103"/>
                    <a:gd name="T13" fmla="*/ 0 h 114"/>
                    <a:gd name="T14" fmla="*/ 0 w 103"/>
                    <a:gd name="T15" fmla="*/ 0 h 114"/>
                    <a:gd name="T16" fmla="*/ 0 w 103"/>
                    <a:gd name="T17" fmla="*/ 0 h 114"/>
                    <a:gd name="T18" fmla="*/ 0 w 103"/>
                    <a:gd name="T19" fmla="*/ 0 h 114"/>
                    <a:gd name="T20" fmla="*/ 0 w 103"/>
                    <a:gd name="T21" fmla="*/ 0 h 114"/>
                    <a:gd name="T22" fmla="*/ 0 w 103"/>
                    <a:gd name="T23" fmla="*/ 0 h 114"/>
                    <a:gd name="T24" fmla="*/ 0 w 103"/>
                    <a:gd name="T25" fmla="*/ 0 h 114"/>
                    <a:gd name="T26" fmla="*/ 0 w 103"/>
                    <a:gd name="T27" fmla="*/ 0 h 114"/>
                    <a:gd name="T28" fmla="*/ 0 w 103"/>
                    <a:gd name="T29" fmla="*/ 0 h 114"/>
                    <a:gd name="T30" fmla="*/ 0 w 103"/>
                    <a:gd name="T31" fmla="*/ 0 h 11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114"/>
                    <a:gd name="T50" fmla="*/ 103 w 103"/>
                    <a:gd name="T51" fmla="*/ 114 h 11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114">
                      <a:moveTo>
                        <a:pt x="74" y="17"/>
                      </a:moveTo>
                      <a:lnTo>
                        <a:pt x="7" y="42"/>
                      </a:lnTo>
                      <a:lnTo>
                        <a:pt x="5" y="45"/>
                      </a:lnTo>
                      <a:lnTo>
                        <a:pt x="4" y="48"/>
                      </a:lnTo>
                      <a:lnTo>
                        <a:pt x="5" y="46"/>
                      </a:lnTo>
                      <a:lnTo>
                        <a:pt x="0" y="54"/>
                      </a:lnTo>
                      <a:lnTo>
                        <a:pt x="96" y="101"/>
                      </a:lnTo>
                      <a:lnTo>
                        <a:pt x="95" y="103"/>
                      </a:lnTo>
                      <a:lnTo>
                        <a:pt x="100" y="95"/>
                      </a:lnTo>
                      <a:lnTo>
                        <a:pt x="101" y="92"/>
                      </a:lnTo>
                      <a:lnTo>
                        <a:pt x="103" y="89"/>
                      </a:lnTo>
                      <a:lnTo>
                        <a:pt x="36" y="114"/>
                      </a:lnTo>
                      <a:lnTo>
                        <a:pt x="74" y="17"/>
                      </a:lnTo>
                      <a:lnTo>
                        <a:pt x="30" y="0"/>
                      </a:lnTo>
                      <a:lnTo>
                        <a:pt x="7" y="43"/>
                      </a:lnTo>
                      <a:lnTo>
                        <a:pt x="74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40" name="Freeform 279"/>
                <p:cNvSpPr>
                  <a:spLocks/>
                </p:cNvSpPr>
                <p:nvPr/>
              </p:nvSpPr>
              <p:spPr bwMode="auto">
                <a:xfrm>
                  <a:off x="2831" y="1170"/>
                  <a:ext cx="82" cy="70"/>
                </a:xfrm>
                <a:custGeom>
                  <a:avLst/>
                  <a:gdLst>
                    <a:gd name="T0" fmla="*/ 0 w 246"/>
                    <a:gd name="T1" fmla="*/ 0 h 208"/>
                    <a:gd name="T2" fmla="*/ 0 w 246"/>
                    <a:gd name="T3" fmla="*/ 0 h 208"/>
                    <a:gd name="T4" fmla="*/ 0 w 246"/>
                    <a:gd name="T5" fmla="*/ 0 h 208"/>
                    <a:gd name="T6" fmla="*/ 0 w 246"/>
                    <a:gd name="T7" fmla="*/ 0 h 208"/>
                    <a:gd name="T8" fmla="*/ 0 w 246"/>
                    <a:gd name="T9" fmla="*/ 0 h 208"/>
                    <a:gd name="T10" fmla="*/ 0 w 246"/>
                    <a:gd name="T11" fmla="*/ 0 h 208"/>
                    <a:gd name="T12" fmla="*/ 0 w 246"/>
                    <a:gd name="T13" fmla="*/ 0 h 208"/>
                    <a:gd name="T14" fmla="*/ 0 w 246"/>
                    <a:gd name="T15" fmla="*/ 0 h 208"/>
                    <a:gd name="T16" fmla="*/ 0 w 246"/>
                    <a:gd name="T17" fmla="*/ 0 h 208"/>
                    <a:gd name="T18" fmla="*/ 0 w 246"/>
                    <a:gd name="T19" fmla="*/ 0 h 208"/>
                    <a:gd name="T20" fmla="*/ 0 w 246"/>
                    <a:gd name="T21" fmla="*/ 0 h 208"/>
                    <a:gd name="T22" fmla="*/ 0 w 246"/>
                    <a:gd name="T23" fmla="*/ 0 h 208"/>
                    <a:gd name="T24" fmla="*/ 0 w 246"/>
                    <a:gd name="T25" fmla="*/ 0 h 208"/>
                    <a:gd name="T26" fmla="*/ 0 w 246"/>
                    <a:gd name="T27" fmla="*/ 0 h 208"/>
                    <a:gd name="T28" fmla="*/ 0 w 246"/>
                    <a:gd name="T29" fmla="*/ 0 h 208"/>
                    <a:gd name="T30" fmla="*/ 0 w 246"/>
                    <a:gd name="T31" fmla="*/ 0 h 208"/>
                    <a:gd name="T32" fmla="*/ 0 w 246"/>
                    <a:gd name="T33" fmla="*/ 0 h 208"/>
                    <a:gd name="T34" fmla="*/ 0 w 246"/>
                    <a:gd name="T35" fmla="*/ 0 h 208"/>
                    <a:gd name="T36" fmla="*/ 0 w 246"/>
                    <a:gd name="T37" fmla="*/ 0 h 208"/>
                    <a:gd name="T38" fmla="*/ 0 w 246"/>
                    <a:gd name="T39" fmla="*/ 0 h 208"/>
                    <a:gd name="T40" fmla="*/ 0 w 246"/>
                    <a:gd name="T41" fmla="*/ 0 h 208"/>
                    <a:gd name="T42" fmla="*/ 0 w 246"/>
                    <a:gd name="T43" fmla="*/ 0 h 208"/>
                    <a:gd name="T44" fmla="*/ 0 w 246"/>
                    <a:gd name="T45" fmla="*/ 0 h 208"/>
                    <a:gd name="T46" fmla="*/ 0 w 246"/>
                    <a:gd name="T47" fmla="*/ 0 h 208"/>
                    <a:gd name="T48" fmla="*/ 0 w 246"/>
                    <a:gd name="T49" fmla="*/ 0 h 208"/>
                    <a:gd name="T50" fmla="*/ 0 w 246"/>
                    <a:gd name="T51" fmla="*/ 0 h 208"/>
                    <a:gd name="T52" fmla="*/ 0 w 246"/>
                    <a:gd name="T53" fmla="*/ 0 h 208"/>
                    <a:gd name="T54" fmla="*/ 0 w 246"/>
                    <a:gd name="T55" fmla="*/ 0 h 208"/>
                    <a:gd name="T56" fmla="*/ 0 w 246"/>
                    <a:gd name="T57" fmla="*/ 0 h 208"/>
                    <a:gd name="T58" fmla="*/ 0 w 246"/>
                    <a:gd name="T59" fmla="*/ 0 h 208"/>
                    <a:gd name="T60" fmla="*/ 0 w 246"/>
                    <a:gd name="T61" fmla="*/ 0 h 208"/>
                    <a:gd name="T62" fmla="*/ 0 w 246"/>
                    <a:gd name="T63" fmla="*/ 0 h 208"/>
                    <a:gd name="T64" fmla="*/ 0 w 246"/>
                    <a:gd name="T65" fmla="*/ 0 h 208"/>
                    <a:gd name="T66" fmla="*/ 0 w 246"/>
                    <a:gd name="T67" fmla="*/ 0 h 208"/>
                    <a:gd name="T68" fmla="*/ 0 w 246"/>
                    <a:gd name="T69" fmla="*/ 0 h 208"/>
                    <a:gd name="T70" fmla="*/ 0 w 246"/>
                    <a:gd name="T71" fmla="*/ 0 h 208"/>
                    <a:gd name="T72" fmla="*/ 0 w 246"/>
                    <a:gd name="T73" fmla="*/ 0 h 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246"/>
                    <a:gd name="T112" fmla="*/ 0 h 208"/>
                    <a:gd name="T113" fmla="*/ 246 w 246"/>
                    <a:gd name="T114" fmla="*/ 208 h 208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246" h="208">
                      <a:moveTo>
                        <a:pt x="169" y="208"/>
                      </a:moveTo>
                      <a:lnTo>
                        <a:pt x="246" y="136"/>
                      </a:lnTo>
                      <a:lnTo>
                        <a:pt x="235" y="125"/>
                      </a:lnTo>
                      <a:lnTo>
                        <a:pt x="223" y="114"/>
                      </a:lnTo>
                      <a:lnTo>
                        <a:pt x="212" y="103"/>
                      </a:lnTo>
                      <a:lnTo>
                        <a:pt x="199" y="93"/>
                      </a:lnTo>
                      <a:lnTo>
                        <a:pt x="188" y="83"/>
                      </a:lnTo>
                      <a:lnTo>
                        <a:pt x="175" y="74"/>
                      </a:lnTo>
                      <a:lnTo>
                        <a:pt x="164" y="65"/>
                      </a:lnTo>
                      <a:lnTo>
                        <a:pt x="149" y="56"/>
                      </a:lnTo>
                      <a:lnTo>
                        <a:pt x="137" y="47"/>
                      </a:lnTo>
                      <a:lnTo>
                        <a:pt x="123" y="40"/>
                      </a:lnTo>
                      <a:lnTo>
                        <a:pt x="109" y="32"/>
                      </a:lnTo>
                      <a:lnTo>
                        <a:pt x="96" y="26"/>
                      </a:lnTo>
                      <a:lnTo>
                        <a:pt x="83" y="18"/>
                      </a:lnTo>
                      <a:lnTo>
                        <a:pt x="67" y="12"/>
                      </a:lnTo>
                      <a:lnTo>
                        <a:pt x="53" y="6"/>
                      </a:lnTo>
                      <a:lnTo>
                        <a:pt x="38" y="0"/>
                      </a:lnTo>
                      <a:lnTo>
                        <a:pt x="0" y="97"/>
                      </a:lnTo>
                      <a:lnTo>
                        <a:pt x="12" y="101"/>
                      </a:lnTo>
                      <a:lnTo>
                        <a:pt x="25" y="107"/>
                      </a:lnTo>
                      <a:lnTo>
                        <a:pt x="35" y="111"/>
                      </a:lnTo>
                      <a:lnTo>
                        <a:pt x="46" y="117"/>
                      </a:lnTo>
                      <a:lnTo>
                        <a:pt x="59" y="123"/>
                      </a:lnTo>
                      <a:lnTo>
                        <a:pt x="69" y="129"/>
                      </a:lnTo>
                      <a:lnTo>
                        <a:pt x="81" y="136"/>
                      </a:lnTo>
                      <a:lnTo>
                        <a:pt x="91" y="142"/>
                      </a:lnTo>
                      <a:lnTo>
                        <a:pt x="101" y="149"/>
                      </a:lnTo>
                      <a:lnTo>
                        <a:pt x="111" y="156"/>
                      </a:lnTo>
                      <a:lnTo>
                        <a:pt x="121" y="163"/>
                      </a:lnTo>
                      <a:lnTo>
                        <a:pt x="131" y="171"/>
                      </a:lnTo>
                      <a:lnTo>
                        <a:pt x="141" y="180"/>
                      </a:lnTo>
                      <a:lnTo>
                        <a:pt x="148" y="187"/>
                      </a:lnTo>
                      <a:lnTo>
                        <a:pt x="158" y="196"/>
                      </a:lnTo>
                      <a:lnTo>
                        <a:pt x="165" y="205"/>
                      </a:lnTo>
                      <a:lnTo>
                        <a:pt x="242" y="133"/>
                      </a:lnTo>
                      <a:lnTo>
                        <a:pt x="169" y="2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41" name="Freeform 280"/>
                <p:cNvSpPr>
                  <a:spLocks/>
                </p:cNvSpPr>
                <p:nvPr/>
              </p:nvSpPr>
              <p:spPr bwMode="auto">
                <a:xfrm>
                  <a:off x="2801" y="1118"/>
                  <a:ext cx="30" cy="30"/>
                </a:xfrm>
                <a:custGeom>
                  <a:avLst/>
                  <a:gdLst>
                    <a:gd name="T0" fmla="*/ 0 w 89"/>
                    <a:gd name="T1" fmla="*/ 0 h 90"/>
                    <a:gd name="T2" fmla="*/ 0 w 89"/>
                    <a:gd name="T3" fmla="*/ 0 h 90"/>
                    <a:gd name="T4" fmla="*/ 0 w 89"/>
                    <a:gd name="T5" fmla="*/ 0 h 90"/>
                    <a:gd name="T6" fmla="*/ 0 w 89"/>
                    <a:gd name="T7" fmla="*/ 0 h 90"/>
                    <a:gd name="T8" fmla="*/ 0 w 89"/>
                    <a:gd name="T9" fmla="*/ 0 h 90"/>
                    <a:gd name="T10" fmla="*/ 0 w 89"/>
                    <a:gd name="T11" fmla="*/ 0 h 90"/>
                    <a:gd name="T12" fmla="*/ 0 w 89"/>
                    <a:gd name="T13" fmla="*/ 0 h 90"/>
                    <a:gd name="T14" fmla="*/ 0 w 89"/>
                    <a:gd name="T15" fmla="*/ 0 h 90"/>
                    <a:gd name="T16" fmla="*/ 0 w 89"/>
                    <a:gd name="T17" fmla="*/ 0 h 90"/>
                    <a:gd name="T18" fmla="*/ 0 w 89"/>
                    <a:gd name="T19" fmla="*/ 0 h 90"/>
                    <a:gd name="T20" fmla="*/ 0 w 89"/>
                    <a:gd name="T21" fmla="*/ 0 h 90"/>
                    <a:gd name="T22" fmla="*/ 0 w 89"/>
                    <a:gd name="T23" fmla="*/ 0 h 90"/>
                    <a:gd name="T24" fmla="*/ 0 w 89"/>
                    <a:gd name="T25" fmla="*/ 0 h 9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90"/>
                    <a:gd name="T41" fmla="*/ 89 w 89"/>
                    <a:gd name="T42" fmla="*/ 90 h 9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90">
                      <a:moveTo>
                        <a:pt x="79" y="0"/>
                      </a:moveTo>
                      <a:lnTo>
                        <a:pt x="0" y="68"/>
                      </a:lnTo>
                      <a:lnTo>
                        <a:pt x="7" y="76"/>
                      </a:lnTo>
                      <a:lnTo>
                        <a:pt x="14" y="83"/>
                      </a:lnTo>
                      <a:lnTo>
                        <a:pt x="17" y="86"/>
                      </a:lnTo>
                      <a:lnTo>
                        <a:pt x="22" y="90"/>
                      </a:lnTo>
                      <a:lnTo>
                        <a:pt x="89" y="9"/>
                      </a:lnTo>
                      <a:lnTo>
                        <a:pt x="86" y="7"/>
                      </a:lnTo>
                      <a:lnTo>
                        <a:pt x="83" y="4"/>
                      </a:lnTo>
                      <a:lnTo>
                        <a:pt x="82" y="4"/>
                      </a:lnTo>
                      <a:lnTo>
                        <a:pt x="83" y="4"/>
                      </a:lnTo>
                      <a:lnTo>
                        <a:pt x="4" y="72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42" name="Freeform 281"/>
                <p:cNvSpPr>
                  <a:spLocks/>
                </p:cNvSpPr>
                <p:nvPr/>
              </p:nvSpPr>
              <p:spPr bwMode="auto">
                <a:xfrm>
                  <a:off x="2803" y="1118"/>
                  <a:ext cx="29" cy="30"/>
                </a:xfrm>
                <a:custGeom>
                  <a:avLst/>
                  <a:gdLst>
                    <a:gd name="T0" fmla="*/ 0 w 89"/>
                    <a:gd name="T1" fmla="*/ 0 h 90"/>
                    <a:gd name="T2" fmla="*/ 0 w 89"/>
                    <a:gd name="T3" fmla="*/ 0 h 90"/>
                    <a:gd name="T4" fmla="*/ 0 w 89"/>
                    <a:gd name="T5" fmla="*/ 0 h 90"/>
                    <a:gd name="T6" fmla="*/ 0 w 89"/>
                    <a:gd name="T7" fmla="*/ 0 h 90"/>
                    <a:gd name="T8" fmla="*/ 0 w 89"/>
                    <a:gd name="T9" fmla="*/ 0 h 90"/>
                    <a:gd name="T10" fmla="*/ 0 w 89"/>
                    <a:gd name="T11" fmla="*/ 0 h 90"/>
                    <a:gd name="T12" fmla="*/ 0 w 89"/>
                    <a:gd name="T13" fmla="*/ 0 h 90"/>
                    <a:gd name="T14" fmla="*/ 0 w 89"/>
                    <a:gd name="T15" fmla="*/ 0 h 90"/>
                    <a:gd name="T16" fmla="*/ 0 w 89"/>
                    <a:gd name="T17" fmla="*/ 0 h 90"/>
                    <a:gd name="T18" fmla="*/ 0 w 89"/>
                    <a:gd name="T19" fmla="*/ 0 h 90"/>
                    <a:gd name="T20" fmla="*/ 0 w 89"/>
                    <a:gd name="T21" fmla="*/ 0 h 90"/>
                    <a:gd name="T22" fmla="*/ 0 w 89"/>
                    <a:gd name="T23" fmla="*/ 0 h 90"/>
                    <a:gd name="T24" fmla="*/ 0 w 89"/>
                    <a:gd name="T25" fmla="*/ 0 h 9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90"/>
                    <a:gd name="T41" fmla="*/ 89 w 89"/>
                    <a:gd name="T42" fmla="*/ 90 h 9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90">
                      <a:moveTo>
                        <a:pt x="18" y="90"/>
                      </a:moveTo>
                      <a:lnTo>
                        <a:pt x="89" y="13"/>
                      </a:lnTo>
                      <a:lnTo>
                        <a:pt x="85" y="9"/>
                      </a:lnTo>
                      <a:lnTo>
                        <a:pt x="79" y="3"/>
                      </a:lnTo>
                      <a:lnTo>
                        <a:pt x="75" y="0"/>
                      </a:lnTo>
                      <a:lnTo>
                        <a:pt x="0" y="72"/>
                      </a:lnTo>
                      <a:lnTo>
                        <a:pt x="6" y="79"/>
                      </a:lnTo>
                      <a:lnTo>
                        <a:pt x="10" y="82"/>
                      </a:lnTo>
                      <a:lnTo>
                        <a:pt x="14" y="86"/>
                      </a:lnTo>
                      <a:lnTo>
                        <a:pt x="85" y="9"/>
                      </a:lnTo>
                      <a:lnTo>
                        <a:pt x="18" y="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43" name="Freeform 282"/>
                <p:cNvSpPr>
                  <a:spLocks/>
                </p:cNvSpPr>
                <p:nvPr/>
              </p:nvSpPr>
              <p:spPr bwMode="auto">
                <a:xfrm>
                  <a:off x="2798" y="1110"/>
                  <a:ext cx="83" cy="35"/>
                </a:xfrm>
                <a:custGeom>
                  <a:avLst/>
                  <a:gdLst>
                    <a:gd name="T0" fmla="*/ 0 w 249"/>
                    <a:gd name="T1" fmla="*/ 0 h 106"/>
                    <a:gd name="T2" fmla="*/ 0 w 249"/>
                    <a:gd name="T3" fmla="*/ 0 h 106"/>
                    <a:gd name="T4" fmla="*/ 0 w 249"/>
                    <a:gd name="T5" fmla="*/ 0 h 106"/>
                    <a:gd name="T6" fmla="*/ 0 w 249"/>
                    <a:gd name="T7" fmla="*/ 0 h 106"/>
                    <a:gd name="T8" fmla="*/ 0 w 249"/>
                    <a:gd name="T9" fmla="*/ 0 h 106"/>
                    <a:gd name="T10" fmla="*/ 0 w 249"/>
                    <a:gd name="T11" fmla="*/ 0 h 106"/>
                    <a:gd name="T12" fmla="*/ 0 w 249"/>
                    <a:gd name="T13" fmla="*/ 0 h 106"/>
                    <a:gd name="T14" fmla="*/ 0 w 249"/>
                    <a:gd name="T15" fmla="*/ 0 h 106"/>
                    <a:gd name="T16" fmla="*/ 0 w 249"/>
                    <a:gd name="T17" fmla="*/ 0 h 106"/>
                    <a:gd name="T18" fmla="*/ 0 w 249"/>
                    <a:gd name="T19" fmla="*/ 0 h 106"/>
                    <a:gd name="T20" fmla="*/ 0 w 249"/>
                    <a:gd name="T21" fmla="*/ 0 h 106"/>
                    <a:gd name="T22" fmla="*/ 0 w 249"/>
                    <a:gd name="T23" fmla="*/ 0 h 106"/>
                    <a:gd name="T24" fmla="*/ 0 w 249"/>
                    <a:gd name="T25" fmla="*/ 0 h 106"/>
                    <a:gd name="T26" fmla="*/ 0 w 249"/>
                    <a:gd name="T27" fmla="*/ 0 h 106"/>
                    <a:gd name="T28" fmla="*/ 0 w 249"/>
                    <a:gd name="T29" fmla="*/ 0 h 106"/>
                    <a:gd name="T30" fmla="*/ 0 w 249"/>
                    <a:gd name="T31" fmla="*/ 0 h 10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9"/>
                    <a:gd name="T49" fmla="*/ 0 h 106"/>
                    <a:gd name="T50" fmla="*/ 249 w 249"/>
                    <a:gd name="T51" fmla="*/ 106 h 10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9" h="106">
                      <a:moveTo>
                        <a:pt x="63" y="99"/>
                      </a:moveTo>
                      <a:lnTo>
                        <a:pt x="39" y="1"/>
                      </a:lnTo>
                      <a:lnTo>
                        <a:pt x="75" y="17"/>
                      </a:lnTo>
                      <a:lnTo>
                        <a:pt x="75" y="16"/>
                      </a:lnTo>
                      <a:lnTo>
                        <a:pt x="37" y="0"/>
                      </a:lnTo>
                      <a:lnTo>
                        <a:pt x="36" y="0"/>
                      </a:lnTo>
                      <a:lnTo>
                        <a:pt x="36" y="105"/>
                      </a:lnTo>
                      <a:lnTo>
                        <a:pt x="37" y="105"/>
                      </a:lnTo>
                      <a:lnTo>
                        <a:pt x="0" y="88"/>
                      </a:lnTo>
                      <a:lnTo>
                        <a:pt x="0" y="89"/>
                      </a:lnTo>
                      <a:lnTo>
                        <a:pt x="39" y="106"/>
                      </a:lnTo>
                      <a:lnTo>
                        <a:pt x="15" y="7"/>
                      </a:lnTo>
                      <a:lnTo>
                        <a:pt x="62" y="99"/>
                      </a:lnTo>
                      <a:lnTo>
                        <a:pt x="249" y="2"/>
                      </a:lnTo>
                      <a:lnTo>
                        <a:pt x="39" y="1"/>
                      </a:lnTo>
                      <a:lnTo>
                        <a:pt x="63" y="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44" name="Freeform 283"/>
                <p:cNvSpPr>
                  <a:spLocks/>
                </p:cNvSpPr>
                <p:nvPr/>
              </p:nvSpPr>
              <p:spPr bwMode="auto">
                <a:xfrm>
                  <a:off x="2791" y="1112"/>
                  <a:ext cx="36" cy="49"/>
                </a:xfrm>
                <a:custGeom>
                  <a:avLst/>
                  <a:gdLst>
                    <a:gd name="T0" fmla="*/ 0 w 109"/>
                    <a:gd name="T1" fmla="*/ 0 h 146"/>
                    <a:gd name="T2" fmla="*/ 0 w 109"/>
                    <a:gd name="T3" fmla="*/ 0 h 146"/>
                    <a:gd name="T4" fmla="*/ 0 w 109"/>
                    <a:gd name="T5" fmla="*/ 0 h 146"/>
                    <a:gd name="T6" fmla="*/ 0 w 109"/>
                    <a:gd name="T7" fmla="*/ 0 h 146"/>
                    <a:gd name="T8" fmla="*/ 0 w 109"/>
                    <a:gd name="T9" fmla="*/ 0 h 146"/>
                    <a:gd name="T10" fmla="*/ 0 w 109"/>
                    <a:gd name="T11" fmla="*/ 0 h 146"/>
                    <a:gd name="T12" fmla="*/ 0 w 109"/>
                    <a:gd name="T13" fmla="*/ 0 h 146"/>
                    <a:gd name="T14" fmla="*/ 0 w 109"/>
                    <a:gd name="T15" fmla="*/ 0 h 146"/>
                    <a:gd name="T16" fmla="*/ 0 w 109"/>
                    <a:gd name="T17" fmla="*/ 0 h 146"/>
                    <a:gd name="T18" fmla="*/ 0 w 109"/>
                    <a:gd name="T19" fmla="*/ 0 h 146"/>
                    <a:gd name="T20" fmla="*/ 0 w 109"/>
                    <a:gd name="T21" fmla="*/ 0 h 146"/>
                    <a:gd name="T22" fmla="*/ 0 w 109"/>
                    <a:gd name="T23" fmla="*/ 0 h 146"/>
                    <a:gd name="T24" fmla="*/ 0 w 109"/>
                    <a:gd name="T25" fmla="*/ 0 h 146"/>
                    <a:gd name="T26" fmla="*/ 0 w 109"/>
                    <a:gd name="T27" fmla="*/ 0 h 146"/>
                    <a:gd name="T28" fmla="*/ 0 w 109"/>
                    <a:gd name="T29" fmla="*/ 0 h 146"/>
                    <a:gd name="T30" fmla="*/ 0 w 109"/>
                    <a:gd name="T31" fmla="*/ 0 h 14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9"/>
                    <a:gd name="T49" fmla="*/ 0 h 146"/>
                    <a:gd name="T50" fmla="*/ 109 w 109"/>
                    <a:gd name="T51" fmla="*/ 146 h 14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9" h="146">
                      <a:moveTo>
                        <a:pt x="0" y="50"/>
                      </a:moveTo>
                      <a:lnTo>
                        <a:pt x="84" y="93"/>
                      </a:lnTo>
                      <a:lnTo>
                        <a:pt x="80" y="96"/>
                      </a:lnTo>
                      <a:lnTo>
                        <a:pt x="88" y="90"/>
                      </a:lnTo>
                      <a:lnTo>
                        <a:pt x="89" y="89"/>
                      </a:lnTo>
                      <a:lnTo>
                        <a:pt x="86" y="92"/>
                      </a:lnTo>
                      <a:lnTo>
                        <a:pt x="38" y="0"/>
                      </a:lnTo>
                      <a:lnTo>
                        <a:pt x="31" y="5"/>
                      </a:lnTo>
                      <a:lnTo>
                        <a:pt x="29" y="6"/>
                      </a:lnTo>
                      <a:lnTo>
                        <a:pt x="34" y="3"/>
                      </a:lnTo>
                      <a:lnTo>
                        <a:pt x="25" y="7"/>
                      </a:lnTo>
                      <a:lnTo>
                        <a:pt x="109" y="50"/>
                      </a:lnTo>
                      <a:lnTo>
                        <a:pt x="0" y="50"/>
                      </a:lnTo>
                      <a:lnTo>
                        <a:pt x="1" y="146"/>
                      </a:lnTo>
                      <a:lnTo>
                        <a:pt x="84" y="92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45" name="Freeform 284"/>
                <p:cNvSpPr>
                  <a:spLocks/>
                </p:cNvSpPr>
                <p:nvPr/>
              </p:nvSpPr>
              <p:spPr bwMode="auto">
                <a:xfrm>
                  <a:off x="2791" y="1121"/>
                  <a:ext cx="36" cy="15"/>
                </a:xfrm>
                <a:custGeom>
                  <a:avLst/>
                  <a:gdLst>
                    <a:gd name="T0" fmla="*/ 0 w 109"/>
                    <a:gd name="T1" fmla="*/ 0 h 46"/>
                    <a:gd name="T2" fmla="*/ 0 w 109"/>
                    <a:gd name="T3" fmla="*/ 0 h 46"/>
                    <a:gd name="T4" fmla="*/ 0 w 109"/>
                    <a:gd name="T5" fmla="*/ 0 h 46"/>
                    <a:gd name="T6" fmla="*/ 0 w 109"/>
                    <a:gd name="T7" fmla="*/ 0 h 46"/>
                    <a:gd name="T8" fmla="*/ 0 w 109"/>
                    <a:gd name="T9" fmla="*/ 0 h 46"/>
                    <a:gd name="T10" fmla="*/ 0 w 109"/>
                    <a:gd name="T11" fmla="*/ 0 h 46"/>
                    <a:gd name="T12" fmla="*/ 0 w 109"/>
                    <a:gd name="T13" fmla="*/ 0 h 46"/>
                    <a:gd name="T14" fmla="*/ 0 w 109"/>
                    <a:gd name="T15" fmla="*/ 0 h 46"/>
                    <a:gd name="T16" fmla="*/ 0 w 109"/>
                    <a:gd name="T17" fmla="*/ 0 h 46"/>
                    <a:gd name="T18" fmla="*/ 0 w 109"/>
                    <a:gd name="T19" fmla="*/ 0 h 46"/>
                    <a:gd name="T20" fmla="*/ 0 w 109"/>
                    <a:gd name="T21" fmla="*/ 0 h 46"/>
                    <a:gd name="T22" fmla="*/ 0 w 109"/>
                    <a:gd name="T23" fmla="*/ 0 h 46"/>
                    <a:gd name="T24" fmla="*/ 0 w 109"/>
                    <a:gd name="T25" fmla="*/ 0 h 46"/>
                    <a:gd name="T26" fmla="*/ 0 w 109"/>
                    <a:gd name="T27" fmla="*/ 0 h 46"/>
                    <a:gd name="T28" fmla="*/ 0 w 109"/>
                    <a:gd name="T29" fmla="*/ 0 h 46"/>
                    <a:gd name="T30" fmla="*/ 0 w 109"/>
                    <a:gd name="T31" fmla="*/ 0 h 4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9"/>
                    <a:gd name="T49" fmla="*/ 0 h 46"/>
                    <a:gd name="T50" fmla="*/ 109 w 109"/>
                    <a:gd name="T51" fmla="*/ 46 h 4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9" h="46">
                      <a:moveTo>
                        <a:pt x="7" y="0"/>
                      </a:moveTo>
                      <a:lnTo>
                        <a:pt x="54" y="23"/>
                      </a:lnTo>
                      <a:lnTo>
                        <a:pt x="0" y="23"/>
                      </a:lnTo>
                      <a:lnTo>
                        <a:pt x="0" y="24"/>
                      </a:lnTo>
                      <a:lnTo>
                        <a:pt x="109" y="24"/>
                      </a:lnTo>
                      <a:lnTo>
                        <a:pt x="109" y="23"/>
                      </a:lnTo>
                      <a:lnTo>
                        <a:pt x="54" y="23"/>
                      </a:lnTo>
                      <a:lnTo>
                        <a:pt x="102" y="46"/>
                      </a:lnTo>
                      <a:lnTo>
                        <a:pt x="7" y="1"/>
                      </a:lnTo>
                      <a:lnTo>
                        <a:pt x="0" y="12"/>
                      </a:lnTo>
                      <a:lnTo>
                        <a:pt x="0" y="2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46" name="Freeform 285"/>
                <p:cNvSpPr>
                  <a:spLocks/>
                </p:cNvSpPr>
                <p:nvPr/>
              </p:nvSpPr>
              <p:spPr bwMode="auto">
                <a:xfrm>
                  <a:off x="2793" y="1110"/>
                  <a:ext cx="32" cy="35"/>
                </a:xfrm>
                <a:custGeom>
                  <a:avLst/>
                  <a:gdLst>
                    <a:gd name="T0" fmla="*/ 0 w 95"/>
                    <a:gd name="T1" fmla="*/ 0 h 105"/>
                    <a:gd name="T2" fmla="*/ 0 w 95"/>
                    <a:gd name="T3" fmla="*/ 0 h 105"/>
                    <a:gd name="T4" fmla="*/ 0 w 95"/>
                    <a:gd name="T5" fmla="*/ 0 h 105"/>
                    <a:gd name="T6" fmla="*/ 0 w 95"/>
                    <a:gd name="T7" fmla="*/ 0 h 105"/>
                    <a:gd name="T8" fmla="*/ 0 w 95"/>
                    <a:gd name="T9" fmla="*/ 0 h 105"/>
                    <a:gd name="T10" fmla="*/ 0 w 95"/>
                    <a:gd name="T11" fmla="*/ 0 h 105"/>
                    <a:gd name="T12" fmla="*/ 0 w 95"/>
                    <a:gd name="T13" fmla="*/ 0 h 105"/>
                    <a:gd name="T14" fmla="*/ 0 w 95"/>
                    <a:gd name="T15" fmla="*/ 0 h 105"/>
                    <a:gd name="T16" fmla="*/ 0 w 95"/>
                    <a:gd name="T17" fmla="*/ 0 h 105"/>
                    <a:gd name="T18" fmla="*/ 0 w 95"/>
                    <a:gd name="T19" fmla="*/ 0 h 105"/>
                    <a:gd name="T20" fmla="*/ 0 w 95"/>
                    <a:gd name="T21" fmla="*/ 0 h 105"/>
                    <a:gd name="T22" fmla="*/ 0 w 95"/>
                    <a:gd name="T23" fmla="*/ 0 h 105"/>
                    <a:gd name="T24" fmla="*/ 0 w 95"/>
                    <a:gd name="T25" fmla="*/ 0 h 105"/>
                    <a:gd name="T26" fmla="*/ 0 w 95"/>
                    <a:gd name="T27" fmla="*/ 0 h 105"/>
                    <a:gd name="T28" fmla="*/ 0 w 95"/>
                    <a:gd name="T29" fmla="*/ 0 h 105"/>
                    <a:gd name="T30" fmla="*/ 0 w 95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5"/>
                    <a:gd name="T49" fmla="*/ 0 h 105"/>
                    <a:gd name="T50" fmla="*/ 95 w 95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5" h="105">
                      <a:moveTo>
                        <a:pt x="52" y="0"/>
                      </a:moveTo>
                      <a:lnTo>
                        <a:pt x="28" y="6"/>
                      </a:lnTo>
                      <a:lnTo>
                        <a:pt x="13" y="17"/>
                      </a:lnTo>
                      <a:lnTo>
                        <a:pt x="12" y="18"/>
                      </a:lnTo>
                      <a:lnTo>
                        <a:pt x="11" y="19"/>
                      </a:lnTo>
                      <a:lnTo>
                        <a:pt x="0" y="33"/>
                      </a:lnTo>
                      <a:lnTo>
                        <a:pt x="95" y="79"/>
                      </a:lnTo>
                      <a:lnTo>
                        <a:pt x="86" y="91"/>
                      </a:lnTo>
                      <a:lnTo>
                        <a:pt x="87" y="90"/>
                      </a:lnTo>
                      <a:lnTo>
                        <a:pt x="88" y="89"/>
                      </a:lnTo>
                      <a:lnTo>
                        <a:pt x="76" y="98"/>
                      </a:lnTo>
                      <a:lnTo>
                        <a:pt x="52" y="105"/>
                      </a:lnTo>
                      <a:lnTo>
                        <a:pt x="52" y="0"/>
                      </a:lnTo>
                      <a:lnTo>
                        <a:pt x="40" y="0"/>
                      </a:lnTo>
                      <a:lnTo>
                        <a:pt x="29" y="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47" name="Freeform 286"/>
                <p:cNvSpPr>
                  <a:spLocks/>
                </p:cNvSpPr>
                <p:nvPr/>
              </p:nvSpPr>
              <p:spPr bwMode="auto">
                <a:xfrm>
                  <a:off x="2615" y="1229"/>
                  <a:ext cx="36" cy="29"/>
                </a:xfrm>
                <a:custGeom>
                  <a:avLst/>
                  <a:gdLst>
                    <a:gd name="T0" fmla="*/ 0 w 108"/>
                    <a:gd name="T1" fmla="*/ 0 h 86"/>
                    <a:gd name="T2" fmla="*/ 0 w 108"/>
                    <a:gd name="T3" fmla="*/ 0 h 86"/>
                    <a:gd name="T4" fmla="*/ 0 w 108"/>
                    <a:gd name="T5" fmla="*/ 0 h 86"/>
                    <a:gd name="T6" fmla="*/ 0 w 108"/>
                    <a:gd name="T7" fmla="*/ 0 h 86"/>
                    <a:gd name="T8" fmla="*/ 0 w 108"/>
                    <a:gd name="T9" fmla="*/ 0 h 86"/>
                    <a:gd name="T10" fmla="*/ 0 w 108"/>
                    <a:gd name="T11" fmla="*/ 0 h 86"/>
                    <a:gd name="T12" fmla="*/ 0 w 108"/>
                    <a:gd name="T13" fmla="*/ 0 h 86"/>
                    <a:gd name="T14" fmla="*/ 0 w 108"/>
                    <a:gd name="T15" fmla="*/ 0 h 86"/>
                    <a:gd name="T16" fmla="*/ 0 w 108"/>
                    <a:gd name="T17" fmla="*/ 0 h 86"/>
                    <a:gd name="T18" fmla="*/ 0 w 108"/>
                    <a:gd name="T19" fmla="*/ 0 h 86"/>
                    <a:gd name="T20" fmla="*/ 0 w 108"/>
                    <a:gd name="T21" fmla="*/ 0 h 86"/>
                    <a:gd name="T22" fmla="*/ 0 w 108"/>
                    <a:gd name="T23" fmla="*/ 0 h 86"/>
                    <a:gd name="T24" fmla="*/ 0 w 108"/>
                    <a:gd name="T25" fmla="*/ 0 h 86"/>
                    <a:gd name="T26" fmla="*/ 0 w 108"/>
                    <a:gd name="T27" fmla="*/ 0 h 86"/>
                    <a:gd name="T28" fmla="*/ 0 w 108"/>
                    <a:gd name="T29" fmla="*/ 0 h 86"/>
                    <a:gd name="T30" fmla="*/ 0 w 108"/>
                    <a:gd name="T31" fmla="*/ 0 h 8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8"/>
                    <a:gd name="T49" fmla="*/ 0 h 86"/>
                    <a:gd name="T50" fmla="*/ 108 w 108"/>
                    <a:gd name="T51" fmla="*/ 86 h 8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8" h="86">
                      <a:moveTo>
                        <a:pt x="101" y="30"/>
                      </a:moveTo>
                      <a:lnTo>
                        <a:pt x="108" y="48"/>
                      </a:lnTo>
                      <a:lnTo>
                        <a:pt x="103" y="30"/>
                      </a:lnTo>
                      <a:lnTo>
                        <a:pt x="94" y="17"/>
                      </a:lnTo>
                      <a:lnTo>
                        <a:pt x="87" y="7"/>
                      </a:lnTo>
                      <a:lnTo>
                        <a:pt x="81" y="0"/>
                      </a:lnTo>
                      <a:lnTo>
                        <a:pt x="0" y="67"/>
                      </a:lnTo>
                      <a:lnTo>
                        <a:pt x="4" y="71"/>
                      </a:lnTo>
                      <a:lnTo>
                        <a:pt x="5" y="73"/>
                      </a:lnTo>
                      <a:lnTo>
                        <a:pt x="5" y="72"/>
                      </a:lnTo>
                      <a:lnTo>
                        <a:pt x="4" y="68"/>
                      </a:lnTo>
                      <a:lnTo>
                        <a:pt x="11" y="86"/>
                      </a:lnTo>
                      <a:lnTo>
                        <a:pt x="4" y="68"/>
                      </a:lnTo>
                      <a:lnTo>
                        <a:pt x="6" y="78"/>
                      </a:lnTo>
                      <a:lnTo>
                        <a:pt x="11" y="86"/>
                      </a:lnTo>
                      <a:lnTo>
                        <a:pt x="101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48" name="Freeform 287"/>
                <p:cNvSpPr>
                  <a:spLocks/>
                </p:cNvSpPr>
                <p:nvPr/>
              </p:nvSpPr>
              <p:spPr bwMode="auto">
                <a:xfrm>
                  <a:off x="2618" y="1239"/>
                  <a:ext cx="51" cy="131"/>
                </a:xfrm>
                <a:custGeom>
                  <a:avLst/>
                  <a:gdLst>
                    <a:gd name="T0" fmla="*/ 0 w 153"/>
                    <a:gd name="T1" fmla="*/ 0 h 393"/>
                    <a:gd name="T2" fmla="*/ 0 w 153"/>
                    <a:gd name="T3" fmla="*/ 0 h 393"/>
                    <a:gd name="T4" fmla="*/ 0 w 153"/>
                    <a:gd name="T5" fmla="*/ 0 h 393"/>
                    <a:gd name="T6" fmla="*/ 0 w 153"/>
                    <a:gd name="T7" fmla="*/ 0 h 393"/>
                    <a:gd name="T8" fmla="*/ 0 w 153"/>
                    <a:gd name="T9" fmla="*/ 0 h 393"/>
                    <a:gd name="T10" fmla="*/ 0 w 153"/>
                    <a:gd name="T11" fmla="*/ 0 h 393"/>
                    <a:gd name="T12" fmla="*/ 0 w 153"/>
                    <a:gd name="T13" fmla="*/ 0 h 393"/>
                    <a:gd name="T14" fmla="*/ 0 w 153"/>
                    <a:gd name="T15" fmla="*/ 0 h 393"/>
                    <a:gd name="T16" fmla="*/ 0 w 153"/>
                    <a:gd name="T17" fmla="*/ 0 h 393"/>
                    <a:gd name="T18" fmla="*/ 0 w 153"/>
                    <a:gd name="T19" fmla="*/ 0 h 393"/>
                    <a:gd name="T20" fmla="*/ 0 w 153"/>
                    <a:gd name="T21" fmla="*/ 0 h 393"/>
                    <a:gd name="T22" fmla="*/ 0 w 153"/>
                    <a:gd name="T23" fmla="*/ 0 h 393"/>
                    <a:gd name="T24" fmla="*/ 0 w 153"/>
                    <a:gd name="T25" fmla="*/ 0 h 393"/>
                    <a:gd name="T26" fmla="*/ 0 w 153"/>
                    <a:gd name="T27" fmla="*/ 0 h 393"/>
                    <a:gd name="T28" fmla="*/ 0 w 153"/>
                    <a:gd name="T29" fmla="*/ 0 h 393"/>
                    <a:gd name="T30" fmla="*/ 0 w 153"/>
                    <a:gd name="T31" fmla="*/ 0 h 39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3"/>
                    <a:gd name="T49" fmla="*/ 0 h 393"/>
                    <a:gd name="T50" fmla="*/ 153 w 153"/>
                    <a:gd name="T51" fmla="*/ 393 h 39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3" h="393">
                      <a:moveTo>
                        <a:pt x="4" y="67"/>
                      </a:moveTo>
                      <a:lnTo>
                        <a:pt x="106" y="40"/>
                      </a:lnTo>
                      <a:lnTo>
                        <a:pt x="103" y="28"/>
                      </a:lnTo>
                      <a:lnTo>
                        <a:pt x="99" y="17"/>
                      </a:lnTo>
                      <a:lnTo>
                        <a:pt x="95" y="8"/>
                      </a:lnTo>
                      <a:lnTo>
                        <a:pt x="90" y="0"/>
                      </a:lnTo>
                      <a:lnTo>
                        <a:pt x="0" y="56"/>
                      </a:lnTo>
                      <a:lnTo>
                        <a:pt x="1" y="58"/>
                      </a:lnTo>
                      <a:lnTo>
                        <a:pt x="1" y="57"/>
                      </a:lnTo>
                      <a:lnTo>
                        <a:pt x="1" y="56"/>
                      </a:lnTo>
                      <a:lnTo>
                        <a:pt x="0" y="54"/>
                      </a:lnTo>
                      <a:lnTo>
                        <a:pt x="102" y="27"/>
                      </a:lnTo>
                      <a:lnTo>
                        <a:pt x="4" y="67"/>
                      </a:lnTo>
                      <a:lnTo>
                        <a:pt x="153" y="393"/>
                      </a:lnTo>
                      <a:lnTo>
                        <a:pt x="106" y="40"/>
                      </a:lnTo>
                      <a:lnTo>
                        <a:pt x="4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49" name="Freeform 288"/>
                <p:cNvSpPr>
                  <a:spLocks/>
                </p:cNvSpPr>
                <p:nvPr/>
              </p:nvSpPr>
              <p:spPr bwMode="auto">
                <a:xfrm>
                  <a:off x="2545" y="1132"/>
                  <a:ext cx="107" cy="129"/>
                </a:xfrm>
                <a:custGeom>
                  <a:avLst/>
                  <a:gdLst>
                    <a:gd name="T0" fmla="*/ 0 w 322"/>
                    <a:gd name="T1" fmla="*/ 0 h 388"/>
                    <a:gd name="T2" fmla="*/ 0 w 322"/>
                    <a:gd name="T3" fmla="*/ 0 h 388"/>
                    <a:gd name="T4" fmla="*/ 0 w 322"/>
                    <a:gd name="T5" fmla="*/ 0 h 388"/>
                    <a:gd name="T6" fmla="*/ 0 w 322"/>
                    <a:gd name="T7" fmla="*/ 0 h 388"/>
                    <a:gd name="T8" fmla="*/ 0 w 322"/>
                    <a:gd name="T9" fmla="*/ 0 h 388"/>
                    <a:gd name="T10" fmla="*/ 0 w 322"/>
                    <a:gd name="T11" fmla="*/ 0 h 388"/>
                    <a:gd name="T12" fmla="*/ 0 w 322"/>
                    <a:gd name="T13" fmla="*/ 0 h 388"/>
                    <a:gd name="T14" fmla="*/ 0 w 322"/>
                    <a:gd name="T15" fmla="*/ 0 h 388"/>
                    <a:gd name="T16" fmla="*/ 0 w 322"/>
                    <a:gd name="T17" fmla="*/ 0 h 388"/>
                    <a:gd name="T18" fmla="*/ 0 w 322"/>
                    <a:gd name="T19" fmla="*/ 0 h 388"/>
                    <a:gd name="T20" fmla="*/ 0 w 322"/>
                    <a:gd name="T21" fmla="*/ 0 h 388"/>
                    <a:gd name="T22" fmla="*/ 0 w 322"/>
                    <a:gd name="T23" fmla="*/ 0 h 388"/>
                    <a:gd name="T24" fmla="*/ 0 w 322"/>
                    <a:gd name="T25" fmla="*/ 0 h 388"/>
                    <a:gd name="T26" fmla="*/ 0 w 322"/>
                    <a:gd name="T27" fmla="*/ 0 h 388"/>
                    <a:gd name="T28" fmla="*/ 0 w 322"/>
                    <a:gd name="T29" fmla="*/ 0 h 388"/>
                    <a:gd name="T30" fmla="*/ 0 w 322"/>
                    <a:gd name="T31" fmla="*/ 0 h 3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22"/>
                    <a:gd name="T49" fmla="*/ 0 h 388"/>
                    <a:gd name="T50" fmla="*/ 322 w 322"/>
                    <a:gd name="T51" fmla="*/ 388 h 3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22" h="388">
                      <a:moveTo>
                        <a:pt x="290" y="291"/>
                      </a:moveTo>
                      <a:lnTo>
                        <a:pt x="202" y="350"/>
                      </a:lnTo>
                      <a:lnTo>
                        <a:pt x="209" y="361"/>
                      </a:lnTo>
                      <a:lnTo>
                        <a:pt x="215" y="371"/>
                      </a:lnTo>
                      <a:lnTo>
                        <a:pt x="220" y="380"/>
                      </a:lnTo>
                      <a:lnTo>
                        <a:pt x="224" y="388"/>
                      </a:lnTo>
                      <a:lnTo>
                        <a:pt x="322" y="348"/>
                      </a:lnTo>
                      <a:lnTo>
                        <a:pt x="316" y="334"/>
                      </a:lnTo>
                      <a:lnTo>
                        <a:pt x="309" y="321"/>
                      </a:lnTo>
                      <a:lnTo>
                        <a:pt x="302" y="311"/>
                      </a:lnTo>
                      <a:lnTo>
                        <a:pt x="296" y="300"/>
                      </a:lnTo>
                      <a:lnTo>
                        <a:pt x="209" y="358"/>
                      </a:lnTo>
                      <a:lnTo>
                        <a:pt x="290" y="291"/>
                      </a:lnTo>
                      <a:lnTo>
                        <a:pt x="0" y="0"/>
                      </a:lnTo>
                      <a:lnTo>
                        <a:pt x="202" y="350"/>
                      </a:lnTo>
                      <a:lnTo>
                        <a:pt x="290" y="2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50" name="Freeform 289"/>
                <p:cNvSpPr>
                  <a:spLocks/>
                </p:cNvSpPr>
                <p:nvPr/>
              </p:nvSpPr>
              <p:spPr bwMode="auto">
                <a:xfrm>
                  <a:off x="2605" y="1278"/>
                  <a:ext cx="39" cy="23"/>
                </a:xfrm>
                <a:custGeom>
                  <a:avLst/>
                  <a:gdLst>
                    <a:gd name="T0" fmla="*/ 0 w 115"/>
                    <a:gd name="T1" fmla="*/ 0 h 69"/>
                    <a:gd name="T2" fmla="*/ 0 w 115"/>
                    <a:gd name="T3" fmla="*/ 0 h 69"/>
                    <a:gd name="T4" fmla="*/ 0 w 115"/>
                    <a:gd name="T5" fmla="*/ 0 h 69"/>
                    <a:gd name="T6" fmla="*/ 0 w 115"/>
                    <a:gd name="T7" fmla="*/ 0 h 69"/>
                    <a:gd name="T8" fmla="*/ 0 w 115"/>
                    <a:gd name="T9" fmla="*/ 0 h 69"/>
                    <a:gd name="T10" fmla="*/ 0 w 115"/>
                    <a:gd name="T11" fmla="*/ 0 h 69"/>
                    <a:gd name="T12" fmla="*/ 0 w 115"/>
                    <a:gd name="T13" fmla="*/ 0 h 69"/>
                    <a:gd name="T14" fmla="*/ 0 w 115"/>
                    <a:gd name="T15" fmla="*/ 0 h 69"/>
                    <a:gd name="T16" fmla="*/ 0 w 115"/>
                    <a:gd name="T17" fmla="*/ 0 h 69"/>
                    <a:gd name="T18" fmla="*/ 0 w 115"/>
                    <a:gd name="T19" fmla="*/ 0 h 69"/>
                    <a:gd name="T20" fmla="*/ 0 w 115"/>
                    <a:gd name="T21" fmla="*/ 0 h 69"/>
                    <a:gd name="T22" fmla="*/ 0 w 115"/>
                    <a:gd name="T23" fmla="*/ 0 h 69"/>
                    <a:gd name="T24" fmla="*/ 0 w 115"/>
                    <a:gd name="T25" fmla="*/ 0 h 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5"/>
                    <a:gd name="T40" fmla="*/ 0 h 69"/>
                    <a:gd name="T41" fmla="*/ 115 w 115"/>
                    <a:gd name="T42" fmla="*/ 69 h 6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5" h="69">
                      <a:moveTo>
                        <a:pt x="105" y="66"/>
                      </a:moveTo>
                      <a:lnTo>
                        <a:pt x="104" y="69"/>
                      </a:lnTo>
                      <a:lnTo>
                        <a:pt x="107" y="58"/>
                      </a:lnTo>
                      <a:lnTo>
                        <a:pt x="111" y="47"/>
                      </a:lnTo>
                      <a:lnTo>
                        <a:pt x="113" y="38"/>
                      </a:lnTo>
                      <a:lnTo>
                        <a:pt x="115" y="30"/>
                      </a:lnTo>
                      <a:lnTo>
                        <a:pt x="13" y="0"/>
                      </a:lnTo>
                      <a:lnTo>
                        <a:pt x="9" y="12"/>
                      </a:lnTo>
                      <a:lnTo>
                        <a:pt x="7" y="21"/>
                      </a:lnTo>
                      <a:lnTo>
                        <a:pt x="5" y="30"/>
                      </a:lnTo>
                      <a:lnTo>
                        <a:pt x="1" y="39"/>
                      </a:lnTo>
                      <a:lnTo>
                        <a:pt x="0" y="42"/>
                      </a:lnTo>
                      <a:lnTo>
                        <a:pt x="105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51" name="Freeform 290"/>
                <p:cNvSpPr>
                  <a:spLocks/>
                </p:cNvSpPr>
                <p:nvPr/>
              </p:nvSpPr>
              <p:spPr bwMode="auto">
                <a:xfrm>
                  <a:off x="2603" y="1149"/>
                  <a:ext cx="80" cy="156"/>
                </a:xfrm>
                <a:custGeom>
                  <a:avLst/>
                  <a:gdLst>
                    <a:gd name="T0" fmla="*/ 0 w 241"/>
                    <a:gd name="T1" fmla="*/ 0 h 467"/>
                    <a:gd name="T2" fmla="*/ 0 w 241"/>
                    <a:gd name="T3" fmla="*/ 0 h 467"/>
                    <a:gd name="T4" fmla="*/ 0 w 241"/>
                    <a:gd name="T5" fmla="*/ 0 h 467"/>
                    <a:gd name="T6" fmla="*/ 0 w 241"/>
                    <a:gd name="T7" fmla="*/ 0 h 467"/>
                    <a:gd name="T8" fmla="*/ 0 w 241"/>
                    <a:gd name="T9" fmla="*/ 0 h 467"/>
                    <a:gd name="T10" fmla="*/ 0 w 241"/>
                    <a:gd name="T11" fmla="*/ 0 h 467"/>
                    <a:gd name="T12" fmla="*/ 0 w 241"/>
                    <a:gd name="T13" fmla="*/ 0 h 467"/>
                    <a:gd name="T14" fmla="*/ 0 w 241"/>
                    <a:gd name="T15" fmla="*/ 0 h 467"/>
                    <a:gd name="T16" fmla="*/ 0 w 241"/>
                    <a:gd name="T17" fmla="*/ 0 h 467"/>
                    <a:gd name="T18" fmla="*/ 0 w 241"/>
                    <a:gd name="T19" fmla="*/ 0 h 467"/>
                    <a:gd name="T20" fmla="*/ 0 w 241"/>
                    <a:gd name="T21" fmla="*/ 0 h 467"/>
                    <a:gd name="T22" fmla="*/ 0 w 241"/>
                    <a:gd name="T23" fmla="*/ 0 h 467"/>
                    <a:gd name="T24" fmla="*/ 0 w 241"/>
                    <a:gd name="T25" fmla="*/ 0 h 467"/>
                    <a:gd name="T26" fmla="*/ 0 w 241"/>
                    <a:gd name="T27" fmla="*/ 0 h 467"/>
                    <a:gd name="T28" fmla="*/ 0 w 241"/>
                    <a:gd name="T29" fmla="*/ 0 h 467"/>
                    <a:gd name="T30" fmla="*/ 0 w 241"/>
                    <a:gd name="T31" fmla="*/ 0 h 46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1"/>
                    <a:gd name="T49" fmla="*/ 0 h 467"/>
                    <a:gd name="T50" fmla="*/ 241 w 241"/>
                    <a:gd name="T51" fmla="*/ 467 h 46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1" h="467">
                      <a:moveTo>
                        <a:pt x="122" y="417"/>
                      </a:moveTo>
                      <a:lnTo>
                        <a:pt x="24" y="378"/>
                      </a:lnTo>
                      <a:lnTo>
                        <a:pt x="14" y="400"/>
                      </a:lnTo>
                      <a:lnTo>
                        <a:pt x="7" y="419"/>
                      </a:lnTo>
                      <a:lnTo>
                        <a:pt x="3" y="438"/>
                      </a:lnTo>
                      <a:lnTo>
                        <a:pt x="0" y="459"/>
                      </a:lnTo>
                      <a:lnTo>
                        <a:pt x="107" y="467"/>
                      </a:lnTo>
                      <a:lnTo>
                        <a:pt x="108" y="456"/>
                      </a:lnTo>
                      <a:lnTo>
                        <a:pt x="112" y="445"/>
                      </a:lnTo>
                      <a:lnTo>
                        <a:pt x="114" y="434"/>
                      </a:lnTo>
                      <a:lnTo>
                        <a:pt x="118" y="426"/>
                      </a:lnTo>
                      <a:lnTo>
                        <a:pt x="20" y="387"/>
                      </a:lnTo>
                      <a:lnTo>
                        <a:pt x="122" y="417"/>
                      </a:lnTo>
                      <a:lnTo>
                        <a:pt x="241" y="0"/>
                      </a:lnTo>
                      <a:lnTo>
                        <a:pt x="24" y="378"/>
                      </a:lnTo>
                      <a:lnTo>
                        <a:pt x="122" y="4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52" name="Freeform 291"/>
                <p:cNvSpPr>
                  <a:spLocks/>
                </p:cNvSpPr>
                <p:nvPr/>
              </p:nvSpPr>
              <p:spPr bwMode="auto">
                <a:xfrm>
                  <a:off x="2614" y="1370"/>
                  <a:ext cx="32" cy="34"/>
                </a:xfrm>
                <a:custGeom>
                  <a:avLst/>
                  <a:gdLst>
                    <a:gd name="T0" fmla="*/ 0 w 98"/>
                    <a:gd name="T1" fmla="*/ 0 h 102"/>
                    <a:gd name="T2" fmla="*/ 0 w 98"/>
                    <a:gd name="T3" fmla="*/ 0 h 102"/>
                    <a:gd name="T4" fmla="*/ 0 w 98"/>
                    <a:gd name="T5" fmla="*/ 0 h 102"/>
                    <a:gd name="T6" fmla="*/ 0 w 98"/>
                    <a:gd name="T7" fmla="*/ 0 h 102"/>
                    <a:gd name="T8" fmla="*/ 0 w 98"/>
                    <a:gd name="T9" fmla="*/ 0 h 102"/>
                    <a:gd name="T10" fmla="*/ 0 w 98"/>
                    <a:gd name="T11" fmla="*/ 0 h 102"/>
                    <a:gd name="T12" fmla="*/ 0 w 98"/>
                    <a:gd name="T13" fmla="*/ 0 h 102"/>
                    <a:gd name="T14" fmla="*/ 0 w 98"/>
                    <a:gd name="T15" fmla="*/ 0 h 102"/>
                    <a:gd name="T16" fmla="*/ 0 w 98"/>
                    <a:gd name="T17" fmla="*/ 0 h 102"/>
                    <a:gd name="T18" fmla="*/ 0 w 98"/>
                    <a:gd name="T19" fmla="*/ 0 h 102"/>
                    <a:gd name="T20" fmla="*/ 0 w 98"/>
                    <a:gd name="T21" fmla="*/ 0 h 102"/>
                    <a:gd name="T22" fmla="*/ 0 w 98"/>
                    <a:gd name="T23" fmla="*/ 0 h 102"/>
                    <a:gd name="T24" fmla="*/ 0 w 98"/>
                    <a:gd name="T25" fmla="*/ 0 h 1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8"/>
                    <a:gd name="T40" fmla="*/ 0 h 102"/>
                    <a:gd name="T41" fmla="*/ 98 w 98"/>
                    <a:gd name="T42" fmla="*/ 102 h 10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8" h="102">
                      <a:moveTo>
                        <a:pt x="98" y="19"/>
                      </a:moveTo>
                      <a:lnTo>
                        <a:pt x="92" y="15"/>
                      </a:lnTo>
                      <a:lnTo>
                        <a:pt x="86" y="11"/>
                      </a:lnTo>
                      <a:lnTo>
                        <a:pt x="80" y="7"/>
                      </a:lnTo>
                      <a:lnTo>
                        <a:pt x="75" y="3"/>
                      </a:lnTo>
                      <a:lnTo>
                        <a:pt x="71" y="0"/>
                      </a:lnTo>
                      <a:lnTo>
                        <a:pt x="0" y="78"/>
                      </a:lnTo>
                      <a:lnTo>
                        <a:pt x="10" y="85"/>
                      </a:lnTo>
                      <a:lnTo>
                        <a:pt x="19" y="92"/>
                      </a:lnTo>
                      <a:lnTo>
                        <a:pt x="26" y="96"/>
                      </a:lnTo>
                      <a:lnTo>
                        <a:pt x="34" y="102"/>
                      </a:lnTo>
                      <a:lnTo>
                        <a:pt x="28" y="98"/>
                      </a:lnTo>
                      <a:lnTo>
                        <a:pt x="98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53" name="Freeform 292"/>
                <p:cNvSpPr>
                  <a:spLocks/>
                </p:cNvSpPr>
                <p:nvPr/>
              </p:nvSpPr>
              <p:spPr bwMode="auto">
                <a:xfrm>
                  <a:off x="2623" y="1376"/>
                  <a:ext cx="152" cy="40"/>
                </a:xfrm>
                <a:custGeom>
                  <a:avLst/>
                  <a:gdLst>
                    <a:gd name="T0" fmla="*/ 0 w 455"/>
                    <a:gd name="T1" fmla="*/ 0 h 118"/>
                    <a:gd name="T2" fmla="*/ 0 w 455"/>
                    <a:gd name="T3" fmla="*/ 0 h 118"/>
                    <a:gd name="T4" fmla="*/ 0 w 455"/>
                    <a:gd name="T5" fmla="*/ 0 h 118"/>
                    <a:gd name="T6" fmla="*/ 0 w 455"/>
                    <a:gd name="T7" fmla="*/ 0 h 118"/>
                    <a:gd name="T8" fmla="*/ 0 w 455"/>
                    <a:gd name="T9" fmla="*/ 0 h 118"/>
                    <a:gd name="T10" fmla="*/ 0 w 455"/>
                    <a:gd name="T11" fmla="*/ 0 h 118"/>
                    <a:gd name="T12" fmla="*/ 0 w 455"/>
                    <a:gd name="T13" fmla="*/ 0 h 118"/>
                    <a:gd name="T14" fmla="*/ 0 w 455"/>
                    <a:gd name="T15" fmla="*/ 0 h 118"/>
                    <a:gd name="T16" fmla="*/ 0 w 455"/>
                    <a:gd name="T17" fmla="*/ 0 h 118"/>
                    <a:gd name="T18" fmla="*/ 0 w 455"/>
                    <a:gd name="T19" fmla="*/ 0 h 118"/>
                    <a:gd name="T20" fmla="*/ 0 w 455"/>
                    <a:gd name="T21" fmla="*/ 0 h 118"/>
                    <a:gd name="T22" fmla="*/ 0 w 455"/>
                    <a:gd name="T23" fmla="*/ 0 h 118"/>
                    <a:gd name="T24" fmla="*/ 0 w 455"/>
                    <a:gd name="T25" fmla="*/ 0 h 118"/>
                    <a:gd name="T26" fmla="*/ 0 w 455"/>
                    <a:gd name="T27" fmla="*/ 0 h 118"/>
                    <a:gd name="T28" fmla="*/ 0 w 455"/>
                    <a:gd name="T29" fmla="*/ 0 h 118"/>
                    <a:gd name="T30" fmla="*/ 0 w 455"/>
                    <a:gd name="T31" fmla="*/ 0 h 118"/>
                    <a:gd name="T32" fmla="*/ 0 w 455"/>
                    <a:gd name="T33" fmla="*/ 0 h 118"/>
                    <a:gd name="T34" fmla="*/ 0 w 455"/>
                    <a:gd name="T35" fmla="*/ 0 h 118"/>
                    <a:gd name="T36" fmla="*/ 0 w 455"/>
                    <a:gd name="T37" fmla="*/ 0 h 118"/>
                    <a:gd name="T38" fmla="*/ 0 w 455"/>
                    <a:gd name="T39" fmla="*/ 0 h 118"/>
                    <a:gd name="T40" fmla="*/ 0 w 455"/>
                    <a:gd name="T41" fmla="*/ 0 h 118"/>
                    <a:gd name="T42" fmla="*/ 0 w 455"/>
                    <a:gd name="T43" fmla="*/ 0 h 118"/>
                    <a:gd name="T44" fmla="*/ 0 w 455"/>
                    <a:gd name="T45" fmla="*/ 0 h 118"/>
                    <a:gd name="T46" fmla="*/ 0 w 455"/>
                    <a:gd name="T47" fmla="*/ 0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455"/>
                    <a:gd name="T73" fmla="*/ 0 h 118"/>
                    <a:gd name="T74" fmla="*/ 455 w 455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455" h="118">
                      <a:moveTo>
                        <a:pt x="87" y="118"/>
                      </a:moveTo>
                      <a:lnTo>
                        <a:pt x="101" y="16"/>
                      </a:lnTo>
                      <a:lnTo>
                        <a:pt x="96" y="14"/>
                      </a:lnTo>
                      <a:lnTo>
                        <a:pt x="92" y="13"/>
                      </a:lnTo>
                      <a:lnTo>
                        <a:pt x="88" y="11"/>
                      </a:lnTo>
                      <a:lnTo>
                        <a:pt x="84" y="9"/>
                      </a:lnTo>
                      <a:lnTo>
                        <a:pt x="81" y="8"/>
                      </a:lnTo>
                      <a:lnTo>
                        <a:pt x="77" y="5"/>
                      </a:lnTo>
                      <a:lnTo>
                        <a:pt x="74" y="3"/>
                      </a:lnTo>
                      <a:lnTo>
                        <a:pt x="70" y="0"/>
                      </a:lnTo>
                      <a:lnTo>
                        <a:pt x="0" y="79"/>
                      </a:lnTo>
                      <a:lnTo>
                        <a:pt x="9" y="86"/>
                      </a:lnTo>
                      <a:lnTo>
                        <a:pt x="18" y="92"/>
                      </a:lnTo>
                      <a:lnTo>
                        <a:pt x="27" y="97"/>
                      </a:lnTo>
                      <a:lnTo>
                        <a:pt x="36" y="102"/>
                      </a:lnTo>
                      <a:lnTo>
                        <a:pt x="44" y="106"/>
                      </a:lnTo>
                      <a:lnTo>
                        <a:pt x="55" y="110"/>
                      </a:lnTo>
                      <a:lnTo>
                        <a:pt x="64" y="113"/>
                      </a:lnTo>
                      <a:lnTo>
                        <a:pt x="74" y="115"/>
                      </a:lnTo>
                      <a:lnTo>
                        <a:pt x="87" y="13"/>
                      </a:lnTo>
                      <a:lnTo>
                        <a:pt x="87" y="118"/>
                      </a:lnTo>
                      <a:lnTo>
                        <a:pt x="455" y="118"/>
                      </a:lnTo>
                      <a:lnTo>
                        <a:pt x="101" y="16"/>
                      </a:lnTo>
                      <a:lnTo>
                        <a:pt x="87" y="1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54" name="Freeform 293"/>
                <p:cNvSpPr>
                  <a:spLocks/>
                </p:cNvSpPr>
                <p:nvPr/>
              </p:nvSpPr>
              <p:spPr bwMode="auto">
                <a:xfrm>
                  <a:off x="2648" y="1381"/>
                  <a:ext cx="4" cy="35"/>
                </a:xfrm>
                <a:custGeom>
                  <a:avLst/>
                  <a:gdLst>
                    <a:gd name="T0" fmla="*/ 0 w 12"/>
                    <a:gd name="T1" fmla="*/ 0 h 105"/>
                    <a:gd name="T2" fmla="*/ 0 w 12"/>
                    <a:gd name="T3" fmla="*/ 0 h 105"/>
                    <a:gd name="T4" fmla="*/ 0 w 12"/>
                    <a:gd name="T5" fmla="*/ 0 h 105"/>
                    <a:gd name="T6" fmla="*/ 0 w 12"/>
                    <a:gd name="T7" fmla="*/ 0 h 105"/>
                    <a:gd name="T8" fmla="*/ 0 w 12"/>
                    <a:gd name="T9" fmla="*/ 0 h 105"/>
                    <a:gd name="T10" fmla="*/ 0 w 12"/>
                    <a:gd name="T11" fmla="*/ 0 h 105"/>
                    <a:gd name="T12" fmla="*/ 0 w 12"/>
                    <a:gd name="T13" fmla="*/ 0 h 105"/>
                    <a:gd name="T14" fmla="*/ 0 w 12"/>
                    <a:gd name="T15" fmla="*/ 0 h 105"/>
                    <a:gd name="T16" fmla="*/ 0 w 12"/>
                    <a:gd name="T17" fmla="*/ 0 h 105"/>
                    <a:gd name="T18" fmla="*/ 0 w 12"/>
                    <a:gd name="T19" fmla="*/ 0 h 105"/>
                    <a:gd name="T20" fmla="*/ 0 w 12"/>
                    <a:gd name="T21" fmla="*/ 0 h 105"/>
                    <a:gd name="T22" fmla="*/ 0 w 12"/>
                    <a:gd name="T23" fmla="*/ 0 h 105"/>
                    <a:gd name="T24" fmla="*/ 0 w 12"/>
                    <a:gd name="T25" fmla="*/ 0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"/>
                    <a:gd name="T40" fmla="*/ 0 h 105"/>
                    <a:gd name="T41" fmla="*/ 12 w 12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" h="105">
                      <a:moveTo>
                        <a:pt x="0" y="104"/>
                      </a:moveTo>
                      <a:lnTo>
                        <a:pt x="5" y="105"/>
                      </a:lnTo>
                      <a:lnTo>
                        <a:pt x="7" y="105"/>
                      </a:lnTo>
                      <a:lnTo>
                        <a:pt x="9" y="105"/>
                      </a:lnTo>
                      <a:lnTo>
                        <a:pt x="10" y="105"/>
                      </a:lnTo>
                      <a:lnTo>
                        <a:pt x="12" y="105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10" y="1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55" name="Freeform 294"/>
                <p:cNvSpPr>
                  <a:spLocks/>
                </p:cNvSpPr>
                <p:nvPr/>
              </p:nvSpPr>
              <p:spPr bwMode="auto">
                <a:xfrm>
                  <a:off x="2631" y="1380"/>
                  <a:ext cx="20" cy="35"/>
                </a:xfrm>
                <a:custGeom>
                  <a:avLst/>
                  <a:gdLst>
                    <a:gd name="T0" fmla="*/ 0 w 60"/>
                    <a:gd name="T1" fmla="*/ 0 h 106"/>
                    <a:gd name="T2" fmla="*/ 0 w 60"/>
                    <a:gd name="T3" fmla="*/ 0 h 106"/>
                    <a:gd name="T4" fmla="*/ 0 w 60"/>
                    <a:gd name="T5" fmla="*/ 0 h 106"/>
                    <a:gd name="T6" fmla="*/ 0 w 60"/>
                    <a:gd name="T7" fmla="*/ 0 h 106"/>
                    <a:gd name="T8" fmla="*/ 0 w 60"/>
                    <a:gd name="T9" fmla="*/ 0 h 106"/>
                    <a:gd name="T10" fmla="*/ 0 w 60"/>
                    <a:gd name="T11" fmla="*/ 0 h 106"/>
                    <a:gd name="T12" fmla="*/ 0 w 60"/>
                    <a:gd name="T13" fmla="*/ 0 h 106"/>
                    <a:gd name="T14" fmla="*/ 0 w 60"/>
                    <a:gd name="T15" fmla="*/ 0 h 106"/>
                    <a:gd name="T16" fmla="*/ 0 w 60"/>
                    <a:gd name="T17" fmla="*/ 0 h 106"/>
                    <a:gd name="T18" fmla="*/ 0 w 60"/>
                    <a:gd name="T19" fmla="*/ 0 h 106"/>
                    <a:gd name="T20" fmla="*/ 0 w 60"/>
                    <a:gd name="T21" fmla="*/ 0 h 106"/>
                    <a:gd name="T22" fmla="*/ 0 w 60"/>
                    <a:gd name="T23" fmla="*/ 0 h 106"/>
                    <a:gd name="T24" fmla="*/ 0 w 60"/>
                    <a:gd name="T25" fmla="*/ 0 h 106"/>
                    <a:gd name="T26" fmla="*/ 0 w 60"/>
                    <a:gd name="T27" fmla="*/ 0 h 106"/>
                    <a:gd name="T28" fmla="*/ 0 w 60"/>
                    <a:gd name="T29" fmla="*/ 0 h 106"/>
                    <a:gd name="T30" fmla="*/ 0 w 60"/>
                    <a:gd name="T31" fmla="*/ 0 h 106"/>
                    <a:gd name="T32" fmla="*/ 0 w 60"/>
                    <a:gd name="T33" fmla="*/ 0 h 106"/>
                    <a:gd name="T34" fmla="*/ 0 w 60"/>
                    <a:gd name="T35" fmla="*/ 0 h 106"/>
                    <a:gd name="T36" fmla="*/ 0 w 60"/>
                    <a:gd name="T37" fmla="*/ 0 h 106"/>
                    <a:gd name="T38" fmla="*/ 0 w 60"/>
                    <a:gd name="T39" fmla="*/ 0 h 106"/>
                    <a:gd name="T40" fmla="*/ 0 w 60"/>
                    <a:gd name="T41" fmla="*/ 0 h 106"/>
                    <a:gd name="T42" fmla="*/ 0 w 60"/>
                    <a:gd name="T43" fmla="*/ 0 h 106"/>
                    <a:gd name="T44" fmla="*/ 0 w 60"/>
                    <a:gd name="T45" fmla="*/ 0 h 106"/>
                    <a:gd name="T46" fmla="*/ 0 w 60"/>
                    <a:gd name="T47" fmla="*/ 0 h 10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0"/>
                    <a:gd name="T73" fmla="*/ 0 h 106"/>
                    <a:gd name="T74" fmla="*/ 60 w 60"/>
                    <a:gd name="T75" fmla="*/ 106 h 10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0" h="106">
                      <a:moveTo>
                        <a:pt x="0" y="97"/>
                      </a:moveTo>
                      <a:lnTo>
                        <a:pt x="13" y="101"/>
                      </a:lnTo>
                      <a:lnTo>
                        <a:pt x="22" y="103"/>
                      </a:lnTo>
                      <a:lnTo>
                        <a:pt x="26" y="103"/>
                      </a:lnTo>
                      <a:lnTo>
                        <a:pt x="29" y="104"/>
                      </a:lnTo>
                      <a:lnTo>
                        <a:pt x="32" y="104"/>
                      </a:lnTo>
                      <a:lnTo>
                        <a:pt x="37" y="105"/>
                      </a:lnTo>
                      <a:lnTo>
                        <a:pt x="41" y="105"/>
                      </a:lnTo>
                      <a:lnTo>
                        <a:pt x="44" y="106"/>
                      </a:lnTo>
                      <a:lnTo>
                        <a:pt x="50" y="106"/>
                      </a:lnTo>
                      <a:lnTo>
                        <a:pt x="60" y="3"/>
                      </a:lnTo>
                      <a:lnTo>
                        <a:pt x="59" y="3"/>
                      </a:lnTo>
                      <a:lnTo>
                        <a:pt x="54" y="2"/>
                      </a:lnTo>
                      <a:lnTo>
                        <a:pt x="50" y="2"/>
                      </a:lnTo>
                      <a:lnTo>
                        <a:pt x="47" y="1"/>
                      </a:lnTo>
                      <a:lnTo>
                        <a:pt x="43" y="1"/>
                      </a:lnTo>
                      <a:lnTo>
                        <a:pt x="38" y="0"/>
                      </a:lnTo>
                      <a:lnTo>
                        <a:pt x="34" y="0"/>
                      </a:lnTo>
                      <a:lnTo>
                        <a:pt x="48" y="4"/>
                      </a:lnTo>
                      <a:lnTo>
                        <a:pt x="0" y="97"/>
                      </a:lnTo>
                      <a:lnTo>
                        <a:pt x="7" y="100"/>
                      </a:lnTo>
                      <a:lnTo>
                        <a:pt x="13" y="10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56" name="Freeform 295"/>
                <p:cNvSpPr>
                  <a:spLocks/>
                </p:cNvSpPr>
                <p:nvPr/>
              </p:nvSpPr>
              <p:spPr bwMode="auto">
                <a:xfrm>
                  <a:off x="2562" y="1309"/>
                  <a:ext cx="85" cy="103"/>
                </a:xfrm>
                <a:custGeom>
                  <a:avLst/>
                  <a:gdLst>
                    <a:gd name="T0" fmla="*/ 0 w 255"/>
                    <a:gd name="T1" fmla="*/ 0 h 311"/>
                    <a:gd name="T2" fmla="*/ 0 w 255"/>
                    <a:gd name="T3" fmla="*/ 0 h 311"/>
                    <a:gd name="T4" fmla="*/ 0 w 255"/>
                    <a:gd name="T5" fmla="*/ 0 h 311"/>
                    <a:gd name="T6" fmla="*/ 0 w 255"/>
                    <a:gd name="T7" fmla="*/ 0 h 311"/>
                    <a:gd name="T8" fmla="*/ 0 w 255"/>
                    <a:gd name="T9" fmla="*/ 0 h 311"/>
                    <a:gd name="T10" fmla="*/ 0 w 255"/>
                    <a:gd name="T11" fmla="*/ 0 h 311"/>
                    <a:gd name="T12" fmla="*/ 0 w 255"/>
                    <a:gd name="T13" fmla="*/ 0 h 311"/>
                    <a:gd name="T14" fmla="*/ 0 w 255"/>
                    <a:gd name="T15" fmla="*/ 0 h 311"/>
                    <a:gd name="T16" fmla="*/ 0 w 255"/>
                    <a:gd name="T17" fmla="*/ 0 h 311"/>
                    <a:gd name="T18" fmla="*/ 0 w 255"/>
                    <a:gd name="T19" fmla="*/ 0 h 311"/>
                    <a:gd name="T20" fmla="*/ 0 w 255"/>
                    <a:gd name="T21" fmla="*/ 0 h 311"/>
                    <a:gd name="T22" fmla="*/ 0 w 255"/>
                    <a:gd name="T23" fmla="*/ 0 h 311"/>
                    <a:gd name="T24" fmla="*/ 0 w 255"/>
                    <a:gd name="T25" fmla="*/ 0 h 311"/>
                    <a:gd name="T26" fmla="*/ 0 w 255"/>
                    <a:gd name="T27" fmla="*/ 0 h 311"/>
                    <a:gd name="T28" fmla="*/ 0 w 255"/>
                    <a:gd name="T29" fmla="*/ 0 h 311"/>
                    <a:gd name="T30" fmla="*/ 0 w 255"/>
                    <a:gd name="T31" fmla="*/ 0 h 311"/>
                    <a:gd name="T32" fmla="*/ 0 w 255"/>
                    <a:gd name="T33" fmla="*/ 0 h 311"/>
                    <a:gd name="T34" fmla="*/ 0 w 255"/>
                    <a:gd name="T35" fmla="*/ 0 h 311"/>
                    <a:gd name="T36" fmla="*/ 0 w 255"/>
                    <a:gd name="T37" fmla="*/ 0 h 311"/>
                    <a:gd name="T38" fmla="*/ 0 w 255"/>
                    <a:gd name="T39" fmla="*/ 0 h 311"/>
                    <a:gd name="T40" fmla="*/ 0 w 255"/>
                    <a:gd name="T41" fmla="*/ 0 h 311"/>
                    <a:gd name="T42" fmla="*/ 0 w 255"/>
                    <a:gd name="T43" fmla="*/ 0 h 311"/>
                    <a:gd name="T44" fmla="*/ 0 w 255"/>
                    <a:gd name="T45" fmla="*/ 0 h 311"/>
                    <a:gd name="T46" fmla="*/ 0 w 255"/>
                    <a:gd name="T47" fmla="*/ 0 h 31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55"/>
                    <a:gd name="T73" fmla="*/ 0 h 311"/>
                    <a:gd name="T74" fmla="*/ 255 w 255"/>
                    <a:gd name="T75" fmla="*/ 311 h 31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55" h="311">
                      <a:moveTo>
                        <a:pt x="225" y="184"/>
                      </a:moveTo>
                      <a:lnTo>
                        <a:pt x="143" y="247"/>
                      </a:lnTo>
                      <a:lnTo>
                        <a:pt x="148" y="257"/>
                      </a:lnTo>
                      <a:lnTo>
                        <a:pt x="156" y="267"/>
                      </a:lnTo>
                      <a:lnTo>
                        <a:pt x="162" y="274"/>
                      </a:lnTo>
                      <a:lnTo>
                        <a:pt x="168" y="282"/>
                      </a:lnTo>
                      <a:lnTo>
                        <a:pt x="177" y="291"/>
                      </a:lnTo>
                      <a:lnTo>
                        <a:pt x="186" y="298"/>
                      </a:lnTo>
                      <a:lnTo>
                        <a:pt x="196" y="305"/>
                      </a:lnTo>
                      <a:lnTo>
                        <a:pt x="207" y="311"/>
                      </a:lnTo>
                      <a:lnTo>
                        <a:pt x="255" y="218"/>
                      </a:lnTo>
                      <a:lnTo>
                        <a:pt x="252" y="218"/>
                      </a:lnTo>
                      <a:lnTo>
                        <a:pt x="252" y="217"/>
                      </a:lnTo>
                      <a:lnTo>
                        <a:pt x="248" y="214"/>
                      </a:lnTo>
                      <a:lnTo>
                        <a:pt x="247" y="213"/>
                      </a:lnTo>
                      <a:lnTo>
                        <a:pt x="245" y="210"/>
                      </a:lnTo>
                      <a:lnTo>
                        <a:pt x="241" y="205"/>
                      </a:lnTo>
                      <a:lnTo>
                        <a:pt x="240" y="203"/>
                      </a:lnTo>
                      <a:lnTo>
                        <a:pt x="237" y="199"/>
                      </a:lnTo>
                      <a:lnTo>
                        <a:pt x="154" y="262"/>
                      </a:lnTo>
                      <a:lnTo>
                        <a:pt x="225" y="184"/>
                      </a:lnTo>
                      <a:lnTo>
                        <a:pt x="0" y="0"/>
                      </a:lnTo>
                      <a:lnTo>
                        <a:pt x="143" y="248"/>
                      </a:lnTo>
                      <a:lnTo>
                        <a:pt x="225" y="1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57" name="Freeform 296"/>
                <p:cNvSpPr>
                  <a:spLocks/>
                </p:cNvSpPr>
                <p:nvPr/>
              </p:nvSpPr>
              <p:spPr bwMode="auto">
                <a:xfrm>
                  <a:off x="2910" y="1423"/>
                  <a:ext cx="40" cy="38"/>
                </a:xfrm>
                <a:custGeom>
                  <a:avLst/>
                  <a:gdLst>
                    <a:gd name="T0" fmla="*/ 0 w 119"/>
                    <a:gd name="T1" fmla="*/ 0 h 116"/>
                    <a:gd name="T2" fmla="*/ 0 w 119"/>
                    <a:gd name="T3" fmla="*/ 0 h 116"/>
                    <a:gd name="T4" fmla="*/ 0 w 119"/>
                    <a:gd name="T5" fmla="*/ 0 h 116"/>
                    <a:gd name="T6" fmla="*/ 0 w 119"/>
                    <a:gd name="T7" fmla="*/ 0 h 116"/>
                    <a:gd name="T8" fmla="*/ 0 w 119"/>
                    <a:gd name="T9" fmla="*/ 0 h 116"/>
                    <a:gd name="T10" fmla="*/ 0 w 119"/>
                    <a:gd name="T11" fmla="*/ 0 h 116"/>
                    <a:gd name="T12" fmla="*/ 0 w 119"/>
                    <a:gd name="T13" fmla="*/ 0 h 116"/>
                    <a:gd name="T14" fmla="*/ 0 w 119"/>
                    <a:gd name="T15" fmla="*/ 0 h 116"/>
                    <a:gd name="T16" fmla="*/ 0 w 119"/>
                    <a:gd name="T17" fmla="*/ 0 h 116"/>
                    <a:gd name="T18" fmla="*/ 0 w 119"/>
                    <a:gd name="T19" fmla="*/ 0 h 116"/>
                    <a:gd name="T20" fmla="*/ 0 w 119"/>
                    <a:gd name="T21" fmla="*/ 0 h 116"/>
                    <a:gd name="T22" fmla="*/ 0 w 119"/>
                    <a:gd name="T23" fmla="*/ 0 h 116"/>
                    <a:gd name="T24" fmla="*/ 0 w 119"/>
                    <a:gd name="T25" fmla="*/ 0 h 116"/>
                    <a:gd name="T26" fmla="*/ 0 w 119"/>
                    <a:gd name="T27" fmla="*/ 0 h 116"/>
                    <a:gd name="T28" fmla="*/ 0 w 119"/>
                    <a:gd name="T29" fmla="*/ 0 h 116"/>
                    <a:gd name="T30" fmla="*/ 0 w 119"/>
                    <a:gd name="T31" fmla="*/ 0 h 116"/>
                    <a:gd name="T32" fmla="*/ 0 w 119"/>
                    <a:gd name="T33" fmla="*/ 0 h 116"/>
                    <a:gd name="T34" fmla="*/ 0 w 119"/>
                    <a:gd name="T35" fmla="*/ 0 h 116"/>
                    <a:gd name="T36" fmla="*/ 0 w 119"/>
                    <a:gd name="T37" fmla="*/ 0 h 116"/>
                    <a:gd name="T38" fmla="*/ 0 w 119"/>
                    <a:gd name="T39" fmla="*/ 0 h 116"/>
                    <a:gd name="T40" fmla="*/ 0 w 119"/>
                    <a:gd name="T41" fmla="*/ 0 h 116"/>
                    <a:gd name="T42" fmla="*/ 0 w 119"/>
                    <a:gd name="T43" fmla="*/ 0 h 116"/>
                    <a:gd name="T44" fmla="*/ 0 w 119"/>
                    <a:gd name="T45" fmla="*/ 0 h 116"/>
                    <a:gd name="T46" fmla="*/ 0 w 119"/>
                    <a:gd name="T47" fmla="*/ 0 h 11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9"/>
                    <a:gd name="T73" fmla="*/ 0 h 116"/>
                    <a:gd name="T74" fmla="*/ 119 w 119"/>
                    <a:gd name="T75" fmla="*/ 116 h 11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9" h="116">
                      <a:moveTo>
                        <a:pt x="15" y="48"/>
                      </a:moveTo>
                      <a:lnTo>
                        <a:pt x="72" y="8"/>
                      </a:lnTo>
                      <a:lnTo>
                        <a:pt x="67" y="7"/>
                      </a:lnTo>
                      <a:lnTo>
                        <a:pt x="59" y="6"/>
                      </a:lnTo>
                      <a:lnTo>
                        <a:pt x="52" y="5"/>
                      </a:lnTo>
                      <a:lnTo>
                        <a:pt x="44" y="4"/>
                      </a:lnTo>
                      <a:lnTo>
                        <a:pt x="35" y="3"/>
                      </a:lnTo>
                      <a:lnTo>
                        <a:pt x="29" y="2"/>
                      </a:lnTo>
                      <a:lnTo>
                        <a:pt x="22" y="1"/>
                      </a:lnTo>
                      <a:lnTo>
                        <a:pt x="15" y="0"/>
                      </a:lnTo>
                      <a:lnTo>
                        <a:pt x="0" y="103"/>
                      </a:lnTo>
                      <a:lnTo>
                        <a:pt x="7" y="104"/>
                      </a:lnTo>
                      <a:lnTo>
                        <a:pt x="15" y="105"/>
                      </a:lnTo>
                      <a:lnTo>
                        <a:pt x="23" y="106"/>
                      </a:lnTo>
                      <a:lnTo>
                        <a:pt x="31" y="107"/>
                      </a:lnTo>
                      <a:lnTo>
                        <a:pt x="38" y="108"/>
                      </a:lnTo>
                      <a:lnTo>
                        <a:pt x="45" y="109"/>
                      </a:lnTo>
                      <a:lnTo>
                        <a:pt x="52" y="110"/>
                      </a:lnTo>
                      <a:lnTo>
                        <a:pt x="62" y="111"/>
                      </a:lnTo>
                      <a:lnTo>
                        <a:pt x="119" y="71"/>
                      </a:lnTo>
                      <a:lnTo>
                        <a:pt x="62" y="111"/>
                      </a:lnTo>
                      <a:lnTo>
                        <a:pt x="108" y="116"/>
                      </a:lnTo>
                      <a:lnTo>
                        <a:pt x="119" y="71"/>
                      </a:lnTo>
                      <a:lnTo>
                        <a:pt x="15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58" name="Freeform 297"/>
                <p:cNvSpPr>
                  <a:spLocks/>
                </p:cNvSpPr>
                <p:nvPr/>
              </p:nvSpPr>
              <p:spPr bwMode="auto">
                <a:xfrm>
                  <a:off x="2915" y="1274"/>
                  <a:ext cx="54" cy="172"/>
                </a:xfrm>
                <a:custGeom>
                  <a:avLst/>
                  <a:gdLst>
                    <a:gd name="T0" fmla="*/ 0 w 162"/>
                    <a:gd name="T1" fmla="*/ 0 h 517"/>
                    <a:gd name="T2" fmla="*/ 0 w 162"/>
                    <a:gd name="T3" fmla="*/ 0 h 517"/>
                    <a:gd name="T4" fmla="*/ 0 w 162"/>
                    <a:gd name="T5" fmla="*/ 0 h 517"/>
                    <a:gd name="T6" fmla="*/ 0 w 162"/>
                    <a:gd name="T7" fmla="*/ 0 h 517"/>
                    <a:gd name="T8" fmla="*/ 0 w 162"/>
                    <a:gd name="T9" fmla="*/ 0 h 517"/>
                    <a:gd name="T10" fmla="*/ 0 w 162"/>
                    <a:gd name="T11" fmla="*/ 0 h 517"/>
                    <a:gd name="T12" fmla="*/ 0 w 162"/>
                    <a:gd name="T13" fmla="*/ 0 h 517"/>
                    <a:gd name="T14" fmla="*/ 0 w 162"/>
                    <a:gd name="T15" fmla="*/ 0 h 517"/>
                    <a:gd name="T16" fmla="*/ 0 w 162"/>
                    <a:gd name="T17" fmla="*/ 0 h 517"/>
                    <a:gd name="T18" fmla="*/ 0 w 162"/>
                    <a:gd name="T19" fmla="*/ 0 h 517"/>
                    <a:gd name="T20" fmla="*/ 0 w 162"/>
                    <a:gd name="T21" fmla="*/ 0 h 517"/>
                    <a:gd name="T22" fmla="*/ 0 w 162"/>
                    <a:gd name="T23" fmla="*/ 0 h 517"/>
                    <a:gd name="T24" fmla="*/ 0 w 162"/>
                    <a:gd name="T25" fmla="*/ 0 h 517"/>
                    <a:gd name="T26" fmla="*/ 0 w 162"/>
                    <a:gd name="T27" fmla="*/ 0 h 517"/>
                    <a:gd name="T28" fmla="*/ 0 w 162"/>
                    <a:gd name="T29" fmla="*/ 0 h 517"/>
                    <a:gd name="T30" fmla="*/ 0 w 162"/>
                    <a:gd name="T31" fmla="*/ 0 h 517"/>
                    <a:gd name="T32" fmla="*/ 0 w 162"/>
                    <a:gd name="T33" fmla="*/ 0 h 517"/>
                    <a:gd name="T34" fmla="*/ 0 w 162"/>
                    <a:gd name="T35" fmla="*/ 0 h 517"/>
                    <a:gd name="T36" fmla="*/ 0 w 162"/>
                    <a:gd name="T37" fmla="*/ 0 h 517"/>
                    <a:gd name="T38" fmla="*/ 0 w 162"/>
                    <a:gd name="T39" fmla="*/ 0 h 517"/>
                    <a:gd name="T40" fmla="*/ 0 w 162"/>
                    <a:gd name="T41" fmla="*/ 0 h 517"/>
                    <a:gd name="T42" fmla="*/ 0 w 162"/>
                    <a:gd name="T43" fmla="*/ 0 h 517"/>
                    <a:gd name="T44" fmla="*/ 0 w 162"/>
                    <a:gd name="T45" fmla="*/ 0 h 517"/>
                    <a:gd name="T46" fmla="*/ 0 w 162"/>
                    <a:gd name="T47" fmla="*/ 0 h 51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2"/>
                    <a:gd name="T73" fmla="*/ 0 h 517"/>
                    <a:gd name="T74" fmla="*/ 162 w 162"/>
                    <a:gd name="T75" fmla="*/ 517 h 517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2" h="517">
                      <a:moveTo>
                        <a:pt x="139" y="335"/>
                      </a:moveTo>
                      <a:lnTo>
                        <a:pt x="36" y="315"/>
                      </a:lnTo>
                      <a:lnTo>
                        <a:pt x="28" y="339"/>
                      </a:lnTo>
                      <a:lnTo>
                        <a:pt x="23" y="363"/>
                      </a:lnTo>
                      <a:lnTo>
                        <a:pt x="17" y="387"/>
                      </a:lnTo>
                      <a:lnTo>
                        <a:pt x="14" y="411"/>
                      </a:lnTo>
                      <a:lnTo>
                        <a:pt x="11" y="431"/>
                      </a:lnTo>
                      <a:lnTo>
                        <a:pt x="7" y="453"/>
                      </a:lnTo>
                      <a:lnTo>
                        <a:pt x="5" y="474"/>
                      </a:lnTo>
                      <a:lnTo>
                        <a:pt x="0" y="494"/>
                      </a:lnTo>
                      <a:lnTo>
                        <a:pt x="104" y="517"/>
                      </a:lnTo>
                      <a:lnTo>
                        <a:pt x="109" y="492"/>
                      </a:lnTo>
                      <a:lnTo>
                        <a:pt x="113" y="469"/>
                      </a:lnTo>
                      <a:lnTo>
                        <a:pt x="117" y="447"/>
                      </a:lnTo>
                      <a:lnTo>
                        <a:pt x="121" y="423"/>
                      </a:lnTo>
                      <a:lnTo>
                        <a:pt x="124" y="403"/>
                      </a:lnTo>
                      <a:lnTo>
                        <a:pt x="127" y="384"/>
                      </a:lnTo>
                      <a:lnTo>
                        <a:pt x="132" y="365"/>
                      </a:lnTo>
                      <a:lnTo>
                        <a:pt x="136" y="349"/>
                      </a:lnTo>
                      <a:lnTo>
                        <a:pt x="33" y="329"/>
                      </a:lnTo>
                      <a:lnTo>
                        <a:pt x="139" y="335"/>
                      </a:lnTo>
                      <a:lnTo>
                        <a:pt x="162" y="0"/>
                      </a:lnTo>
                      <a:lnTo>
                        <a:pt x="36" y="315"/>
                      </a:lnTo>
                      <a:lnTo>
                        <a:pt x="139" y="3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59" name="Freeform 298"/>
                <p:cNvSpPr>
                  <a:spLocks/>
                </p:cNvSpPr>
                <p:nvPr/>
              </p:nvSpPr>
              <p:spPr bwMode="auto">
                <a:xfrm>
                  <a:off x="2863" y="1384"/>
                  <a:ext cx="99" cy="79"/>
                </a:xfrm>
                <a:custGeom>
                  <a:avLst/>
                  <a:gdLst>
                    <a:gd name="T0" fmla="*/ 0 w 295"/>
                    <a:gd name="T1" fmla="*/ 0 h 239"/>
                    <a:gd name="T2" fmla="*/ 0 w 295"/>
                    <a:gd name="T3" fmla="*/ 0 h 239"/>
                    <a:gd name="T4" fmla="*/ 0 w 295"/>
                    <a:gd name="T5" fmla="*/ 0 h 239"/>
                    <a:gd name="T6" fmla="*/ 0 w 295"/>
                    <a:gd name="T7" fmla="*/ 0 h 239"/>
                    <a:gd name="T8" fmla="*/ 0 w 295"/>
                    <a:gd name="T9" fmla="*/ 0 h 239"/>
                    <a:gd name="T10" fmla="*/ 0 w 295"/>
                    <a:gd name="T11" fmla="*/ 0 h 239"/>
                    <a:gd name="T12" fmla="*/ 0 w 295"/>
                    <a:gd name="T13" fmla="*/ 0 h 239"/>
                    <a:gd name="T14" fmla="*/ 0 w 295"/>
                    <a:gd name="T15" fmla="*/ 0 h 239"/>
                    <a:gd name="T16" fmla="*/ 0 w 295"/>
                    <a:gd name="T17" fmla="*/ 0 h 239"/>
                    <a:gd name="T18" fmla="*/ 0 w 295"/>
                    <a:gd name="T19" fmla="*/ 0 h 239"/>
                    <a:gd name="T20" fmla="*/ 0 w 295"/>
                    <a:gd name="T21" fmla="*/ 0 h 239"/>
                    <a:gd name="T22" fmla="*/ 0 w 295"/>
                    <a:gd name="T23" fmla="*/ 0 h 239"/>
                    <a:gd name="T24" fmla="*/ 0 w 295"/>
                    <a:gd name="T25" fmla="*/ 0 h 239"/>
                    <a:gd name="T26" fmla="*/ 0 w 295"/>
                    <a:gd name="T27" fmla="*/ 0 h 239"/>
                    <a:gd name="T28" fmla="*/ 0 w 295"/>
                    <a:gd name="T29" fmla="*/ 0 h 239"/>
                    <a:gd name="T30" fmla="*/ 0 w 295"/>
                    <a:gd name="T31" fmla="*/ 0 h 239"/>
                    <a:gd name="T32" fmla="*/ 0 w 295"/>
                    <a:gd name="T33" fmla="*/ 0 h 239"/>
                    <a:gd name="T34" fmla="*/ 0 w 295"/>
                    <a:gd name="T35" fmla="*/ 0 h 239"/>
                    <a:gd name="T36" fmla="*/ 0 w 295"/>
                    <a:gd name="T37" fmla="*/ 0 h 239"/>
                    <a:gd name="T38" fmla="*/ 0 w 295"/>
                    <a:gd name="T39" fmla="*/ 0 h 239"/>
                    <a:gd name="T40" fmla="*/ 0 w 295"/>
                    <a:gd name="T41" fmla="*/ 0 h 239"/>
                    <a:gd name="T42" fmla="*/ 0 w 295"/>
                    <a:gd name="T43" fmla="*/ 0 h 239"/>
                    <a:gd name="T44" fmla="*/ 0 w 295"/>
                    <a:gd name="T45" fmla="*/ 0 h 239"/>
                    <a:gd name="T46" fmla="*/ 0 w 295"/>
                    <a:gd name="T47" fmla="*/ 0 h 23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95"/>
                    <a:gd name="T73" fmla="*/ 0 h 239"/>
                    <a:gd name="T74" fmla="*/ 295 w 295"/>
                    <a:gd name="T75" fmla="*/ 239 h 239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95" h="239">
                      <a:moveTo>
                        <a:pt x="156" y="117"/>
                      </a:moveTo>
                      <a:lnTo>
                        <a:pt x="111" y="205"/>
                      </a:lnTo>
                      <a:lnTo>
                        <a:pt x="154" y="236"/>
                      </a:lnTo>
                      <a:lnTo>
                        <a:pt x="213" y="239"/>
                      </a:lnTo>
                      <a:lnTo>
                        <a:pt x="257" y="205"/>
                      </a:lnTo>
                      <a:lnTo>
                        <a:pt x="274" y="165"/>
                      </a:lnTo>
                      <a:lnTo>
                        <a:pt x="284" y="125"/>
                      </a:lnTo>
                      <a:lnTo>
                        <a:pt x="289" y="85"/>
                      </a:lnTo>
                      <a:lnTo>
                        <a:pt x="292" y="44"/>
                      </a:lnTo>
                      <a:lnTo>
                        <a:pt x="295" y="6"/>
                      </a:lnTo>
                      <a:lnTo>
                        <a:pt x="189" y="0"/>
                      </a:lnTo>
                      <a:lnTo>
                        <a:pt x="186" y="36"/>
                      </a:lnTo>
                      <a:lnTo>
                        <a:pt x="183" y="75"/>
                      </a:lnTo>
                      <a:lnTo>
                        <a:pt x="177" y="109"/>
                      </a:lnTo>
                      <a:lnTo>
                        <a:pt x="172" y="135"/>
                      </a:lnTo>
                      <a:lnTo>
                        <a:pt x="167" y="148"/>
                      </a:lnTo>
                      <a:lnTo>
                        <a:pt x="180" y="140"/>
                      </a:lnTo>
                      <a:lnTo>
                        <a:pt x="197" y="141"/>
                      </a:lnTo>
                      <a:lnTo>
                        <a:pt x="186" y="132"/>
                      </a:lnTo>
                      <a:lnTo>
                        <a:pt x="141" y="220"/>
                      </a:lnTo>
                      <a:lnTo>
                        <a:pt x="156" y="117"/>
                      </a:lnTo>
                      <a:lnTo>
                        <a:pt x="0" y="96"/>
                      </a:lnTo>
                      <a:lnTo>
                        <a:pt x="111" y="205"/>
                      </a:lnTo>
                      <a:lnTo>
                        <a:pt x="156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0" name="Freeform 299"/>
                <p:cNvSpPr>
                  <a:spLocks/>
                </p:cNvSpPr>
                <p:nvPr/>
              </p:nvSpPr>
              <p:spPr bwMode="auto">
                <a:xfrm>
                  <a:off x="2943" y="1352"/>
                  <a:ext cx="37" cy="15"/>
                </a:xfrm>
                <a:custGeom>
                  <a:avLst/>
                  <a:gdLst>
                    <a:gd name="T0" fmla="*/ 0 w 111"/>
                    <a:gd name="T1" fmla="*/ 0 h 45"/>
                    <a:gd name="T2" fmla="*/ 0 w 111"/>
                    <a:gd name="T3" fmla="*/ 0 h 45"/>
                    <a:gd name="T4" fmla="*/ 0 w 111"/>
                    <a:gd name="T5" fmla="*/ 0 h 45"/>
                    <a:gd name="T6" fmla="*/ 0 w 111"/>
                    <a:gd name="T7" fmla="*/ 0 h 45"/>
                    <a:gd name="T8" fmla="*/ 0 w 111"/>
                    <a:gd name="T9" fmla="*/ 0 h 45"/>
                    <a:gd name="T10" fmla="*/ 0 w 111"/>
                    <a:gd name="T11" fmla="*/ 0 h 45"/>
                    <a:gd name="T12" fmla="*/ 0 w 111"/>
                    <a:gd name="T13" fmla="*/ 0 h 45"/>
                    <a:gd name="T14" fmla="*/ 0 w 111"/>
                    <a:gd name="T15" fmla="*/ 0 h 45"/>
                    <a:gd name="T16" fmla="*/ 0 w 111"/>
                    <a:gd name="T17" fmla="*/ 0 h 45"/>
                    <a:gd name="T18" fmla="*/ 0 w 111"/>
                    <a:gd name="T19" fmla="*/ 0 h 45"/>
                    <a:gd name="T20" fmla="*/ 0 w 111"/>
                    <a:gd name="T21" fmla="*/ 0 h 45"/>
                    <a:gd name="T22" fmla="*/ 0 w 111"/>
                    <a:gd name="T23" fmla="*/ 0 h 45"/>
                    <a:gd name="T24" fmla="*/ 0 w 111"/>
                    <a:gd name="T25" fmla="*/ 0 h 4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5"/>
                    <a:gd name="T41" fmla="*/ 111 w 111"/>
                    <a:gd name="T42" fmla="*/ 45 h 4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5">
                      <a:moveTo>
                        <a:pt x="111" y="2"/>
                      </a:moveTo>
                      <a:lnTo>
                        <a:pt x="4" y="0"/>
                      </a:lnTo>
                      <a:lnTo>
                        <a:pt x="3" y="5"/>
                      </a:lnTo>
                      <a:lnTo>
                        <a:pt x="3" y="9"/>
                      </a:lnTo>
                      <a:lnTo>
                        <a:pt x="1" y="18"/>
                      </a:lnTo>
                      <a:lnTo>
                        <a:pt x="0" y="25"/>
                      </a:lnTo>
                      <a:lnTo>
                        <a:pt x="104" y="45"/>
                      </a:lnTo>
                      <a:lnTo>
                        <a:pt x="105" y="38"/>
                      </a:lnTo>
                      <a:lnTo>
                        <a:pt x="107" y="30"/>
                      </a:lnTo>
                      <a:lnTo>
                        <a:pt x="109" y="20"/>
                      </a:lnTo>
                      <a:lnTo>
                        <a:pt x="111" y="10"/>
                      </a:lnTo>
                      <a:lnTo>
                        <a:pt x="4" y="8"/>
                      </a:lnTo>
                      <a:lnTo>
                        <a:pt x="11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1" name="Freeform 300"/>
                <p:cNvSpPr>
                  <a:spLocks/>
                </p:cNvSpPr>
                <p:nvPr/>
              </p:nvSpPr>
              <p:spPr bwMode="auto">
                <a:xfrm>
                  <a:off x="2925" y="1353"/>
                  <a:ext cx="55" cy="94"/>
                </a:xfrm>
                <a:custGeom>
                  <a:avLst/>
                  <a:gdLst>
                    <a:gd name="T0" fmla="*/ 0 w 165"/>
                    <a:gd name="T1" fmla="*/ 0 h 281"/>
                    <a:gd name="T2" fmla="*/ 0 w 165"/>
                    <a:gd name="T3" fmla="*/ 0 h 281"/>
                    <a:gd name="T4" fmla="*/ 0 w 165"/>
                    <a:gd name="T5" fmla="*/ 0 h 281"/>
                    <a:gd name="T6" fmla="*/ 0 w 165"/>
                    <a:gd name="T7" fmla="*/ 0 h 281"/>
                    <a:gd name="T8" fmla="*/ 0 w 165"/>
                    <a:gd name="T9" fmla="*/ 0 h 281"/>
                    <a:gd name="T10" fmla="*/ 0 w 165"/>
                    <a:gd name="T11" fmla="*/ 0 h 281"/>
                    <a:gd name="T12" fmla="*/ 0 w 165"/>
                    <a:gd name="T13" fmla="*/ 0 h 281"/>
                    <a:gd name="T14" fmla="*/ 0 w 165"/>
                    <a:gd name="T15" fmla="*/ 0 h 281"/>
                    <a:gd name="T16" fmla="*/ 0 w 165"/>
                    <a:gd name="T17" fmla="*/ 0 h 281"/>
                    <a:gd name="T18" fmla="*/ 0 w 165"/>
                    <a:gd name="T19" fmla="*/ 0 h 281"/>
                    <a:gd name="T20" fmla="*/ 0 w 165"/>
                    <a:gd name="T21" fmla="*/ 0 h 281"/>
                    <a:gd name="T22" fmla="*/ 0 w 165"/>
                    <a:gd name="T23" fmla="*/ 0 h 281"/>
                    <a:gd name="T24" fmla="*/ 0 w 165"/>
                    <a:gd name="T25" fmla="*/ 0 h 281"/>
                    <a:gd name="T26" fmla="*/ 0 w 165"/>
                    <a:gd name="T27" fmla="*/ 0 h 281"/>
                    <a:gd name="T28" fmla="*/ 0 w 165"/>
                    <a:gd name="T29" fmla="*/ 0 h 281"/>
                    <a:gd name="T30" fmla="*/ 0 w 165"/>
                    <a:gd name="T31" fmla="*/ 0 h 2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5"/>
                    <a:gd name="T49" fmla="*/ 0 h 281"/>
                    <a:gd name="T50" fmla="*/ 165 w 165"/>
                    <a:gd name="T51" fmla="*/ 281 h 2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5" h="281">
                      <a:moveTo>
                        <a:pt x="53" y="23"/>
                      </a:moveTo>
                      <a:lnTo>
                        <a:pt x="150" y="61"/>
                      </a:lnTo>
                      <a:lnTo>
                        <a:pt x="159" y="44"/>
                      </a:lnTo>
                      <a:lnTo>
                        <a:pt x="162" y="27"/>
                      </a:lnTo>
                      <a:lnTo>
                        <a:pt x="165" y="16"/>
                      </a:lnTo>
                      <a:lnTo>
                        <a:pt x="164" y="0"/>
                      </a:lnTo>
                      <a:lnTo>
                        <a:pt x="57" y="6"/>
                      </a:lnTo>
                      <a:lnTo>
                        <a:pt x="56" y="9"/>
                      </a:lnTo>
                      <a:lnTo>
                        <a:pt x="56" y="15"/>
                      </a:lnTo>
                      <a:lnTo>
                        <a:pt x="57" y="11"/>
                      </a:lnTo>
                      <a:lnTo>
                        <a:pt x="60" y="4"/>
                      </a:lnTo>
                      <a:lnTo>
                        <a:pt x="157" y="43"/>
                      </a:lnTo>
                      <a:lnTo>
                        <a:pt x="53" y="23"/>
                      </a:lnTo>
                      <a:lnTo>
                        <a:pt x="0" y="281"/>
                      </a:lnTo>
                      <a:lnTo>
                        <a:pt x="150" y="61"/>
                      </a:lnTo>
                      <a:lnTo>
                        <a:pt x="53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2" name="Freeform 301"/>
                <p:cNvSpPr>
                  <a:spLocks/>
                </p:cNvSpPr>
                <p:nvPr/>
              </p:nvSpPr>
              <p:spPr bwMode="auto">
                <a:xfrm>
                  <a:off x="2856" y="1084"/>
                  <a:ext cx="36" cy="36"/>
                </a:xfrm>
                <a:custGeom>
                  <a:avLst/>
                  <a:gdLst>
                    <a:gd name="T0" fmla="*/ 0 w 109"/>
                    <a:gd name="T1" fmla="*/ 0 h 108"/>
                    <a:gd name="T2" fmla="*/ 0 w 109"/>
                    <a:gd name="T3" fmla="*/ 0 h 108"/>
                    <a:gd name="T4" fmla="*/ 0 w 109"/>
                    <a:gd name="T5" fmla="*/ 0 h 108"/>
                    <a:gd name="T6" fmla="*/ 0 w 109"/>
                    <a:gd name="T7" fmla="*/ 0 h 108"/>
                    <a:gd name="T8" fmla="*/ 0 w 109"/>
                    <a:gd name="T9" fmla="*/ 0 h 108"/>
                    <a:gd name="T10" fmla="*/ 0 w 109"/>
                    <a:gd name="T11" fmla="*/ 0 h 108"/>
                    <a:gd name="T12" fmla="*/ 0 w 109"/>
                    <a:gd name="T13" fmla="*/ 0 h 108"/>
                    <a:gd name="T14" fmla="*/ 0 w 109"/>
                    <a:gd name="T15" fmla="*/ 0 h 108"/>
                    <a:gd name="T16" fmla="*/ 0 w 109"/>
                    <a:gd name="T17" fmla="*/ 0 h 108"/>
                    <a:gd name="T18" fmla="*/ 0 w 109"/>
                    <a:gd name="T19" fmla="*/ 0 h 10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108"/>
                    <a:gd name="T32" fmla="*/ 109 w 109"/>
                    <a:gd name="T33" fmla="*/ 108 h 10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108">
                      <a:moveTo>
                        <a:pt x="45" y="104"/>
                      </a:moveTo>
                      <a:lnTo>
                        <a:pt x="0" y="81"/>
                      </a:lnTo>
                      <a:lnTo>
                        <a:pt x="19" y="108"/>
                      </a:lnTo>
                      <a:lnTo>
                        <a:pt x="109" y="52"/>
                      </a:lnTo>
                      <a:lnTo>
                        <a:pt x="90" y="24"/>
                      </a:lnTo>
                      <a:lnTo>
                        <a:pt x="45" y="1"/>
                      </a:lnTo>
                      <a:lnTo>
                        <a:pt x="90" y="24"/>
                      </a:lnTo>
                      <a:lnTo>
                        <a:pt x="73" y="0"/>
                      </a:lnTo>
                      <a:lnTo>
                        <a:pt x="45" y="0"/>
                      </a:lnTo>
                      <a:lnTo>
                        <a:pt x="45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3" name="Freeform 302"/>
                <p:cNvSpPr>
                  <a:spLocks/>
                </p:cNvSpPr>
                <p:nvPr/>
              </p:nvSpPr>
              <p:spPr bwMode="auto">
                <a:xfrm>
                  <a:off x="2799" y="1084"/>
                  <a:ext cx="72" cy="53"/>
                </a:xfrm>
                <a:custGeom>
                  <a:avLst/>
                  <a:gdLst>
                    <a:gd name="T0" fmla="*/ 0 w 215"/>
                    <a:gd name="T1" fmla="*/ 0 h 159"/>
                    <a:gd name="T2" fmla="*/ 0 w 215"/>
                    <a:gd name="T3" fmla="*/ 0 h 159"/>
                    <a:gd name="T4" fmla="*/ 0 w 215"/>
                    <a:gd name="T5" fmla="*/ 0 h 159"/>
                    <a:gd name="T6" fmla="*/ 0 w 215"/>
                    <a:gd name="T7" fmla="*/ 0 h 159"/>
                    <a:gd name="T8" fmla="*/ 0 w 215"/>
                    <a:gd name="T9" fmla="*/ 0 h 159"/>
                    <a:gd name="T10" fmla="*/ 0 w 215"/>
                    <a:gd name="T11" fmla="*/ 0 h 159"/>
                    <a:gd name="T12" fmla="*/ 0 w 215"/>
                    <a:gd name="T13" fmla="*/ 0 h 159"/>
                    <a:gd name="T14" fmla="*/ 0 w 215"/>
                    <a:gd name="T15" fmla="*/ 0 h 159"/>
                    <a:gd name="T16" fmla="*/ 0 w 215"/>
                    <a:gd name="T17" fmla="*/ 0 h 159"/>
                    <a:gd name="T18" fmla="*/ 0 w 215"/>
                    <a:gd name="T19" fmla="*/ 0 h 159"/>
                    <a:gd name="T20" fmla="*/ 0 w 215"/>
                    <a:gd name="T21" fmla="*/ 0 h 159"/>
                    <a:gd name="T22" fmla="*/ 0 w 215"/>
                    <a:gd name="T23" fmla="*/ 0 h 159"/>
                    <a:gd name="T24" fmla="*/ 0 w 215"/>
                    <a:gd name="T25" fmla="*/ 0 h 159"/>
                    <a:gd name="T26" fmla="*/ 0 w 215"/>
                    <a:gd name="T27" fmla="*/ 0 h 159"/>
                    <a:gd name="T28" fmla="*/ 0 w 215"/>
                    <a:gd name="T29" fmla="*/ 0 h 159"/>
                    <a:gd name="T30" fmla="*/ 0 w 215"/>
                    <a:gd name="T31" fmla="*/ 0 h 159"/>
                    <a:gd name="T32" fmla="*/ 0 w 215"/>
                    <a:gd name="T33" fmla="*/ 0 h 159"/>
                    <a:gd name="T34" fmla="*/ 0 w 215"/>
                    <a:gd name="T35" fmla="*/ 0 h 159"/>
                    <a:gd name="T36" fmla="*/ 0 w 215"/>
                    <a:gd name="T37" fmla="*/ 0 h 159"/>
                    <a:gd name="T38" fmla="*/ 0 w 215"/>
                    <a:gd name="T39" fmla="*/ 0 h 159"/>
                    <a:gd name="T40" fmla="*/ 0 w 215"/>
                    <a:gd name="T41" fmla="*/ 0 h 159"/>
                    <a:gd name="T42" fmla="*/ 0 w 215"/>
                    <a:gd name="T43" fmla="*/ 0 h 159"/>
                    <a:gd name="T44" fmla="*/ 0 w 215"/>
                    <a:gd name="T45" fmla="*/ 0 h 159"/>
                    <a:gd name="T46" fmla="*/ 0 w 215"/>
                    <a:gd name="T47" fmla="*/ 0 h 159"/>
                    <a:gd name="T48" fmla="*/ 0 w 215"/>
                    <a:gd name="T49" fmla="*/ 0 h 159"/>
                    <a:gd name="T50" fmla="*/ 0 w 215"/>
                    <a:gd name="T51" fmla="*/ 0 h 159"/>
                    <a:gd name="T52" fmla="*/ 0 w 215"/>
                    <a:gd name="T53" fmla="*/ 0 h 159"/>
                    <a:gd name="T54" fmla="*/ 0 w 215"/>
                    <a:gd name="T55" fmla="*/ 0 h 159"/>
                    <a:gd name="T56" fmla="*/ 0 w 215"/>
                    <a:gd name="T57" fmla="*/ 0 h 159"/>
                    <a:gd name="T58" fmla="*/ 0 w 215"/>
                    <a:gd name="T59" fmla="*/ 0 h 159"/>
                    <a:gd name="T60" fmla="*/ 0 w 215"/>
                    <a:gd name="T61" fmla="*/ 0 h 159"/>
                    <a:gd name="T62" fmla="*/ 0 w 215"/>
                    <a:gd name="T63" fmla="*/ 0 h 159"/>
                    <a:gd name="T64" fmla="*/ 0 w 215"/>
                    <a:gd name="T65" fmla="*/ 0 h 159"/>
                    <a:gd name="T66" fmla="*/ 0 w 215"/>
                    <a:gd name="T67" fmla="*/ 0 h 159"/>
                    <a:gd name="T68" fmla="*/ 0 w 215"/>
                    <a:gd name="T69" fmla="*/ 0 h 159"/>
                    <a:gd name="T70" fmla="*/ 0 w 215"/>
                    <a:gd name="T71" fmla="*/ 0 h 159"/>
                    <a:gd name="T72" fmla="*/ 0 w 215"/>
                    <a:gd name="T73" fmla="*/ 0 h 15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215"/>
                    <a:gd name="T112" fmla="*/ 0 h 159"/>
                    <a:gd name="T113" fmla="*/ 215 w 215"/>
                    <a:gd name="T114" fmla="*/ 159 h 159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215" h="159">
                      <a:moveTo>
                        <a:pt x="3" y="85"/>
                      </a:moveTo>
                      <a:lnTo>
                        <a:pt x="80" y="156"/>
                      </a:lnTo>
                      <a:lnTo>
                        <a:pt x="89" y="146"/>
                      </a:lnTo>
                      <a:lnTo>
                        <a:pt x="96" y="139"/>
                      </a:lnTo>
                      <a:lnTo>
                        <a:pt x="105" y="132"/>
                      </a:lnTo>
                      <a:lnTo>
                        <a:pt x="112" y="127"/>
                      </a:lnTo>
                      <a:lnTo>
                        <a:pt x="118" y="122"/>
                      </a:lnTo>
                      <a:lnTo>
                        <a:pt x="125" y="118"/>
                      </a:lnTo>
                      <a:lnTo>
                        <a:pt x="130" y="115"/>
                      </a:lnTo>
                      <a:lnTo>
                        <a:pt x="135" y="113"/>
                      </a:lnTo>
                      <a:lnTo>
                        <a:pt x="142" y="111"/>
                      </a:lnTo>
                      <a:lnTo>
                        <a:pt x="148" y="109"/>
                      </a:lnTo>
                      <a:lnTo>
                        <a:pt x="155" y="108"/>
                      </a:lnTo>
                      <a:lnTo>
                        <a:pt x="164" y="107"/>
                      </a:lnTo>
                      <a:lnTo>
                        <a:pt x="177" y="106"/>
                      </a:lnTo>
                      <a:lnTo>
                        <a:pt x="188" y="105"/>
                      </a:lnTo>
                      <a:lnTo>
                        <a:pt x="201" y="105"/>
                      </a:lnTo>
                      <a:lnTo>
                        <a:pt x="215" y="104"/>
                      </a:lnTo>
                      <a:lnTo>
                        <a:pt x="215" y="1"/>
                      </a:lnTo>
                      <a:lnTo>
                        <a:pt x="198" y="0"/>
                      </a:lnTo>
                      <a:lnTo>
                        <a:pt x="182" y="2"/>
                      </a:lnTo>
                      <a:lnTo>
                        <a:pt x="168" y="3"/>
                      </a:lnTo>
                      <a:lnTo>
                        <a:pt x="156" y="4"/>
                      </a:lnTo>
                      <a:lnTo>
                        <a:pt x="142" y="5"/>
                      </a:lnTo>
                      <a:lnTo>
                        <a:pt x="125" y="8"/>
                      </a:lnTo>
                      <a:lnTo>
                        <a:pt x="111" y="12"/>
                      </a:lnTo>
                      <a:lnTo>
                        <a:pt x="99" y="16"/>
                      </a:lnTo>
                      <a:lnTo>
                        <a:pt x="84" y="22"/>
                      </a:lnTo>
                      <a:lnTo>
                        <a:pt x="69" y="29"/>
                      </a:lnTo>
                      <a:lnTo>
                        <a:pt x="58" y="37"/>
                      </a:lnTo>
                      <a:lnTo>
                        <a:pt x="47" y="44"/>
                      </a:lnTo>
                      <a:lnTo>
                        <a:pt x="36" y="54"/>
                      </a:lnTo>
                      <a:lnTo>
                        <a:pt x="23" y="65"/>
                      </a:lnTo>
                      <a:lnTo>
                        <a:pt x="12" y="76"/>
                      </a:lnTo>
                      <a:lnTo>
                        <a:pt x="0" y="88"/>
                      </a:lnTo>
                      <a:lnTo>
                        <a:pt x="76" y="159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4" name="Freeform 303"/>
                <p:cNvSpPr>
                  <a:spLocks/>
                </p:cNvSpPr>
                <p:nvPr/>
              </p:nvSpPr>
              <p:spPr bwMode="auto">
                <a:xfrm>
                  <a:off x="2800" y="1092"/>
                  <a:ext cx="114" cy="45"/>
                </a:xfrm>
                <a:custGeom>
                  <a:avLst/>
                  <a:gdLst>
                    <a:gd name="T0" fmla="*/ 0 w 342"/>
                    <a:gd name="T1" fmla="*/ 0 h 136"/>
                    <a:gd name="T2" fmla="*/ 0 w 342"/>
                    <a:gd name="T3" fmla="*/ 0 h 136"/>
                    <a:gd name="T4" fmla="*/ 0 w 342"/>
                    <a:gd name="T5" fmla="*/ 0 h 136"/>
                    <a:gd name="T6" fmla="*/ 0 w 342"/>
                    <a:gd name="T7" fmla="*/ 0 h 136"/>
                    <a:gd name="T8" fmla="*/ 0 w 342"/>
                    <a:gd name="T9" fmla="*/ 0 h 136"/>
                    <a:gd name="T10" fmla="*/ 0 w 342"/>
                    <a:gd name="T11" fmla="*/ 0 h 136"/>
                    <a:gd name="T12" fmla="*/ 0 w 342"/>
                    <a:gd name="T13" fmla="*/ 0 h 136"/>
                    <a:gd name="T14" fmla="*/ 0 w 342"/>
                    <a:gd name="T15" fmla="*/ 0 h 136"/>
                    <a:gd name="T16" fmla="*/ 0 w 342"/>
                    <a:gd name="T17" fmla="*/ 0 h 136"/>
                    <a:gd name="T18" fmla="*/ 0 w 342"/>
                    <a:gd name="T19" fmla="*/ 0 h 136"/>
                    <a:gd name="T20" fmla="*/ 0 w 342"/>
                    <a:gd name="T21" fmla="*/ 0 h 136"/>
                    <a:gd name="T22" fmla="*/ 0 w 342"/>
                    <a:gd name="T23" fmla="*/ 0 h 136"/>
                    <a:gd name="T24" fmla="*/ 0 w 342"/>
                    <a:gd name="T25" fmla="*/ 0 h 136"/>
                    <a:gd name="T26" fmla="*/ 0 w 342"/>
                    <a:gd name="T27" fmla="*/ 0 h 136"/>
                    <a:gd name="T28" fmla="*/ 0 w 342"/>
                    <a:gd name="T29" fmla="*/ 0 h 136"/>
                    <a:gd name="T30" fmla="*/ 0 w 342"/>
                    <a:gd name="T31" fmla="*/ 0 h 136"/>
                    <a:gd name="T32" fmla="*/ 0 w 342"/>
                    <a:gd name="T33" fmla="*/ 0 h 136"/>
                    <a:gd name="T34" fmla="*/ 0 w 342"/>
                    <a:gd name="T35" fmla="*/ 0 h 136"/>
                    <a:gd name="T36" fmla="*/ 0 w 342"/>
                    <a:gd name="T37" fmla="*/ 0 h 136"/>
                    <a:gd name="T38" fmla="*/ 0 w 342"/>
                    <a:gd name="T39" fmla="*/ 0 h 136"/>
                    <a:gd name="T40" fmla="*/ 0 w 342"/>
                    <a:gd name="T41" fmla="*/ 0 h 136"/>
                    <a:gd name="T42" fmla="*/ 0 w 342"/>
                    <a:gd name="T43" fmla="*/ 0 h 136"/>
                    <a:gd name="T44" fmla="*/ 0 w 342"/>
                    <a:gd name="T45" fmla="*/ 0 h 136"/>
                    <a:gd name="T46" fmla="*/ 0 w 342"/>
                    <a:gd name="T47" fmla="*/ 0 h 136"/>
                    <a:gd name="T48" fmla="*/ 0 w 342"/>
                    <a:gd name="T49" fmla="*/ 0 h 136"/>
                    <a:gd name="T50" fmla="*/ 0 w 342"/>
                    <a:gd name="T51" fmla="*/ 0 h 136"/>
                    <a:gd name="T52" fmla="*/ 0 w 342"/>
                    <a:gd name="T53" fmla="*/ 0 h 136"/>
                    <a:gd name="T54" fmla="*/ 0 w 342"/>
                    <a:gd name="T55" fmla="*/ 0 h 136"/>
                    <a:gd name="T56" fmla="*/ 0 w 342"/>
                    <a:gd name="T57" fmla="*/ 0 h 136"/>
                    <a:gd name="T58" fmla="*/ 0 w 342"/>
                    <a:gd name="T59" fmla="*/ 0 h 136"/>
                    <a:gd name="T60" fmla="*/ 0 w 342"/>
                    <a:gd name="T61" fmla="*/ 0 h 136"/>
                    <a:gd name="T62" fmla="*/ 0 w 342"/>
                    <a:gd name="T63" fmla="*/ 0 h 136"/>
                    <a:gd name="T64" fmla="*/ 0 w 342"/>
                    <a:gd name="T65" fmla="*/ 0 h 136"/>
                    <a:gd name="T66" fmla="*/ 0 w 342"/>
                    <a:gd name="T67" fmla="*/ 0 h 136"/>
                    <a:gd name="T68" fmla="*/ 0 w 342"/>
                    <a:gd name="T69" fmla="*/ 0 h 136"/>
                    <a:gd name="T70" fmla="*/ 0 w 342"/>
                    <a:gd name="T71" fmla="*/ 0 h 136"/>
                    <a:gd name="T72" fmla="*/ 0 w 342"/>
                    <a:gd name="T73" fmla="*/ 0 h 136"/>
                    <a:gd name="T74" fmla="*/ 0 w 342"/>
                    <a:gd name="T75" fmla="*/ 0 h 136"/>
                    <a:gd name="T76" fmla="*/ 0 w 342"/>
                    <a:gd name="T77" fmla="*/ 0 h 136"/>
                    <a:gd name="T78" fmla="*/ 0 w 342"/>
                    <a:gd name="T79" fmla="*/ 0 h 1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42"/>
                    <a:gd name="T121" fmla="*/ 0 h 136"/>
                    <a:gd name="T122" fmla="*/ 342 w 342"/>
                    <a:gd name="T123" fmla="*/ 136 h 1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42" h="136">
                      <a:moveTo>
                        <a:pt x="186" y="85"/>
                      </a:moveTo>
                      <a:lnTo>
                        <a:pt x="238" y="5"/>
                      </a:lnTo>
                      <a:lnTo>
                        <a:pt x="215" y="3"/>
                      </a:lnTo>
                      <a:lnTo>
                        <a:pt x="193" y="1"/>
                      </a:lnTo>
                      <a:lnTo>
                        <a:pt x="172" y="0"/>
                      </a:lnTo>
                      <a:lnTo>
                        <a:pt x="153" y="2"/>
                      </a:lnTo>
                      <a:lnTo>
                        <a:pt x="133" y="3"/>
                      </a:lnTo>
                      <a:lnTo>
                        <a:pt x="114" y="7"/>
                      </a:lnTo>
                      <a:lnTo>
                        <a:pt x="101" y="10"/>
                      </a:lnTo>
                      <a:lnTo>
                        <a:pt x="85" y="14"/>
                      </a:lnTo>
                      <a:lnTo>
                        <a:pt x="70" y="19"/>
                      </a:lnTo>
                      <a:lnTo>
                        <a:pt x="56" y="25"/>
                      </a:lnTo>
                      <a:lnTo>
                        <a:pt x="44" y="32"/>
                      </a:lnTo>
                      <a:lnTo>
                        <a:pt x="34" y="37"/>
                      </a:lnTo>
                      <a:lnTo>
                        <a:pt x="21" y="45"/>
                      </a:lnTo>
                      <a:lnTo>
                        <a:pt x="14" y="51"/>
                      </a:lnTo>
                      <a:lnTo>
                        <a:pt x="9" y="55"/>
                      </a:lnTo>
                      <a:lnTo>
                        <a:pt x="0" y="62"/>
                      </a:lnTo>
                      <a:lnTo>
                        <a:pt x="73" y="136"/>
                      </a:lnTo>
                      <a:lnTo>
                        <a:pt x="76" y="135"/>
                      </a:lnTo>
                      <a:lnTo>
                        <a:pt x="81" y="131"/>
                      </a:lnTo>
                      <a:lnTo>
                        <a:pt x="86" y="127"/>
                      </a:lnTo>
                      <a:lnTo>
                        <a:pt x="88" y="125"/>
                      </a:lnTo>
                      <a:lnTo>
                        <a:pt x="94" y="122"/>
                      </a:lnTo>
                      <a:lnTo>
                        <a:pt x="102" y="118"/>
                      </a:lnTo>
                      <a:lnTo>
                        <a:pt x="108" y="116"/>
                      </a:lnTo>
                      <a:lnTo>
                        <a:pt x="116" y="113"/>
                      </a:lnTo>
                      <a:lnTo>
                        <a:pt x="126" y="111"/>
                      </a:lnTo>
                      <a:lnTo>
                        <a:pt x="137" y="108"/>
                      </a:lnTo>
                      <a:lnTo>
                        <a:pt x="147" y="106"/>
                      </a:lnTo>
                      <a:lnTo>
                        <a:pt x="159" y="105"/>
                      </a:lnTo>
                      <a:lnTo>
                        <a:pt x="175" y="105"/>
                      </a:lnTo>
                      <a:lnTo>
                        <a:pt x="189" y="104"/>
                      </a:lnTo>
                      <a:lnTo>
                        <a:pt x="205" y="106"/>
                      </a:lnTo>
                      <a:lnTo>
                        <a:pt x="224" y="108"/>
                      </a:lnTo>
                      <a:lnTo>
                        <a:pt x="276" y="29"/>
                      </a:lnTo>
                      <a:lnTo>
                        <a:pt x="224" y="108"/>
                      </a:lnTo>
                      <a:lnTo>
                        <a:pt x="342" y="124"/>
                      </a:lnTo>
                      <a:lnTo>
                        <a:pt x="276" y="29"/>
                      </a:lnTo>
                      <a:lnTo>
                        <a:pt x="186" y="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5" name="Freeform 304"/>
                <p:cNvSpPr>
                  <a:spLocks/>
                </p:cNvSpPr>
                <p:nvPr/>
              </p:nvSpPr>
              <p:spPr bwMode="auto">
                <a:xfrm>
                  <a:off x="2651" y="1358"/>
                  <a:ext cx="35" cy="41"/>
                </a:xfrm>
                <a:custGeom>
                  <a:avLst/>
                  <a:gdLst>
                    <a:gd name="T0" fmla="*/ 0 w 105"/>
                    <a:gd name="T1" fmla="*/ 0 h 123"/>
                    <a:gd name="T2" fmla="*/ 0 w 105"/>
                    <a:gd name="T3" fmla="*/ 0 h 123"/>
                    <a:gd name="T4" fmla="*/ 0 w 105"/>
                    <a:gd name="T5" fmla="*/ 0 h 123"/>
                    <a:gd name="T6" fmla="*/ 0 w 105"/>
                    <a:gd name="T7" fmla="*/ 0 h 123"/>
                    <a:gd name="T8" fmla="*/ 0 w 105"/>
                    <a:gd name="T9" fmla="*/ 0 h 123"/>
                    <a:gd name="T10" fmla="*/ 0 w 105"/>
                    <a:gd name="T11" fmla="*/ 0 h 123"/>
                    <a:gd name="T12" fmla="*/ 0 w 105"/>
                    <a:gd name="T13" fmla="*/ 0 h 123"/>
                    <a:gd name="T14" fmla="*/ 0 w 105"/>
                    <a:gd name="T15" fmla="*/ 0 h 123"/>
                    <a:gd name="T16" fmla="*/ 0 w 105"/>
                    <a:gd name="T17" fmla="*/ 0 h 123"/>
                    <a:gd name="T18" fmla="*/ 0 w 105"/>
                    <a:gd name="T19" fmla="*/ 0 h 123"/>
                    <a:gd name="T20" fmla="*/ 0 w 105"/>
                    <a:gd name="T21" fmla="*/ 0 h 123"/>
                    <a:gd name="T22" fmla="*/ 0 w 105"/>
                    <a:gd name="T23" fmla="*/ 0 h 123"/>
                    <a:gd name="T24" fmla="*/ 0 w 105"/>
                    <a:gd name="T25" fmla="*/ 0 h 123"/>
                    <a:gd name="T26" fmla="*/ 0 w 105"/>
                    <a:gd name="T27" fmla="*/ 0 h 123"/>
                    <a:gd name="T28" fmla="*/ 0 w 105"/>
                    <a:gd name="T29" fmla="*/ 0 h 123"/>
                    <a:gd name="T30" fmla="*/ 0 w 105"/>
                    <a:gd name="T31" fmla="*/ 0 h 123"/>
                    <a:gd name="T32" fmla="*/ 0 w 105"/>
                    <a:gd name="T33" fmla="*/ 0 h 123"/>
                    <a:gd name="T34" fmla="*/ 0 w 105"/>
                    <a:gd name="T35" fmla="*/ 0 h 123"/>
                    <a:gd name="T36" fmla="*/ 0 w 105"/>
                    <a:gd name="T37" fmla="*/ 0 h 123"/>
                    <a:gd name="T38" fmla="*/ 0 w 105"/>
                    <a:gd name="T39" fmla="*/ 0 h 123"/>
                    <a:gd name="T40" fmla="*/ 0 w 105"/>
                    <a:gd name="T41" fmla="*/ 0 h 123"/>
                    <a:gd name="T42" fmla="*/ 0 w 105"/>
                    <a:gd name="T43" fmla="*/ 0 h 123"/>
                    <a:gd name="T44" fmla="*/ 0 w 105"/>
                    <a:gd name="T45" fmla="*/ 0 h 123"/>
                    <a:gd name="T46" fmla="*/ 0 w 105"/>
                    <a:gd name="T47" fmla="*/ 0 h 123"/>
                    <a:gd name="T48" fmla="*/ 0 w 105"/>
                    <a:gd name="T49" fmla="*/ 0 h 123"/>
                    <a:gd name="T50" fmla="*/ 0 w 105"/>
                    <a:gd name="T51" fmla="*/ 0 h 123"/>
                    <a:gd name="T52" fmla="*/ 0 w 105"/>
                    <a:gd name="T53" fmla="*/ 0 h 123"/>
                    <a:gd name="T54" fmla="*/ 0 w 105"/>
                    <a:gd name="T55" fmla="*/ 0 h 123"/>
                    <a:gd name="T56" fmla="*/ 0 w 105"/>
                    <a:gd name="T57" fmla="*/ 0 h 123"/>
                    <a:gd name="T58" fmla="*/ 0 w 105"/>
                    <a:gd name="T59" fmla="*/ 0 h 123"/>
                    <a:gd name="T60" fmla="*/ 0 w 105"/>
                    <a:gd name="T61" fmla="*/ 0 h 123"/>
                    <a:gd name="T62" fmla="*/ 0 w 105"/>
                    <a:gd name="T63" fmla="*/ 0 h 123"/>
                    <a:gd name="T64" fmla="*/ 0 w 105"/>
                    <a:gd name="T65" fmla="*/ 0 h 123"/>
                    <a:gd name="T66" fmla="*/ 0 w 105"/>
                    <a:gd name="T67" fmla="*/ 0 h 123"/>
                    <a:gd name="T68" fmla="*/ 0 w 105"/>
                    <a:gd name="T69" fmla="*/ 0 h 123"/>
                    <a:gd name="T70" fmla="*/ 0 w 105"/>
                    <a:gd name="T71" fmla="*/ 0 h 123"/>
                    <a:gd name="T72" fmla="*/ 0 w 105"/>
                    <a:gd name="T73" fmla="*/ 0 h 123"/>
                    <a:gd name="T74" fmla="*/ 0 w 105"/>
                    <a:gd name="T75" fmla="*/ 0 h 123"/>
                    <a:gd name="T76" fmla="*/ 0 w 105"/>
                    <a:gd name="T77" fmla="*/ 0 h 123"/>
                    <a:gd name="T78" fmla="*/ 0 w 105"/>
                    <a:gd name="T79" fmla="*/ 0 h 123"/>
                    <a:gd name="T80" fmla="*/ 0 w 105"/>
                    <a:gd name="T81" fmla="*/ 0 h 12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05"/>
                    <a:gd name="T124" fmla="*/ 0 h 123"/>
                    <a:gd name="T125" fmla="*/ 105 w 105"/>
                    <a:gd name="T126" fmla="*/ 123 h 12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05" h="123">
                      <a:moveTo>
                        <a:pt x="0" y="94"/>
                      </a:moveTo>
                      <a:lnTo>
                        <a:pt x="17" y="92"/>
                      </a:lnTo>
                      <a:lnTo>
                        <a:pt x="30" y="85"/>
                      </a:lnTo>
                      <a:lnTo>
                        <a:pt x="40" y="74"/>
                      </a:lnTo>
                      <a:lnTo>
                        <a:pt x="47" y="61"/>
                      </a:lnTo>
                      <a:lnTo>
                        <a:pt x="53" y="47"/>
                      </a:lnTo>
                      <a:lnTo>
                        <a:pt x="59" y="34"/>
                      </a:lnTo>
                      <a:lnTo>
                        <a:pt x="67" y="21"/>
                      </a:lnTo>
                      <a:lnTo>
                        <a:pt x="76" y="11"/>
                      </a:lnTo>
                      <a:lnTo>
                        <a:pt x="84" y="6"/>
                      </a:lnTo>
                      <a:lnTo>
                        <a:pt x="94" y="2"/>
                      </a:lnTo>
                      <a:lnTo>
                        <a:pt x="101" y="0"/>
                      </a:lnTo>
                      <a:lnTo>
                        <a:pt x="103" y="1"/>
                      </a:lnTo>
                      <a:lnTo>
                        <a:pt x="105" y="14"/>
                      </a:lnTo>
                      <a:lnTo>
                        <a:pt x="105" y="27"/>
                      </a:lnTo>
                      <a:lnTo>
                        <a:pt x="103" y="39"/>
                      </a:lnTo>
                      <a:lnTo>
                        <a:pt x="99" y="51"/>
                      </a:lnTo>
                      <a:lnTo>
                        <a:pt x="94" y="63"/>
                      </a:lnTo>
                      <a:lnTo>
                        <a:pt x="87" y="75"/>
                      </a:lnTo>
                      <a:lnTo>
                        <a:pt x="79" y="87"/>
                      </a:lnTo>
                      <a:lnTo>
                        <a:pt x="70" y="98"/>
                      </a:lnTo>
                      <a:lnTo>
                        <a:pt x="68" y="102"/>
                      </a:lnTo>
                      <a:lnTo>
                        <a:pt x="69" y="108"/>
                      </a:lnTo>
                      <a:lnTo>
                        <a:pt x="69" y="115"/>
                      </a:lnTo>
                      <a:lnTo>
                        <a:pt x="67" y="119"/>
                      </a:lnTo>
                      <a:lnTo>
                        <a:pt x="63" y="120"/>
                      </a:lnTo>
                      <a:lnTo>
                        <a:pt x="59" y="121"/>
                      </a:lnTo>
                      <a:lnTo>
                        <a:pt x="55" y="121"/>
                      </a:lnTo>
                      <a:lnTo>
                        <a:pt x="51" y="121"/>
                      </a:lnTo>
                      <a:lnTo>
                        <a:pt x="46" y="122"/>
                      </a:lnTo>
                      <a:lnTo>
                        <a:pt x="42" y="122"/>
                      </a:lnTo>
                      <a:lnTo>
                        <a:pt x="37" y="122"/>
                      </a:lnTo>
                      <a:lnTo>
                        <a:pt x="31" y="123"/>
                      </a:lnTo>
                      <a:lnTo>
                        <a:pt x="27" y="121"/>
                      </a:lnTo>
                      <a:lnTo>
                        <a:pt x="22" y="118"/>
                      </a:lnTo>
                      <a:lnTo>
                        <a:pt x="18" y="115"/>
                      </a:lnTo>
                      <a:lnTo>
                        <a:pt x="14" y="112"/>
                      </a:lnTo>
                      <a:lnTo>
                        <a:pt x="9" y="108"/>
                      </a:lnTo>
                      <a:lnTo>
                        <a:pt x="6" y="104"/>
                      </a:lnTo>
                      <a:lnTo>
                        <a:pt x="3" y="99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rgbClr val="E093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6" name="Freeform 305"/>
                <p:cNvSpPr>
                  <a:spLocks/>
                </p:cNvSpPr>
                <p:nvPr/>
              </p:nvSpPr>
              <p:spPr bwMode="auto">
                <a:xfrm>
                  <a:off x="2900" y="1406"/>
                  <a:ext cx="15" cy="34"/>
                </a:xfrm>
                <a:custGeom>
                  <a:avLst/>
                  <a:gdLst>
                    <a:gd name="T0" fmla="*/ 0 w 45"/>
                    <a:gd name="T1" fmla="*/ 0 h 103"/>
                    <a:gd name="T2" fmla="*/ 0 w 45"/>
                    <a:gd name="T3" fmla="*/ 0 h 103"/>
                    <a:gd name="T4" fmla="*/ 0 w 45"/>
                    <a:gd name="T5" fmla="*/ 0 h 103"/>
                    <a:gd name="T6" fmla="*/ 0 w 45"/>
                    <a:gd name="T7" fmla="*/ 0 h 103"/>
                    <a:gd name="T8" fmla="*/ 0 w 45"/>
                    <a:gd name="T9" fmla="*/ 0 h 103"/>
                    <a:gd name="T10" fmla="*/ 0 w 45"/>
                    <a:gd name="T11" fmla="*/ 0 h 103"/>
                    <a:gd name="T12" fmla="*/ 0 w 45"/>
                    <a:gd name="T13" fmla="*/ 0 h 103"/>
                    <a:gd name="T14" fmla="*/ 0 w 45"/>
                    <a:gd name="T15" fmla="*/ 0 h 103"/>
                    <a:gd name="T16" fmla="*/ 0 w 45"/>
                    <a:gd name="T17" fmla="*/ 0 h 103"/>
                    <a:gd name="T18" fmla="*/ 0 w 45"/>
                    <a:gd name="T19" fmla="*/ 0 h 103"/>
                    <a:gd name="T20" fmla="*/ 0 w 45"/>
                    <a:gd name="T21" fmla="*/ 0 h 103"/>
                    <a:gd name="T22" fmla="*/ 0 w 45"/>
                    <a:gd name="T23" fmla="*/ 0 h 103"/>
                    <a:gd name="T24" fmla="*/ 0 w 45"/>
                    <a:gd name="T25" fmla="*/ 0 h 103"/>
                    <a:gd name="T26" fmla="*/ 0 w 45"/>
                    <a:gd name="T27" fmla="*/ 0 h 103"/>
                    <a:gd name="T28" fmla="*/ 0 w 45"/>
                    <a:gd name="T29" fmla="*/ 0 h 103"/>
                    <a:gd name="T30" fmla="*/ 0 w 45"/>
                    <a:gd name="T31" fmla="*/ 0 h 103"/>
                    <a:gd name="T32" fmla="*/ 0 w 45"/>
                    <a:gd name="T33" fmla="*/ 0 h 103"/>
                    <a:gd name="T34" fmla="*/ 0 w 45"/>
                    <a:gd name="T35" fmla="*/ 0 h 10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5"/>
                    <a:gd name="T55" fmla="*/ 0 h 103"/>
                    <a:gd name="T56" fmla="*/ 45 w 45"/>
                    <a:gd name="T57" fmla="*/ 103 h 103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5" h="103">
                      <a:moveTo>
                        <a:pt x="0" y="93"/>
                      </a:moveTo>
                      <a:lnTo>
                        <a:pt x="11" y="72"/>
                      </a:lnTo>
                      <a:lnTo>
                        <a:pt x="21" y="49"/>
                      </a:lnTo>
                      <a:lnTo>
                        <a:pt x="26" y="25"/>
                      </a:lnTo>
                      <a:lnTo>
                        <a:pt x="25" y="0"/>
                      </a:lnTo>
                      <a:lnTo>
                        <a:pt x="24" y="14"/>
                      </a:lnTo>
                      <a:lnTo>
                        <a:pt x="28" y="27"/>
                      </a:lnTo>
                      <a:lnTo>
                        <a:pt x="34" y="39"/>
                      </a:lnTo>
                      <a:lnTo>
                        <a:pt x="40" y="52"/>
                      </a:lnTo>
                      <a:lnTo>
                        <a:pt x="42" y="65"/>
                      </a:lnTo>
                      <a:lnTo>
                        <a:pt x="45" y="77"/>
                      </a:lnTo>
                      <a:lnTo>
                        <a:pt x="43" y="90"/>
                      </a:lnTo>
                      <a:lnTo>
                        <a:pt x="38" y="102"/>
                      </a:lnTo>
                      <a:lnTo>
                        <a:pt x="34" y="103"/>
                      </a:lnTo>
                      <a:lnTo>
                        <a:pt x="27" y="102"/>
                      </a:lnTo>
                      <a:lnTo>
                        <a:pt x="19" y="100"/>
                      </a:lnTo>
                      <a:lnTo>
                        <a:pt x="12" y="99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E093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7" name="Freeform 306"/>
                <p:cNvSpPr>
                  <a:spLocks/>
                </p:cNvSpPr>
                <p:nvPr/>
              </p:nvSpPr>
              <p:spPr bwMode="auto">
                <a:xfrm>
                  <a:off x="2807" y="1337"/>
                  <a:ext cx="32" cy="101"/>
                </a:xfrm>
                <a:custGeom>
                  <a:avLst/>
                  <a:gdLst>
                    <a:gd name="T0" fmla="*/ 0 w 97"/>
                    <a:gd name="T1" fmla="*/ 0 h 301"/>
                    <a:gd name="T2" fmla="*/ 0 w 97"/>
                    <a:gd name="T3" fmla="*/ 0 h 301"/>
                    <a:gd name="T4" fmla="*/ 0 w 97"/>
                    <a:gd name="T5" fmla="*/ 0 h 301"/>
                    <a:gd name="T6" fmla="*/ 0 w 97"/>
                    <a:gd name="T7" fmla="*/ 0 h 301"/>
                    <a:gd name="T8" fmla="*/ 0 w 97"/>
                    <a:gd name="T9" fmla="*/ 0 h 301"/>
                    <a:gd name="T10" fmla="*/ 0 w 97"/>
                    <a:gd name="T11" fmla="*/ 0 h 301"/>
                    <a:gd name="T12" fmla="*/ 0 w 97"/>
                    <a:gd name="T13" fmla="*/ 0 h 301"/>
                    <a:gd name="T14" fmla="*/ 0 w 97"/>
                    <a:gd name="T15" fmla="*/ 0 h 301"/>
                    <a:gd name="T16" fmla="*/ 0 w 97"/>
                    <a:gd name="T17" fmla="*/ 0 h 301"/>
                    <a:gd name="T18" fmla="*/ 0 w 97"/>
                    <a:gd name="T19" fmla="*/ 0 h 301"/>
                    <a:gd name="T20" fmla="*/ 0 w 97"/>
                    <a:gd name="T21" fmla="*/ 0 h 301"/>
                    <a:gd name="T22" fmla="*/ 0 w 97"/>
                    <a:gd name="T23" fmla="*/ 0 h 301"/>
                    <a:gd name="T24" fmla="*/ 0 w 97"/>
                    <a:gd name="T25" fmla="*/ 0 h 301"/>
                    <a:gd name="T26" fmla="*/ 0 w 97"/>
                    <a:gd name="T27" fmla="*/ 0 h 301"/>
                    <a:gd name="T28" fmla="*/ 0 w 97"/>
                    <a:gd name="T29" fmla="*/ 0 h 301"/>
                    <a:gd name="T30" fmla="*/ 0 w 97"/>
                    <a:gd name="T31" fmla="*/ 0 h 301"/>
                    <a:gd name="T32" fmla="*/ 0 w 97"/>
                    <a:gd name="T33" fmla="*/ 0 h 301"/>
                    <a:gd name="T34" fmla="*/ 0 w 97"/>
                    <a:gd name="T35" fmla="*/ 0 h 301"/>
                    <a:gd name="T36" fmla="*/ 0 w 97"/>
                    <a:gd name="T37" fmla="*/ 0 h 301"/>
                    <a:gd name="T38" fmla="*/ 0 w 97"/>
                    <a:gd name="T39" fmla="*/ 0 h 301"/>
                    <a:gd name="T40" fmla="*/ 0 w 97"/>
                    <a:gd name="T41" fmla="*/ 0 h 301"/>
                    <a:gd name="T42" fmla="*/ 0 w 97"/>
                    <a:gd name="T43" fmla="*/ 0 h 301"/>
                    <a:gd name="T44" fmla="*/ 0 w 97"/>
                    <a:gd name="T45" fmla="*/ 0 h 301"/>
                    <a:gd name="T46" fmla="*/ 0 w 97"/>
                    <a:gd name="T47" fmla="*/ 0 h 301"/>
                    <a:gd name="T48" fmla="*/ 0 w 97"/>
                    <a:gd name="T49" fmla="*/ 0 h 301"/>
                    <a:gd name="T50" fmla="*/ 0 w 97"/>
                    <a:gd name="T51" fmla="*/ 0 h 301"/>
                    <a:gd name="T52" fmla="*/ 0 w 97"/>
                    <a:gd name="T53" fmla="*/ 0 h 301"/>
                    <a:gd name="T54" fmla="*/ 0 w 97"/>
                    <a:gd name="T55" fmla="*/ 0 h 301"/>
                    <a:gd name="T56" fmla="*/ 0 w 97"/>
                    <a:gd name="T57" fmla="*/ 0 h 301"/>
                    <a:gd name="T58" fmla="*/ 0 w 97"/>
                    <a:gd name="T59" fmla="*/ 0 h 301"/>
                    <a:gd name="T60" fmla="*/ 0 w 97"/>
                    <a:gd name="T61" fmla="*/ 0 h 301"/>
                    <a:gd name="T62" fmla="*/ 0 w 97"/>
                    <a:gd name="T63" fmla="*/ 0 h 301"/>
                    <a:gd name="T64" fmla="*/ 0 w 97"/>
                    <a:gd name="T65" fmla="*/ 0 h 301"/>
                    <a:gd name="T66" fmla="*/ 0 w 97"/>
                    <a:gd name="T67" fmla="*/ 0 h 301"/>
                    <a:gd name="T68" fmla="*/ 0 w 97"/>
                    <a:gd name="T69" fmla="*/ 0 h 301"/>
                    <a:gd name="T70" fmla="*/ 0 w 97"/>
                    <a:gd name="T71" fmla="*/ 0 h 301"/>
                    <a:gd name="T72" fmla="*/ 0 w 97"/>
                    <a:gd name="T73" fmla="*/ 0 h 301"/>
                    <a:gd name="T74" fmla="*/ 0 w 97"/>
                    <a:gd name="T75" fmla="*/ 0 h 301"/>
                    <a:gd name="T76" fmla="*/ 0 w 97"/>
                    <a:gd name="T77" fmla="*/ 0 h 301"/>
                    <a:gd name="T78" fmla="*/ 0 w 97"/>
                    <a:gd name="T79" fmla="*/ 0 h 301"/>
                    <a:gd name="T80" fmla="*/ 0 w 97"/>
                    <a:gd name="T81" fmla="*/ 0 h 301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97"/>
                    <a:gd name="T124" fmla="*/ 0 h 301"/>
                    <a:gd name="T125" fmla="*/ 97 w 97"/>
                    <a:gd name="T126" fmla="*/ 301 h 301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97" h="301">
                      <a:moveTo>
                        <a:pt x="0" y="296"/>
                      </a:moveTo>
                      <a:lnTo>
                        <a:pt x="3" y="270"/>
                      </a:lnTo>
                      <a:lnTo>
                        <a:pt x="5" y="244"/>
                      </a:lnTo>
                      <a:lnTo>
                        <a:pt x="5" y="217"/>
                      </a:lnTo>
                      <a:lnTo>
                        <a:pt x="5" y="191"/>
                      </a:lnTo>
                      <a:lnTo>
                        <a:pt x="8" y="165"/>
                      </a:lnTo>
                      <a:lnTo>
                        <a:pt x="11" y="140"/>
                      </a:lnTo>
                      <a:lnTo>
                        <a:pt x="18" y="116"/>
                      </a:lnTo>
                      <a:lnTo>
                        <a:pt x="29" y="93"/>
                      </a:lnTo>
                      <a:lnTo>
                        <a:pt x="36" y="82"/>
                      </a:lnTo>
                      <a:lnTo>
                        <a:pt x="42" y="70"/>
                      </a:lnTo>
                      <a:lnTo>
                        <a:pt x="48" y="58"/>
                      </a:lnTo>
                      <a:lnTo>
                        <a:pt x="54" y="47"/>
                      </a:lnTo>
                      <a:lnTo>
                        <a:pt x="60" y="36"/>
                      </a:lnTo>
                      <a:lnTo>
                        <a:pt x="64" y="24"/>
                      </a:lnTo>
                      <a:lnTo>
                        <a:pt x="66" y="12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5" y="0"/>
                      </a:lnTo>
                      <a:lnTo>
                        <a:pt x="78" y="1"/>
                      </a:lnTo>
                      <a:lnTo>
                        <a:pt x="79" y="1"/>
                      </a:lnTo>
                      <a:lnTo>
                        <a:pt x="88" y="24"/>
                      </a:lnTo>
                      <a:lnTo>
                        <a:pt x="95" y="45"/>
                      </a:lnTo>
                      <a:lnTo>
                        <a:pt x="97" y="67"/>
                      </a:lnTo>
                      <a:lnTo>
                        <a:pt x="91" y="88"/>
                      </a:lnTo>
                      <a:lnTo>
                        <a:pt x="77" y="112"/>
                      </a:lnTo>
                      <a:lnTo>
                        <a:pt x="69" y="138"/>
                      </a:lnTo>
                      <a:lnTo>
                        <a:pt x="64" y="166"/>
                      </a:lnTo>
                      <a:lnTo>
                        <a:pt x="61" y="194"/>
                      </a:lnTo>
                      <a:lnTo>
                        <a:pt x="58" y="222"/>
                      </a:lnTo>
                      <a:lnTo>
                        <a:pt x="52" y="250"/>
                      </a:lnTo>
                      <a:lnTo>
                        <a:pt x="45" y="276"/>
                      </a:lnTo>
                      <a:lnTo>
                        <a:pt x="34" y="300"/>
                      </a:lnTo>
                      <a:lnTo>
                        <a:pt x="33" y="301"/>
                      </a:lnTo>
                      <a:lnTo>
                        <a:pt x="30" y="301"/>
                      </a:lnTo>
                      <a:lnTo>
                        <a:pt x="26" y="301"/>
                      </a:lnTo>
                      <a:lnTo>
                        <a:pt x="22" y="300"/>
                      </a:lnTo>
                      <a:lnTo>
                        <a:pt x="17" y="299"/>
                      </a:lnTo>
                      <a:lnTo>
                        <a:pt x="11" y="298"/>
                      </a:lnTo>
                      <a:lnTo>
                        <a:pt x="5" y="297"/>
                      </a:lnTo>
                      <a:lnTo>
                        <a:pt x="0" y="296"/>
                      </a:lnTo>
                      <a:close/>
                    </a:path>
                  </a:pathLst>
                </a:custGeom>
                <a:solidFill>
                  <a:srgbClr val="E093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8" name="Freeform 307"/>
                <p:cNvSpPr>
                  <a:spLocks/>
                </p:cNvSpPr>
                <p:nvPr/>
              </p:nvSpPr>
              <p:spPr bwMode="auto">
                <a:xfrm>
                  <a:off x="2920" y="1261"/>
                  <a:ext cx="22" cy="41"/>
                </a:xfrm>
                <a:custGeom>
                  <a:avLst/>
                  <a:gdLst>
                    <a:gd name="T0" fmla="*/ 0 w 66"/>
                    <a:gd name="T1" fmla="*/ 0 h 123"/>
                    <a:gd name="T2" fmla="*/ 0 w 66"/>
                    <a:gd name="T3" fmla="*/ 0 h 123"/>
                    <a:gd name="T4" fmla="*/ 0 w 66"/>
                    <a:gd name="T5" fmla="*/ 0 h 123"/>
                    <a:gd name="T6" fmla="*/ 0 w 66"/>
                    <a:gd name="T7" fmla="*/ 0 h 123"/>
                    <a:gd name="T8" fmla="*/ 0 w 66"/>
                    <a:gd name="T9" fmla="*/ 0 h 123"/>
                    <a:gd name="T10" fmla="*/ 0 w 66"/>
                    <a:gd name="T11" fmla="*/ 0 h 123"/>
                    <a:gd name="T12" fmla="*/ 0 w 66"/>
                    <a:gd name="T13" fmla="*/ 0 h 123"/>
                    <a:gd name="T14" fmla="*/ 0 w 66"/>
                    <a:gd name="T15" fmla="*/ 0 h 123"/>
                    <a:gd name="T16" fmla="*/ 0 w 66"/>
                    <a:gd name="T17" fmla="*/ 0 h 123"/>
                    <a:gd name="T18" fmla="*/ 0 w 66"/>
                    <a:gd name="T19" fmla="*/ 0 h 123"/>
                    <a:gd name="T20" fmla="*/ 0 w 66"/>
                    <a:gd name="T21" fmla="*/ 0 h 123"/>
                    <a:gd name="T22" fmla="*/ 0 w 66"/>
                    <a:gd name="T23" fmla="*/ 0 h 123"/>
                    <a:gd name="T24" fmla="*/ 0 w 66"/>
                    <a:gd name="T25" fmla="*/ 0 h 123"/>
                    <a:gd name="T26" fmla="*/ 0 w 66"/>
                    <a:gd name="T27" fmla="*/ 0 h 123"/>
                    <a:gd name="T28" fmla="*/ 0 w 66"/>
                    <a:gd name="T29" fmla="*/ 0 h 123"/>
                    <a:gd name="T30" fmla="*/ 0 w 66"/>
                    <a:gd name="T31" fmla="*/ 0 h 123"/>
                    <a:gd name="T32" fmla="*/ 0 w 66"/>
                    <a:gd name="T33" fmla="*/ 0 h 123"/>
                    <a:gd name="T34" fmla="*/ 0 w 66"/>
                    <a:gd name="T35" fmla="*/ 0 h 123"/>
                    <a:gd name="T36" fmla="*/ 0 w 66"/>
                    <a:gd name="T37" fmla="*/ 0 h 123"/>
                    <a:gd name="T38" fmla="*/ 0 w 66"/>
                    <a:gd name="T39" fmla="*/ 0 h 123"/>
                    <a:gd name="T40" fmla="*/ 0 w 66"/>
                    <a:gd name="T41" fmla="*/ 0 h 123"/>
                    <a:gd name="T42" fmla="*/ 0 w 66"/>
                    <a:gd name="T43" fmla="*/ 0 h 123"/>
                    <a:gd name="T44" fmla="*/ 0 w 66"/>
                    <a:gd name="T45" fmla="*/ 0 h 123"/>
                    <a:gd name="T46" fmla="*/ 0 w 66"/>
                    <a:gd name="T47" fmla="*/ 0 h 123"/>
                    <a:gd name="T48" fmla="*/ 0 w 66"/>
                    <a:gd name="T49" fmla="*/ 0 h 123"/>
                    <a:gd name="T50" fmla="*/ 0 w 66"/>
                    <a:gd name="T51" fmla="*/ 0 h 12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66"/>
                    <a:gd name="T79" fmla="*/ 0 h 123"/>
                    <a:gd name="T80" fmla="*/ 66 w 66"/>
                    <a:gd name="T81" fmla="*/ 123 h 12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66" h="123">
                      <a:moveTo>
                        <a:pt x="60" y="123"/>
                      </a:moveTo>
                      <a:lnTo>
                        <a:pt x="52" y="123"/>
                      </a:lnTo>
                      <a:lnTo>
                        <a:pt x="45" y="122"/>
                      </a:lnTo>
                      <a:lnTo>
                        <a:pt x="38" y="122"/>
                      </a:lnTo>
                      <a:lnTo>
                        <a:pt x="29" y="122"/>
                      </a:lnTo>
                      <a:lnTo>
                        <a:pt x="22" y="121"/>
                      </a:lnTo>
                      <a:lnTo>
                        <a:pt x="16" y="119"/>
                      </a:lnTo>
                      <a:lnTo>
                        <a:pt x="10" y="116"/>
                      </a:lnTo>
                      <a:lnTo>
                        <a:pt x="4" y="112"/>
                      </a:lnTo>
                      <a:lnTo>
                        <a:pt x="0" y="98"/>
                      </a:lnTo>
                      <a:lnTo>
                        <a:pt x="3" y="85"/>
                      </a:lnTo>
                      <a:lnTo>
                        <a:pt x="11" y="73"/>
                      </a:lnTo>
                      <a:lnTo>
                        <a:pt x="19" y="63"/>
                      </a:lnTo>
                      <a:lnTo>
                        <a:pt x="24" y="53"/>
                      </a:lnTo>
                      <a:lnTo>
                        <a:pt x="26" y="40"/>
                      </a:lnTo>
                      <a:lnTo>
                        <a:pt x="26" y="26"/>
                      </a:lnTo>
                      <a:lnTo>
                        <a:pt x="29" y="13"/>
                      </a:lnTo>
                      <a:lnTo>
                        <a:pt x="36" y="5"/>
                      </a:lnTo>
                      <a:lnTo>
                        <a:pt x="45" y="0"/>
                      </a:lnTo>
                      <a:lnTo>
                        <a:pt x="52" y="0"/>
                      </a:lnTo>
                      <a:lnTo>
                        <a:pt x="56" y="8"/>
                      </a:lnTo>
                      <a:lnTo>
                        <a:pt x="61" y="35"/>
                      </a:lnTo>
                      <a:lnTo>
                        <a:pt x="63" y="60"/>
                      </a:lnTo>
                      <a:lnTo>
                        <a:pt x="64" y="86"/>
                      </a:lnTo>
                      <a:lnTo>
                        <a:pt x="66" y="111"/>
                      </a:lnTo>
                      <a:lnTo>
                        <a:pt x="60" y="123"/>
                      </a:lnTo>
                      <a:close/>
                    </a:path>
                  </a:pathLst>
                </a:custGeom>
                <a:solidFill>
                  <a:srgbClr val="E093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69" name="Freeform 308"/>
                <p:cNvSpPr>
                  <a:spLocks/>
                </p:cNvSpPr>
                <p:nvPr/>
              </p:nvSpPr>
              <p:spPr bwMode="auto">
                <a:xfrm>
                  <a:off x="2937" y="1333"/>
                  <a:ext cx="18" cy="38"/>
                </a:xfrm>
                <a:custGeom>
                  <a:avLst/>
                  <a:gdLst>
                    <a:gd name="T0" fmla="*/ 0 w 52"/>
                    <a:gd name="T1" fmla="*/ 0 h 113"/>
                    <a:gd name="T2" fmla="*/ 0 w 52"/>
                    <a:gd name="T3" fmla="*/ 0 h 113"/>
                    <a:gd name="T4" fmla="*/ 0 w 52"/>
                    <a:gd name="T5" fmla="*/ 0 h 113"/>
                    <a:gd name="T6" fmla="*/ 0 w 52"/>
                    <a:gd name="T7" fmla="*/ 0 h 113"/>
                    <a:gd name="T8" fmla="*/ 0 w 52"/>
                    <a:gd name="T9" fmla="*/ 0 h 113"/>
                    <a:gd name="T10" fmla="*/ 0 w 52"/>
                    <a:gd name="T11" fmla="*/ 0 h 113"/>
                    <a:gd name="T12" fmla="*/ 0 w 52"/>
                    <a:gd name="T13" fmla="*/ 0 h 113"/>
                    <a:gd name="T14" fmla="*/ 0 w 52"/>
                    <a:gd name="T15" fmla="*/ 0 h 113"/>
                    <a:gd name="T16" fmla="*/ 0 w 52"/>
                    <a:gd name="T17" fmla="*/ 0 h 113"/>
                    <a:gd name="T18" fmla="*/ 0 w 52"/>
                    <a:gd name="T19" fmla="*/ 0 h 113"/>
                    <a:gd name="T20" fmla="*/ 0 w 52"/>
                    <a:gd name="T21" fmla="*/ 0 h 113"/>
                    <a:gd name="T22" fmla="*/ 0 w 52"/>
                    <a:gd name="T23" fmla="*/ 0 h 113"/>
                    <a:gd name="T24" fmla="*/ 0 w 52"/>
                    <a:gd name="T25" fmla="*/ 0 h 113"/>
                    <a:gd name="T26" fmla="*/ 0 w 52"/>
                    <a:gd name="T27" fmla="*/ 0 h 113"/>
                    <a:gd name="T28" fmla="*/ 0 w 52"/>
                    <a:gd name="T29" fmla="*/ 0 h 113"/>
                    <a:gd name="T30" fmla="*/ 0 w 52"/>
                    <a:gd name="T31" fmla="*/ 0 h 113"/>
                    <a:gd name="T32" fmla="*/ 0 w 52"/>
                    <a:gd name="T33" fmla="*/ 0 h 113"/>
                    <a:gd name="T34" fmla="*/ 0 w 52"/>
                    <a:gd name="T35" fmla="*/ 0 h 113"/>
                    <a:gd name="T36" fmla="*/ 0 w 52"/>
                    <a:gd name="T37" fmla="*/ 0 h 113"/>
                    <a:gd name="T38" fmla="*/ 0 w 52"/>
                    <a:gd name="T39" fmla="*/ 0 h 113"/>
                    <a:gd name="T40" fmla="*/ 0 w 52"/>
                    <a:gd name="T41" fmla="*/ 0 h 113"/>
                    <a:gd name="T42" fmla="*/ 0 w 52"/>
                    <a:gd name="T43" fmla="*/ 0 h 113"/>
                    <a:gd name="T44" fmla="*/ 0 w 52"/>
                    <a:gd name="T45" fmla="*/ 0 h 113"/>
                    <a:gd name="T46" fmla="*/ 0 w 52"/>
                    <a:gd name="T47" fmla="*/ 0 h 113"/>
                    <a:gd name="T48" fmla="*/ 0 w 52"/>
                    <a:gd name="T49" fmla="*/ 0 h 113"/>
                    <a:gd name="T50" fmla="*/ 0 w 52"/>
                    <a:gd name="T51" fmla="*/ 0 h 113"/>
                    <a:gd name="T52" fmla="*/ 0 w 52"/>
                    <a:gd name="T53" fmla="*/ 0 h 113"/>
                    <a:gd name="T54" fmla="*/ 0 w 52"/>
                    <a:gd name="T55" fmla="*/ 0 h 113"/>
                    <a:gd name="T56" fmla="*/ 0 w 52"/>
                    <a:gd name="T57" fmla="*/ 0 h 113"/>
                    <a:gd name="T58" fmla="*/ 0 w 52"/>
                    <a:gd name="T59" fmla="*/ 0 h 11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52"/>
                    <a:gd name="T91" fmla="*/ 0 h 113"/>
                    <a:gd name="T92" fmla="*/ 52 w 52"/>
                    <a:gd name="T93" fmla="*/ 113 h 113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52" h="113">
                      <a:moveTo>
                        <a:pt x="25" y="113"/>
                      </a:moveTo>
                      <a:lnTo>
                        <a:pt x="27" y="107"/>
                      </a:lnTo>
                      <a:lnTo>
                        <a:pt x="32" y="102"/>
                      </a:lnTo>
                      <a:lnTo>
                        <a:pt x="35" y="98"/>
                      </a:lnTo>
                      <a:lnTo>
                        <a:pt x="37" y="94"/>
                      </a:lnTo>
                      <a:lnTo>
                        <a:pt x="34" y="81"/>
                      </a:lnTo>
                      <a:lnTo>
                        <a:pt x="30" y="66"/>
                      </a:lnTo>
                      <a:lnTo>
                        <a:pt x="24" y="53"/>
                      </a:lnTo>
                      <a:lnTo>
                        <a:pt x="21" y="40"/>
                      </a:lnTo>
                      <a:lnTo>
                        <a:pt x="15" y="31"/>
                      </a:lnTo>
                      <a:lnTo>
                        <a:pt x="8" y="21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7" y="10"/>
                      </a:lnTo>
                      <a:lnTo>
                        <a:pt x="13" y="18"/>
                      </a:lnTo>
                      <a:lnTo>
                        <a:pt x="19" y="27"/>
                      </a:lnTo>
                      <a:lnTo>
                        <a:pt x="26" y="34"/>
                      </a:lnTo>
                      <a:lnTo>
                        <a:pt x="33" y="42"/>
                      </a:lnTo>
                      <a:lnTo>
                        <a:pt x="39" y="51"/>
                      </a:lnTo>
                      <a:lnTo>
                        <a:pt x="44" y="59"/>
                      </a:lnTo>
                      <a:lnTo>
                        <a:pt x="48" y="69"/>
                      </a:lnTo>
                      <a:lnTo>
                        <a:pt x="51" y="77"/>
                      </a:lnTo>
                      <a:lnTo>
                        <a:pt x="52" y="84"/>
                      </a:lnTo>
                      <a:lnTo>
                        <a:pt x="52" y="92"/>
                      </a:lnTo>
                      <a:lnTo>
                        <a:pt x="49" y="99"/>
                      </a:lnTo>
                      <a:lnTo>
                        <a:pt x="46" y="98"/>
                      </a:lnTo>
                      <a:lnTo>
                        <a:pt x="43" y="96"/>
                      </a:lnTo>
                      <a:lnTo>
                        <a:pt x="40" y="95"/>
                      </a:lnTo>
                      <a:lnTo>
                        <a:pt x="37" y="94"/>
                      </a:lnTo>
                      <a:lnTo>
                        <a:pt x="25" y="113"/>
                      </a:lnTo>
                      <a:close/>
                    </a:path>
                  </a:pathLst>
                </a:custGeom>
                <a:solidFill>
                  <a:srgbClr val="E093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0" name="Freeform 309"/>
                <p:cNvSpPr>
                  <a:spLocks/>
                </p:cNvSpPr>
                <p:nvPr/>
              </p:nvSpPr>
              <p:spPr bwMode="auto">
                <a:xfrm>
                  <a:off x="2620" y="1282"/>
                  <a:ext cx="25" cy="51"/>
                </a:xfrm>
                <a:custGeom>
                  <a:avLst/>
                  <a:gdLst>
                    <a:gd name="T0" fmla="*/ 0 w 76"/>
                    <a:gd name="T1" fmla="*/ 0 h 152"/>
                    <a:gd name="T2" fmla="*/ 0 w 76"/>
                    <a:gd name="T3" fmla="*/ 0 h 152"/>
                    <a:gd name="T4" fmla="*/ 0 w 76"/>
                    <a:gd name="T5" fmla="*/ 0 h 152"/>
                    <a:gd name="T6" fmla="*/ 0 w 76"/>
                    <a:gd name="T7" fmla="*/ 0 h 152"/>
                    <a:gd name="T8" fmla="*/ 0 w 76"/>
                    <a:gd name="T9" fmla="*/ 0 h 152"/>
                    <a:gd name="T10" fmla="*/ 0 w 76"/>
                    <a:gd name="T11" fmla="*/ 0 h 152"/>
                    <a:gd name="T12" fmla="*/ 0 w 76"/>
                    <a:gd name="T13" fmla="*/ 0 h 152"/>
                    <a:gd name="T14" fmla="*/ 0 w 76"/>
                    <a:gd name="T15" fmla="*/ 0 h 152"/>
                    <a:gd name="T16" fmla="*/ 0 w 76"/>
                    <a:gd name="T17" fmla="*/ 0 h 152"/>
                    <a:gd name="T18" fmla="*/ 0 w 76"/>
                    <a:gd name="T19" fmla="*/ 0 h 152"/>
                    <a:gd name="T20" fmla="*/ 0 w 76"/>
                    <a:gd name="T21" fmla="*/ 0 h 152"/>
                    <a:gd name="T22" fmla="*/ 0 w 76"/>
                    <a:gd name="T23" fmla="*/ 0 h 152"/>
                    <a:gd name="T24" fmla="*/ 0 w 76"/>
                    <a:gd name="T25" fmla="*/ 0 h 152"/>
                    <a:gd name="T26" fmla="*/ 0 w 76"/>
                    <a:gd name="T27" fmla="*/ 0 h 152"/>
                    <a:gd name="T28" fmla="*/ 0 w 76"/>
                    <a:gd name="T29" fmla="*/ 0 h 152"/>
                    <a:gd name="T30" fmla="*/ 0 w 76"/>
                    <a:gd name="T31" fmla="*/ 0 h 152"/>
                    <a:gd name="T32" fmla="*/ 0 w 76"/>
                    <a:gd name="T33" fmla="*/ 0 h 152"/>
                    <a:gd name="T34" fmla="*/ 0 w 76"/>
                    <a:gd name="T35" fmla="*/ 0 h 152"/>
                    <a:gd name="T36" fmla="*/ 0 w 76"/>
                    <a:gd name="T37" fmla="*/ 0 h 152"/>
                    <a:gd name="T38" fmla="*/ 0 w 76"/>
                    <a:gd name="T39" fmla="*/ 0 h 152"/>
                    <a:gd name="T40" fmla="*/ 0 w 76"/>
                    <a:gd name="T41" fmla="*/ 0 h 152"/>
                    <a:gd name="T42" fmla="*/ 0 w 76"/>
                    <a:gd name="T43" fmla="*/ 0 h 152"/>
                    <a:gd name="T44" fmla="*/ 0 w 76"/>
                    <a:gd name="T45" fmla="*/ 0 h 152"/>
                    <a:gd name="T46" fmla="*/ 0 w 76"/>
                    <a:gd name="T47" fmla="*/ 0 h 152"/>
                    <a:gd name="T48" fmla="*/ 0 w 76"/>
                    <a:gd name="T49" fmla="*/ 0 h 152"/>
                    <a:gd name="T50" fmla="*/ 0 w 76"/>
                    <a:gd name="T51" fmla="*/ 0 h 152"/>
                    <a:gd name="T52" fmla="*/ 0 w 76"/>
                    <a:gd name="T53" fmla="*/ 0 h 152"/>
                    <a:gd name="T54" fmla="*/ 0 w 76"/>
                    <a:gd name="T55" fmla="*/ 0 h 152"/>
                    <a:gd name="T56" fmla="*/ 0 w 76"/>
                    <a:gd name="T57" fmla="*/ 0 h 152"/>
                    <a:gd name="T58" fmla="*/ 0 w 76"/>
                    <a:gd name="T59" fmla="*/ 0 h 15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76"/>
                    <a:gd name="T91" fmla="*/ 0 h 152"/>
                    <a:gd name="T92" fmla="*/ 76 w 76"/>
                    <a:gd name="T93" fmla="*/ 152 h 15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76" h="152">
                      <a:moveTo>
                        <a:pt x="0" y="152"/>
                      </a:moveTo>
                      <a:lnTo>
                        <a:pt x="3" y="147"/>
                      </a:lnTo>
                      <a:lnTo>
                        <a:pt x="9" y="144"/>
                      </a:lnTo>
                      <a:lnTo>
                        <a:pt x="12" y="138"/>
                      </a:lnTo>
                      <a:lnTo>
                        <a:pt x="8" y="128"/>
                      </a:lnTo>
                      <a:lnTo>
                        <a:pt x="15" y="126"/>
                      </a:lnTo>
                      <a:lnTo>
                        <a:pt x="21" y="123"/>
                      </a:lnTo>
                      <a:lnTo>
                        <a:pt x="28" y="119"/>
                      </a:lnTo>
                      <a:lnTo>
                        <a:pt x="35" y="115"/>
                      </a:lnTo>
                      <a:lnTo>
                        <a:pt x="41" y="111"/>
                      </a:lnTo>
                      <a:lnTo>
                        <a:pt x="46" y="106"/>
                      </a:lnTo>
                      <a:lnTo>
                        <a:pt x="51" y="101"/>
                      </a:lnTo>
                      <a:lnTo>
                        <a:pt x="55" y="95"/>
                      </a:lnTo>
                      <a:lnTo>
                        <a:pt x="64" y="72"/>
                      </a:lnTo>
                      <a:lnTo>
                        <a:pt x="66" y="47"/>
                      </a:lnTo>
                      <a:lnTo>
                        <a:pt x="68" y="23"/>
                      </a:lnTo>
                      <a:lnTo>
                        <a:pt x="76" y="0"/>
                      </a:lnTo>
                      <a:lnTo>
                        <a:pt x="68" y="9"/>
                      </a:lnTo>
                      <a:lnTo>
                        <a:pt x="60" y="19"/>
                      </a:lnTo>
                      <a:lnTo>
                        <a:pt x="53" y="30"/>
                      </a:lnTo>
                      <a:lnTo>
                        <a:pt x="47" y="41"/>
                      </a:lnTo>
                      <a:lnTo>
                        <a:pt x="40" y="51"/>
                      </a:lnTo>
                      <a:lnTo>
                        <a:pt x="33" y="61"/>
                      </a:lnTo>
                      <a:lnTo>
                        <a:pt x="24" y="70"/>
                      </a:lnTo>
                      <a:lnTo>
                        <a:pt x="14" y="77"/>
                      </a:lnTo>
                      <a:lnTo>
                        <a:pt x="5" y="85"/>
                      </a:lnTo>
                      <a:lnTo>
                        <a:pt x="0" y="96"/>
                      </a:lnTo>
                      <a:lnTo>
                        <a:pt x="0" y="111"/>
                      </a:lnTo>
                      <a:lnTo>
                        <a:pt x="8" y="128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rgbClr val="E093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1" name="Freeform 310"/>
                <p:cNvSpPr>
                  <a:spLocks/>
                </p:cNvSpPr>
                <p:nvPr/>
              </p:nvSpPr>
              <p:spPr bwMode="auto">
                <a:xfrm>
                  <a:off x="2831" y="1201"/>
                  <a:ext cx="62" cy="79"/>
                </a:xfrm>
                <a:custGeom>
                  <a:avLst/>
                  <a:gdLst>
                    <a:gd name="T0" fmla="*/ 0 w 184"/>
                    <a:gd name="T1" fmla="*/ 0 h 236"/>
                    <a:gd name="T2" fmla="*/ 0 w 184"/>
                    <a:gd name="T3" fmla="*/ 0 h 236"/>
                    <a:gd name="T4" fmla="*/ 0 w 184"/>
                    <a:gd name="T5" fmla="*/ 0 h 236"/>
                    <a:gd name="T6" fmla="*/ 0 w 184"/>
                    <a:gd name="T7" fmla="*/ 0 h 236"/>
                    <a:gd name="T8" fmla="*/ 0 w 184"/>
                    <a:gd name="T9" fmla="*/ 0 h 236"/>
                    <a:gd name="T10" fmla="*/ 0 w 184"/>
                    <a:gd name="T11" fmla="*/ 0 h 236"/>
                    <a:gd name="T12" fmla="*/ 0 w 184"/>
                    <a:gd name="T13" fmla="*/ 0 h 236"/>
                    <a:gd name="T14" fmla="*/ 0 w 184"/>
                    <a:gd name="T15" fmla="*/ 0 h 236"/>
                    <a:gd name="T16" fmla="*/ 0 w 184"/>
                    <a:gd name="T17" fmla="*/ 0 h 236"/>
                    <a:gd name="T18" fmla="*/ 0 w 184"/>
                    <a:gd name="T19" fmla="*/ 0 h 236"/>
                    <a:gd name="T20" fmla="*/ 0 w 184"/>
                    <a:gd name="T21" fmla="*/ 0 h 236"/>
                    <a:gd name="T22" fmla="*/ 0 w 184"/>
                    <a:gd name="T23" fmla="*/ 0 h 236"/>
                    <a:gd name="T24" fmla="*/ 0 w 184"/>
                    <a:gd name="T25" fmla="*/ 0 h 236"/>
                    <a:gd name="T26" fmla="*/ 0 w 184"/>
                    <a:gd name="T27" fmla="*/ 0 h 236"/>
                    <a:gd name="T28" fmla="*/ 0 w 184"/>
                    <a:gd name="T29" fmla="*/ 0 h 236"/>
                    <a:gd name="T30" fmla="*/ 0 w 184"/>
                    <a:gd name="T31" fmla="*/ 0 h 236"/>
                    <a:gd name="T32" fmla="*/ 0 w 184"/>
                    <a:gd name="T33" fmla="*/ 0 h 236"/>
                    <a:gd name="T34" fmla="*/ 0 w 184"/>
                    <a:gd name="T35" fmla="*/ 0 h 236"/>
                    <a:gd name="T36" fmla="*/ 0 w 184"/>
                    <a:gd name="T37" fmla="*/ 0 h 236"/>
                    <a:gd name="T38" fmla="*/ 0 w 184"/>
                    <a:gd name="T39" fmla="*/ 0 h 236"/>
                    <a:gd name="T40" fmla="*/ 0 w 184"/>
                    <a:gd name="T41" fmla="*/ 0 h 236"/>
                    <a:gd name="T42" fmla="*/ 0 w 184"/>
                    <a:gd name="T43" fmla="*/ 0 h 236"/>
                    <a:gd name="T44" fmla="*/ 0 w 184"/>
                    <a:gd name="T45" fmla="*/ 0 h 236"/>
                    <a:gd name="T46" fmla="*/ 0 w 184"/>
                    <a:gd name="T47" fmla="*/ 0 h 236"/>
                    <a:gd name="T48" fmla="*/ 0 w 184"/>
                    <a:gd name="T49" fmla="*/ 0 h 236"/>
                    <a:gd name="T50" fmla="*/ 0 w 184"/>
                    <a:gd name="T51" fmla="*/ 0 h 236"/>
                    <a:gd name="T52" fmla="*/ 0 w 184"/>
                    <a:gd name="T53" fmla="*/ 0 h 236"/>
                    <a:gd name="T54" fmla="*/ 0 w 184"/>
                    <a:gd name="T55" fmla="*/ 0 h 236"/>
                    <a:gd name="T56" fmla="*/ 0 w 184"/>
                    <a:gd name="T57" fmla="*/ 0 h 236"/>
                    <a:gd name="T58" fmla="*/ 0 w 184"/>
                    <a:gd name="T59" fmla="*/ 0 h 236"/>
                    <a:gd name="T60" fmla="*/ 0 w 184"/>
                    <a:gd name="T61" fmla="*/ 0 h 236"/>
                    <a:gd name="T62" fmla="*/ 0 w 184"/>
                    <a:gd name="T63" fmla="*/ 0 h 236"/>
                    <a:gd name="T64" fmla="*/ 0 w 184"/>
                    <a:gd name="T65" fmla="*/ 0 h 236"/>
                    <a:gd name="T66" fmla="*/ 0 w 184"/>
                    <a:gd name="T67" fmla="*/ 0 h 236"/>
                    <a:gd name="T68" fmla="*/ 0 w 184"/>
                    <a:gd name="T69" fmla="*/ 0 h 236"/>
                    <a:gd name="T70" fmla="*/ 0 w 184"/>
                    <a:gd name="T71" fmla="*/ 0 h 236"/>
                    <a:gd name="T72" fmla="*/ 0 w 184"/>
                    <a:gd name="T73" fmla="*/ 0 h 236"/>
                    <a:gd name="T74" fmla="*/ 0 w 184"/>
                    <a:gd name="T75" fmla="*/ 0 h 236"/>
                    <a:gd name="T76" fmla="*/ 0 w 184"/>
                    <a:gd name="T77" fmla="*/ 0 h 236"/>
                    <a:gd name="T78" fmla="*/ 0 w 184"/>
                    <a:gd name="T79" fmla="*/ 0 h 236"/>
                    <a:gd name="T80" fmla="*/ 0 w 184"/>
                    <a:gd name="T81" fmla="*/ 0 h 236"/>
                    <a:gd name="T82" fmla="*/ 0 w 184"/>
                    <a:gd name="T83" fmla="*/ 0 h 236"/>
                    <a:gd name="T84" fmla="*/ 0 w 184"/>
                    <a:gd name="T85" fmla="*/ 0 h 236"/>
                    <a:gd name="T86" fmla="*/ 0 w 184"/>
                    <a:gd name="T87" fmla="*/ 0 h 236"/>
                    <a:gd name="T88" fmla="*/ 0 w 184"/>
                    <a:gd name="T89" fmla="*/ 0 h 236"/>
                    <a:gd name="T90" fmla="*/ 0 w 184"/>
                    <a:gd name="T91" fmla="*/ 0 h 236"/>
                    <a:gd name="T92" fmla="*/ 0 w 184"/>
                    <a:gd name="T93" fmla="*/ 0 h 236"/>
                    <a:gd name="T94" fmla="*/ 0 w 184"/>
                    <a:gd name="T95" fmla="*/ 0 h 236"/>
                    <a:gd name="T96" fmla="*/ 0 w 184"/>
                    <a:gd name="T97" fmla="*/ 0 h 236"/>
                    <a:gd name="T98" fmla="*/ 0 w 184"/>
                    <a:gd name="T99" fmla="*/ 0 h 236"/>
                    <a:gd name="T100" fmla="*/ 0 w 184"/>
                    <a:gd name="T101" fmla="*/ 0 h 236"/>
                    <a:gd name="T102" fmla="*/ 0 w 184"/>
                    <a:gd name="T103" fmla="*/ 0 h 236"/>
                    <a:gd name="T104" fmla="*/ 0 w 184"/>
                    <a:gd name="T105" fmla="*/ 0 h 236"/>
                    <a:gd name="T106" fmla="*/ 0 w 184"/>
                    <a:gd name="T107" fmla="*/ 0 h 236"/>
                    <a:gd name="T108" fmla="*/ 0 w 184"/>
                    <a:gd name="T109" fmla="*/ 0 h 236"/>
                    <a:gd name="T110" fmla="*/ 0 w 184"/>
                    <a:gd name="T111" fmla="*/ 0 h 236"/>
                    <a:gd name="T112" fmla="*/ 0 w 184"/>
                    <a:gd name="T113" fmla="*/ 0 h 2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84"/>
                    <a:gd name="T172" fmla="*/ 0 h 236"/>
                    <a:gd name="T173" fmla="*/ 184 w 184"/>
                    <a:gd name="T174" fmla="*/ 236 h 2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84" h="236">
                      <a:moveTo>
                        <a:pt x="35" y="7"/>
                      </a:moveTo>
                      <a:lnTo>
                        <a:pt x="51" y="17"/>
                      </a:lnTo>
                      <a:lnTo>
                        <a:pt x="68" y="26"/>
                      </a:lnTo>
                      <a:lnTo>
                        <a:pt x="85" y="34"/>
                      </a:lnTo>
                      <a:lnTo>
                        <a:pt x="101" y="42"/>
                      </a:lnTo>
                      <a:lnTo>
                        <a:pt x="118" y="50"/>
                      </a:lnTo>
                      <a:lnTo>
                        <a:pt x="134" y="59"/>
                      </a:lnTo>
                      <a:lnTo>
                        <a:pt x="149" y="69"/>
                      </a:lnTo>
                      <a:lnTo>
                        <a:pt x="165" y="81"/>
                      </a:lnTo>
                      <a:lnTo>
                        <a:pt x="170" y="89"/>
                      </a:lnTo>
                      <a:lnTo>
                        <a:pt x="177" y="95"/>
                      </a:lnTo>
                      <a:lnTo>
                        <a:pt x="181" y="102"/>
                      </a:lnTo>
                      <a:lnTo>
                        <a:pt x="184" y="109"/>
                      </a:lnTo>
                      <a:lnTo>
                        <a:pt x="183" y="126"/>
                      </a:lnTo>
                      <a:lnTo>
                        <a:pt x="183" y="143"/>
                      </a:lnTo>
                      <a:lnTo>
                        <a:pt x="183" y="160"/>
                      </a:lnTo>
                      <a:lnTo>
                        <a:pt x="180" y="176"/>
                      </a:lnTo>
                      <a:lnTo>
                        <a:pt x="172" y="191"/>
                      </a:lnTo>
                      <a:lnTo>
                        <a:pt x="167" y="205"/>
                      </a:lnTo>
                      <a:lnTo>
                        <a:pt x="160" y="221"/>
                      </a:lnTo>
                      <a:lnTo>
                        <a:pt x="150" y="236"/>
                      </a:lnTo>
                      <a:lnTo>
                        <a:pt x="147" y="216"/>
                      </a:lnTo>
                      <a:lnTo>
                        <a:pt x="150" y="196"/>
                      </a:lnTo>
                      <a:lnTo>
                        <a:pt x="151" y="177"/>
                      </a:lnTo>
                      <a:lnTo>
                        <a:pt x="146" y="159"/>
                      </a:lnTo>
                      <a:lnTo>
                        <a:pt x="140" y="151"/>
                      </a:lnTo>
                      <a:lnTo>
                        <a:pt x="134" y="145"/>
                      </a:lnTo>
                      <a:lnTo>
                        <a:pt x="125" y="141"/>
                      </a:lnTo>
                      <a:lnTo>
                        <a:pt x="118" y="137"/>
                      </a:lnTo>
                      <a:lnTo>
                        <a:pt x="109" y="136"/>
                      </a:lnTo>
                      <a:lnTo>
                        <a:pt x="99" y="135"/>
                      </a:lnTo>
                      <a:lnTo>
                        <a:pt x="90" y="136"/>
                      </a:lnTo>
                      <a:lnTo>
                        <a:pt x="80" y="139"/>
                      </a:lnTo>
                      <a:lnTo>
                        <a:pt x="73" y="141"/>
                      </a:lnTo>
                      <a:lnTo>
                        <a:pt x="67" y="144"/>
                      </a:lnTo>
                      <a:lnTo>
                        <a:pt x="61" y="148"/>
                      </a:lnTo>
                      <a:lnTo>
                        <a:pt x="54" y="153"/>
                      </a:lnTo>
                      <a:lnTo>
                        <a:pt x="48" y="158"/>
                      </a:lnTo>
                      <a:lnTo>
                        <a:pt x="42" y="162"/>
                      </a:lnTo>
                      <a:lnTo>
                        <a:pt x="35" y="165"/>
                      </a:lnTo>
                      <a:lnTo>
                        <a:pt x="27" y="167"/>
                      </a:lnTo>
                      <a:lnTo>
                        <a:pt x="31" y="148"/>
                      </a:lnTo>
                      <a:lnTo>
                        <a:pt x="34" y="129"/>
                      </a:lnTo>
                      <a:lnTo>
                        <a:pt x="35" y="111"/>
                      </a:lnTo>
                      <a:lnTo>
                        <a:pt x="33" y="92"/>
                      </a:lnTo>
                      <a:lnTo>
                        <a:pt x="29" y="89"/>
                      </a:lnTo>
                      <a:lnTo>
                        <a:pt x="23" y="86"/>
                      </a:lnTo>
                      <a:lnTo>
                        <a:pt x="15" y="82"/>
                      </a:lnTo>
                      <a:lnTo>
                        <a:pt x="8" y="79"/>
                      </a:lnTo>
                      <a:lnTo>
                        <a:pt x="0" y="60"/>
                      </a:lnTo>
                      <a:lnTo>
                        <a:pt x="2" y="40"/>
                      </a:lnTo>
                      <a:lnTo>
                        <a:pt x="8" y="20"/>
                      </a:lnTo>
                      <a:lnTo>
                        <a:pt x="13" y="0"/>
                      </a:lnTo>
                      <a:lnTo>
                        <a:pt x="19" y="1"/>
                      </a:lnTo>
                      <a:lnTo>
                        <a:pt x="24" y="2"/>
                      </a:lnTo>
                      <a:lnTo>
                        <a:pt x="29" y="4"/>
                      </a:lnTo>
                      <a:lnTo>
                        <a:pt x="35" y="7"/>
                      </a:lnTo>
                      <a:close/>
                    </a:path>
                  </a:pathLst>
                </a:custGeom>
                <a:solidFill>
                  <a:srgbClr val="FFE2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2" name="Freeform 311"/>
                <p:cNvSpPr>
                  <a:spLocks/>
                </p:cNvSpPr>
                <p:nvPr/>
              </p:nvSpPr>
              <p:spPr bwMode="auto">
                <a:xfrm>
                  <a:off x="2648" y="1234"/>
                  <a:ext cx="129" cy="115"/>
                </a:xfrm>
                <a:custGeom>
                  <a:avLst/>
                  <a:gdLst>
                    <a:gd name="T0" fmla="*/ 0 w 387"/>
                    <a:gd name="T1" fmla="*/ 0 h 344"/>
                    <a:gd name="T2" fmla="*/ 0 w 387"/>
                    <a:gd name="T3" fmla="*/ 0 h 344"/>
                    <a:gd name="T4" fmla="*/ 0 w 387"/>
                    <a:gd name="T5" fmla="*/ 0 h 344"/>
                    <a:gd name="T6" fmla="*/ 0 w 387"/>
                    <a:gd name="T7" fmla="*/ 0 h 344"/>
                    <a:gd name="T8" fmla="*/ 0 w 387"/>
                    <a:gd name="T9" fmla="*/ 0 h 344"/>
                    <a:gd name="T10" fmla="*/ 0 w 387"/>
                    <a:gd name="T11" fmla="*/ 0 h 344"/>
                    <a:gd name="T12" fmla="*/ 0 w 387"/>
                    <a:gd name="T13" fmla="*/ 0 h 344"/>
                    <a:gd name="T14" fmla="*/ 0 w 387"/>
                    <a:gd name="T15" fmla="*/ 0 h 344"/>
                    <a:gd name="T16" fmla="*/ 0 w 387"/>
                    <a:gd name="T17" fmla="*/ 0 h 344"/>
                    <a:gd name="T18" fmla="*/ 0 w 387"/>
                    <a:gd name="T19" fmla="*/ 0 h 344"/>
                    <a:gd name="T20" fmla="*/ 0 w 387"/>
                    <a:gd name="T21" fmla="*/ 0 h 344"/>
                    <a:gd name="T22" fmla="*/ 0 w 387"/>
                    <a:gd name="T23" fmla="*/ 0 h 344"/>
                    <a:gd name="T24" fmla="*/ 0 w 387"/>
                    <a:gd name="T25" fmla="*/ 0 h 344"/>
                    <a:gd name="T26" fmla="*/ 0 w 387"/>
                    <a:gd name="T27" fmla="*/ 0 h 344"/>
                    <a:gd name="T28" fmla="*/ 0 w 387"/>
                    <a:gd name="T29" fmla="*/ 0 h 344"/>
                    <a:gd name="T30" fmla="*/ 0 w 387"/>
                    <a:gd name="T31" fmla="*/ 0 h 344"/>
                    <a:gd name="T32" fmla="*/ 0 w 387"/>
                    <a:gd name="T33" fmla="*/ 0 h 344"/>
                    <a:gd name="T34" fmla="*/ 0 w 387"/>
                    <a:gd name="T35" fmla="*/ 0 h 344"/>
                    <a:gd name="T36" fmla="*/ 0 w 387"/>
                    <a:gd name="T37" fmla="*/ 0 h 344"/>
                    <a:gd name="T38" fmla="*/ 0 w 387"/>
                    <a:gd name="T39" fmla="*/ 0 h 344"/>
                    <a:gd name="T40" fmla="*/ 0 w 387"/>
                    <a:gd name="T41" fmla="*/ 0 h 344"/>
                    <a:gd name="T42" fmla="*/ 0 w 387"/>
                    <a:gd name="T43" fmla="*/ 0 h 344"/>
                    <a:gd name="T44" fmla="*/ 0 w 387"/>
                    <a:gd name="T45" fmla="*/ 0 h 344"/>
                    <a:gd name="T46" fmla="*/ 0 w 387"/>
                    <a:gd name="T47" fmla="*/ 0 h 344"/>
                    <a:gd name="T48" fmla="*/ 0 w 387"/>
                    <a:gd name="T49" fmla="*/ 0 h 344"/>
                    <a:gd name="T50" fmla="*/ 0 w 387"/>
                    <a:gd name="T51" fmla="*/ 0 h 344"/>
                    <a:gd name="T52" fmla="*/ 0 w 387"/>
                    <a:gd name="T53" fmla="*/ 0 h 344"/>
                    <a:gd name="T54" fmla="*/ 0 w 387"/>
                    <a:gd name="T55" fmla="*/ 0 h 344"/>
                    <a:gd name="T56" fmla="*/ 0 w 387"/>
                    <a:gd name="T57" fmla="*/ 0 h 344"/>
                    <a:gd name="T58" fmla="*/ 0 w 387"/>
                    <a:gd name="T59" fmla="*/ 0 h 344"/>
                    <a:gd name="T60" fmla="*/ 0 w 387"/>
                    <a:gd name="T61" fmla="*/ 0 h 344"/>
                    <a:gd name="T62" fmla="*/ 0 w 387"/>
                    <a:gd name="T63" fmla="*/ 0 h 344"/>
                    <a:gd name="T64" fmla="*/ 0 w 387"/>
                    <a:gd name="T65" fmla="*/ 0 h 344"/>
                    <a:gd name="T66" fmla="*/ 0 w 387"/>
                    <a:gd name="T67" fmla="*/ 0 h 344"/>
                    <a:gd name="T68" fmla="*/ 0 w 387"/>
                    <a:gd name="T69" fmla="*/ 0 h 344"/>
                    <a:gd name="T70" fmla="*/ 0 w 387"/>
                    <a:gd name="T71" fmla="*/ 0 h 344"/>
                    <a:gd name="T72" fmla="*/ 0 w 387"/>
                    <a:gd name="T73" fmla="*/ 0 h 344"/>
                    <a:gd name="T74" fmla="*/ 0 w 387"/>
                    <a:gd name="T75" fmla="*/ 0 h 344"/>
                    <a:gd name="T76" fmla="*/ 0 w 387"/>
                    <a:gd name="T77" fmla="*/ 0 h 344"/>
                    <a:gd name="T78" fmla="*/ 0 w 387"/>
                    <a:gd name="T79" fmla="*/ 0 h 344"/>
                    <a:gd name="T80" fmla="*/ 0 w 387"/>
                    <a:gd name="T81" fmla="*/ 0 h 344"/>
                    <a:gd name="T82" fmla="*/ 0 w 387"/>
                    <a:gd name="T83" fmla="*/ 0 h 344"/>
                    <a:gd name="T84" fmla="*/ 0 w 387"/>
                    <a:gd name="T85" fmla="*/ 0 h 344"/>
                    <a:gd name="T86" fmla="*/ 0 w 387"/>
                    <a:gd name="T87" fmla="*/ 0 h 344"/>
                    <a:gd name="T88" fmla="*/ 0 w 387"/>
                    <a:gd name="T89" fmla="*/ 0 h 3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387"/>
                    <a:gd name="T136" fmla="*/ 0 h 344"/>
                    <a:gd name="T137" fmla="*/ 387 w 387"/>
                    <a:gd name="T138" fmla="*/ 344 h 3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387" h="344">
                      <a:moveTo>
                        <a:pt x="30" y="85"/>
                      </a:moveTo>
                      <a:lnTo>
                        <a:pt x="42" y="84"/>
                      </a:lnTo>
                      <a:lnTo>
                        <a:pt x="53" y="80"/>
                      </a:lnTo>
                      <a:lnTo>
                        <a:pt x="62" y="73"/>
                      </a:lnTo>
                      <a:lnTo>
                        <a:pt x="72" y="63"/>
                      </a:lnTo>
                      <a:lnTo>
                        <a:pt x="80" y="53"/>
                      </a:lnTo>
                      <a:lnTo>
                        <a:pt x="88" y="42"/>
                      </a:lnTo>
                      <a:lnTo>
                        <a:pt x="98" y="32"/>
                      </a:lnTo>
                      <a:lnTo>
                        <a:pt x="108" y="23"/>
                      </a:lnTo>
                      <a:lnTo>
                        <a:pt x="125" y="15"/>
                      </a:lnTo>
                      <a:lnTo>
                        <a:pt x="141" y="8"/>
                      </a:lnTo>
                      <a:lnTo>
                        <a:pt x="159" y="3"/>
                      </a:lnTo>
                      <a:lnTo>
                        <a:pt x="177" y="1"/>
                      </a:lnTo>
                      <a:lnTo>
                        <a:pt x="195" y="0"/>
                      </a:lnTo>
                      <a:lnTo>
                        <a:pt x="212" y="2"/>
                      </a:lnTo>
                      <a:lnTo>
                        <a:pt x="229" y="6"/>
                      </a:lnTo>
                      <a:lnTo>
                        <a:pt x="245" y="13"/>
                      </a:lnTo>
                      <a:lnTo>
                        <a:pt x="263" y="22"/>
                      </a:lnTo>
                      <a:lnTo>
                        <a:pt x="282" y="32"/>
                      </a:lnTo>
                      <a:lnTo>
                        <a:pt x="301" y="43"/>
                      </a:lnTo>
                      <a:lnTo>
                        <a:pt x="318" y="55"/>
                      </a:lnTo>
                      <a:lnTo>
                        <a:pt x="334" y="69"/>
                      </a:lnTo>
                      <a:lnTo>
                        <a:pt x="349" y="84"/>
                      </a:lnTo>
                      <a:lnTo>
                        <a:pt x="361" y="101"/>
                      </a:lnTo>
                      <a:lnTo>
                        <a:pt x="372" y="121"/>
                      </a:lnTo>
                      <a:lnTo>
                        <a:pt x="381" y="148"/>
                      </a:lnTo>
                      <a:lnTo>
                        <a:pt x="387" y="175"/>
                      </a:lnTo>
                      <a:lnTo>
                        <a:pt x="387" y="203"/>
                      </a:lnTo>
                      <a:lnTo>
                        <a:pt x="383" y="230"/>
                      </a:lnTo>
                      <a:lnTo>
                        <a:pt x="379" y="260"/>
                      </a:lnTo>
                      <a:lnTo>
                        <a:pt x="374" y="288"/>
                      </a:lnTo>
                      <a:lnTo>
                        <a:pt x="369" y="316"/>
                      </a:lnTo>
                      <a:lnTo>
                        <a:pt x="366" y="344"/>
                      </a:lnTo>
                      <a:lnTo>
                        <a:pt x="365" y="319"/>
                      </a:lnTo>
                      <a:lnTo>
                        <a:pt x="363" y="294"/>
                      </a:lnTo>
                      <a:lnTo>
                        <a:pt x="359" y="269"/>
                      </a:lnTo>
                      <a:lnTo>
                        <a:pt x="353" y="244"/>
                      </a:lnTo>
                      <a:lnTo>
                        <a:pt x="345" y="220"/>
                      </a:lnTo>
                      <a:lnTo>
                        <a:pt x="334" y="197"/>
                      </a:lnTo>
                      <a:lnTo>
                        <a:pt x="322" y="176"/>
                      </a:lnTo>
                      <a:lnTo>
                        <a:pt x="306" y="156"/>
                      </a:lnTo>
                      <a:lnTo>
                        <a:pt x="298" y="151"/>
                      </a:lnTo>
                      <a:lnTo>
                        <a:pt x="290" y="147"/>
                      </a:lnTo>
                      <a:lnTo>
                        <a:pt x="280" y="145"/>
                      </a:lnTo>
                      <a:lnTo>
                        <a:pt x="271" y="144"/>
                      </a:lnTo>
                      <a:lnTo>
                        <a:pt x="261" y="143"/>
                      </a:lnTo>
                      <a:lnTo>
                        <a:pt x="253" y="144"/>
                      </a:lnTo>
                      <a:lnTo>
                        <a:pt x="245" y="146"/>
                      </a:lnTo>
                      <a:lnTo>
                        <a:pt x="237" y="148"/>
                      </a:lnTo>
                      <a:lnTo>
                        <a:pt x="228" y="153"/>
                      </a:lnTo>
                      <a:lnTo>
                        <a:pt x="221" y="160"/>
                      </a:lnTo>
                      <a:lnTo>
                        <a:pt x="215" y="168"/>
                      </a:lnTo>
                      <a:lnTo>
                        <a:pt x="211" y="178"/>
                      </a:lnTo>
                      <a:lnTo>
                        <a:pt x="207" y="189"/>
                      </a:lnTo>
                      <a:lnTo>
                        <a:pt x="204" y="201"/>
                      </a:lnTo>
                      <a:lnTo>
                        <a:pt x="201" y="212"/>
                      </a:lnTo>
                      <a:lnTo>
                        <a:pt x="197" y="223"/>
                      </a:lnTo>
                      <a:lnTo>
                        <a:pt x="184" y="221"/>
                      </a:lnTo>
                      <a:lnTo>
                        <a:pt x="180" y="198"/>
                      </a:lnTo>
                      <a:lnTo>
                        <a:pt x="179" y="174"/>
                      </a:lnTo>
                      <a:lnTo>
                        <a:pt x="176" y="151"/>
                      </a:lnTo>
                      <a:lnTo>
                        <a:pt x="170" y="127"/>
                      </a:lnTo>
                      <a:lnTo>
                        <a:pt x="153" y="126"/>
                      </a:lnTo>
                      <a:lnTo>
                        <a:pt x="137" y="123"/>
                      </a:lnTo>
                      <a:lnTo>
                        <a:pt x="123" y="118"/>
                      </a:lnTo>
                      <a:lnTo>
                        <a:pt x="107" y="112"/>
                      </a:lnTo>
                      <a:lnTo>
                        <a:pt x="92" y="108"/>
                      </a:lnTo>
                      <a:lnTo>
                        <a:pt x="79" y="106"/>
                      </a:lnTo>
                      <a:lnTo>
                        <a:pt x="65" y="107"/>
                      </a:lnTo>
                      <a:lnTo>
                        <a:pt x="53" y="113"/>
                      </a:lnTo>
                      <a:lnTo>
                        <a:pt x="43" y="120"/>
                      </a:lnTo>
                      <a:lnTo>
                        <a:pt x="36" y="128"/>
                      </a:lnTo>
                      <a:lnTo>
                        <a:pt x="31" y="137"/>
                      </a:lnTo>
                      <a:lnTo>
                        <a:pt x="27" y="148"/>
                      </a:lnTo>
                      <a:lnTo>
                        <a:pt x="23" y="159"/>
                      </a:lnTo>
                      <a:lnTo>
                        <a:pt x="19" y="171"/>
                      </a:lnTo>
                      <a:lnTo>
                        <a:pt x="16" y="182"/>
                      </a:lnTo>
                      <a:lnTo>
                        <a:pt x="12" y="193"/>
                      </a:lnTo>
                      <a:lnTo>
                        <a:pt x="11" y="193"/>
                      </a:lnTo>
                      <a:lnTo>
                        <a:pt x="8" y="192"/>
                      </a:lnTo>
                      <a:lnTo>
                        <a:pt x="4" y="192"/>
                      </a:lnTo>
                      <a:lnTo>
                        <a:pt x="0" y="191"/>
                      </a:lnTo>
                      <a:lnTo>
                        <a:pt x="4" y="164"/>
                      </a:lnTo>
                      <a:lnTo>
                        <a:pt x="6" y="136"/>
                      </a:lnTo>
                      <a:lnTo>
                        <a:pt x="9" y="108"/>
                      </a:lnTo>
                      <a:lnTo>
                        <a:pt x="17" y="83"/>
                      </a:lnTo>
                      <a:lnTo>
                        <a:pt x="18" y="83"/>
                      </a:lnTo>
                      <a:lnTo>
                        <a:pt x="23" y="84"/>
                      </a:lnTo>
                      <a:lnTo>
                        <a:pt x="26" y="84"/>
                      </a:lnTo>
                      <a:lnTo>
                        <a:pt x="30" y="85"/>
                      </a:lnTo>
                      <a:close/>
                    </a:path>
                  </a:pathLst>
                </a:custGeom>
                <a:solidFill>
                  <a:srgbClr val="FFE2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3" name="Freeform 312"/>
                <p:cNvSpPr>
                  <a:spLocks/>
                </p:cNvSpPr>
                <p:nvPr/>
              </p:nvSpPr>
              <p:spPr bwMode="auto">
                <a:xfrm>
                  <a:off x="2748" y="1121"/>
                  <a:ext cx="92" cy="77"/>
                </a:xfrm>
                <a:custGeom>
                  <a:avLst/>
                  <a:gdLst>
                    <a:gd name="T0" fmla="*/ 0 w 277"/>
                    <a:gd name="T1" fmla="*/ 0 h 230"/>
                    <a:gd name="T2" fmla="*/ 0 w 277"/>
                    <a:gd name="T3" fmla="*/ 0 h 230"/>
                    <a:gd name="T4" fmla="*/ 0 w 277"/>
                    <a:gd name="T5" fmla="*/ 0 h 230"/>
                    <a:gd name="T6" fmla="*/ 0 w 277"/>
                    <a:gd name="T7" fmla="*/ 0 h 230"/>
                    <a:gd name="T8" fmla="*/ 0 w 277"/>
                    <a:gd name="T9" fmla="*/ 0 h 230"/>
                    <a:gd name="T10" fmla="*/ 0 w 277"/>
                    <a:gd name="T11" fmla="*/ 0 h 230"/>
                    <a:gd name="T12" fmla="*/ 0 w 277"/>
                    <a:gd name="T13" fmla="*/ 0 h 230"/>
                    <a:gd name="T14" fmla="*/ 0 w 277"/>
                    <a:gd name="T15" fmla="*/ 0 h 230"/>
                    <a:gd name="T16" fmla="*/ 0 w 277"/>
                    <a:gd name="T17" fmla="*/ 0 h 230"/>
                    <a:gd name="T18" fmla="*/ 0 w 277"/>
                    <a:gd name="T19" fmla="*/ 0 h 230"/>
                    <a:gd name="T20" fmla="*/ 0 w 277"/>
                    <a:gd name="T21" fmla="*/ 0 h 230"/>
                    <a:gd name="T22" fmla="*/ 0 w 277"/>
                    <a:gd name="T23" fmla="*/ 0 h 230"/>
                    <a:gd name="T24" fmla="*/ 0 w 277"/>
                    <a:gd name="T25" fmla="*/ 0 h 230"/>
                    <a:gd name="T26" fmla="*/ 0 w 277"/>
                    <a:gd name="T27" fmla="*/ 0 h 230"/>
                    <a:gd name="T28" fmla="*/ 0 w 277"/>
                    <a:gd name="T29" fmla="*/ 0 h 230"/>
                    <a:gd name="T30" fmla="*/ 0 w 277"/>
                    <a:gd name="T31" fmla="*/ 0 h 230"/>
                    <a:gd name="T32" fmla="*/ 0 w 277"/>
                    <a:gd name="T33" fmla="*/ 0 h 230"/>
                    <a:gd name="T34" fmla="*/ 0 w 277"/>
                    <a:gd name="T35" fmla="*/ 0 h 230"/>
                    <a:gd name="T36" fmla="*/ 0 w 277"/>
                    <a:gd name="T37" fmla="*/ 0 h 230"/>
                    <a:gd name="T38" fmla="*/ 0 w 277"/>
                    <a:gd name="T39" fmla="*/ 0 h 230"/>
                    <a:gd name="T40" fmla="*/ 0 w 277"/>
                    <a:gd name="T41" fmla="*/ 0 h 230"/>
                    <a:gd name="T42" fmla="*/ 0 w 277"/>
                    <a:gd name="T43" fmla="*/ 0 h 230"/>
                    <a:gd name="T44" fmla="*/ 0 w 277"/>
                    <a:gd name="T45" fmla="*/ 0 h 230"/>
                    <a:gd name="T46" fmla="*/ 0 w 277"/>
                    <a:gd name="T47" fmla="*/ 0 h 230"/>
                    <a:gd name="T48" fmla="*/ 0 w 277"/>
                    <a:gd name="T49" fmla="*/ 0 h 230"/>
                    <a:gd name="T50" fmla="*/ 0 w 277"/>
                    <a:gd name="T51" fmla="*/ 0 h 230"/>
                    <a:gd name="T52" fmla="*/ 0 w 277"/>
                    <a:gd name="T53" fmla="*/ 0 h 230"/>
                    <a:gd name="T54" fmla="*/ 0 w 277"/>
                    <a:gd name="T55" fmla="*/ 0 h 230"/>
                    <a:gd name="T56" fmla="*/ 0 w 277"/>
                    <a:gd name="T57" fmla="*/ 0 h 230"/>
                    <a:gd name="T58" fmla="*/ 0 w 277"/>
                    <a:gd name="T59" fmla="*/ 0 h 230"/>
                    <a:gd name="T60" fmla="*/ 0 w 277"/>
                    <a:gd name="T61" fmla="*/ 0 h 230"/>
                    <a:gd name="T62" fmla="*/ 0 w 277"/>
                    <a:gd name="T63" fmla="*/ 0 h 230"/>
                    <a:gd name="T64" fmla="*/ 0 w 277"/>
                    <a:gd name="T65" fmla="*/ 0 h 230"/>
                    <a:gd name="T66" fmla="*/ 0 w 277"/>
                    <a:gd name="T67" fmla="*/ 0 h 230"/>
                    <a:gd name="T68" fmla="*/ 0 w 277"/>
                    <a:gd name="T69" fmla="*/ 0 h 230"/>
                    <a:gd name="T70" fmla="*/ 0 w 277"/>
                    <a:gd name="T71" fmla="*/ 0 h 230"/>
                    <a:gd name="T72" fmla="*/ 0 w 277"/>
                    <a:gd name="T73" fmla="*/ 0 h 230"/>
                    <a:gd name="T74" fmla="*/ 0 w 277"/>
                    <a:gd name="T75" fmla="*/ 0 h 230"/>
                    <a:gd name="T76" fmla="*/ 0 w 277"/>
                    <a:gd name="T77" fmla="*/ 0 h 230"/>
                    <a:gd name="T78" fmla="*/ 0 w 277"/>
                    <a:gd name="T79" fmla="*/ 0 h 230"/>
                    <a:gd name="T80" fmla="*/ 0 w 277"/>
                    <a:gd name="T81" fmla="*/ 0 h 230"/>
                    <a:gd name="T82" fmla="*/ 0 w 277"/>
                    <a:gd name="T83" fmla="*/ 0 h 230"/>
                    <a:gd name="T84" fmla="*/ 0 w 277"/>
                    <a:gd name="T85" fmla="*/ 0 h 230"/>
                    <a:gd name="T86" fmla="*/ 0 w 277"/>
                    <a:gd name="T87" fmla="*/ 0 h 230"/>
                    <a:gd name="T88" fmla="*/ 0 w 277"/>
                    <a:gd name="T89" fmla="*/ 0 h 230"/>
                    <a:gd name="T90" fmla="*/ 0 w 277"/>
                    <a:gd name="T91" fmla="*/ 0 h 230"/>
                    <a:gd name="T92" fmla="*/ 0 w 277"/>
                    <a:gd name="T93" fmla="*/ 0 h 230"/>
                    <a:gd name="T94" fmla="*/ 0 w 277"/>
                    <a:gd name="T95" fmla="*/ 0 h 230"/>
                    <a:gd name="T96" fmla="*/ 0 w 277"/>
                    <a:gd name="T97" fmla="*/ 0 h 230"/>
                    <a:gd name="T98" fmla="*/ 0 w 277"/>
                    <a:gd name="T99" fmla="*/ 0 h 230"/>
                    <a:gd name="T100" fmla="*/ 0 w 277"/>
                    <a:gd name="T101" fmla="*/ 0 h 230"/>
                    <a:gd name="T102" fmla="*/ 0 w 277"/>
                    <a:gd name="T103" fmla="*/ 0 h 230"/>
                    <a:gd name="T104" fmla="*/ 0 w 277"/>
                    <a:gd name="T105" fmla="*/ 0 h 230"/>
                    <a:gd name="T106" fmla="*/ 0 w 277"/>
                    <a:gd name="T107" fmla="*/ 0 h 230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277"/>
                    <a:gd name="T163" fmla="*/ 0 h 230"/>
                    <a:gd name="T164" fmla="*/ 277 w 277"/>
                    <a:gd name="T165" fmla="*/ 230 h 230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277" h="230">
                      <a:moveTo>
                        <a:pt x="10" y="42"/>
                      </a:moveTo>
                      <a:lnTo>
                        <a:pt x="5" y="71"/>
                      </a:lnTo>
                      <a:lnTo>
                        <a:pt x="1" y="101"/>
                      </a:lnTo>
                      <a:lnTo>
                        <a:pt x="0" y="131"/>
                      </a:lnTo>
                      <a:lnTo>
                        <a:pt x="7" y="161"/>
                      </a:lnTo>
                      <a:lnTo>
                        <a:pt x="11" y="161"/>
                      </a:lnTo>
                      <a:lnTo>
                        <a:pt x="15" y="161"/>
                      </a:lnTo>
                      <a:lnTo>
                        <a:pt x="18" y="161"/>
                      </a:lnTo>
                      <a:lnTo>
                        <a:pt x="21" y="162"/>
                      </a:lnTo>
                      <a:lnTo>
                        <a:pt x="29" y="172"/>
                      </a:lnTo>
                      <a:lnTo>
                        <a:pt x="37" y="182"/>
                      </a:lnTo>
                      <a:lnTo>
                        <a:pt x="47" y="190"/>
                      </a:lnTo>
                      <a:lnTo>
                        <a:pt x="57" y="198"/>
                      </a:lnTo>
                      <a:lnTo>
                        <a:pt x="69" y="204"/>
                      </a:lnTo>
                      <a:lnTo>
                        <a:pt x="80" y="209"/>
                      </a:lnTo>
                      <a:lnTo>
                        <a:pt x="92" y="214"/>
                      </a:lnTo>
                      <a:lnTo>
                        <a:pt x="104" y="217"/>
                      </a:lnTo>
                      <a:lnTo>
                        <a:pt x="116" y="221"/>
                      </a:lnTo>
                      <a:lnTo>
                        <a:pt x="129" y="223"/>
                      </a:lnTo>
                      <a:lnTo>
                        <a:pt x="142" y="225"/>
                      </a:lnTo>
                      <a:lnTo>
                        <a:pt x="154" y="227"/>
                      </a:lnTo>
                      <a:lnTo>
                        <a:pt x="168" y="228"/>
                      </a:lnTo>
                      <a:lnTo>
                        <a:pt x="180" y="229"/>
                      </a:lnTo>
                      <a:lnTo>
                        <a:pt x="193" y="229"/>
                      </a:lnTo>
                      <a:lnTo>
                        <a:pt x="205" y="230"/>
                      </a:lnTo>
                      <a:lnTo>
                        <a:pt x="226" y="227"/>
                      </a:lnTo>
                      <a:lnTo>
                        <a:pt x="243" y="218"/>
                      </a:lnTo>
                      <a:lnTo>
                        <a:pt x="254" y="204"/>
                      </a:lnTo>
                      <a:lnTo>
                        <a:pt x="263" y="184"/>
                      </a:lnTo>
                      <a:lnTo>
                        <a:pt x="269" y="164"/>
                      </a:lnTo>
                      <a:lnTo>
                        <a:pt x="272" y="143"/>
                      </a:lnTo>
                      <a:lnTo>
                        <a:pt x="275" y="122"/>
                      </a:lnTo>
                      <a:lnTo>
                        <a:pt x="277" y="103"/>
                      </a:lnTo>
                      <a:lnTo>
                        <a:pt x="271" y="89"/>
                      </a:lnTo>
                      <a:lnTo>
                        <a:pt x="261" y="77"/>
                      </a:lnTo>
                      <a:lnTo>
                        <a:pt x="247" y="67"/>
                      </a:lnTo>
                      <a:lnTo>
                        <a:pt x="231" y="59"/>
                      </a:lnTo>
                      <a:lnTo>
                        <a:pt x="216" y="51"/>
                      </a:lnTo>
                      <a:lnTo>
                        <a:pt x="200" y="41"/>
                      </a:lnTo>
                      <a:lnTo>
                        <a:pt x="188" y="30"/>
                      </a:lnTo>
                      <a:lnTo>
                        <a:pt x="179" y="15"/>
                      </a:lnTo>
                      <a:lnTo>
                        <a:pt x="164" y="13"/>
                      </a:lnTo>
                      <a:lnTo>
                        <a:pt x="147" y="10"/>
                      </a:lnTo>
                      <a:lnTo>
                        <a:pt x="131" y="7"/>
                      </a:lnTo>
                      <a:lnTo>
                        <a:pt x="116" y="5"/>
                      </a:lnTo>
                      <a:lnTo>
                        <a:pt x="100" y="2"/>
                      </a:lnTo>
                      <a:lnTo>
                        <a:pt x="84" y="1"/>
                      </a:lnTo>
                      <a:lnTo>
                        <a:pt x="69" y="0"/>
                      </a:lnTo>
                      <a:lnTo>
                        <a:pt x="54" y="1"/>
                      </a:lnTo>
                      <a:lnTo>
                        <a:pt x="48" y="7"/>
                      </a:lnTo>
                      <a:lnTo>
                        <a:pt x="37" y="13"/>
                      </a:lnTo>
                      <a:lnTo>
                        <a:pt x="29" y="22"/>
                      </a:lnTo>
                      <a:lnTo>
                        <a:pt x="24" y="35"/>
                      </a:lnTo>
                      <a:lnTo>
                        <a:pt x="10" y="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4" name="Freeform 313"/>
                <p:cNvSpPr>
                  <a:spLocks/>
                </p:cNvSpPr>
                <p:nvPr/>
              </p:nvSpPr>
              <p:spPr bwMode="auto">
                <a:xfrm>
                  <a:off x="2747" y="1121"/>
                  <a:ext cx="95" cy="79"/>
                </a:xfrm>
                <a:custGeom>
                  <a:avLst/>
                  <a:gdLst>
                    <a:gd name="T0" fmla="*/ 0 w 285"/>
                    <a:gd name="T1" fmla="*/ 0 h 235"/>
                    <a:gd name="T2" fmla="*/ 0 w 285"/>
                    <a:gd name="T3" fmla="*/ 0 h 235"/>
                    <a:gd name="T4" fmla="*/ 0 w 285"/>
                    <a:gd name="T5" fmla="*/ 0 h 235"/>
                    <a:gd name="T6" fmla="*/ 0 w 285"/>
                    <a:gd name="T7" fmla="*/ 0 h 235"/>
                    <a:gd name="T8" fmla="*/ 0 w 285"/>
                    <a:gd name="T9" fmla="*/ 0 h 235"/>
                    <a:gd name="T10" fmla="*/ 0 w 285"/>
                    <a:gd name="T11" fmla="*/ 0 h 235"/>
                    <a:gd name="T12" fmla="*/ 0 w 285"/>
                    <a:gd name="T13" fmla="*/ 0 h 235"/>
                    <a:gd name="T14" fmla="*/ 0 w 285"/>
                    <a:gd name="T15" fmla="*/ 0 h 235"/>
                    <a:gd name="T16" fmla="*/ 0 w 285"/>
                    <a:gd name="T17" fmla="*/ 0 h 235"/>
                    <a:gd name="T18" fmla="*/ 0 w 285"/>
                    <a:gd name="T19" fmla="*/ 0 h 235"/>
                    <a:gd name="T20" fmla="*/ 0 w 285"/>
                    <a:gd name="T21" fmla="*/ 0 h 235"/>
                    <a:gd name="T22" fmla="*/ 0 w 285"/>
                    <a:gd name="T23" fmla="*/ 0 h 235"/>
                    <a:gd name="T24" fmla="*/ 0 w 285"/>
                    <a:gd name="T25" fmla="*/ 0 h 235"/>
                    <a:gd name="T26" fmla="*/ 0 w 285"/>
                    <a:gd name="T27" fmla="*/ 0 h 235"/>
                    <a:gd name="T28" fmla="*/ 0 w 285"/>
                    <a:gd name="T29" fmla="*/ 0 h 235"/>
                    <a:gd name="T30" fmla="*/ 0 w 285"/>
                    <a:gd name="T31" fmla="*/ 0 h 235"/>
                    <a:gd name="T32" fmla="*/ 0 w 285"/>
                    <a:gd name="T33" fmla="*/ 0 h 235"/>
                    <a:gd name="T34" fmla="*/ 0 w 285"/>
                    <a:gd name="T35" fmla="*/ 0 h 235"/>
                    <a:gd name="T36" fmla="*/ 0 w 285"/>
                    <a:gd name="T37" fmla="*/ 0 h 235"/>
                    <a:gd name="T38" fmla="*/ 0 w 285"/>
                    <a:gd name="T39" fmla="*/ 0 h 235"/>
                    <a:gd name="T40" fmla="*/ 0 w 285"/>
                    <a:gd name="T41" fmla="*/ 0 h 235"/>
                    <a:gd name="T42" fmla="*/ 0 w 285"/>
                    <a:gd name="T43" fmla="*/ 0 h 235"/>
                    <a:gd name="T44" fmla="*/ 0 w 285"/>
                    <a:gd name="T45" fmla="*/ 0 h 235"/>
                    <a:gd name="T46" fmla="*/ 0 w 285"/>
                    <a:gd name="T47" fmla="*/ 0 h 235"/>
                    <a:gd name="T48" fmla="*/ 0 w 285"/>
                    <a:gd name="T49" fmla="*/ 0 h 235"/>
                    <a:gd name="T50" fmla="*/ 0 w 285"/>
                    <a:gd name="T51" fmla="*/ 0 h 235"/>
                    <a:gd name="T52" fmla="*/ 0 w 285"/>
                    <a:gd name="T53" fmla="*/ 0 h 235"/>
                    <a:gd name="T54" fmla="*/ 0 w 285"/>
                    <a:gd name="T55" fmla="*/ 0 h 235"/>
                    <a:gd name="T56" fmla="*/ 0 w 285"/>
                    <a:gd name="T57" fmla="*/ 0 h 235"/>
                    <a:gd name="T58" fmla="*/ 0 w 285"/>
                    <a:gd name="T59" fmla="*/ 0 h 235"/>
                    <a:gd name="T60" fmla="*/ 0 w 285"/>
                    <a:gd name="T61" fmla="*/ 0 h 235"/>
                    <a:gd name="T62" fmla="*/ 0 w 285"/>
                    <a:gd name="T63" fmla="*/ 0 h 235"/>
                    <a:gd name="T64" fmla="*/ 0 w 285"/>
                    <a:gd name="T65" fmla="*/ 0 h 235"/>
                    <a:gd name="T66" fmla="*/ 0 w 285"/>
                    <a:gd name="T67" fmla="*/ 0 h 23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85"/>
                    <a:gd name="T103" fmla="*/ 0 h 235"/>
                    <a:gd name="T104" fmla="*/ 285 w 285"/>
                    <a:gd name="T105" fmla="*/ 235 h 235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85" h="235">
                      <a:moveTo>
                        <a:pt x="199" y="20"/>
                      </a:moveTo>
                      <a:lnTo>
                        <a:pt x="196" y="19"/>
                      </a:lnTo>
                      <a:lnTo>
                        <a:pt x="193" y="19"/>
                      </a:lnTo>
                      <a:lnTo>
                        <a:pt x="189" y="21"/>
                      </a:lnTo>
                      <a:lnTo>
                        <a:pt x="183" y="25"/>
                      </a:lnTo>
                      <a:lnTo>
                        <a:pt x="184" y="21"/>
                      </a:lnTo>
                      <a:lnTo>
                        <a:pt x="184" y="17"/>
                      </a:lnTo>
                      <a:lnTo>
                        <a:pt x="183" y="15"/>
                      </a:lnTo>
                      <a:lnTo>
                        <a:pt x="182" y="14"/>
                      </a:lnTo>
                      <a:lnTo>
                        <a:pt x="167" y="12"/>
                      </a:lnTo>
                      <a:lnTo>
                        <a:pt x="151" y="9"/>
                      </a:lnTo>
                      <a:lnTo>
                        <a:pt x="135" y="7"/>
                      </a:lnTo>
                      <a:lnTo>
                        <a:pt x="121" y="4"/>
                      </a:lnTo>
                      <a:lnTo>
                        <a:pt x="105" y="2"/>
                      </a:lnTo>
                      <a:lnTo>
                        <a:pt x="90" y="0"/>
                      </a:lnTo>
                      <a:lnTo>
                        <a:pt x="74" y="0"/>
                      </a:lnTo>
                      <a:lnTo>
                        <a:pt x="57" y="0"/>
                      </a:lnTo>
                      <a:lnTo>
                        <a:pt x="51" y="3"/>
                      </a:lnTo>
                      <a:lnTo>
                        <a:pt x="45" y="7"/>
                      </a:lnTo>
                      <a:lnTo>
                        <a:pt x="38" y="12"/>
                      </a:lnTo>
                      <a:lnTo>
                        <a:pt x="32" y="18"/>
                      </a:lnTo>
                      <a:lnTo>
                        <a:pt x="27" y="24"/>
                      </a:lnTo>
                      <a:lnTo>
                        <a:pt x="22" y="30"/>
                      </a:lnTo>
                      <a:lnTo>
                        <a:pt x="18" y="36"/>
                      </a:lnTo>
                      <a:lnTo>
                        <a:pt x="13" y="41"/>
                      </a:lnTo>
                      <a:lnTo>
                        <a:pt x="5" y="66"/>
                      </a:lnTo>
                      <a:lnTo>
                        <a:pt x="2" y="93"/>
                      </a:lnTo>
                      <a:lnTo>
                        <a:pt x="0" y="119"/>
                      </a:lnTo>
                      <a:lnTo>
                        <a:pt x="0" y="145"/>
                      </a:lnTo>
                      <a:lnTo>
                        <a:pt x="2" y="152"/>
                      </a:lnTo>
                      <a:lnTo>
                        <a:pt x="6" y="157"/>
                      </a:lnTo>
                      <a:lnTo>
                        <a:pt x="13" y="161"/>
                      </a:lnTo>
                      <a:lnTo>
                        <a:pt x="24" y="161"/>
                      </a:lnTo>
                      <a:lnTo>
                        <a:pt x="27" y="175"/>
                      </a:lnTo>
                      <a:lnTo>
                        <a:pt x="33" y="188"/>
                      </a:lnTo>
                      <a:lnTo>
                        <a:pt x="43" y="199"/>
                      </a:lnTo>
                      <a:lnTo>
                        <a:pt x="54" y="207"/>
                      </a:lnTo>
                      <a:lnTo>
                        <a:pt x="66" y="211"/>
                      </a:lnTo>
                      <a:lnTo>
                        <a:pt x="78" y="216"/>
                      </a:lnTo>
                      <a:lnTo>
                        <a:pt x="90" y="220"/>
                      </a:lnTo>
                      <a:lnTo>
                        <a:pt x="102" y="223"/>
                      </a:lnTo>
                      <a:lnTo>
                        <a:pt x="113" y="227"/>
                      </a:lnTo>
                      <a:lnTo>
                        <a:pt x="125" y="230"/>
                      </a:lnTo>
                      <a:lnTo>
                        <a:pt x="137" y="232"/>
                      </a:lnTo>
                      <a:lnTo>
                        <a:pt x="149" y="234"/>
                      </a:lnTo>
                      <a:lnTo>
                        <a:pt x="161" y="235"/>
                      </a:lnTo>
                      <a:lnTo>
                        <a:pt x="173" y="235"/>
                      </a:lnTo>
                      <a:lnTo>
                        <a:pt x="184" y="234"/>
                      </a:lnTo>
                      <a:lnTo>
                        <a:pt x="196" y="233"/>
                      </a:lnTo>
                      <a:lnTo>
                        <a:pt x="207" y="230"/>
                      </a:lnTo>
                      <a:lnTo>
                        <a:pt x="218" y="227"/>
                      </a:lnTo>
                      <a:lnTo>
                        <a:pt x="229" y="222"/>
                      </a:lnTo>
                      <a:lnTo>
                        <a:pt x="240" y="216"/>
                      </a:lnTo>
                      <a:lnTo>
                        <a:pt x="252" y="207"/>
                      </a:lnTo>
                      <a:lnTo>
                        <a:pt x="264" y="195"/>
                      </a:lnTo>
                      <a:lnTo>
                        <a:pt x="272" y="182"/>
                      </a:lnTo>
                      <a:lnTo>
                        <a:pt x="278" y="167"/>
                      </a:lnTo>
                      <a:lnTo>
                        <a:pt x="282" y="152"/>
                      </a:lnTo>
                      <a:lnTo>
                        <a:pt x="285" y="135"/>
                      </a:lnTo>
                      <a:lnTo>
                        <a:pt x="283" y="119"/>
                      </a:lnTo>
                      <a:lnTo>
                        <a:pt x="280" y="102"/>
                      </a:lnTo>
                      <a:lnTo>
                        <a:pt x="274" y="89"/>
                      </a:lnTo>
                      <a:lnTo>
                        <a:pt x="266" y="77"/>
                      </a:lnTo>
                      <a:lnTo>
                        <a:pt x="256" y="66"/>
                      </a:lnTo>
                      <a:lnTo>
                        <a:pt x="245" y="57"/>
                      </a:lnTo>
                      <a:lnTo>
                        <a:pt x="233" y="48"/>
                      </a:lnTo>
                      <a:lnTo>
                        <a:pt x="221" y="39"/>
                      </a:lnTo>
                      <a:lnTo>
                        <a:pt x="209" y="30"/>
                      </a:lnTo>
                      <a:lnTo>
                        <a:pt x="199" y="2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5" name="Freeform 314"/>
                <p:cNvSpPr>
                  <a:spLocks/>
                </p:cNvSpPr>
                <p:nvPr/>
              </p:nvSpPr>
              <p:spPr bwMode="auto">
                <a:xfrm>
                  <a:off x="2743" y="1116"/>
                  <a:ext cx="102" cy="90"/>
                </a:xfrm>
                <a:custGeom>
                  <a:avLst/>
                  <a:gdLst>
                    <a:gd name="T0" fmla="*/ 0 w 305"/>
                    <a:gd name="T1" fmla="*/ 0 h 270"/>
                    <a:gd name="T2" fmla="*/ 0 w 305"/>
                    <a:gd name="T3" fmla="*/ 0 h 270"/>
                    <a:gd name="T4" fmla="*/ 0 w 305"/>
                    <a:gd name="T5" fmla="*/ 0 h 270"/>
                    <a:gd name="T6" fmla="*/ 0 w 305"/>
                    <a:gd name="T7" fmla="*/ 0 h 270"/>
                    <a:gd name="T8" fmla="*/ 0 w 305"/>
                    <a:gd name="T9" fmla="*/ 0 h 270"/>
                    <a:gd name="T10" fmla="*/ 0 w 305"/>
                    <a:gd name="T11" fmla="*/ 0 h 270"/>
                    <a:gd name="T12" fmla="*/ 0 w 305"/>
                    <a:gd name="T13" fmla="*/ 0 h 270"/>
                    <a:gd name="T14" fmla="*/ 0 w 305"/>
                    <a:gd name="T15" fmla="*/ 0 h 270"/>
                    <a:gd name="T16" fmla="*/ 0 w 305"/>
                    <a:gd name="T17" fmla="*/ 0 h 270"/>
                    <a:gd name="T18" fmla="*/ 0 w 305"/>
                    <a:gd name="T19" fmla="*/ 0 h 270"/>
                    <a:gd name="T20" fmla="*/ 0 w 305"/>
                    <a:gd name="T21" fmla="*/ 0 h 270"/>
                    <a:gd name="T22" fmla="*/ 0 w 305"/>
                    <a:gd name="T23" fmla="*/ 0 h 270"/>
                    <a:gd name="T24" fmla="*/ 0 w 305"/>
                    <a:gd name="T25" fmla="*/ 0 h 270"/>
                    <a:gd name="T26" fmla="*/ 0 w 305"/>
                    <a:gd name="T27" fmla="*/ 0 h 270"/>
                    <a:gd name="T28" fmla="*/ 0 w 305"/>
                    <a:gd name="T29" fmla="*/ 0 h 270"/>
                    <a:gd name="T30" fmla="*/ 0 w 305"/>
                    <a:gd name="T31" fmla="*/ 0 h 270"/>
                    <a:gd name="T32" fmla="*/ 0 w 305"/>
                    <a:gd name="T33" fmla="*/ 0 h 270"/>
                    <a:gd name="T34" fmla="*/ 0 w 305"/>
                    <a:gd name="T35" fmla="*/ 0 h 270"/>
                    <a:gd name="T36" fmla="*/ 0 w 305"/>
                    <a:gd name="T37" fmla="*/ 0 h 270"/>
                    <a:gd name="T38" fmla="*/ 0 w 305"/>
                    <a:gd name="T39" fmla="*/ 0 h 270"/>
                    <a:gd name="T40" fmla="*/ 0 w 305"/>
                    <a:gd name="T41" fmla="*/ 0 h 270"/>
                    <a:gd name="T42" fmla="*/ 0 w 305"/>
                    <a:gd name="T43" fmla="*/ 0 h 270"/>
                    <a:gd name="T44" fmla="*/ 0 w 305"/>
                    <a:gd name="T45" fmla="*/ 0 h 270"/>
                    <a:gd name="T46" fmla="*/ 0 w 305"/>
                    <a:gd name="T47" fmla="*/ 0 h 270"/>
                    <a:gd name="T48" fmla="*/ 0 w 305"/>
                    <a:gd name="T49" fmla="*/ 0 h 270"/>
                    <a:gd name="T50" fmla="*/ 0 w 305"/>
                    <a:gd name="T51" fmla="*/ 0 h 270"/>
                    <a:gd name="T52" fmla="*/ 0 w 305"/>
                    <a:gd name="T53" fmla="*/ 0 h 270"/>
                    <a:gd name="T54" fmla="*/ 0 w 305"/>
                    <a:gd name="T55" fmla="*/ 0 h 270"/>
                    <a:gd name="T56" fmla="*/ 0 w 305"/>
                    <a:gd name="T57" fmla="*/ 0 h 270"/>
                    <a:gd name="T58" fmla="*/ 0 w 305"/>
                    <a:gd name="T59" fmla="*/ 0 h 270"/>
                    <a:gd name="T60" fmla="*/ 0 w 305"/>
                    <a:gd name="T61" fmla="*/ 0 h 270"/>
                    <a:gd name="T62" fmla="*/ 0 w 305"/>
                    <a:gd name="T63" fmla="*/ 0 h 270"/>
                    <a:gd name="T64" fmla="*/ 0 w 305"/>
                    <a:gd name="T65" fmla="*/ 0 h 270"/>
                    <a:gd name="T66" fmla="*/ 0 w 305"/>
                    <a:gd name="T67" fmla="*/ 0 h 270"/>
                    <a:gd name="T68" fmla="*/ 0 w 305"/>
                    <a:gd name="T69" fmla="*/ 0 h 270"/>
                    <a:gd name="T70" fmla="*/ 0 w 305"/>
                    <a:gd name="T71" fmla="*/ 0 h 270"/>
                    <a:gd name="T72" fmla="*/ 0 w 305"/>
                    <a:gd name="T73" fmla="*/ 0 h 270"/>
                    <a:gd name="T74" fmla="*/ 0 w 305"/>
                    <a:gd name="T75" fmla="*/ 0 h 270"/>
                    <a:gd name="T76" fmla="*/ 0 w 305"/>
                    <a:gd name="T77" fmla="*/ 0 h 270"/>
                    <a:gd name="T78" fmla="*/ 0 w 305"/>
                    <a:gd name="T79" fmla="*/ 0 h 270"/>
                    <a:gd name="T80" fmla="*/ 0 w 305"/>
                    <a:gd name="T81" fmla="*/ 0 h 270"/>
                    <a:gd name="T82" fmla="*/ 0 w 305"/>
                    <a:gd name="T83" fmla="*/ 0 h 270"/>
                    <a:gd name="T84" fmla="*/ 0 w 305"/>
                    <a:gd name="T85" fmla="*/ 0 h 270"/>
                    <a:gd name="T86" fmla="*/ 0 w 305"/>
                    <a:gd name="T87" fmla="*/ 0 h 270"/>
                    <a:gd name="T88" fmla="*/ 0 w 305"/>
                    <a:gd name="T89" fmla="*/ 0 h 270"/>
                    <a:gd name="T90" fmla="*/ 0 w 305"/>
                    <a:gd name="T91" fmla="*/ 0 h 270"/>
                    <a:gd name="T92" fmla="*/ 0 w 305"/>
                    <a:gd name="T93" fmla="*/ 0 h 270"/>
                    <a:gd name="T94" fmla="*/ 0 w 305"/>
                    <a:gd name="T95" fmla="*/ 0 h 270"/>
                    <a:gd name="T96" fmla="*/ 0 w 305"/>
                    <a:gd name="T97" fmla="*/ 0 h 27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05"/>
                    <a:gd name="T148" fmla="*/ 0 h 270"/>
                    <a:gd name="T149" fmla="*/ 305 w 305"/>
                    <a:gd name="T150" fmla="*/ 270 h 27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05" h="270">
                      <a:moveTo>
                        <a:pt x="166" y="26"/>
                      </a:moveTo>
                      <a:lnTo>
                        <a:pt x="155" y="11"/>
                      </a:lnTo>
                      <a:lnTo>
                        <a:pt x="143" y="3"/>
                      </a:lnTo>
                      <a:lnTo>
                        <a:pt x="130" y="0"/>
                      </a:lnTo>
                      <a:lnTo>
                        <a:pt x="116" y="0"/>
                      </a:lnTo>
                      <a:lnTo>
                        <a:pt x="101" y="1"/>
                      </a:lnTo>
                      <a:lnTo>
                        <a:pt x="85" y="3"/>
                      </a:lnTo>
                      <a:lnTo>
                        <a:pt x="69" y="3"/>
                      </a:lnTo>
                      <a:lnTo>
                        <a:pt x="52" y="0"/>
                      </a:lnTo>
                      <a:lnTo>
                        <a:pt x="36" y="15"/>
                      </a:lnTo>
                      <a:lnTo>
                        <a:pt x="22" y="35"/>
                      </a:lnTo>
                      <a:lnTo>
                        <a:pt x="12" y="61"/>
                      </a:lnTo>
                      <a:lnTo>
                        <a:pt x="6" y="89"/>
                      </a:lnTo>
                      <a:lnTo>
                        <a:pt x="1" y="118"/>
                      </a:lnTo>
                      <a:lnTo>
                        <a:pt x="0" y="145"/>
                      </a:lnTo>
                      <a:lnTo>
                        <a:pt x="1" y="169"/>
                      </a:lnTo>
                      <a:lnTo>
                        <a:pt x="7" y="189"/>
                      </a:lnTo>
                      <a:lnTo>
                        <a:pt x="14" y="199"/>
                      </a:lnTo>
                      <a:lnTo>
                        <a:pt x="25" y="209"/>
                      </a:lnTo>
                      <a:lnTo>
                        <a:pt x="39" y="220"/>
                      </a:lnTo>
                      <a:lnTo>
                        <a:pt x="55" y="229"/>
                      </a:lnTo>
                      <a:lnTo>
                        <a:pt x="71" y="238"/>
                      </a:lnTo>
                      <a:lnTo>
                        <a:pt x="87" y="246"/>
                      </a:lnTo>
                      <a:lnTo>
                        <a:pt x="101" y="252"/>
                      </a:lnTo>
                      <a:lnTo>
                        <a:pt x="112" y="257"/>
                      </a:lnTo>
                      <a:lnTo>
                        <a:pt x="126" y="263"/>
                      </a:lnTo>
                      <a:lnTo>
                        <a:pt x="137" y="268"/>
                      </a:lnTo>
                      <a:lnTo>
                        <a:pt x="149" y="269"/>
                      </a:lnTo>
                      <a:lnTo>
                        <a:pt x="160" y="270"/>
                      </a:lnTo>
                      <a:lnTo>
                        <a:pt x="171" y="269"/>
                      </a:lnTo>
                      <a:lnTo>
                        <a:pt x="184" y="268"/>
                      </a:lnTo>
                      <a:lnTo>
                        <a:pt x="196" y="266"/>
                      </a:lnTo>
                      <a:lnTo>
                        <a:pt x="211" y="264"/>
                      </a:lnTo>
                      <a:lnTo>
                        <a:pt x="236" y="257"/>
                      </a:lnTo>
                      <a:lnTo>
                        <a:pt x="257" y="244"/>
                      </a:lnTo>
                      <a:lnTo>
                        <a:pt x="273" y="226"/>
                      </a:lnTo>
                      <a:lnTo>
                        <a:pt x="285" y="203"/>
                      </a:lnTo>
                      <a:lnTo>
                        <a:pt x="293" y="179"/>
                      </a:lnTo>
                      <a:lnTo>
                        <a:pt x="300" y="153"/>
                      </a:lnTo>
                      <a:lnTo>
                        <a:pt x="303" y="127"/>
                      </a:lnTo>
                      <a:lnTo>
                        <a:pt x="305" y="102"/>
                      </a:lnTo>
                      <a:lnTo>
                        <a:pt x="295" y="92"/>
                      </a:lnTo>
                      <a:lnTo>
                        <a:pt x="287" y="82"/>
                      </a:lnTo>
                      <a:lnTo>
                        <a:pt x="281" y="74"/>
                      </a:lnTo>
                      <a:lnTo>
                        <a:pt x="276" y="68"/>
                      </a:lnTo>
                      <a:lnTo>
                        <a:pt x="271" y="61"/>
                      </a:lnTo>
                      <a:lnTo>
                        <a:pt x="263" y="56"/>
                      </a:lnTo>
                      <a:lnTo>
                        <a:pt x="255" y="50"/>
                      </a:lnTo>
                      <a:lnTo>
                        <a:pt x="242" y="44"/>
                      </a:lnTo>
                      <a:lnTo>
                        <a:pt x="192" y="29"/>
                      </a:lnTo>
                      <a:lnTo>
                        <a:pt x="206" y="35"/>
                      </a:lnTo>
                      <a:lnTo>
                        <a:pt x="218" y="44"/>
                      </a:lnTo>
                      <a:lnTo>
                        <a:pt x="231" y="55"/>
                      </a:lnTo>
                      <a:lnTo>
                        <a:pt x="243" y="66"/>
                      </a:lnTo>
                      <a:lnTo>
                        <a:pt x="255" y="79"/>
                      </a:lnTo>
                      <a:lnTo>
                        <a:pt x="267" y="93"/>
                      </a:lnTo>
                      <a:lnTo>
                        <a:pt x="279" y="105"/>
                      </a:lnTo>
                      <a:lnTo>
                        <a:pt x="290" y="117"/>
                      </a:lnTo>
                      <a:lnTo>
                        <a:pt x="288" y="140"/>
                      </a:lnTo>
                      <a:lnTo>
                        <a:pt x="285" y="163"/>
                      </a:lnTo>
                      <a:lnTo>
                        <a:pt x="281" y="183"/>
                      </a:lnTo>
                      <a:lnTo>
                        <a:pt x="274" y="202"/>
                      </a:lnTo>
                      <a:lnTo>
                        <a:pt x="262" y="219"/>
                      </a:lnTo>
                      <a:lnTo>
                        <a:pt x="248" y="232"/>
                      </a:lnTo>
                      <a:lnTo>
                        <a:pt x="229" y="242"/>
                      </a:lnTo>
                      <a:lnTo>
                        <a:pt x="204" y="247"/>
                      </a:lnTo>
                      <a:lnTo>
                        <a:pt x="189" y="248"/>
                      </a:lnTo>
                      <a:lnTo>
                        <a:pt x="174" y="249"/>
                      </a:lnTo>
                      <a:lnTo>
                        <a:pt x="158" y="249"/>
                      </a:lnTo>
                      <a:lnTo>
                        <a:pt x="142" y="247"/>
                      </a:lnTo>
                      <a:lnTo>
                        <a:pt x="128" y="245"/>
                      </a:lnTo>
                      <a:lnTo>
                        <a:pt x="112" y="241"/>
                      </a:lnTo>
                      <a:lnTo>
                        <a:pt x="97" y="236"/>
                      </a:lnTo>
                      <a:lnTo>
                        <a:pt x="84" y="229"/>
                      </a:lnTo>
                      <a:lnTo>
                        <a:pt x="74" y="225"/>
                      </a:lnTo>
                      <a:lnTo>
                        <a:pt x="65" y="220"/>
                      </a:lnTo>
                      <a:lnTo>
                        <a:pt x="57" y="214"/>
                      </a:lnTo>
                      <a:lnTo>
                        <a:pt x="47" y="207"/>
                      </a:lnTo>
                      <a:lnTo>
                        <a:pt x="40" y="200"/>
                      </a:lnTo>
                      <a:lnTo>
                        <a:pt x="33" y="193"/>
                      </a:lnTo>
                      <a:lnTo>
                        <a:pt x="25" y="184"/>
                      </a:lnTo>
                      <a:lnTo>
                        <a:pt x="20" y="175"/>
                      </a:lnTo>
                      <a:lnTo>
                        <a:pt x="15" y="157"/>
                      </a:lnTo>
                      <a:lnTo>
                        <a:pt x="14" y="136"/>
                      </a:lnTo>
                      <a:lnTo>
                        <a:pt x="15" y="113"/>
                      </a:lnTo>
                      <a:lnTo>
                        <a:pt x="20" y="89"/>
                      </a:lnTo>
                      <a:lnTo>
                        <a:pt x="28" y="66"/>
                      </a:lnTo>
                      <a:lnTo>
                        <a:pt x="38" y="45"/>
                      </a:lnTo>
                      <a:lnTo>
                        <a:pt x="50" y="28"/>
                      </a:lnTo>
                      <a:lnTo>
                        <a:pt x="67" y="15"/>
                      </a:lnTo>
                      <a:lnTo>
                        <a:pt x="85" y="20"/>
                      </a:lnTo>
                      <a:lnTo>
                        <a:pt x="104" y="24"/>
                      </a:lnTo>
                      <a:lnTo>
                        <a:pt x="121" y="29"/>
                      </a:lnTo>
                      <a:lnTo>
                        <a:pt x="139" y="34"/>
                      </a:lnTo>
                      <a:lnTo>
                        <a:pt x="157" y="42"/>
                      </a:lnTo>
                      <a:lnTo>
                        <a:pt x="173" y="52"/>
                      </a:lnTo>
                      <a:lnTo>
                        <a:pt x="186" y="64"/>
                      </a:lnTo>
                      <a:lnTo>
                        <a:pt x="199" y="81"/>
                      </a:lnTo>
                      <a:lnTo>
                        <a:pt x="166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6" name="Freeform 315"/>
                <p:cNvSpPr>
                  <a:spLocks/>
                </p:cNvSpPr>
                <p:nvPr/>
              </p:nvSpPr>
              <p:spPr bwMode="auto">
                <a:xfrm>
                  <a:off x="2808" y="1102"/>
                  <a:ext cx="69" cy="28"/>
                </a:xfrm>
                <a:custGeom>
                  <a:avLst/>
                  <a:gdLst>
                    <a:gd name="T0" fmla="*/ 0 w 208"/>
                    <a:gd name="T1" fmla="*/ 0 h 83"/>
                    <a:gd name="T2" fmla="*/ 0 w 208"/>
                    <a:gd name="T3" fmla="*/ 0 h 83"/>
                    <a:gd name="T4" fmla="*/ 0 w 208"/>
                    <a:gd name="T5" fmla="*/ 0 h 83"/>
                    <a:gd name="T6" fmla="*/ 0 w 208"/>
                    <a:gd name="T7" fmla="*/ 0 h 83"/>
                    <a:gd name="T8" fmla="*/ 0 w 208"/>
                    <a:gd name="T9" fmla="*/ 0 h 83"/>
                    <a:gd name="T10" fmla="*/ 0 w 208"/>
                    <a:gd name="T11" fmla="*/ 0 h 83"/>
                    <a:gd name="T12" fmla="*/ 0 w 208"/>
                    <a:gd name="T13" fmla="*/ 0 h 83"/>
                    <a:gd name="T14" fmla="*/ 0 w 208"/>
                    <a:gd name="T15" fmla="*/ 0 h 83"/>
                    <a:gd name="T16" fmla="*/ 0 w 208"/>
                    <a:gd name="T17" fmla="*/ 0 h 83"/>
                    <a:gd name="T18" fmla="*/ 0 w 208"/>
                    <a:gd name="T19" fmla="*/ 0 h 83"/>
                    <a:gd name="T20" fmla="*/ 0 w 208"/>
                    <a:gd name="T21" fmla="*/ 0 h 83"/>
                    <a:gd name="T22" fmla="*/ 0 w 208"/>
                    <a:gd name="T23" fmla="*/ 0 h 83"/>
                    <a:gd name="T24" fmla="*/ 0 w 208"/>
                    <a:gd name="T25" fmla="*/ 0 h 83"/>
                    <a:gd name="T26" fmla="*/ 0 w 208"/>
                    <a:gd name="T27" fmla="*/ 0 h 83"/>
                    <a:gd name="T28" fmla="*/ 0 w 208"/>
                    <a:gd name="T29" fmla="*/ 0 h 83"/>
                    <a:gd name="T30" fmla="*/ 0 w 208"/>
                    <a:gd name="T31" fmla="*/ 0 h 83"/>
                    <a:gd name="T32" fmla="*/ 0 w 208"/>
                    <a:gd name="T33" fmla="*/ 0 h 83"/>
                    <a:gd name="T34" fmla="*/ 0 w 208"/>
                    <a:gd name="T35" fmla="*/ 0 h 83"/>
                    <a:gd name="T36" fmla="*/ 0 w 208"/>
                    <a:gd name="T37" fmla="*/ 0 h 83"/>
                    <a:gd name="T38" fmla="*/ 0 w 208"/>
                    <a:gd name="T39" fmla="*/ 0 h 83"/>
                    <a:gd name="T40" fmla="*/ 0 w 208"/>
                    <a:gd name="T41" fmla="*/ 0 h 83"/>
                    <a:gd name="T42" fmla="*/ 0 w 208"/>
                    <a:gd name="T43" fmla="*/ 0 h 83"/>
                    <a:gd name="T44" fmla="*/ 0 w 208"/>
                    <a:gd name="T45" fmla="*/ 0 h 83"/>
                    <a:gd name="T46" fmla="*/ 0 w 208"/>
                    <a:gd name="T47" fmla="*/ 0 h 83"/>
                    <a:gd name="T48" fmla="*/ 0 w 208"/>
                    <a:gd name="T49" fmla="*/ 0 h 83"/>
                    <a:gd name="T50" fmla="*/ 0 w 208"/>
                    <a:gd name="T51" fmla="*/ 0 h 83"/>
                    <a:gd name="T52" fmla="*/ 0 w 208"/>
                    <a:gd name="T53" fmla="*/ 0 h 83"/>
                    <a:gd name="T54" fmla="*/ 0 w 208"/>
                    <a:gd name="T55" fmla="*/ 0 h 83"/>
                    <a:gd name="T56" fmla="*/ 0 w 208"/>
                    <a:gd name="T57" fmla="*/ 0 h 83"/>
                    <a:gd name="T58" fmla="*/ 0 w 208"/>
                    <a:gd name="T59" fmla="*/ 0 h 83"/>
                    <a:gd name="T60" fmla="*/ 0 w 208"/>
                    <a:gd name="T61" fmla="*/ 0 h 83"/>
                    <a:gd name="T62" fmla="*/ 0 w 208"/>
                    <a:gd name="T63" fmla="*/ 0 h 83"/>
                    <a:gd name="T64" fmla="*/ 0 w 208"/>
                    <a:gd name="T65" fmla="*/ 0 h 83"/>
                    <a:gd name="T66" fmla="*/ 0 w 208"/>
                    <a:gd name="T67" fmla="*/ 0 h 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08"/>
                    <a:gd name="T103" fmla="*/ 0 h 83"/>
                    <a:gd name="T104" fmla="*/ 208 w 208"/>
                    <a:gd name="T105" fmla="*/ 83 h 83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08" h="83">
                      <a:moveTo>
                        <a:pt x="208" y="27"/>
                      </a:moveTo>
                      <a:lnTo>
                        <a:pt x="189" y="0"/>
                      </a:lnTo>
                      <a:lnTo>
                        <a:pt x="172" y="0"/>
                      </a:lnTo>
                      <a:lnTo>
                        <a:pt x="158" y="1"/>
                      </a:lnTo>
                      <a:lnTo>
                        <a:pt x="143" y="2"/>
                      </a:lnTo>
                      <a:lnTo>
                        <a:pt x="130" y="4"/>
                      </a:lnTo>
                      <a:lnTo>
                        <a:pt x="118" y="6"/>
                      </a:lnTo>
                      <a:lnTo>
                        <a:pt x="107" y="8"/>
                      </a:lnTo>
                      <a:lnTo>
                        <a:pt x="95" y="11"/>
                      </a:lnTo>
                      <a:lnTo>
                        <a:pt x="85" y="15"/>
                      </a:lnTo>
                      <a:lnTo>
                        <a:pt x="74" y="20"/>
                      </a:lnTo>
                      <a:lnTo>
                        <a:pt x="65" y="26"/>
                      </a:lnTo>
                      <a:lnTo>
                        <a:pt x="55" y="32"/>
                      </a:lnTo>
                      <a:lnTo>
                        <a:pt x="44" y="40"/>
                      </a:lnTo>
                      <a:lnTo>
                        <a:pt x="35" y="49"/>
                      </a:lnTo>
                      <a:lnTo>
                        <a:pt x="23" y="59"/>
                      </a:lnTo>
                      <a:lnTo>
                        <a:pt x="12" y="70"/>
                      </a:lnTo>
                      <a:lnTo>
                        <a:pt x="0" y="83"/>
                      </a:lnTo>
                      <a:lnTo>
                        <a:pt x="1" y="82"/>
                      </a:lnTo>
                      <a:lnTo>
                        <a:pt x="2" y="80"/>
                      </a:lnTo>
                      <a:lnTo>
                        <a:pt x="7" y="76"/>
                      </a:lnTo>
                      <a:lnTo>
                        <a:pt x="11" y="71"/>
                      </a:lnTo>
                      <a:lnTo>
                        <a:pt x="17" y="66"/>
                      </a:lnTo>
                      <a:lnTo>
                        <a:pt x="25" y="59"/>
                      </a:lnTo>
                      <a:lnTo>
                        <a:pt x="35" y="53"/>
                      </a:lnTo>
                      <a:lnTo>
                        <a:pt x="46" y="47"/>
                      </a:lnTo>
                      <a:lnTo>
                        <a:pt x="60" y="41"/>
                      </a:lnTo>
                      <a:lnTo>
                        <a:pt x="74" y="35"/>
                      </a:lnTo>
                      <a:lnTo>
                        <a:pt x="91" y="30"/>
                      </a:lnTo>
                      <a:lnTo>
                        <a:pt x="110" y="26"/>
                      </a:lnTo>
                      <a:lnTo>
                        <a:pt x="132" y="24"/>
                      </a:lnTo>
                      <a:lnTo>
                        <a:pt x="155" y="23"/>
                      </a:lnTo>
                      <a:lnTo>
                        <a:pt x="180" y="24"/>
                      </a:lnTo>
                      <a:lnTo>
                        <a:pt x="208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7" name="Freeform 316"/>
                <p:cNvSpPr>
                  <a:spLocks/>
                </p:cNvSpPr>
                <p:nvPr/>
              </p:nvSpPr>
              <p:spPr bwMode="auto">
                <a:xfrm>
                  <a:off x="2755" y="1131"/>
                  <a:ext cx="18" cy="54"/>
                </a:xfrm>
                <a:custGeom>
                  <a:avLst/>
                  <a:gdLst>
                    <a:gd name="T0" fmla="*/ 0 w 52"/>
                    <a:gd name="T1" fmla="*/ 0 h 163"/>
                    <a:gd name="T2" fmla="*/ 0 w 52"/>
                    <a:gd name="T3" fmla="*/ 0 h 163"/>
                    <a:gd name="T4" fmla="*/ 0 w 52"/>
                    <a:gd name="T5" fmla="*/ 0 h 163"/>
                    <a:gd name="T6" fmla="*/ 0 w 52"/>
                    <a:gd name="T7" fmla="*/ 0 h 163"/>
                    <a:gd name="T8" fmla="*/ 0 w 52"/>
                    <a:gd name="T9" fmla="*/ 0 h 163"/>
                    <a:gd name="T10" fmla="*/ 0 w 52"/>
                    <a:gd name="T11" fmla="*/ 0 h 163"/>
                    <a:gd name="T12" fmla="*/ 0 w 52"/>
                    <a:gd name="T13" fmla="*/ 0 h 163"/>
                    <a:gd name="T14" fmla="*/ 0 w 52"/>
                    <a:gd name="T15" fmla="*/ 0 h 163"/>
                    <a:gd name="T16" fmla="*/ 0 w 52"/>
                    <a:gd name="T17" fmla="*/ 0 h 163"/>
                    <a:gd name="T18" fmla="*/ 0 w 52"/>
                    <a:gd name="T19" fmla="*/ 0 h 163"/>
                    <a:gd name="T20" fmla="*/ 0 w 52"/>
                    <a:gd name="T21" fmla="*/ 0 h 163"/>
                    <a:gd name="T22" fmla="*/ 0 w 52"/>
                    <a:gd name="T23" fmla="*/ 0 h 163"/>
                    <a:gd name="T24" fmla="*/ 0 w 52"/>
                    <a:gd name="T25" fmla="*/ 0 h 163"/>
                    <a:gd name="T26" fmla="*/ 0 w 52"/>
                    <a:gd name="T27" fmla="*/ 0 h 163"/>
                    <a:gd name="T28" fmla="*/ 0 w 52"/>
                    <a:gd name="T29" fmla="*/ 0 h 163"/>
                    <a:gd name="T30" fmla="*/ 0 w 52"/>
                    <a:gd name="T31" fmla="*/ 0 h 163"/>
                    <a:gd name="T32" fmla="*/ 0 w 52"/>
                    <a:gd name="T33" fmla="*/ 0 h 163"/>
                    <a:gd name="T34" fmla="*/ 0 w 52"/>
                    <a:gd name="T35" fmla="*/ 0 h 163"/>
                    <a:gd name="T36" fmla="*/ 0 w 52"/>
                    <a:gd name="T37" fmla="*/ 0 h 163"/>
                    <a:gd name="T38" fmla="*/ 0 w 52"/>
                    <a:gd name="T39" fmla="*/ 0 h 163"/>
                    <a:gd name="T40" fmla="*/ 0 w 52"/>
                    <a:gd name="T41" fmla="*/ 0 h 163"/>
                    <a:gd name="T42" fmla="*/ 0 w 52"/>
                    <a:gd name="T43" fmla="*/ 0 h 163"/>
                    <a:gd name="T44" fmla="*/ 0 w 52"/>
                    <a:gd name="T45" fmla="*/ 0 h 163"/>
                    <a:gd name="T46" fmla="*/ 0 w 52"/>
                    <a:gd name="T47" fmla="*/ 0 h 163"/>
                    <a:gd name="T48" fmla="*/ 0 w 52"/>
                    <a:gd name="T49" fmla="*/ 0 h 163"/>
                    <a:gd name="T50" fmla="*/ 0 w 52"/>
                    <a:gd name="T51" fmla="*/ 0 h 163"/>
                    <a:gd name="T52" fmla="*/ 0 w 52"/>
                    <a:gd name="T53" fmla="*/ 0 h 163"/>
                    <a:gd name="T54" fmla="*/ 0 w 52"/>
                    <a:gd name="T55" fmla="*/ 0 h 163"/>
                    <a:gd name="T56" fmla="*/ 0 w 52"/>
                    <a:gd name="T57" fmla="*/ 0 h 16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2"/>
                    <a:gd name="T88" fmla="*/ 0 h 163"/>
                    <a:gd name="T89" fmla="*/ 52 w 52"/>
                    <a:gd name="T90" fmla="*/ 163 h 16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2" h="163">
                      <a:moveTo>
                        <a:pt x="51" y="163"/>
                      </a:moveTo>
                      <a:lnTo>
                        <a:pt x="52" y="161"/>
                      </a:lnTo>
                      <a:lnTo>
                        <a:pt x="50" y="156"/>
                      </a:lnTo>
                      <a:lnTo>
                        <a:pt x="47" y="148"/>
                      </a:lnTo>
                      <a:lnTo>
                        <a:pt x="42" y="137"/>
                      </a:lnTo>
                      <a:lnTo>
                        <a:pt x="37" y="124"/>
                      </a:lnTo>
                      <a:lnTo>
                        <a:pt x="33" y="110"/>
                      </a:lnTo>
                      <a:lnTo>
                        <a:pt x="31" y="94"/>
                      </a:lnTo>
                      <a:lnTo>
                        <a:pt x="31" y="77"/>
                      </a:lnTo>
                      <a:lnTo>
                        <a:pt x="35" y="46"/>
                      </a:lnTo>
                      <a:lnTo>
                        <a:pt x="36" y="21"/>
                      </a:lnTo>
                      <a:lnTo>
                        <a:pt x="35" y="6"/>
                      </a:lnTo>
                      <a:lnTo>
                        <a:pt x="32" y="0"/>
                      </a:lnTo>
                      <a:lnTo>
                        <a:pt x="29" y="2"/>
                      </a:lnTo>
                      <a:lnTo>
                        <a:pt x="25" y="6"/>
                      </a:lnTo>
                      <a:lnTo>
                        <a:pt x="21" y="13"/>
                      </a:lnTo>
                      <a:lnTo>
                        <a:pt x="16" y="23"/>
                      </a:lnTo>
                      <a:lnTo>
                        <a:pt x="11" y="35"/>
                      </a:lnTo>
                      <a:lnTo>
                        <a:pt x="6" y="50"/>
                      </a:lnTo>
                      <a:lnTo>
                        <a:pt x="3" y="65"/>
                      </a:lnTo>
                      <a:lnTo>
                        <a:pt x="0" y="82"/>
                      </a:lnTo>
                      <a:lnTo>
                        <a:pt x="0" y="98"/>
                      </a:lnTo>
                      <a:lnTo>
                        <a:pt x="5" y="113"/>
                      </a:lnTo>
                      <a:lnTo>
                        <a:pt x="12" y="127"/>
                      </a:lnTo>
                      <a:lnTo>
                        <a:pt x="21" y="139"/>
                      </a:lnTo>
                      <a:lnTo>
                        <a:pt x="31" y="149"/>
                      </a:lnTo>
                      <a:lnTo>
                        <a:pt x="40" y="156"/>
                      </a:lnTo>
                      <a:lnTo>
                        <a:pt x="47" y="161"/>
                      </a:lnTo>
                      <a:lnTo>
                        <a:pt x="51" y="163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78" name="Freeform 317"/>
                <p:cNvSpPr>
                  <a:spLocks/>
                </p:cNvSpPr>
                <p:nvPr/>
              </p:nvSpPr>
              <p:spPr bwMode="auto">
                <a:xfrm>
                  <a:off x="2771" y="1131"/>
                  <a:ext cx="21" cy="13"/>
                </a:xfrm>
                <a:custGeom>
                  <a:avLst/>
                  <a:gdLst>
                    <a:gd name="T0" fmla="*/ 0 w 63"/>
                    <a:gd name="T1" fmla="*/ 0 h 37"/>
                    <a:gd name="T2" fmla="*/ 0 w 63"/>
                    <a:gd name="T3" fmla="*/ 0 h 37"/>
                    <a:gd name="T4" fmla="*/ 0 w 63"/>
                    <a:gd name="T5" fmla="*/ 0 h 37"/>
                    <a:gd name="T6" fmla="*/ 0 w 63"/>
                    <a:gd name="T7" fmla="*/ 0 h 37"/>
                    <a:gd name="T8" fmla="*/ 0 w 63"/>
                    <a:gd name="T9" fmla="*/ 0 h 37"/>
                    <a:gd name="T10" fmla="*/ 0 w 63"/>
                    <a:gd name="T11" fmla="*/ 0 h 37"/>
                    <a:gd name="T12" fmla="*/ 0 w 63"/>
                    <a:gd name="T13" fmla="*/ 0 h 37"/>
                    <a:gd name="T14" fmla="*/ 0 w 63"/>
                    <a:gd name="T15" fmla="*/ 0 h 37"/>
                    <a:gd name="T16" fmla="*/ 0 w 63"/>
                    <a:gd name="T17" fmla="*/ 0 h 37"/>
                    <a:gd name="T18" fmla="*/ 0 w 63"/>
                    <a:gd name="T19" fmla="*/ 0 h 37"/>
                    <a:gd name="T20" fmla="*/ 0 w 63"/>
                    <a:gd name="T21" fmla="*/ 0 h 37"/>
                    <a:gd name="T22" fmla="*/ 0 w 63"/>
                    <a:gd name="T23" fmla="*/ 0 h 37"/>
                    <a:gd name="T24" fmla="*/ 0 w 63"/>
                    <a:gd name="T25" fmla="*/ 0 h 37"/>
                    <a:gd name="T26" fmla="*/ 0 w 63"/>
                    <a:gd name="T27" fmla="*/ 0 h 37"/>
                    <a:gd name="T28" fmla="*/ 0 w 63"/>
                    <a:gd name="T29" fmla="*/ 0 h 37"/>
                    <a:gd name="T30" fmla="*/ 0 w 63"/>
                    <a:gd name="T31" fmla="*/ 0 h 37"/>
                    <a:gd name="T32" fmla="*/ 0 w 63"/>
                    <a:gd name="T33" fmla="*/ 0 h 37"/>
                    <a:gd name="T34" fmla="*/ 0 w 63"/>
                    <a:gd name="T35" fmla="*/ 0 h 37"/>
                    <a:gd name="T36" fmla="*/ 0 w 63"/>
                    <a:gd name="T37" fmla="*/ 0 h 37"/>
                    <a:gd name="T38" fmla="*/ 0 w 63"/>
                    <a:gd name="T39" fmla="*/ 0 h 37"/>
                    <a:gd name="T40" fmla="*/ 0 w 63"/>
                    <a:gd name="T41" fmla="*/ 0 h 37"/>
                    <a:gd name="T42" fmla="*/ 0 w 63"/>
                    <a:gd name="T43" fmla="*/ 0 h 37"/>
                    <a:gd name="T44" fmla="*/ 0 w 63"/>
                    <a:gd name="T45" fmla="*/ 0 h 37"/>
                    <a:gd name="T46" fmla="*/ 0 w 63"/>
                    <a:gd name="T47" fmla="*/ 0 h 37"/>
                    <a:gd name="T48" fmla="*/ 0 w 63"/>
                    <a:gd name="T49" fmla="*/ 0 h 3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3"/>
                    <a:gd name="T76" fmla="*/ 0 h 37"/>
                    <a:gd name="T77" fmla="*/ 63 w 63"/>
                    <a:gd name="T78" fmla="*/ 37 h 3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3" h="37">
                      <a:moveTo>
                        <a:pt x="29" y="37"/>
                      </a:moveTo>
                      <a:lnTo>
                        <a:pt x="18" y="34"/>
                      </a:lnTo>
                      <a:lnTo>
                        <a:pt x="8" y="29"/>
                      </a:lnTo>
                      <a:lnTo>
                        <a:pt x="2" y="22"/>
                      </a:lnTo>
                      <a:lnTo>
                        <a:pt x="0" y="15"/>
                      </a:lnTo>
                      <a:lnTo>
                        <a:pt x="1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2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7" y="3"/>
                      </a:lnTo>
                      <a:lnTo>
                        <a:pt x="56" y="8"/>
                      </a:lnTo>
                      <a:lnTo>
                        <a:pt x="61" y="15"/>
                      </a:lnTo>
                      <a:lnTo>
                        <a:pt x="63" y="22"/>
                      </a:lnTo>
                      <a:lnTo>
                        <a:pt x="62" y="26"/>
                      </a:lnTo>
                      <a:lnTo>
                        <a:pt x="60" y="29"/>
                      </a:lnTo>
                      <a:lnTo>
                        <a:pt x="57" y="32"/>
                      </a:lnTo>
                      <a:lnTo>
                        <a:pt x="53" y="34"/>
                      </a:lnTo>
                      <a:lnTo>
                        <a:pt x="48" y="36"/>
                      </a:lnTo>
                      <a:lnTo>
                        <a:pt x="41" y="37"/>
                      </a:lnTo>
                      <a:lnTo>
                        <a:pt x="35" y="37"/>
                      </a:lnTo>
                      <a:lnTo>
                        <a:pt x="29" y="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39998" name="Freeform 318"/>
          <p:cNvSpPr>
            <a:spLocks/>
          </p:cNvSpPr>
          <p:nvPr/>
        </p:nvSpPr>
        <p:spPr bwMode="auto">
          <a:xfrm>
            <a:off x="4570413" y="1839913"/>
            <a:ext cx="163512" cy="336550"/>
          </a:xfrm>
          <a:custGeom>
            <a:avLst/>
            <a:gdLst>
              <a:gd name="T0" fmla="*/ 2147483647 w 197"/>
              <a:gd name="T1" fmla="*/ 2147483647 h 399"/>
              <a:gd name="T2" fmla="*/ 2147483647 w 197"/>
              <a:gd name="T3" fmla="*/ 2147483647 h 399"/>
              <a:gd name="T4" fmla="*/ 2147483647 w 197"/>
              <a:gd name="T5" fmla="*/ 2147483647 h 399"/>
              <a:gd name="T6" fmla="*/ 2147483647 w 197"/>
              <a:gd name="T7" fmla="*/ 2147483647 h 399"/>
              <a:gd name="T8" fmla="*/ 2147483647 w 197"/>
              <a:gd name="T9" fmla="*/ 2147483647 h 399"/>
              <a:gd name="T10" fmla="*/ 2147483647 w 197"/>
              <a:gd name="T11" fmla="*/ 2147483647 h 399"/>
              <a:gd name="T12" fmla="*/ 2147483647 w 197"/>
              <a:gd name="T13" fmla="*/ 2147483647 h 3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7"/>
              <a:gd name="T22" fmla="*/ 0 h 399"/>
              <a:gd name="T23" fmla="*/ 197 w 197"/>
              <a:gd name="T24" fmla="*/ 399 h 3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7" h="399">
                <a:moveTo>
                  <a:pt x="104" y="15"/>
                </a:moveTo>
                <a:cubicBezTo>
                  <a:pt x="81" y="30"/>
                  <a:pt x="20" y="157"/>
                  <a:pt x="10" y="217"/>
                </a:cubicBezTo>
                <a:cubicBezTo>
                  <a:pt x="0" y="277"/>
                  <a:pt x="18" y="347"/>
                  <a:pt x="41" y="373"/>
                </a:cubicBezTo>
                <a:cubicBezTo>
                  <a:pt x="64" y="399"/>
                  <a:pt x="124" y="394"/>
                  <a:pt x="150" y="373"/>
                </a:cubicBezTo>
                <a:cubicBezTo>
                  <a:pt x="176" y="352"/>
                  <a:pt x="197" y="289"/>
                  <a:pt x="197" y="248"/>
                </a:cubicBezTo>
                <a:cubicBezTo>
                  <a:pt x="197" y="207"/>
                  <a:pt x="165" y="165"/>
                  <a:pt x="150" y="124"/>
                </a:cubicBezTo>
                <a:cubicBezTo>
                  <a:pt x="135" y="83"/>
                  <a:pt x="127" y="0"/>
                  <a:pt x="104" y="15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lin ang="5400000" scaled="1"/>
          </a:gradFill>
          <a:ln w="9525">
            <a:solidFill>
              <a:srgbClr val="FFCC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19"/>
          <p:cNvGrpSpPr>
            <a:grpSpLocks/>
          </p:cNvGrpSpPr>
          <p:nvPr/>
        </p:nvGrpSpPr>
        <p:grpSpPr bwMode="auto">
          <a:xfrm>
            <a:off x="4086225" y="1230315"/>
            <a:ext cx="839788" cy="1531937"/>
            <a:chOff x="3442" y="921"/>
            <a:chExt cx="529" cy="981"/>
          </a:xfrm>
        </p:grpSpPr>
        <p:sp>
          <p:nvSpPr>
            <p:cNvPr id="23572" name="Rectangle 320"/>
            <p:cNvSpPr>
              <a:spLocks noChangeArrowheads="1"/>
            </p:cNvSpPr>
            <p:nvPr/>
          </p:nvSpPr>
          <p:spPr bwMode="auto">
            <a:xfrm>
              <a:off x="3442" y="921"/>
              <a:ext cx="529" cy="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3573" name="Group 321"/>
            <p:cNvGrpSpPr>
              <a:grpSpLocks/>
            </p:cNvGrpSpPr>
            <p:nvPr/>
          </p:nvGrpSpPr>
          <p:grpSpPr bwMode="auto">
            <a:xfrm>
              <a:off x="3480" y="978"/>
              <a:ext cx="471" cy="803"/>
              <a:chOff x="3480" y="978"/>
              <a:chExt cx="471" cy="803"/>
            </a:xfrm>
          </p:grpSpPr>
          <p:sp>
            <p:nvSpPr>
              <p:cNvPr id="23574" name="Freeform 322"/>
              <p:cNvSpPr>
                <a:spLocks/>
              </p:cNvSpPr>
              <p:nvPr/>
            </p:nvSpPr>
            <p:spPr bwMode="auto">
              <a:xfrm>
                <a:off x="3547" y="1237"/>
                <a:ext cx="134" cy="544"/>
              </a:xfrm>
              <a:custGeom>
                <a:avLst/>
                <a:gdLst>
                  <a:gd name="T0" fmla="*/ 0 w 401"/>
                  <a:gd name="T1" fmla="*/ 0 h 1631"/>
                  <a:gd name="T2" fmla="*/ 0 w 401"/>
                  <a:gd name="T3" fmla="*/ 0 h 1631"/>
                  <a:gd name="T4" fmla="*/ 0 w 401"/>
                  <a:gd name="T5" fmla="*/ 0 h 1631"/>
                  <a:gd name="T6" fmla="*/ 0 w 401"/>
                  <a:gd name="T7" fmla="*/ 0 h 1631"/>
                  <a:gd name="T8" fmla="*/ 0 w 401"/>
                  <a:gd name="T9" fmla="*/ 0 h 1631"/>
                  <a:gd name="T10" fmla="*/ 0 w 401"/>
                  <a:gd name="T11" fmla="*/ 0 h 1631"/>
                  <a:gd name="T12" fmla="*/ 0 w 401"/>
                  <a:gd name="T13" fmla="*/ 0 h 1631"/>
                  <a:gd name="T14" fmla="*/ 0 w 401"/>
                  <a:gd name="T15" fmla="*/ 0 h 1631"/>
                  <a:gd name="T16" fmla="*/ 0 w 401"/>
                  <a:gd name="T17" fmla="*/ 0 h 1631"/>
                  <a:gd name="T18" fmla="*/ 0 w 401"/>
                  <a:gd name="T19" fmla="*/ 0 h 16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01"/>
                  <a:gd name="T31" fmla="*/ 0 h 1631"/>
                  <a:gd name="T32" fmla="*/ 401 w 401"/>
                  <a:gd name="T33" fmla="*/ 1631 h 16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01" h="1631">
                    <a:moveTo>
                      <a:pt x="300" y="1440"/>
                    </a:moveTo>
                    <a:lnTo>
                      <a:pt x="401" y="1451"/>
                    </a:lnTo>
                    <a:lnTo>
                      <a:pt x="105" y="0"/>
                    </a:lnTo>
                    <a:lnTo>
                      <a:pt x="0" y="18"/>
                    </a:lnTo>
                    <a:lnTo>
                      <a:pt x="296" y="1469"/>
                    </a:lnTo>
                    <a:lnTo>
                      <a:pt x="398" y="1480"/>
                    </a:lnTo>
                    <a:lnTo>
                      <a:pt x="296" y="1469"/>
                    </a:lnTo>
                    <a:lnTo>
                      <a:pt x="329" y="1631"/>
                    </a:lnTo>
                    <a:lnTo>
                      <a:pt x="398" y="1480"/>
                    </a:lnTo>
                    <a:lnTo>
                      <a:pt x="300" y="14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575" name="Group 323"/>
              <p:cNvGrpSpPr>
                <a:grpSpLocks/>
              </p:cNvGrpSpPr>
              <p:nvPr/>
            </p:nvGrpSpPr>
            <p:grpSpPr bwMode="auto">
              <a:xfrm>
                <a:off x="3480" y="978"/>
                <a:ext cx="471" cy="753"/>
                <a:chOff x="3480" y="978"/>
                <a:chExt cx="471" cy="753"/>
              </a:xfrm>
            </p:grpSpPr>
            <p:sp>
              <p:nvSpPr>
                <p:cNvPr id="23576" name="Freeform 324"/>
                <p:cNvSpPr>
                  <a:spLocks/>
                </p:cNvSpPr>
                <p:nvPr/>
              </p:nvSpPr>
              <p:spPr bwMode="auto">
                <a:xfrm>
                  <a:off x="3544" y="994"/>
                  <a:ext cx="73" cy="82"/>
                </a:xfrm>
                <a:custGeom>
                  <a:avLst/>
                  <a:gdLst>
                    <a:gd name="T0" fmla="*/ 0 w 219"/>
                    <a:gd name="T1" fmla="*/ 0 h 246"/>
                    <a:gd name="T2" fmla="*/ 0 w 219"/>
                    <a:gd name="T3" fmla="*/ 0 h 246"/>
                    <a:gd name="T4" fmla="*/ 0 w 219"/>
                    <a:gd name="T5" fmla="*/ 0 h 246"/>
                    <a:gd name="T6" fmla="*/ 0 w 219"/>
                    <a:gd name="T7" fmla="*/ 0 h 246"/>
                    <a:gd name="T8" fmla="*/ 0 w 219"/>
                    <a:gd name="T9" fmla="*/ 0 h 246"/>
                    <a:gd name="T10" fmla="*/ 0 w 219"/>
                    <a:gd name="T11" fmla="*/ 0 h 246"/>
                    <a:gd name="T12" fmla="*/ 0 w 219"/>
                    <a:gd name="T13" fmla="*/ 0 h 246"/>
                    <a:gd name="T14" fmla="*/ 0 w 219"/>
                    <a:gd name="T15" fmla="*/ 0 h 246"/>
                    <a:gd name="T16" fmla="*/ 0 w 219"/>
                    <a:gd name="T17" fmla="*/ 0 h 246"/>
                    <a:gd name="T18" fmla="*/ 0 w 219"/>
                    <a:gd name="T19" fmla="*/ 0 h 246"/>
                    <a:gd name="T20" fmla="*/ 0 w 219"/>
                    <a:gd name="T21" fmla="*/ 0 h 246"/>
                    <a:gd name="T22" fmla="*/ 0 w 219"/>
                    <a:gd name="T23" fmla="*/ 0 h 246"/>
                    <a:gd name="T24" fmla="*/ 0 w 219"/>
                    <a:gd name="T25" fmla="*/ 0 h 246"/>
                    <a:gd name="T26" fmla="*/ 0 w 219"/>
                    <a:gd name="T27" fmla="*/ 0 h 246"/>
                    <a:gd name="T28" fmla="*/ 0 w 219"/>
                    <a:gd name="T29" fmla="*/ 0 h 246"/>
                    <a:gd name="T30" fmla="*/ 0 w 219"/>
                    <a:gd name="T31" fmla="*/ 0 h 24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19"/>
                    <a:gd name="T49" fmla="*/ 0 h 246"/>
                    <a:gd name="T50" fmla="*/ 219 w 219"/>
                    <a:gd name="T51" fmla="*/ 246 h 24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19" h="246">
                      <a:moveTo>
                        <a:pt x="103" y="213"/>
                      </a:moveTo>
                      <a:lnTo>
                        <a:pt x="23" y="149"/>
                      </a:lnTo>
                      <a:lnTo>
                        <a:pt x="20" y="154"/>
                      </a:lnTo>
                      <a:lnTo>
                        <a:pt x="15" y="161"/>
                      </a:lnTo>
                      <a:lnTo>
                        <a:pt x="7" y="170"/>
                      </a:lnTo>
                      <a:lnTo>
                        <a:pt x="0" y="179"/>
                      </a:lnTo>
                      <a:lnTo>
                        <a:pt x="81" y="246"/>
                      </a:lnTo>
                      <a:lnTo>
                        <a:pt x="91" y="234"/>
                      </a:lnTo>
                      <a:lnTo>
                        <a:pt x="100" y="223"/>
                      </a:lnTo>
                      <a:lnTo>
                        <a:pt x="109" y="210"/>
                      </a:lnTo>
                      <a:lnTo>
                        <a:pt x="119" y="195"/>
                      </a:lnTo>
                      <a:lnTo>
                        <a:pt x="39" y="131"/>
                      </a:lnTo>
                      <a:lnTo>
                        <a:pt x="119" y="195"/>
                      </a:lnTo>
                      <a:lnTo>
                        <a:pt x="219" y="0"/>
                      </a:lnTo>
                      <a:lnTo>
                        <a:pt x="39" y="131"/>
                      </a:lnTo>
                      <a:lnTo>
                        <a:pt x="103" y="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7" name="Freeform 325"/>
                <p:cNvSpPr>
                  <a:spLocks/>
                </p:cNvSpPr>
                <p:nvPr/>
              </p:nvSpPr>
              <p:spPr bwMode="auto">
                <a:xfrm>
                  <a:off x="3516" y="1038"/>
                  <a:ext cx="63" cy="100"/>
                </a:xfrm>
                <a:custGeom>
                  <a:avLst/>
                  <a:gdLst>
                    <a:gd name="T0" fmla="*/ 0 w 191"/>
                    <a:gd name="T1" fmla="*/ 0 h 302"/>
                    <a:gd name="T2" fmla="*/ 0 w 191"/>
                    <a:gd name="T3" fmla="*/ 0 h 302"/>
                    <a:gd name="T4" fmla="*/ 0 w 191"/>
                    <a:gd name="T5" fmla="*/ 0 h 302"/>
                    <a:gd name="T6" fmla="*/ 0 w 191"/>
                    <a:gd name="T7" fmla="*/ 0 h 302"/>
                    <a:gd name="T8" fmla="*/ 0 w 191"/>
                    <a:gd name="T9" fmla="*/ 0 h 302"/>
                    <a:gd name="T10" fmla="*/ 0 w 191"/>
                    <a:gd name="T11" fmla="*/ 0 h 302"/>
                    <a:gd name="T12" fmla="*/ 0 w 191"/>
                    <a:gd name="T13" fmla="*/ 0 h 302"/>
                    <a:gd name="T14" fmla="*/ 0 w 191"/>
                    <a:gd name="T15" fmla="*/ 0 h 302"/>
                    <a:gd name="T16" fmla="*/ 0 w 191"/>
                    <a:gd name="T17" fmla="*/ 0 h 302"/>
                    <a:gd name="T18" fmla="*/ 0 w 191"/>
                    <a:gd name="T19" fmla="*/ 0 h 302"/>
                    <a:gd name="T20" fmla="*/ 0 w 191"/>
                    <a:gd name="T21" fmla="*/ 0 h 302"/>
                    <a:gd name="T22" fmla="*/ 0 w 191"/>
                    <a:gd name="T23" fmla="*/ 0 h 302"/>
                    <a:gd name="T24" fmla="*/ 0 w 191"/>
                    <a:gd name="T25" fmla="*/ 0 h 302"/>
                    <a:gd name="T26" fmla="*/ 0 w 191"/>
                    <a:gd name="T27" fmla="*/ 0 h 302"/>
                    <a:gd name="T28" fmla="*/ 0 w 191"/>
                    <a:gd name="T29" fmla="*/ 0 h 302"/>
                    <a:gd name="T30" fmla="*/ 0 w 191"/>
                    <a:gd name="T31" fmla="*/ 0 h 30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91"/>
                    <a:gd name="T49" fmla="*/ 0 h 302"/>
                    <a:gd name="T50" fmla="*/ 191 w 191"/>
                    <a:gd name="T51" fmla="*/ 302 h 30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91" h="302">
                      <a:moveTo>
                        <a:pt x="86" y="48"/>
                      </a:moveTo>
                      <a:lnTo>
                        <a:pt x="178" y="97"/>
                      </a:lnTo>
                      <a:lnTo>
                        <a:pt x="181" y="92"/>
                      </a:lnTo>
                      <a:lnTo>
                        <a:pt x="186" y="85"/>
                      </a:lnTo>
                      <a:lnTo>
                        <a:pt x="191" y="80"/>
                      </a:lnTo>
                      <a:lnTo>
                        <a:pt x="189" y="82"/>
                      </a:lnTo>
                      <a:lnTo>
                        <a:pt x="125" y="0"/>
                      </a:lnTo>
                      <a:lnTo>
                        <a:pt x="116" y="8"/>
                      </a:lnTo>
                      <a:lnTo>
                        <a:pt x="105" y="19"/>
                      </a:lnTo>
                      <a:lnTo>
                        <a:pt x="89" y="38"/>
                      </a:lnTo>
                      <a:lnTo>
                        <a:pt x="75" y="65"/>
                      </a:lnTo>
                      <a:lnTo>
                        <a:pt x="167" y="115"/>
                      </a:lnTo>
                      <a:lnTo>
                        <a:pt x="75" y="65"/>
                      </a:lnTo>
                      <a:lnTo>
                        <a:pt x="0" y="302"/>
                      </a:lnTo>
                      <a:lnTo>
                        <a:pt x="167" y="115"/>
                      </a:lnTo>
                      <a:lnTo>
                        <a:pt x="86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8" name="Freeform 326"/>
                <p:cNvSpPr>
                  <a:spLocks/>
                </p:cNvSpPr>
                <p:nvPr/>
              </p:nvSpPr>
              <p:spPr bwMode="auto">
                <a:xfrm>
                  <a:off x="3842" y="1069"/>
                  <a:ext cx="59" cy="71"/>
                </a:xfrm>
                <a:custGeom>
                  <a:avLst/>
                  <a:gdLst>
                    <a:gd name="T0" fmla="*/ 0 w 176"/>
                    <a:gd name="T1" fmla="*/ 0 h 215"/>
                    <a:gd name="T2" fmla="*/ 0 w 176"/>
                    <a:gd name="T3" fmla="*/ 0 h 215"/>
                    <a:gd name="T4" fmla="*/ 0 w 176"/>
                    <a:gd name="T5" fmla="*/ 0 h 215"/>
                    <a:gd name="T6" fmla="*/ 0 w 176"/>
                    <a:gd name="T7" fmla="*/ 0 h 215"/>
                    <a:gd name="T8" fmla="*/ 0 w 176"/>
                    <a:gd name="T9" fmla="*/ 0 h 215"/>
                    <a:gd name="T10" fmla="*/ 0 w 176"/>
                    <a:gd name="T11" fmla="*/ 0 h 215"/>
                    <a:gd name="T12" fmla="*/ 0 w 176"/>
                    <a:gd name="T13" fmla="*/ 0 h 215"/>
                    <a:gd name="T14" fmla="*/ 0 w 176"/>
                    <a:gd name="T15" fmla="*/ 0 h 215"/>
                    <a:gd name="T16" fmla="*/ 0 w 176"/>
                    <a:gd name="T17" fmla="*/ 0 h 215"/>
                    <a:gd name="T18" fmla="*/ 0 w 176"/>
                    <a:gd name="T19" fmla="*/ 0 h 215"/>
                    <a:gd name="T20" fmla="*/ 0 w 176"/>
                    <a:gd name="T21" fmla="*/ 0 h 215"/>
                    <a:gd name="T22" fmla="*/ 0 w 176"/>
                    <a:gd name="T23" fmla="*/ 0 h 215"/>
                    <a:gd name="T24" fmla="*/ 0 w 176"/>
                    <a:gd name="T25" fmla="*/ 0 h 215"/>
                    <a:gd name="T26" fmla="*/ 0 w 176"/>
                    <a:gd name="T27" fmla="*/ 0 h 215"/>
                    <a:gd name="T28" fmla="*/ 0 w 176"/>
                    <a:gd name="T29" fmla="*/ 0 h 215"/>
                    <a:gd name="T30" fmla="*/ 0 w 176"/>
                    <a:gd name="T31" fmla="*/ 0 h 215"/>
                    <a:gd name="T32" fmla="*/ 0 w 176"/>
                    <a:gd name="T33" fmla="*/ 0 h 215"/>
                    <a:gd name="T34" fmla="*/ 0 w 176"/>
                    <a:gd name="T35" fmla="*/ 0 h 215"/>
                    <a:gd name="T36" fmla="*/ 0 w 176"/>
                    <a:gd name="T37" fmla="*/ 0 h 215"/>
                    <a:gd name="T38" fmla="*/ 0 w 176"/>
                    <a:gd name="T39" fmla="*/ 0 h 215"/>
                    <a:gd name="T40" fmla="*/ 0 w 176"/>
                    <a:gd name="T41" fmla="*/ 0 h 215"/>
                    <a:gd name="T42" fmla="*/ 0 w 176"/>
                    <a:gd name="T43" fmla="*/ 0 h 215"/>
                    <a:gd name="T44" fmla="*/ 0 w 176"/>
                    <a:gd name="T45" fmla="*/ 0 h 215"/>
                    <a:gd name="T46" fmla="*/ 0 w 176"/>
                    <a:gd name="T47" fmla="*/ 0 h 21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76"/>
                    <a:gd name="T73" fmla="*/ 0 h 215"/>
                    <a:gd name="T74" fmla="*/ 176 w 176"/>
                    <a:gd name="T75" fmla="*/ 215 h 21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76" h="215">
                      <a:moveTo>
                        <a:pt x="0" y="67"/>
                      </a:moveTo>
                      <a:lnTo>
                        <a:pt x="7" y="75"/>
                      </a:lnTo>
                      <a:lnTo>
                        <a:pt x="38" y="102"/>
                      </a:lnTo>
                      <a:lnTo>
                        <a:pt x="60" y="117"/>
                      </a:lnTo>
                      <a:lnTo>
                        <a:pt x="69" y="124"/>
                      </a:lnTo>
                      <a:lnTo>
                        <a:pt x="65" y="118"/>
                      </a:lnTo>
                      <a:lnTo>
                        <a:pt x="63" y="115"/>
                      </a:lnTo>
                      <a:lnTo>
                        <a:pt x="65" y="131"/>
                      </a:lnTo>
                      <a:lnTo>
                        <a:pt x="66" y="165"/>
                      </a:lnTo>
                      <a:lnTo>
                        <a:pt x="69" y="215"/>
                      </a:lnTo>
                      <a:lnTo>
                        <a:pt x="176" y="209"/>
                      </a:lnTo>
                      <a:lnTo>
                        <a:pt x="173" y="161"/>
                      </a:lnTo>
                      <a:lnTo>
                        <a:pt x="172" y="127"/>
                      </a:lnTo>
                      <a:lnTo>
                        <a:pt x="170" y="101"/>
                      </a:lnTo>
                      <a:lnTo>
                        <a:pt x="161" y="74"/>
                      </a:lnTo>
                      <a:lnTo>
                        <a:pt x="142" y="50"/>
                      </a:lnTo>
                      <a:lnTo>
                        <a:pt x="125" y="37"/>
                      </a:lnTo>
                      <a:lnTo>
                        <a:pt x="107" y="22"/>
                      </a:lnTo>
                      <a:lnTo>
                        <a:pt x="80" y="0"/>
                      </a:lnTo>
                      <a:lnTo>
                        <a:pt x="87" y="8"/>
                      </a:lnTo>
                      <a:lnTo>
                        <a:pt x="0" y="67"/>
                      </a:lnTo>
                      <a:lnTo>
                        <a:pt x="3" y="71"/>
                      </a:lnTo>
                      <a:lnTo>
                        <a:pt x="7" y="75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9" name="Freeform 327"/>
                <p:cNvSpPr>
                  <a:spLocks/>
                </p:cNvSpPr>
                <p:nvPr/>
              </p:nvSpPr>
              <p:spPr bwMode="auto">
                <a:xfrm>
                  <a:off x="3567" y="1026"/>
                  <a:ext cx="24" cy="38"/>
                </a:xfrm>
                <a:custGeom>
                  <a:avLst/>
                  <a:gdLst>
                    <a:gd name="T0" fmla="*/ 0 w 72"/>
                    <a:gd name="T1" fmla="*/ 0 h 113"/>
                    <a:gd name="T2" fmla="*/ 0 w 72"/>
                    <a:gd name="T3" fmla="*/ 0 h 113"/>
                    <a:gd name="T4" fmla="*/ 0 w 72"/>
                    <a:gd name="T5" fmla="*/ 0 h 113"/>
                    <a:gd name="T6" fmla="*/ 0 w 72"/>
                    <a:gd name="T7" fmla="*/ 0 h 113"/>
                    <a:gd name="T8" fmla="*/ 0 w 72"/>
                    <a:gd name="T9" fmla="*/ 0 h 113"/>
                    <a:gd name="T10" fmla="*/ 0 w 72"/>
                    <a:gd name="T11" fmla="*/ 0 h 113"/>
                    <a:gd name="T12" fmla="*/ 0 w 72"/>
                    <a:gd name="T13" fmla="*/ 0 h 113"/>
                    <a:gd name="T14" fmla="*/ 0 w 72"/>
                    <a:gd name="T15" fmla="*/ 0 h 113"/>
                    <a:gd name="T16" fmla="*/ 0 w 72"/>
                    <a:gd name="T17" fmla="*/ 0 h 113"/>
                    <a:gd name="T18" fmla="*/ 0 w 72"/>
                    <a:gd name="T19" fmla="*/ 0 h 113"/>
                    <a:gd name="T20" fmla="*/ 0 w 72"/>
                    <a:gd name="T21" fmla="*/ 0 h 113"/>
                    <a:gd name="T22" fmla="*/ 0 w 72"/>
                    <a:gd name="T23" fmla="*/ 0 h 113"/>
                    <a:gd name="T24" fmla="*/ 0 w 72"/>
                    <a:gd name="T25" fmla="*/ 0 h 113"/>
                    <a:gd name="T26" fmla="*/ 0 w 72"/>
                    <a:gd name="T27" fmla="*/ 0 h 113"/>
                    <a:gd name="T28" fmla="*/ 0 w 72"/>
                    <a:gd name="T29" fmla="*/ 0 h 113"/>
                    <a:gd name="T30" fmla="*/ 0 w 72"/>
                    <a:gd name="T31" fmla="*/ 0 h 11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2"/>
                    <a:gd name="T49" fmla="*/ 0 h 113"/>
                    <a:gd name="T50" fmla="*/ 72 w 72"/>
                    <a:gd name="T51" fmla="*/ 113 h 11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2" h="113">
                      <a:moveTo>
                        <a:pt x="49" y="113"/>
                      </a:moveTo>
                      <a:lnTo>
                        <a:pt x="58" y="108"/>
                      </a:lnTo>
                      <a:lnTo>
                        <a:pt x="66" y="103"/>
                      </a:lnTo>
                      <a:lnTo>
                        <a:pt x="71" y="100"/>
                      </a:lnTo>
                      <a:lnTo>
                        <a:pt x="70" y="101"/>
                      </a:lnTo>
                      <a:lnTo>
                        <a:pt x="72" y="99"/>
                      </a:lnTo>
                      <a:lnTo>
                        <a:pt x="45" y="0"/>
                      </a:lnTo>
                      <a:lnTo>
                        <a:pt x="30" y="4"/>
                      </a:lnTo>
                      <a:lnTo>
                        <a:pt x="14" y="11"/>
                      </a:lnTo>
                      <a:lnTo>
                        <a:pt x="6" y="18"/>
                      </a:lnTo>
                      <a:lnTo>
                        <a:pt x="0" y="22"/>
                      </a:lnTo>
                      <a:lnTo>
                        <a:pt x="9" y="16"/>
                      </a:lnTo>
                      <a:lnTo>
                        <a:pt x="49" y="113"/>
                      </a:lnTo>
                      <a:lnTo>
                        <a:pt x="54" y="111"/>
                      </a:lnTo>
                      <a:lnTo>
                        <a:pt x="58" y="108"/>
                      </a:lnTo>
                      <a:lnTo>
                        <a:pt x="49" y="1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0" name="Freeform 328"/>
                <p:cNvSpPr>
                  <a:spLocks/>
                </p:cNvSpPr>
                <p:nvPr/>
              </p:nvSpPr>
              <p:spPr bwMode="auto">
                <a:xfrm>
                  <a:off x="3561" y="1032"/>
                  <a:ext cx="22" cy="36"/>
                </a:xfrm>
                <a:custGeom>
                  <a:avLst/>
                  <a:gdLst>
                    <a:gd name="T0" fmla="*/ 0 w 66"/>
                    <a:gd name="T1" fmla="*/ 0 h 109"/>
                    <a:gd name="T2" fmla="*/ 0 w 66"/>
                    <a:gd name="T3" fmla="*/ 0 h 109"/>
                    <a:gd name="T4" fmla="*/ 0 w 66"/>
                    <a:gd name="T5" fmla="*/ 0 h 109"/>
                    <a:gd name="T6" fmla="*/ 0 w 66"/>
                    <a:gd name="T7" fmla="*/ 0 h 109"/>
                    <a:gd name="T8" fmla="*/ 0 w 66"/>
                    <a:gd name="T9" fmla="*/ 0 h 109"/>
                    <a:gd name="T10" fmla="*/ 0 w 66"/>
                    <a:gd name="T11" fmla="*/ 0 h 109"/>
                    <a:gd name="T12" fmla="*/ 0 w 66"/>
                    <a:gd name="T13" fmla="*/ 0 h 10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"/>
                    <a:gd name="T22" fmla="*/ 0 h 109"/>
                    <a:gd name="T23" fmla="*/ 66 w 66"/>
                    <a:gd name="T24" fmla="*/ 109 h 10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" h="109">
                      <a:moveTo>
                        <a:pt x="8" y="9"/>
                      </a:moveTo>
                      <a:lnTo>
                        <a:pt x="40" y="107"/>
                      </a:lnTo>
                      <a:lnTo>
                        <a:pt x="66" y="97"/>
                      </a:lnTo>
                      <a:lnTo>
                        <a:pt x="26" y="0"/>
                      </a:lnTo>
                      <a:lnTo>
                        <a:pt x="0" y="11"/>
                      </a:lnTo>
                      <a:lnTo>
                        <a:pt x="31" y="109"/>
                      </a:lnTo>
                      <a:lnTo>
                        <a:pt x="8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1" name="Freeform 329"/>
                <p:cNvSpPr>
                  <a:spLocks/>
                </p:cNvSpPr>
                <p:nvPr/>
              </p:nvSpPr>
              <p:spPr bwMode="auto">
                <a:xfrm>
                  <a:off x="3564" y="1034"/>
                  <a:ext cx="13" cy="34"/>
                </a:xfrm>
                <a:custGeom>
                  <a:avLst/>
                  <a:gdLst>
                    <a:gd name="T0" fmla="*/ 0 w 38"/>
                    <a:gd name="T1" fmla="*/ 0 h 102"/>
                    <a:gd name="T2" fmla="*/ 0 w 38"/>
                    <a:gd name="T3" fmla="*/ 0 h 102"/>
                    <a:gd name="T4" fmla="*/ 0 w 38"/>
                    <a:gd name="T5" fmla="*/ 0 h 102"/>
                    <a:gd name="T6" fmla="*/ 0 w 38"/>
                    <a:gd name="T7" fmla="*/ 0 h 102"/>
                    <a:gd name="T8" fmla="*/ 0 w 38"/>
                    <a:gd name="T9" fmla="*/ 0 h 102"/>
                    <a:gd name="T10" fmla="*/ 0 w 38"/>
                    <a:gd name="T11" fmla="*/ 0 h 102"/>
                    <a:gd name="T12" fmla="*/ 0 w 38"/>
                    <a:gd name="T13" fmla="*/ 0 h 1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8"/>
                    <a:gd name="T22" fmla="*/ 0 h 102"/>
                    <a:gd name="T23" fmla="*/ 38 w 38"/>
                    <a:gd name="T24" fmla="*/ 102 h 1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8" h="102">
                      <a:moveTo>
                        <a:pt x="38" y="99"/>
                      </a:moveTo>
                      <a:lnTo>
                        <a:pt x="10" y="0"/>
                      </a:lnTo>
                      <a:lnTo>
                        <a:pt x="0" y="2"/>
                      </a:lnTo>
                      <a:lnTo>
                        <a:pt x="23" y="102"/>
                      </a:lnTo>
                      <a:lnTo>
                        <a:pt x="33" y="100"/>
                      </a:lnTo>
                      <a:lnTo>
                        <a:pt x="5" y="1"/>
                      </a:lnTo>
                      <a:lnTo>
                        <a:pt x="38" y="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2" name="Freeform 330"/>
                <p:cNvSpPr>
                  <a:spLocks/>
                </p:cNvSpPr>
                <p:nvPr/>
              </p:nvSpPr>
              <p:spPr bwMode="auto">
                <a:xfrm>
                  <a:off x="3548" y="1034"/>
                  <a:ext cx="38" cy="35"/>
                </a:xfrm>
                <a:custGeom>
                  <a:avLst/>
                  <a:gdLst>
                    <a:gd name="T0" fmla="*/ 0 w 114"/>
                    <a:gd name="T1" fmla="*/ 0 h 104"/>
                    <a:gd name="T2" fmla="*/ 0 w 114"/>
                    <a:gd name="T3" fmla="*/ 0 h 104"/>
                    <a:gd name="T4" fmla="*/ 0 w 114"/>
                    <a:gd name="T5" fmla="*/ 0 h 104"/>
                    <a:gd name="T6" fmla="*/ 0 w 114"/>
                    <a:gd name="T7" fmla="*/ 0 h 104"/>
                    <a:gd name="T8" fmla="*/ 0 w 114"/>
                    <a:gd name="T9" fmla="*/ 0 h 104"/>
                    <a:gd name="T10" fmla="*/ 0 w 114"/>
                    <a:gd name="T11" fmla="*/ 0 h 104"/>
                    <a:gd name="T12" fmla="*/ 0 w 114"/>
                    <a:gd name="T13" fmla="*/ 0 h 104"/>
                    <a:gd name="T14" fmla="*/ 0 w 114"/>
                    <a:gd name="T15" fmla="*/ 0 h 104"/>
                    <a:gd name="T16" fmla="*/ 0 w 114"/>
                    <a:gd name="T17" fmla="*/ 0 h 104"/>
                    <a:gd name="T18" fmla="*/ 0 w 114"/>
                    <a:gd name="T19" fmla="*/ 0 h 104"/>
                    <a:gd name="T20" fmla="*/ 0 w 114"/>
                    <a:gd name="T21" fmla="*/ 0 h 104"/>
                    <a:gd name="T22" fmla="*/ 0 w 114"/>
                    <a:gd name="T23" fmla="*/ 0 h 104"/>
                    <a:gd name="T24" fmla="*/ 0 w 114"/>
                    <a:gd name="T25" fmla="*/ 0 h 104"/>
                    <a:gd name="T26" fmla="*/ 0 w 114"/>
                    <a:gd name="T27" fmla="*/ 0 h 104"/>
                    <a:gd name="T28" fmla="*/ 0 w 114"/>
                    <a:gd name="T29" fmla="*/ 0 h 104"/>
                    <a:gd name="T30" fmla="*/ 0 w 114"/>
                    <a:gd name="T31" fmla="*/ 0 h 10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4"/>
                    <a:gd name="T49" fmla="*/ 0 h 104"/>
                    <a:gd name="T50" fmla="*/ 114 w 114"/>
                    <a:gd name="T51" fmla="*/ 104 h 10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4" h="104">
                      <a:moveTo>
                        <a:pt x="114" y="46"/>
                      </a:moveTo>
                      <a:lnTo>
                        <a:pt x="61" y="104"/>
                      </a:lnTo>
                      <a:lnTo>
                        <a:pt x="72" y="102"/>
                      </a:lnTo>
                      <a:lnTo>
                        <a:pt x="75" y="101"/>
                      </a:lnTo>
                      <a:lnTo>
                        <a:pt x="81" y="101"/>
                      </a:lnTo>
                      <a:lnTo>
                        <a:pt x="87" y="99"/>
                      </a:lnTo>
                      <a:lnTo>
                        <a:pt x="54" y="1"/>
                      </a:lnTo>
                      <a:lnTo>
                        <a:pt x="56" y="1"/>
                      </a:lnTo>
                      <a:lnTo>
                        <a:pt x="57" y="1"/>
                      </a:lnTo>
                      <a:lnTo>
                        <a:pt x="54" y="2"/>
                      </a:lnTo>
                      <a:lnTo>
                        <a:pt x="61" y="0"/>
                      </a:lnTo>
                      <a:lnTo>
                        <a:pt x="8" y="58"/>
                      </a:lnTo>
                      <a:lnTo>
                        <a:pt x="61" y="0"/>
                      </a:lnTo>
                      <a:lnTo>
                        <a:pt x="0" y="0"/>
                      </a:lnTo>
                      <a:lnTo>
                        <a:pt x="8" y="58"/>
                      </a:lnTo>
                      <a:lnTo>
                        <a:pt x="114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3" name="Freeform 331"/>
                <p:cNvSpPr>
                  <a:spLocks/>
                </p:cNvSpPr>
                <p:nvPr/>
              </p:nvSpPr>
              <p:spPr bwMode="auto">
                <a:xfrm>
                  <a:off x="3545" y="1046"/>
                  <a:ext cx="41" cy="25"/>
                </a:xfrm>
                <a:custGeom>
                  <a:avLst/>
                  <a:gdLst>
                    <a:gd name="T0" fmla="*/ 0 w 121"/>
                    <a:gd name="T1" fmla="*/ 0 h 76"/>
                    <a:gd name="T2" fmla="*/ 0 w 121"/>
                    <a:gd name="T3" fmla="*/ 0 h 76"/>
                    <a:gd name="T4" fmla="*/ 0 w 121"/>
                    <a:gd name="T5" fmla="*/ 0 h 76"/>
                    <a:gd name="T6" fmla="*/ 0 w 121"/>
                    <a:gd name="T7" fmla="*/ 0 h 76"/>
                    <a:gd name="T8" fmla="*/ 0 w 121"/>
                    <a:gd name="T9" fmla="*/ 0 h 76"/>
                    <a:gd name="T10" fmla="*/ 0 w 121"/>
                    <a:gd name="T11" fmla="*/ 0 h 76"/>
                    <a:gd name="T12" fmla="*/ 0 w 121"/>
                    <a:gd name="T13" fmla="*/ 0 h 76"/>
                    <a:gd name="T14" fmla="*/ 0 w 121"/>
                    <a:gd name="T15" fmla="*/ 0 h 76"/>
                    <a:gd name="T16" fmla="*/ 0 w 121"/>
                    <a:gd name="T17" fmla="*/ 0 h 76"/>
                    <a:gd name="T18" fmla="*/ 0 w 121"/>
                    <a:gd name="T19" fmla="*/ 0 h 76"/>
                    <a:gd name="T20" fmla="*/ 0 w 121"/>
                    <a:gd name="T21" fmla="*/ 0 h 76"/>
                    <a:gd name="T22" fmla="*/ 0 w 121"/>
                    <a:gd name="T23" fmla="*/ 0 h 76"/>
                    <a:gd name="T24" fmla="*/ 0 w 121"/>
                    <a:gd name="T25" fmla="*/ 0 h 76"/>
                    <a:gd name="T26" fmla="*/ 0 w 121"/>
                    <a:gd name="T27" fmla="*/ 0 h 76"/>
                    <a:gd name="T28" fmla="*/ 0 w 121"/>
                    <a:gd name="T29" fmla="*/ 0 h 76"/>
                    <a:gd name="T30" fmla="*/ 0 w 121"/>
                    <a:gd name="T31" fmla="*/ 0 h 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21"/>
                    <a:gd name="T49" fmla="*/ 0 h 76"/>
                    <a:gd name="T50" fmla="*/ 121 w 121"/>
                    <a:gd name="T51" fmla="*/ 76 h 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21" h="76">
                      <a:moveTo>
                        <a:pt x="100" y="63"/>
                      </a:moveTo>
                      <a:lnTo>
                        <a:pt x="93" y="76"/>
                      </a:lnTo>
                      <a:lnTo>
                        <a:pt x="93" y="75"/>
                      </a:lnTo>
                      <a:lnTo>
                        <a:pt x="103" y="66"/>
                      </a:lnTo>
                      <a:lnTo>
                        <a:pt x="118" y="40"/>
                      </a:lnTo>
                      <a:lnTo>
                        <a:pt x="121" y="10"/>
                      </a:lnTo>
                      <a:lnTo>
                        <a:pt x="15" y="22"/>
                      </a:lnTo>
                      <a:lnTo>
                        <a:pt x="16" y="12"/>
                      </a:lnTo>
                      <a:lnTo>
                        <a:pt x="22" y="0"/>
                      </a:lnTo>
                      <a:lnTo>
                        <a:pt x="18" y="3"/>
                      </a:lnTo>
                      <a:lnTo>
                        <a:pt x="7" y="14"/>
                      </a:lnTo>
                      <a:lnTo>
                        <a:pt x="0" y="27"/>
                      </a:lnTo>
                      <a:lnTo>
                        <a:pt x="7" y="14"/>
                      </a:lnTo>
                      <a:lnTo>
                        <a:pt x="3" y="20"/>
                      </a:lnTo>
                      <a:lnTo>
                        <a:pt x="0" y="27"/>
                      </a:lnTo>
                      <a:lnTo>
                        <a:pt x="100" y="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4" name="Freeform 332"/>
                <p:cNvSpPr>
                  <a:spLocks/>
                </p:cNvSpPr>
                <p:nvPr/>
              </p:nvSpPr>
              <p:spPr bwMode="auto">
                <a:xfrm>
                  <a:off x="3542" y="1055"/>
                  <a:ext cx="37" cy="61"/>
                </a:xfrm>
                <a:custGeom>
                  <a:avLst/>
                  <a:gdLst>
                    <a:gd name="T0" fmla="*/ 0 w 111"/>
                    <a:gd name="T1" fmla="*/ 0 h 184"/>
                    <a:gd name="T2" fmla="*/ 0 w 111"/>
                    <a:gd name="T3" fmla="*/ 0 h 184"/>
                    <a:gd name="T4" fmla="*/ 0 w 111"/>
                    <a:gd name="T5" fmla="*/ 0 h 184"/>
                    <a:gd name="T6" fmla="*/ 0 w 111"/>
                    <a:gd name="T7" fmla="*/ 0 h 184"/>
                    <a:gd name="T8" fmla="*/ 0 w 111"/>
                    <a:gd name="T9" fmla="*/ 0 h 184"/>
                    <a:gd name="T10" fmla="*/ 0 w 111"/>
                    <a:gd name="T11" fmla="*/ 0 h 184"/>
                    <a:gd name="T12" fmla="*/ 0 w 111"/>
                    <a:gd name="T13" fmla="*/ 0 h 184"/>
                    <a:gd name="T14" fmla="*/ 0 w 111"/>
                    <a:gd name="T15" fmla="*/ 0 h 184"/>
                    <a:gd name="T16" fmla="*/ 0 w 111"/>
                    <a:gd name="T17" fmla="*/ 0 h 184"/>
                    <a:gd name="T18" fmla="*/ 0 w 111"/>
                    <a:gd name="T19" fmla="*/ 0 h 184"/>
                    <a:gd name="T20" fmla="*/ 0 w 111"/>
                    <a:gd name="T21" fmla="*/ 0 h 184"/>
                    <a:gd name="T22" fmla="*/ 0 w 111"/>
                    <a:gd name="T23" fmla="*/ 0 h 184"/>
                    <a:gd name="T24" fmla="*/ 0 w 111"/>
                    <a:gd name="T25" fmla="*/ 0 h 184"/>
                    <a:gd name="T26" fmla="*/ 0 w 111"/>
                    <a:gd name="T27" fmla="*/ 0 h 184"/>
                    <a:gd name="T28" fmla="*/ 0 w 111"/>
                    <a:gd name="T29" fmla="*/ 0 h 184"/>
                    <a:gd name="T30" fmla="*/ 0 w 111"/>
                    <a:gd name="T31" fmla="*/ 0 h 1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184"/>
                    <a:gd name="T50" fmla="*/ 111 w 111"/>
                    <a:gd name="T51" fmla="*/ 184 h 1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184">
                      <a:moveTo>
                        <a:pt x="0" y="79"/>
                      </a:moveTo>
                      <a:lnTo>
                        <a:pt x="97" y="87"/>
                      </a:lnTo>
                      <a:lnTo>
                        <a:pt x="105" y="66"/>
                      </a:lnTo>
                      <a:lnTo>
                        <a:pt x="108" y="49"/>
                      </a:lnTo>
                      <a:lnTo>
                        <a:pt x="110" y="40"/>
                      </a:lnTo>
                      <a:lnTo>
                        <a:pt x="111" y="36"/>
                      </a:lnTo>
                      <a:lnTo>
                        <a:pt x="11" y="0"/>
                      </a:lnTo>
                      <a:lnTo>
                        <a:pt x="6" y="18"/>
                      </a:lnTo>
                      <a:lnTo>
                        <a:pt x="4" y="31"/>
                      </a:lnTo>
                      <a:lnTo>
                        <a:pt x="3" y="37"/>
                      </a:lnTo>
                      <a:lnTo>
                        <a:pt x="3" y="36"/>
                      </a:lnTo>
                      <a:lnTo>
                        <a:pt x="100" y="44"/>
                      </a:lnTo>
                      <a:lnTo>
                        <a:pt x="0" y="79"/>
                      </a:lnTo>
                      <a:lnTo>
                        <a:pt x="39" y="184"/>
                      </a:lnTo>
                      <a:lnTo>
                        <a:pt x="97" y="87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5" name="Freeform 333"/>
                <p:cNvSpPr>
                  <a:spLocks/>
                </p:cNvSpPr>
                <p:nvPr/>
              </p:nvSpPr>
              <p:spPr bwMode="auto">
                <a:xfrm>
                  <a:off x="3539" y="996"/>
                  <a:ext cx="51" cy="85"/>
                </a:xfrm>
                <a:custGeom>
                  <a:avLst/>
                  <a:gdLst>
                    <a:gd name="T0" fmla="*/ 0 w 154"/>
                    <a:gd name="T1" fmla="*/ 0 h 255"/>
                    <a:gd name="T2" fmla="*/ 0 w 154"/>
                    <a:gd name="T3" fmla="*/ 0 h 255"/>
                    <a:gd name="T4" fmla="*/ 0 w 154"/>
                    <a:gd name="T5" fmla="*/ 0 h 255"/>
                    <a:gd name="T6" fmla="*/ 0 w 154"/>
                    <a:gd name="T7" fmla="*/ 0 h 255"/>
                    <a:gd name="T8" fmla="*/ 0 w 154"/>
                    <a:gd name="T9" fmla="*/ 0 h 255"/>
                    <a:gd name="T10" fmla="*/ 0 w 154"/>
                    <a:gd name="T11" fmla="*/ 0 h 255"/>
                    <a:gd name="T12" fmla="*/ 0 w 154"/>
                    <a:gd name="T13" fmla="*/ 0 h 255"/>
                    <a:gd name="T14" fmla="*/ 0 w 154"/>
                    <a:gd name="T15" fmla="*/ 0 h 255"/>
                    <a:gd name="T16" fmla="*/ 0 w 154"/>
                    <a:gd name="T17" fmla="*/ 0 h 255"/>
                    <a:gd name="T18" fmla="*/ 0 w 154"/>
                    <a:gd name="T19" fmla="*/ 0 h 255"/>
                    <a:gd name="T20" fmla="*/ 0 w 154"/>
                    <a:gd name="T21" fmla="*/ 0 h 255"/>
                    <a:gd name="T22" fmla="*/ 0 w 154"/>
                    <a:gd name="T23" fmla="*/ 0 h 255"/>
                    <a:gd name="T24" fmla="*/ 0 w 154"/>
                    <a:gd name="T25" fmla="*/ 0 h 255"/>
                    <a:gd name="T26" fmla="*/ 0 w 154"/>
                    <a:gd name="T27" fmla="*/ 0 h 255"/>
                    <a:gd name="T28" fmla="*/ 0 w 154"/>
                    <a:gd name="T29" fmla="*/ 0 h 255"/>
                    <a:gd name="T30" fmla="*/ 0 w 154"/>
                    <a:gd name="T31" fmla="*/ 0 h 25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4"/>
                    <a:gd name="T49" fmla="*/ 0 h 255"/>
                    <a:gd name="T50" fmla="*/ 154 w 154"/>
                    <a:gd name="T51" fmla="*/ 255 h 25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4" h="255">
                      <a:moveTo>
                        <a:pt x="99" y="236"/>
                      </a:moveTo>
                      <a:lnTo>
                        <a:pt x="4" y="195"/>
                      </a:lnTo>
                      <a:lnTo>
                        <a:pt x="2" y="207"/>
                      </a:lnTo>
                      <a:lnTo>
                        <a:pt x="0" y="221"/>
                      </a:lnTo>
                      <a:lnTo>
                        <a:pt x="2" y="239"/>
                      </a:lnTo>
                      <a:lnTo>
                        <a:pt x="8" y="255"/>
                      </a:lnTo>
                      <a:lnTo>
                        <a:pt x="108" y="220"/>
                      </a:lnTo>
                      <a:lnTo>
                        <a:pt x="109" y="220"/>
                      </a:lnTo>
                      <a:lnTo>
                        <a:pt x="109" y="221"/>
                      </a:lnTo>
                      <a:lnTo>
                        <a:pt x="109" y="219"/>
                      </a:lnTo>
                      <a:lnTo>
                        <a:pt x="109" y="215"/>
                      </a:lnTo>
                      <a:lnTo>
                        <a:pt x="14" y="174"/>
                      </a:lnTo>
                      <a:lnTo>
                        <a:pt x="109" y="215"/>
                      </a:lnTo>
                      <a:lnTo>
                        <a:pt x="154" y="0"/>
                      </a:lnTo>
                      <a:lnTo>
                        <a:pt x="14" y="174"/>
                      </a:lnTo>
                      <a:lnTo>
                        <a:pt x="99" y="2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6" name="Freeform 334"/>
                <p:cNvSpPr>
                  <a:spLocks/>
                </p:cNvSpPr>
                <p:nvPr/>
              </p:nvSpPr>
              <p:spPr bwMode="auto">
                <a:xfrm>
                  <a:off x="3531" y="1054"/>
                  <a:ext cx="41" cy="39"/>
                </a:xfrm>
                <a:custGeom>
                  <a:avLst/>
                  <a:gdLst>
                    <a:gd name="T0" fmla="*/ 0 w 123"/>
                    <a:gd name="T1" fmla="*/ 0 h 117"/>
                    <a:gd name="T2" fmla="*/ 0 w 123"/>
                    <a:gd name="T3" fmla="*/ 0 h 117"/>
                    <a:gd name="T4" fmla="*/ 0 w 123"/>
                    <a:gd name="T5" fmla="*/ 0 h 117"/>
                    <a:gd name="T6" fmla="*/ 0 w 123"/>
                    <a:gd name="T7" fmla="*/ 0 h 117"/>
                    <a:gd name="T8" fmla="*/ 0 w 123"/>
                    <a:gd name="T9" fmla="*/ 0 h 117"/>
                    <a:gd name="T10" fmla="*/ 0 w 123"/>
                    <a:gd name="T11" fmla="*/ 0 h 117"/>
                    <a:gd name="T12" fmla="*/ 0 w 123"/>
                    <a:gd name="T13" fmla="*/ 0 h 117"/>
                    <a:gd name="T14" fmla="*/ 0 w 123"/>
                    <a:gd name="T15" fmla="*/ 0 h 117"/>
                    <a:gd name="T16" fmla="*/ 0 w 123"/>
                    <a:gd name="T17" fmla="*/ 0 h 117"/>
                    <a:gd name="T18" fmla="*/ 0 w 123"/>
                    <a:gd name="T19" fmla="*/ 0 h 117"/>
                    <a:gd name="T20" fmla="*/ 0 w 123"/>
                    <a:gd name="T21" fmla="*/ 0 h 117"/>
                    <a:gd name="T22" fmla="*/ 0 w 123"/>
                    <a:gd name="T23" fmla="*/ 0 h 117"/>
                    <a:gd name="T24" fmla="*/ 0 w 123"/>
                    <a:gd name="T25" fmla="*/ 0 h 117"/>
                    <a:gd name="T26" fmla="*/ 0 w 123"/>
                    <a:gd name="T27" fmla="*/ 0 h 117"/>
                    <a:gd name="T28" fmla="*/ 0 w 123"/>
                    <a:gd name="T29" fmla="*/ 0 h 117"/>
                    <a:gd name="T30" fmla="*/ 0 w 123"/>
                    <a:gd name="T31" fmla="*/ 0 h 117"/>
                    <a:gd name="T32" fmla="*/ 0 w 123"/>
                    <a:gd name="T33" fmla="*/ 0 h 117"/>
                    <a:gd name="T34" fmla="*/ 0 w 123"/>
                    <a:gd name="T35" fmla="*/ 0 h 117"/>
                    <a:gd name="T36" fmla="*/ 0 w 123"/>
                    <a:gd name="T37" fmla="*/ 0 h 117"/>
                    <a:gd name="T38" fmla="*/ 0 w 123"/>
                    <a:gd name="T39" fmla="*/ 0 h 117"/>
                    <a:gd name="T40" fmla="*/ 0 w 123"/>
                    <a:gd name="T41" fmla="*/ 0 h 11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23"/>
                    <a:gd name="T64" fmla="*/ 0 h 117"/>
                    <a:gd name="T65" fmla="*/ 123 w 123"/>
                    <a:gd name="T66" fmla="*/ 117 h 11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23" h="117">
                      <a:moveTo>
                        <a:pt x="109" y="85"/>
                      </a:moveTo>
                      <a:lnTo>
                        <a:pt x="108" y="81"/>
                      </a:lnTo>
                      <a:lnTo>
                        <a:pt x="109" y="82"/>
                      </a:lnTo>
                      <a:lnTo>
                        <a:pt x="109" y="84"/>
                      </a:lnTo>
                      <a:lnTo>
                        <a:pt x="108" y="87"/>
                      </a:lnTo>
                      <a:lnTo>
                        <a:pt x="109" y="83"/>
                      </a:lnTo>
                      <a:lnTo>
                        <a:pt x="111" y="81"/>
                      </a:lnTo>
                      <a:lnTo>
                        <a:pt x="115" y="75"/>
                      </a:lnTo>
                      <a:lnTo>
                        <a:pt x="118" y="69"/>
                      </a:lnTo>
                      <a:lnTo>
                        <a:pt x="123" y="62"/>
                      </a:lnTo>
                      <a:lnTo>
                        <a:pt x="38" y="0"/>
                      </a:lnTo>
                      <a:lnTo>
                        <a:pt x="31" y="10"/>
                      </a:lnTo>
                      <a:lnTo>
                        <a:pt x="23" y="20"/>
                      </a:lnTo>
                      <a:lnTo>
                        <a:pt x="17" y="30"/>
                      </a:lnTo>
                      <a:lnTo>
                        <a:pt x="11" y="44"/>
                      </a:lnTo>
                      <a:lnTo>
                        <a:pt x="6" y="58"/>
                      </a:lnTo>
                      <a:lnTo>
                        <a:pt x="0" y="78"/>
                      </a:lnTo>
                      <a:lnTo>
                        <a:pt x="2" y="98"/>
                      </a:lnTo>
                      <a:lnTo>
                        <a:pt x="8" y="117"/>
                      </a:lnTo>
                      <a:lnTo>
                        <a:pt x="7" y="113"/>
                      </a:lnTo>
                      <a:lnTo>
                        <a:pt x="109" y="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7" name="Freeform 335"/>
                <p:cNvSpPr>
                  <a:spLocks/>
                </p:cNvSpPr>
                <p:nvPr/>
              </p:nvSpPr>
              <p:spPr bwMode="auto">
                <a:xfrm>
                  <a:off x="3533" y="1083"/>
                  <a:ext cx="52" cy="45"/>
                </a:xfrm>
                <a:custGeom>
                  <a:avLst/>
                  <a:gdLst>
                    <a:gd name="T0" fmla="*/ 0 w 156"/>
                    <a:gd name="T1" fmla="*/ 0 h 137"/>
                    <a:gd name="T2" fmla="*/ 0 w 156"/>
                    <a:gd name="T3" fmla="*/ 0 h 137"/>
                    <a:gd name="T4" fmla="*/ 0 w 156"/>
                    <a:gd name="T5" fmla="*/ 0 h 137"/>
                    <a:gd name="T6" fmla="*/ 0 w 156"/>
                    <a:gd name="T7" fmla="*/ 0 h 137"/>
                    <a:gd name="T8" fmla="*/ 0 w 156"/>
                    <a:gd name="T9" fmla="*/ 0 h 137"/>
                    <a:gd name="T10" fmla="*/ 0 w 156"/>
                    <a:gd name="T11" fmla="*/ 0 h 137"/>
                    <a:gd name="T12" fmla="*/ 0 w 156"/>
                    <a:gd name="T13" fmla="*/ 0 h 137"/>
                    <a:gd name="T14" fmla="*/ 0 w 156"/>
                    <a:gd name="T15" fmla="*/ 0 h 137"/>
                    <a:gd name="T16" fmla="*/ 0 w 156"/>
                    <a:gd name="T17" fmla="*/ 0 h 137"/>
                    <a:gd name="T18" fmla="*/ 0 w 156"/>
                    <a:gd name="T19" fmla="*/ 0 h 137"/>
                    <a:gd name="T20" fmla="*/ 0 w 156"/>
                    <a:gd name="T21" fmla="*/ 0 h 137"/>
                    <a:gd name="T22" fmla="*/ 0 w 156"/>
                    <a:gd name="T23" fmla="*/ 0 h 137"/>
                    <a:gd name="T24" fmla="*/ 0 w 156"/>
                    <a:gd name="T25" fmla="*/ 0 h 137"/>
                    <a:gd name="T26" fmla="*/ 0 w 156"/>
                    <a:gd name="T27" fmla="*/ 0 h 137"/>
                    <a:gd name="T28" fmla="*/ 0 w 156"/>
                    <a:gd name="T29" fmla="*/ 0 h 137"/>
                    <a:gd name="T30" fmla="*/ 0 w 156"/>
                    <a:gd name="T31" fmla="*/ 0 h 137"/>
                    <a:gd name="T32" fmla="*/ 0 w 156"/>
                    <a:gd name="T33" fmla="*/ 0 h 137"/>
                    <a:gd name="T34" fmla="*/ 0 w 156"/>
                    <a:gd name="T35" fmla="*/ 0 h 137"/>
                    <a:gd name="T36" fmla="*/ 0 w 156"/>
                    <a:gd name="T37" fmla="*/ 0 h 137"/>
                    <a:gd name="T38" fmla="*/ 0 w 156"/>
                    <a:gd name="T39" fmla="*/ 0 h 137"/>
                    <a:gd name="T40" fmla="*/ 0 w 156"/>
                    <a:gd name="T41" fmla="*/ 0 h 13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56"/>
                    <a:gd name="T64" fmla="*/ 0 h 137"/>
                    <a:gd name="T65" fmla="*/ 156 w 156"/>
                    <a:gd name="T66" fmla="*/ 137 h 13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56" h="137">
                      <a:moveTo>
                        <a:pt x="135" y="134"/>
                      </a:moveTo>
                      <a:lnTo>
                        <a:pt x="132" y="137"/>
                      </a:lnTo>
                      <a:lnTo>
                        <a:pt x="156" y="98"/>
                      </a:lnTo>
                      <a:lnTo>
                        <a:pt x="152" y="61"/>
                      </a:lnTo>
                      <a:lnTo>
                        <a:pt x="139" y="40"/>
                      </a:lnTo>
                      <a:lnTo>
                        <a:pt x="127" y="26"/>
                      </a:lnTo>
                      <a:lnTo>
                        <a:pt x="114" y="14"/>
                      </a:lnTo>
                      <a:lnTo>
                        <a:pt x="107" y="5"/>
                      </a:lnTo>
                      <a:lnTo>
                        <a:pt x="102" y="0"/>
                      </a:lnTo>
                      <a:lnTo>
                        <a:pt x="0" y="28"/>
                      </a:lnTo>
                      <a:lnTo>
                        <a:pt x="10" y="52"/>
                      </a:lnTo>
                      <a:lnTo>
                        <a:pt x="24" y="71"/>
                      </a:lnTo>
                      <a:lnTo>
                        <a:pt x="37" y="84"/>
                      </a:lnTo>
                      <a:lnTo>
                        <a:pt x="48" y="94"/>
                      </a:lnTo>
                      <a:lnTo>
                        <a:pt x="54" y="102"/>
                      </a:lnTo>
                      <a:lnTo>
                        <a:pt x="54" y="99"/>
                      </a:lnTo>
                      <a:lnTo>
                        <a:pt x="52" y="78"/>
                      </a:lnTo>
                      <a:lnTo>
                        <a:pt x="67" y="54"/>
                      </a:lnTo>
                      <a:lnTo>
                        <a:pt x="64" y="57"/>
                      </a:lnTo>
                      <a:lnTo>
                        <a:pt x="135" y="1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8" name="Freeform 336"/>
                <p:cNvSpPr>
                  <a:spLocks/>
                </p:cNvSpPr>
                <p:nvPr/>
              </p:nvSpPr>
              <p:spPr bwMode="auto">
                <a:xfrm>
                  <a:off x="3531" y="1102"/>
                  <a:ext cx="47" cy="54"/>
                </a:xfrm>
                <a:custGeom>
                  <a:avLst/>
                  <a:gdLst>
                    <a:gd name="T0" fmla="*/ 0 w 142"/>
                    <a:gd name="T1" fmla="*/ 0 h 164"/>
                    <a:gd name="T2" fmla="*/ 0 w 142"/>
                    <a:gd name="T3" fmla="*/ 0 h 164"/>
                    <a:gd name="T4" fmla="*/ 0 w 142"/>
                    <a:gd name="T5" fmla="*/ 0 h 164"/>
                    <a:gd name="T6" fmla="*/ 0 w 142"/>
                    <a:gd name="T7" fmla="*/ 0 h 164"/>
                    <a:gd name="T8" fmla="*/ 0 w 142"/>
                    <a:gd name="T9" fmla="*/ 0 h 164"/>
                    <a:gd name="T10" fmla="*/ 0 w 142"/>
                    <a:gd name="T11" fmla="*/ 0 h 164"/>
                    <a:gd name="T12" fmla="*/ 0 w 142"/>
                    <a:gd name="T13" fmla="*/ 0 h 164"/>
                    <a:gd name="T14" fmla="*/ 0 w 142"/>
                    <a:gd name="T15" fmla="*/ 0 h 164"/>
                    <a:gd name="T16" fmla="*/ 0 w 142"/>
                    <a:gd name="T17" fmla="*/ 0 h 164"/>
                    <a:gd name="T18" fmla="*/ 0 w 142"/>
                    <a:gd name="T19" fmla="*/ 0 h 164"/>
                    <a:gd name="T20" fmla="*/ 0 w 142"/>
                    <a:gd name="T21" fmla="*/ 0 h 164"/>
                    <a:gd name="T22" fmla="*/ 0 w 142"/>
                    <a:gd name="T23" fmla="*/ 0 h 164"/>
                    <a:gd name="T24" fmla="*/ 0 w 142"/>
                    <a:gd name="T25" fmla="*/ 0 h 164"/>
                    <a:gd name="T26" fmla="*/ 0 w 142"/>
                    <a:gd name="T27" fmla="*/ 0 h 164"/>
                    <a:gd name="T28" fmla="*/ 0 w 142"/>
                    <a:gd name="T29" fmla="*/ 0 h 164"/>
                    <a:gd name="T30" fmla="*/ 0 w 142"/>
                    <a:gd name="T31" fmla="*/ 0 h 164"/>
                    <a:gd name="T32" fmla="*/ 0 w 142"/>
                    <a:gd name="T33" fmla="*/ 0 h 164"/>
                    <a:gd name="T34" fmla="*/ 0 w 142"/>
                    <a:gd name="T35" fmla="*/ 0 h 164"/>
                    <a:gd name="T36" fmla="*/ 0 w 142"/>
                    <a:gd name="T37" fmla="*/ 0 h 164"/>
                    <a:gd name="T38" fmla="*/ 0 w 142"/>
                    <a:gd name="T39" fmla="*/ 0 h 164"/>
                    <a:gd name="T40" fmla="*/ 0 w 142"/>
                    <a:gd name="T41" fmla="*/ 0 h 164"/>
                    <a:gd name="T42" fmla="*/ 0 w 142"/>
                    <a:gd name="T43" fmla="*/ 0 h 164"/>
                    <a:gd name="T44" fmla="*/ 0 w 142"/>
                    <a:gd name="T45" fmla="*/ 0 h 164"/>
                    <a:gd name="T46" fmla="*/ 0 w 142"/>
                    <a:gd name="T47" fmla="*/ 0 h 16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42"/>
                    <a:gd name="T73" fmla="*/ 0 h 164"/>
                    <a:gd name="T74" fmla="*/ 142 w 142"/>
                    <a:gd name="T75" fmla="*/ 164 h 164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42" h="164">
                      <a:moveTo>
                        <a:pt x="112" y="164"/>
                      </a:moveTo>
                      <a:lnTo>
                        <a:pt x="112" y="143"/>
                      </a:lnTo>
                      <a:lnTo>
                        <a:pt x="109" y="126"/>
                      </a:lnTo>
                      <a:lnTo>
                        <a:pt x="109" y="117"/>
                      </a:lnTo>
                      <a:lnTo>
                        <a:pt x="109" y="110"/>
                      </a:lnTo>
                      <a:lnTo>
                        <a:pt x="108" y="111"/>
                      </a:lnTo>
                      <a:lnTo>
                        <a:pt x="110" y="109"/>
                      </a:lnTo>
                      <a:lnTo>
                        <a:pt x="116" y="101"/>
                      </a:lnTo>
                      <a:lnTo>
                        <a:pt x="125" y="91"/>
                      </a:lnTo>
                      <a:lnTo>
                        <a:pt x="142" y="77"/>
                      </a:lnTo>
                      <a:lnTo>
                        <a:pt x="71" y="0"/>
                      </a:lnTo>
                      <a:lnTo>
                        <a:pt x="52" y="16"/>
                      </a:lnTo>
                      <a:lnTo>
                        <a:pt x="35" y="34"/>
                      </a:lnTo>
                      <a:lnTo>
                        <a:pt x="22" y="51"/>
                      </a:lnTo>
                      <a:lnTo>
                        <a:pt x="10" y="71"/>
                      </a:lnTo>
                      <a:lnTo>
                        <a:pt x="2" y="96"/>
                      </a:lnTo>
                      <a:lnTo>
                        <a:pt x="0" y="117"/>
                      </a:lnTo>
                      <a:lnTo>
                        <a:pt x="2" y="140"/>
                      </a:lnTo>
                      <a:lnTo>
                        <a:pt x="8" y="163"/>
                      </a:lnTo>
                      <a:lnTo>
                        <a:pt x="8" y="142"/>
                      </a:lnTo>
                      <a:lnTo>
                        <a:pt x="112" y="164"/>
                      </a:lnTo>
                      <a:lnTo>
                        <a:pt x="115" y="153"/>
                      </a:lnTo>
                      <a:lnTo>
                        <a:pt x="112" y="143"/>
                      </a:lnTo>
                      <a:lnTo>
                        <a:pt x="112" y="1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9" name="Freeform 337"/>
                <p:cNvSpPr>
                  <a:spLocks/>
                </p:cNvSpPr>
                <p:nvPr/>
              </p:nvSpPr>
              <p:spPr bwMode="auto">
                <a:xfrm>
                  <a:off x="3530" y="1149"/>
                  <a:ext cx="38" cy="42"/>
                </a:xfrm>
                <a:custGeom>
                  <a:avLst/>
                  <a:gdLst>
                    <a:gd name="T0" fmla="*/ 0 w 115"/>
                    <a:gd name="T1" fmla="*/ 0 h 126"/>
                    <a:gd name="T2" fmla="*/ 0 w 115"/>
                    <a:gd name="T3" fmla="*/ 0 h 126"/>
                    <a:gd name="T4" fmla="*/ 0 w 115"/>
                    <a:gd name="T5" fmla="*/ 0 h 126"/>
                    <a:gd name="T6" fmla="*/ 0 w 115"/>
                    <a:gd name="T7" fmla="*/ 0 h 126"/>
                    <a:gd name="T8" fmla="*/ 0 w 115"/>
                    <a:gd name="T9" fmla="*/ 0 h 126"/>
                    <a:gd name="T10" fmla="*/ 0 w 115"/>
                    <a:gd name="T11" fmla="*/ 0 h 126"/>
                    <a:gd name="T12" fmla="*/ 0 w 115"/>
                    <a:gd name="T13" fmla="*/ 0 h 126"/>
                    <a:gd name="T14" fmla="*/ 0 w 115"/>
                    <a:gd name="T15" fmla="*/ 0 h 126"/>
                    <a:gd name="T16" fmla="*/ 0 w 115"/>
                    <a:gd name="T17" fmla="*/ 0 h 126"/>
                    <a:gd name="T18" fmla="*/ 0 w 115"/>
                    <a:gd name="T19" fmla="*/ 0 h 126"/>
                    <a:gd name="T20" fmla="*/ 0 w 115"/>
                    <a:gd name="T21" fmla="*/ 0 h 126"/>
                    <a:gd name="T22" fmla="*/ 0 w 115"/>
                    <a:gd name="T23" fmla="*/ 0 h 126"/>
                    <a:gd name="T24" fmla="*/ 0 w 115"/>
                    <a:gd name="T25" fmla="*/ 0 h 126"/>
                    <a:gd name="T26" fmla="*/ 0 w 115"/>
                    <a:gd name="T27" fmla="*/ 0 h 126"/>
                    <a:gd name="T28" fmla="*/ 0 w 115"/>
                    <a:gd name="T29" fmla="*/ 0 h 126"/>
                    <a:gd name="T30" fmla="*/ 0 w 115"/>
                    <a:gd name="T31" fmla="*/ 0 h 12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5"/>
                    <a:gd name="T49" fmla="*/ 0 h 126"/>
                    <a:gd name="T50" fmla="*/ 115 w 115"/>
                    <a:gd name="T51" fmla="*/ 126 h 12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5" h="126">
                      <a:moveTo>
                        <a:pt x="108" y="67"/>
                      </a:moveTo>
                      <a:lnTo>
                        <a:pt x="54" y="21"/>
                      </a:lnTo>
                      <a:lnTo>
                        <a:pt x="107" y="67"/>
                      </a:lnTo>
                      <a:lnTo>
                        <a:pt x="110" y="51"/>
                      </a:lnTo>
                      <a:lnTo>
                        <a:pt x="113" y="30"/>
                      </a:lnTo>
                      <a:lnTo>
                        <a:pt x="115" y="22"/>
                      </a:lnTo>
                      <a:lnTo>
                        <a:pt x="11" y="0"/>
                      </a:lnTo>
                      <a:lnTo>
                        <a:pt x="9" y="12"/>
                      </a:lnTo>
                      <a:lnTo>
                        <a:pt x="3" y="34"/>
                      </a:lnTo>
                      <a:lnTo>
                        <a:pt x="0" y="61"/>
                      </a:lnTo>
                      <a:lnTo>
                        <a:pt x="54" y="126"/>
                      </a:lnTo>
                      <a:lnTo>
                        <a:pt x="1" y="81"/>
                      </a:lnTo>
                      <a:lnTo>
                        <a:pt x="108" y="67"/>
                      </a:lnTo>
                      <a:lnTo>
                        <a:pt x="100" y="22"/>
                      </a:lnTo>
                      <a:lnTo>
                        <a:pt x="54" y="21"/>
                      </a:lnTo>
                      <a:lnTo>
                        <a:pt x="108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0" name="Freeform 338"/>
                <p:cNvSpPr>
                  <a:spLocks/>
                </p:cNvSpPr>
                <p:nvPr/>
              </p:nvSpPr>
              <p:spPr bwMode="auto">
                <a:xfrm>
                  <a:off x="3527" y="1171"/>
                  <a:ext cx="39" cy="42"/>
                </a:xfrm>
                <a:custGeom>
                  <a:avLst/>
                  <a:gdLst>
                    <a:gd name="T0" fmla="*/ 0 w 116"/>
                    <a:gd name="T1" fmla="*/ 0 h 125"/>
                    <a:gd name="T2" fmla="*/ 0 w 116"/>
                    <a:gd name="T3" fmla="*/ 0 h 125"/>
                    <a:gd name="T4" fmla="*/ 0 w 116"/>
                    <a:gd name="T5" fmla="*/ 0 h 125"/>
                    <a:gd name="T6" fmla="*/ 0 w 116"/>
                    <a:gd name="T7" fmla="*/ 0 h 125"/>
                    <a:gd name="T8" fmla="*/ 0 w 116"/>
                    <a:gd name="T9" fmla="*/ 0 h 125"/>
                    <a:gd name="T10" fmla="*/ 0 w 116"/>
                    <a:gd name="T11" fmla="*/ 0 h 125"/>
                    <a:gd name="T12" fmla="*/ 0 w 116"/>
                    <a:gd name="T13" fmla="*/ 0 h 125"/>
                    <a:gd name="T14" fmla="*/ 0 w 116"/>
                    <a:gd name="T15" fmla="*/ 0 h 125"/>
                    <a:gd name="T16" fmla="*/ 0 w 116"/>
                    <a:gd name="T17" fmla="*/ 0 h 125"/>
                    <a:gd name="T18" fmla="*/ 0 w 116"/>
                    <a:gd name="T19" fmla="*/ 0 h 125"/>
                    <a:gd name="T20" fmla="*/ 0 w 116"/>
                    <a:gd name="T21" fmla="*/ 0 h 125"/>
                    <a:gd name="T22" fmla="*/ 0 w 116"/>
                    <a:gd name="T23" fmla="*/ 0 h 125"/>
                    <a:gd name="T24" fmla="*/ 0 w 116"/>
                    <a:gd name="T25" fmla="*/ 0 h 1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6"/>
                    <a:gd name="T40" fmla="*/ 0 h 125"/>
                    <a:gd name="T41" fmla="*/ 116 w 116"/>
                    <a:gd name="T42" fmla="*/ 125 h 1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6" h="125">
                      <a:moveTo>
                        <a:pt x="104" y="84"/>
                      </a:moveTo>
                      <a:lnTo>
                        <a:pt x="104" y="82"/>
                      </a:lnTo>
                      <a:lnTo>
                        <a:pt x="106" y="87"/>
                      </a:lnTo>
                      <a:lnTo>
                        <a:pt x="109" y="73"/>
                      </a:lnTo>
                      <a:lnTo>
                        <a:pt x="116" y="42"/>
                      </a:lnTo>
                      <a:lnTo>
                        <a:pt x="116" y="0"/>
                      </a:lnTo>
                      <a:lnTo>
                        <a:pt x="9" y="14"/>
                      </a:lnTo>
                      <a:lnTo>
                        <a:pt x="9" y="34"/>
                      </a:lnTo>
                      <a:lnTo>
                        <a:pt x="5" y="55"/>
                      </a:lnTo>
                      <a:lnTo>
                        <a:pt x="0" y="83"/>
                      </a:lnTo>
                      <a:lnTo>
                        <a:pt x="6" y="125"/>
                      </a:lnTo>
                      <a:lnTo>
                        <a:pt x="6" y="123"/>
                      </a:lnTo>
                      <a:lnTo>
                        <a:pt x="104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1" name="Freeform 339"/>
                <p:cNvSpPr>
                  <a:spLocks/>
                </p:cNvSpPr>
                <p:nvPr/>
              </p:nvSpPr>
              <p:spPr bwMode="auto">
                <a:xfrm>
                  <a:off x="3529" y="1199"/>
                  <a:ext cx="59" cy="59"/>
                </a:xfrm>
                <a:custGeom>
                  <a:avLst/>
                  <a:gdLst>
                    <a:gd name="T0" fmla="*/ 0 w 177"/>
                    <a:gd name="T1" fmla="*/ 0 h 176"/>
                    <a:gd name="T2" fmla="*/ 0 w 177"/>
                    <a:gd name="T3" fmla="*/ 0 h 176"/>
                    <a:gd name="T4" fmla="*/ 0 w 177"/>
                    <a:gd name="T5" fmla="*/ 0 h 176"/>
                    <a:gd name="T6" fmla="*/ 0 w 177"/>
                    <a:gd name="T7" fmla="*/ 0 h 176"/>
                    <a:gd name="T8" fmla="*/ 0 w 177"/>
                    <a:gd name="T9" fmla="*/ 0 h 176"/>
                    <a:gd name="T10" fmla="*/ 0 w 177"/>
                    <a:gd name="T11" fmla="*/ 0 h 176"/>
                    <a:gd name="T12" fmla="*/ 0 w 177"/>
                    <a:gd name="T13" fmla="*/ 0 h 176"/>
                    <a:gd name="T14" fmla="*/ 0 w 177"/>
                    <a:gd name="T15" fmla="*/ 0 h 176"/>
                    <a:gd name="T16" fmla="*/ 0 w 177"/>
                    <a:gd name="T17" fmla="*/ 0 h 176"/>
                    <a:gd name="T18" fmla="*/ 0 w 177"/>
                    <a:gd name="T19" fmla="*/ 0 h 176"/>
                    <a:gd name="T20" fmla="*/ 0 w 177"/>
                    <a:gd name="T21" fmla="*/ 0 h 176"/>
                    <a:gd name="T22" fmla="*/ 0 w 177"/>
                    <a:gd name="T23" fmla="*/ 0 h 176"/>
                    <a:gd name="T24" fmla="*/ 0 w 177"/>
                    <a:gd name="T25" fmla="*/ 0 h 176"/>
                    <a:gd name="T26" fmla="*/ 0 w 177"/>
                    <a:gd name="T27" fmla="*/ 0 h 176"/>
                    <a:gd name="T28" fmla="*/ 0 w 177"/>
                    <a:gd name="T29" fmla="*/ 0 h 176"/>
                    <a:gd name="T30" fmla="*/ 0 w 177"/>
                    <a:gd name="T31" fmla="*/ 0 h 176"/>
                    <a:gd name="T32" fmla="*/ 0 w 177"/>
                    <a:gd name="T33" fmla="*/ 0 h 176"/>
                    <a:gd name="T34" fmla="*/ 0 w 177"/>
                    <a:gd name="T35" fmla="*/ 0 h 176"/>
                    <a:gd name="T36" fmla="*/ 0 w 177"/>
                    <a:gd name="T37" fmla="*/ 0 h 176"/>
                    <a:gd name="T38" fmla="*/ 0 w 177"/>
                    <a:gd name="T39" fmla="*/ 0 h 176"/>
                    <a:gd name="T40" fmla="*/ 0 w 177"/>
                    <a:gd name="T41" fmla="*/ 0 h 176"/>
                    <a:gd name="T42" fmla="*/ 0 w 177"/>
                    <a:gd name="T43" fmla="*/ 0 h 176"/>
                    <a:gd name="T44" fmla="*/ 0 w 177"/>
                    <a:gd name="T45" fmla="*/ 0 h 176"/>
                    <a:gd name="T46" fmla="*/ 0 w 177"/>
                    <a:gd name="T47" fmla="*/ 0 h 17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77"/>
                    <a:gd name="T73" fmla="*/ 0 h 176"/>
                    <a:gd name="T74" fmla="*/ 177 w 177"/>
                    <a:gd name="T75" fmla="*/ 176 h 17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77" h="176">
                      <a:moveTo>
                        <a:pt x="177" y="127"/>
                      </a:moveTo>
                      <a:lnTo>
                        <a:pt x="143" y="79"/>
                      </a:lnTo>
                      <a:lnTo>
                        <a:pt x="139" y="78"/>
                      </a:lnTo>
                      <a:lnTo>
                        <a:pt x="135" y="73"/>
                      </a:lnTo>
                      <a:lnTo>
                        <a:pt x="127" y="64"/>
                      </a:lnTo>
                      <a:lnTo>
                        <a:pt x="122" y="55"/>
                      </a:lnTo>
                      <a:lnTo>
                        <a:pt x="116" y="41"/>
                      </a:lnTo>
                      <a:lnTo>
                        <a:pt x="110" y="28"/>
                      </a:lnTo>
                      <a:lnTo>
                        <a:pt x="104" y="15"/>
                      </a:lnTo>
                      <a:lnTo>
                        <a:pt x="98" y="0"/>
                      </a:lnTo>
                      <a:lnTo>
                        <a:pt x="0" y="39"/>
                      </a:lnTo>
                      <a:lnTo>
                        <a:pt x="4" y="49"/>
                      </a:lnTo>
                      <a:lnTo>
                        <a:pt x="9" y="66"/>
                      </a:lnTo>
                      <a:lnTo>
                        <a:pt x="18" y="83"/>
                      </a:lnTo>
                      <a:lnTo>
                        <a:pt x="26" y="101"/>
                      </a:lnTo>
                      <a:lnTo>
                        <a:pt x="40" y="122"/>
                      </a:lnTo>
                      <a:lnTo>
                        <a:pt x="55" y="142"/>
                      </a:lnTo>
                      <a:lnTo>
                        <a:pt x="76" y="161"/>
                      </a:lnTo>
                      <a:lnTo>
                        <a:pt x="103" y="176"/>
                      </a:lnTo>
                      <a:lnTo>
                        <a:pt x="69" y="127"/>
                      </a:lnTo>
                      <a:lnTo>
                        <a:pt x="177" y="127"/>
                      </a:lnTo>
                      <a:lnTo>
                        <a:pt x="177" y="93"/>
                      </a:lnTo>
                      <a:lnTo>
                        <a:pt x="143" y="79"/>
                      </a:lnTo>
                      <a:lnTo>
                        <a:pt x="177" y="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2" name="Freeform 340"/>
                <p:cNvSpPr>
                  <a:spLocks/>
                </p:cNvSpPr>
                <p:nvPr/>
              </p:nvSpPr>
              <p:spPr bwMode="auto">
                <a:xfrm>
                  <a:off x="3552" y="1235"/>
                  <a:ext cx="52" cy="70"/>
                </a:xfrm>
                <a:custGeom>
                  <a:avLst/>
                  <a:gdLst>
                    <a:gd name="T0" fmla="*/ 0 w 155"/>
                    <a:gd name="T1" fmla="*/ 0 h 212"/>
                    <a:gd name="T2" fmla="*/ 0 w 155"/>
                    <a:gd name="T3" fmla="*/ 0 h 212"/>
                    <a:gd name="T4" fmla="*/ 0 w 155"/>
                    <a:gd name="T5" fmla="*/ 0 h 212"/>
                    <a:gd name="T6" fmla="*/ 0 w 155"/>
                    <a:gd name="T7" fmla="*/ 0 h 212"/>
                    <a:gd name="T8" fmla="*/ 0 w 155"/>
                    <a:gd name="T9" fmla="*/ 0 h 212"/>
                    <a:gd name="T10" fmla="*/ 0 w 155"/>
                    <a:gd name="T11" fmla="*/ 0 h 212"/>
                    <a:gd name="T12" fmla="*/ 0 w 155"/>
                    <a:gd name="T13" fmla="*/ 0 h 212"/>
                    <a:gd name="T14" fmla="*/ 0 w 155"/>
                    <a:gd name="T15" fmla="*/ 0 h 212"/>
                    <a:gd name="T16" fmla="*/ 0 w 155"/>
                    <a:gd name="T17" fmla="*/ 0 h 212"/>
                    <a:gd name="T18" fmla="*/ 0 w 155"/>
                    <a:gd name="T19" fmla="*/ 0 h 212"/>
                    <a:gd name="T20" fmla="*/ 0 w 155"/>
                    <a:gd name="T21" fmla="*/ 0 h 212"/>
                    <a:gd name="T22" fmla="*/ 0 w 155"/>
                    <a:gd name="T23" fmla="*/ 0 h 212"/>
                    <a:gd name="T24" fmla="*/ 0 w 155"/>
                    <a:gd name="T25" fmla="*/ 0 h 212"/>
                    <a:gd name="T26" fmla="*/ 0 w 155"/>
                    <a:gd name="T27" fmla="*/ 0 h 212"/>
                    <a:gd name="T28" fmla="*/ 0 w 155"/>
                    <a:gd name="T29" fmla="*/ 0 h 212"/>
                    <a:gd name="T30" fmla="*/ 0 w 155"/>
                    <a:gd name="T31" fmla="*/ 0 h 21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5"/>
                    <a:gd name="T49" fmla="*/ 0 h 212"/>
                    <a:gd name="T50" fmla="*/ 155 w 155"/>
                    <a:gd name="T51" fmla="*/ 212 h 21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5" h="212">
                      <a:moveTo>
                        <a:pt x="17" y="71"/>
                      </a:moveTo>
                      <a:lnTo>
                        <a:pt x="107" y="23"/>
                      </a:lnTo>
                      <a:lnTo>
                        <a:pt x="107" y="24"/>
                      </a:lnTo>
                      <a:lnTo>
                        <a:pt x="108" y="29"/>
                      </a:lnTo>
                      <a:lnTo>
                        <a:pt x="108" y="25"/>
                      </a:lnTo>
                      <a:lnTo>
                        <a:pt x="108" y="21"/>
                      </a:lnTo>
                      <a:lnTo>
                        <a:pt x="0" y="21"/>
                      </a:lnTo>
                      <a:lnTo>
                        <a:pt x="0" y="25"/>
                      </a:lnTo>
                      <a:lnTo>
                        <a:pt x="0" y="29"/>
                      </a:lnTo>
                      <a:lnTo>
                        <a:pt x="1" y="41"/>
                      </a:lnTo>
                      <a:lnTo>
                        <a:pt x="3" y="48"/>
                      </a:lnTo>
                      <a:lnTo>
                        <a:pt x="94" y="0"/>
                      </a:lnTo>
                      <a:lnTo>
                        <a:pt x="17" y="71"/>
                      </a:lnTo>
                      <a:lnTo>
                        <a:pt x="155" y="212"/>
                      </a:lnTo>
                      <a:lnTo>
                        <a:pt x="107" y="23"/>
                      </a:lnTo>
                      <a:lnTo>
                        <a:pt x="17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3" name="Freeform 341"/>
                <p:cNvSpPr>
                  <a:spLocks/>
                </p:cNvSpPr>
                <p:nvPr/>
              </p:nvSpPr>
              <p:spPr bwMode="auto">
                <a:xfrm>
                  <a:off x="3536" y="1186"/>
                  <a:ext cx="48" cy="72"/>
                </a:xfrm>
                <a:custGeom>
                  <a:avLst/>
                  <a:gdLst>
                    <a:gd name="T0" fmla="*/ 0 w 144"/>
                    <a:gd name="T1" fmla="*/ 0 h 218"/>
                    <a:gd name="T2" fmla="*/ 0 w 144"/>
                    <a:gd name="T3" fmla="*/ 0 h 218"/>
                    <a:gd name="T4" fmla="*/ 0 w 144"/>
                    <a:gd name="T5" fmla="*/ 0 h 218"/>
                    <a:gd name="T6" fmla="*/ 0 w 144"/>
                    <a:gd name="T7" fmla="*/ 0 h 218"/>
                    <a:gd name="T8" fmla="*/ 0 w 144"/>
                    <a:gd name="T9" fmla="*/ 0 h 218"/>
                    <a:gd name="T10" fmla="*/ 0 w 144"/>
                    <a:gd name="T11" fmla="*/ 0 h 218"/>
                    <a:gd name="T12" fmla="*/ 0 w 144"/>
                    <a:gd name="T13" fmla="*/ 0 h 218"/>
                    <a:gd name="T14" fmla="*/ 0 w 144"/>
                    <a:gd name="T15" fmla="*/ 0 h 218"/>
                    <a:gd name="T16" fmla="*/ 0 w 144"/>
                    <a:gd name="T17" fmla="*/ 0 h 218"/>
                    <a:gd name="T18" fmla="*/ 0 w 144"/>
                    <a:gd name="T19" fmla="*/ 0 h 2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4"/>
                    <a:gd name="T31" fmla="*/ 0 h 218"/>
                    <a:gd name="T32" fmla="*/ 144 w 144"/>
                    <a:gd name="T33" fmla="*/ 218 h 2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4" h="218">
                      <a:moveTo>
                        <a:pt x="140" y="155"/>
                      </a:moveTo>
                      <a:lnTo>
                        <a:pt x="49" y="200"/>
                      </a:lnTo>
                      <a:lnTo>
                        <a:pt x="67" y="218"/>
                      </a:lnTo>
                      <a:lnTo>
                        <a:pt x="144" y="147"/>
                      </a:lnTo>
                      <a:lnTo>
                        <a:pt x="126" y="129"/>
                      </a:lnTo>
                      <a:lnTo>
                        <a:pt x="35" y="173"/>
                      </a:lnTo>
                      <a:lnTo>
                        <a:pt x="126" y="129"/>
                      </a:lnTo>
                      <a:lnTo>
                        <a:pt x="0" y="0"/>
                      </a:lnTo>
                      <a:lnTo>
                        <a:pt x="35" y="173"/>
                      </a:lnTo>
                      <a:lnTo>
                        <a:pt x="140" y="1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4" name="Freeform 342"/>
                <p:cNvSpPr>
                  <a:spLocks/>
                </p:cNvSpPr>
                <p:nvPr/>
              </p:nvSpPr>
              <p:spPr bwMode="auto">
                <a:xfrm>
                  <a:off x="3647" y="1283"/>
                  <a:ext cx="233" cy="448"/>
                </a:xfrm>
                <a:custGeom>
                  <a:avLst/>
                  <a:gdLst>
                    <a:gd name="T0" fmla="*/ 0 w 699"/>
                    <a:gd name="T1" fmla="*/ 0 h 1344"/>
                    <a:gd name="T2" fmla="*/ 0 w 699"/>
                    <a:gd name="T3" fmla="*/ 0 h 1344"/>
                    <a:gd name="T4" fmla="*/ 0 w 699"/>
                    <a:gd name="T5" fmla="*/ 0 h 1344"/>
                    <a:gd name="T6" fmla="*/ 0 w 699"/>
                    <a:gd name="T7" fmla="*/ 0 h 1344"/>
                    <a:gd name="T8" fmla="*/ 0 w 699"/>
                    <a:gd name="T9" fmla="*/ 0 h 1344"/>
                    <a:gd name="T10" fmla="*/ 0 w 699"/>
                    <a:gd name="T11" fmla="*/ 0 h 1344"/>
                    <a:gd name="T12" fmla="*/ 0 w 699"/>
                    <a:gd name="T13" fmla="*/ 0 h 1344"/>
                    <a:gd name="T14" fmla="*/ 0 w 699"/>
                    <a:gd name="T15" fmla="*/ 0 h 1344"/>
                    <a:gd name="T16" fmla="*/ 0 w 699"/>
                    <a:gd name="T17" fmla="*/ 0 h 1344"/>
                    <a:gd name="T18" fmla="*/ 0 w 699"/>
                    <a:gd name="T19" fmla="*/ 0 h 13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99"/>
                    <a:gd name="T31" fmla="*/ 0 h 1344"/>
                    <a:gd name="T32" fmla="*/ 699 w 699"/>
                    <a:gd name="T33" fmla="*/ 1344 h 13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99" h="1344">
                      <a:moveTo>
                        <a:pt x="602" y="87"/>
                      </a:moveTo>
                      <a:lnTo>
                        <a:pt x="583" y="24"/>
                      </a:lnTo>
                      <a:lnTo>
                        <a:pt x="0" y="1304"/>
                      </a:lnTo>
                      <a:lnTo>
                        <a:pt x="98" y="1344"/>
                      </a:lnTo>
                      <a:lnTo>
                        <a:pt x="681" y="64"/>
                      </a:lnTo>
                      <a:lnTo>
                        <a:pt x="661" y="0"/>
                      </a:lnTo>
                      <a:lnTo>
                        <a:pt x="681" y="64"/>
                      </a:lnTo>
                      <a:lnTo>
                        <a:pt x="699" y="26"/>
                      </a:lnTo>
                      <a:lnTo>
                        <a:pt x="661" y="0"/>
                      </a:lnTo>
                      <a:lnTo>
                        <a:pt x="602" y="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5" name="Freeform 343"/>
                <p:cNvSpPr>
                  <a:spLocks/>
                </p:cNvSpPr>
                <p:nvPr/>
              </p:nvSpPr>
              <p:spPr bwMode="auto">
                <a:xfrm>
                  <a:off x="3761" y="1256"/>
                  <a:ext cx="107" cy="57"/>
                </a:xfrm>
                <a:custGeom>
                  <a:avLst/>
                  <a:gdLst>
                    <a:gd name="T0" fmla="*/ 0 w 319"/>
                    <a:gd name="T1" fmla="*/ 0 h 170"/>
                    <a:gd name="T2" fmla="*/ 0 w 319"/>
                    <a:gd name="T3" fmla="*/ 0 h 170"/>
                    <a:gd name="T4" fmla="*/ 0 w 319"/>
                    <a:gd name="T5" fmla="*/ 0 h 170"/>
                    <a:gd name="T6" fmla="*/ 0 w 319"/>
                    <a:gd name="T7" fmla="*/ 0 h 170"/>
                    <a:gd name="T8" fmla="*/ 0 w 319"/>
                    <a:gd name="T9" fmla="*/ 0 h 170"/>
                    <a:gd name="T10" fmla="*/ 0 w 319"/>
                    <a:gd name="T11" fmla="*/ 0 h 170"/>
                    <a:gd name="T12" fmla="*/ 0 w 319"/>
                    <a:gd name="T13" fmla="*/ 0 h 170"/>
                    <a:gd name="T14" fmla="*/ 0 w 319"/>
                    <a:gd name="T15" fmla="*/ 0 h 170"/>
                    <a:gd name="T16" fmla="*/ 0 w 319"/>
                    <a:gd name="T17" fmla="*/ 0 h 170"/>
                    <a:gd name="T18" fmla="*/ 0 w 319"/>
                    <a:gd name="T19" fmla="*/ 0 h 1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19"/>
                    <a:gd name="T31" fmla="*/ 0 h 170"/>
                    <a:gd name="T32" fmla="*/ 319 w 319"/>
                    <a:gd name="T33" fmla="*/ 170 h 1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19" h="170">
                      <a:moveTo>
                        <a:pt x="296" y="69"/>
                      </a:moveTo>
                      <a:lnTo>
                        <a:pt x="254" y="163"/>
                      </a:lnTo>
                      <a:lnTo>
                        <a:pt x="260" y="167"/>
                      </a:lnTo>
                      <a:lnTo>
                        <a:pt x="319" y="80"/>
                      </a:lnTo>
                      <a:lnTo>
                        <a:pt x="312" y="76"/>
                      </a:lnTo>
                      <a:lnTo>
                        <a:pt x="271" y="170"/>
                      </a:lnTo>
                      <a:lnTo>
                        <a:pt x="296" y="69"/>
                      </a:lnTo>
                      <a:lnTo>
                        <a:pt x="0" y="0"/>
                      </a:lnTo>
                      <a:lnTo>
                        <a:pt x="254" y="163"/>
                      </a:lnTo>
                      <a:lnTo>
                        <a:pt x="296" y="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6" name="Freeform 344"/>
                <p:cNvSpPr>
                  <a:spLocks/>
                </p:cNvSpPr>
                <p:nvPr/>
              </p:nvSpPr>
              <p:spPr bwMode="auto">
                <a:xfrm>
                  <a:off x="3852" y="1279"/>
                  <a:ext cx="21" cy="37"/>
                </a:xfrm>
                <a:custGeom>
                  <a:avLst/>
                  <a:gdLst>
                    <a:gd name="T0" fmla="*/ 0 w 65"/>
                    <a:gd name="T1" fmla="*/ 0 h 111"/>
                    <a:gd name="T2" fmla="*/ 0 w 65"/>
                    <a:gd name="T3" fmla="*/ 0 h 111"/>
                    <a:gd name="T4" fmla="*/ 0 w 65"/>
                    <a:gd name="T5" fmla="*/ 0 h 111"/>
                    <a:gd name="T6" fmla="*/ 0 w 65"/>
                    <a:gd name="T7" fmla="*/ 0 h 111"/>
                    <a:gd name="T8" fmla="*/ 0 w 65"/>
                    <a:gd name="T9" fmla="*/ 0 h 111"/>
                    <a:gd name="T10" fmla="*/ 0 w 65"/>
                    <a:gd name="T11" fmla="*/ 0 h 111"/>
                    <a:gd name="T12" fmla="*/ 0 w 65"/>
                    <a:gd name="T13" fmla="*/ 0 h 111"/>
                    <a:gd name="T14" fmla="*/ 0 w 65"/>
                    <a:gd name="T15" fmla="*/ 0 h 111"/>
                    <a:gd name="T16" fmla="*/ 0 w 65"/>
                    <a:gd name="T17" fmla="*/ 0 h 111"/>
                    <a:gd name="T18" fmla="*/ 0 w 65"/>
                    <a:gd name="T19" fmla="*/ 0 h 111"/>
                    <a:gd name="T20" fmla="*/ 0 w 65"/>
                    <a:gd name="T21" fmla="*/ 0 h 111"/>
                    <a:gd name="T22" fmla="*/ 0 w 65"/>
                    <a:gd name="T23" fmla="*/ 0 h 111"/>
                    <a:gd name="T24" fmla="*/ 0 w 65"/>
                    <a:gd name="T25" fmla="*/ 0 h 111"/>
                    <a:gd name="T26" fmla="*/ 0 w 65"/>
                    <a:gd name="T27" fmla="*/ 0 h 111"/>
                    <a:gd name="T28" fmla="*/ 0 w 65"/>
                    <a:gd name="T29" fmla="*/ 0 h 111"/>
                    <a:gd name="T30" fmla="*/ 0 w 65"/>
                    <a:gd name="T31" fmla="*/ 0 h 11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5"/>
                    <a:gd name="T49" fmla="*/ 0 h 111"/>
                    <a:gd name="T50" fmla="*/ 65 w 65"/>
                    <a:gd name="T51" fmla="*/ 111 h 11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5" h="111">
                      <a:moveTo>
                        <a:pt x="13" y="11"/>
                      </a:moveTo>
                      <a:lnTo>
                        <a:pt x="50" y="6"/>
                      </a:lnTo>
                      <a:lnTo>
                        <a:pt x="52" y="6"/>
                      </a:lnTo>
                      <a:lnTo>
                        <a:pt x="44" y="4"/>
                      </a:lnTo>
                      <a:lnTo>
                        <a:pt x="34" y="3"/>
                      </a:lnTo>
                      <a:lnTo>
                        <a:pt x="25" y="0"/>
                      </a:lnTo>
                      <a:lnTo>
                        <a:pt x="0" y="101"/>
                      </a:lnTo>
                      <a:lnTo>
                        <a:pt x="13" y="104"/>
                      </a:lnTo>
                      <a:lnTo>
                        <a:pt x="21" y="105"/>
                      </a:lnTo>
                      <a:lnTo>
                        <a:pt x="23" y="107"/>
                      </a:lnTo>
                      <a:lnTo>
                        <a:pt x="29" y="107"/>
                      </a:lnTo>
                      <a:lnTo>
                        <a:pt x="65" y="102"/>
                      </a:lnTo>
                      <a:lnTo>
                        <a:pt x="29" y="107"/>
                      </a:lnTo>
                      <a:lnTo>
                        <a:pt x="48" y="111"/>
                      </a:lnTo>
                      <a:lnTo>
                        <a:pt x="65" y="102"/>
                      </a:lnTo>
                      <a:lnTo>
                        <a:pt x="13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7" name="Freeform 345"/>
                <p:cNvSpPr>
                  <a:spLocks/>
                </p:cNvSpPr>
                <p:nvPr/>
              </p:nvSpPr>
              <p:spPr bwMode="auto">
                <a:xfrm>
                  <a:off x="3856" y="1205"/>
                  <a:ext cx="46" cy="108"/>
                </a:xfrm>
                <a:custGeom>
                  <a:avLst/>
                  <a:gdLst>
                    <a:gd name="T0" fmla="*/ 0 w 138"/>
                    <a:gd name="T1" fmla="*/ 0 h 324"/>
                    <a:gd name="T2" fmla="*/ 0 w 138"/>
                    <a:gd name="T3" fmla="*/ 0 h 324"/>
                    <a:gd name="T4" fmla="*/ 0 w 138"/>
                    <a:gd name="T5" fmla="*/ 0 h 324"/>
                    <a:gd name="T6" fmla="*/ 0 w 138"/>
                    <a:gd name="T7" fmla="*/ 0 h 324"/>
                    <a:gd name="T8" fmla="*/ 0 w 138"/>
                    <a:gd name="T9" fmla="*/ 0 h 324"/>
                    <a:gd name="T10" fmla="*/ 0 w 138"/>
                    <a:gd name="T11" fmla="*/ 0 h 324"/>
                    <a:gd name="T12" fmla="*/ 0 w 138"/>
                    <a:gd name="T13" fmla="*/ 0 h 324"/>
                    <a:gd name="T14" fmla="*/ 0 w 138"/>
                    <a:gd name="T15" fmla="*/ 0 h 324"/>
                    <a:gd name="T16" fmla="*/ 0 w 138"/>
                    <a:gd name="T17" fmla="*/ 0 h 324"/>
                    <a:gd name="T18" fmla="*/ 0 w 138"/>
                    <a:gd name="T19" fmla="*/ 0 h 324"/>
                    <a:gd name="T20" fmla="*/ 0 w 138"/>
                    <a:gd name="T21" fmla="*/ 0 h 324"/>
                    <a:gd name="T22" fmla="*/ 0 w 138"/>
                    <a:gd name="T23" fmla="*/ 0 h 324"/>
                    <a:gd name="T24" fmla="*/ 0 w 138"/>
                    <a:gd name="T25" fmla="*/ 0 h 324"/>
                    <a:gd name="T26" fmla="*/ 0 w 138"/>
                    <a:gd name="T27" fmla="*/ 0 h 324"/>
                    <a:gd name="T28" fmla="*/ 0 w 138"/>
                    <a:gd name="T29" fmla="*/ 0 h 324"/>
                    <a:gd name="T30" fmla="*/ 0 w 138"/>
                    <a:gd name="T31" fmla="*/ 0 h 324"/>
                    <a:gd name="T32" fmla="*/ 0 w 138"/>
                    <a:gd name="T33" fmla="*/ 0 h 324"/>
                    <a:gd name="T34" fmla="*/ 0 w 138"/>
                    <a:gd name="T35" fmla="*/ 0 h 324"/>
                    <a:gd name="T36" fmla="*/ 0 w 138"/>
                    <a:gd name="T37" fmla="*/ 0 h 324"/>
                    <a:gd name="T38" fmla="*/ 0 w 138"/>
                    <a:gd name="T39" fmla="*/ 0 h 324"/>
                    <a:gd name="T40" fmla="*/ 0 w 138"/>
                    <a:gd name="T41" fmla="*/ 0 h 32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8"/>
                    <a:gd name="T64" fmla="*/ 0 h 324"/>
                    <a:gd name="T65" fmla="*/ 138 w 138"/>
                    <a:gd name="T66" fmla="*/ 324 h 32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8" h="324">
                      <a:moveTo>
                        <a:pt x="108" y="0"/>
                      </a:moveTo>
                      <a:lnTo>
                        <a:pt x="109" y="0"/>
                      </a:lnTo>
                      <a:lnTo>
                        <a:pt x="46" y="32"/>
                      </a:lnTo>
                      <a:lnTo>
                        <a:pt x="33" y="70"/>
                      </a:lnTo>
                      <a:lnTo>
                        <a:pt x="26" y="106"/>
                      </a:lnTo>
                      <a:lnTo>
                        <a:pt x="21" y="145"/>
                      </a:lnTo>
                      <a:lnTo>
                        <a:pt x="16" y="183"/>
                      </a:lnTo>
                      <a:lnTo>
                        <a:pt x="8" y="214"/>
                      </a:lnTo>
                      <a:lnTo>
                        <a:pt x="0" y="232"/>
                      </a:lnTo>
                      <a:lnTo>
                        <a:pt x="1" y="233"/>
                      </a:lnTo>
                      <a:lnTo>
                        <a:pt x="53" y="324"/>
                      </a:lnTo>
                      <a:lnTo>
                        <a:pt x="92" y="287"/>
                      </a:lnTo>
                      <a:lnTo>
                        <a:pt x="110" y="244"/>
                      </a:lnTo>
                      <a:lnTo>
                        <a:pt x="120" y="201"/>
                      </a:lnTo>
                      <a:lnTo>
                        <a:pt x="127" y="159"/>
                      </a:lnTo>
                      <a:lnTo>
                        <a:pt x="133" y="120"/>
                      </a:lnTo>
                      <a:lnTo>
                        <a:pt x="137" y="90"/>
                      </a:lnTo>
                      <a:lnTo>
                        <a:pt x="138" y="84"/>
                      </a:lnTo>
                      <a:lnTo>
                        <a:pt x="96" y="102"/>
                      </a:lnTo>
                      <a:lnTo>
                        <a:pt x="97" y="10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8" name="Freeform 346"/>
                <p:cNvSpPr>
                  <a:spLocks/>
                </p:cNvSpPr>
                <p:nvPr/>
              </p:nvSpPr>
              <p:spPr bwMode="auto">
                <a:xfrm>
                  <a:off x="3865" y="1129"/>
                  <a:ext cx="59" cy="110"/>
                </a:xfrm>
                <a:custGeom>
                  <a:avLst/>
                  <a:gdLst>
                    <a:gd name="T0" fmla="*/ 0 w 176"/>
                    <a:gd name="T1" fmla="*/ 0 h 331"/>
                    <a:gd name="T2" fmla="*/ 0 w 176"/>
                    <a:gd name="T3" fmla="*/ 0 h 331"/>
                    <a:gd name="T4" fmla="*/ 0 w 176"/>
                    <a:gd name="T5" fmla="*/ 0 h 331"/>
                    <a:gd name="T6" fmla="*/ 0 w 176"/>
                    <a:gd name="T7" fmla="*/ 0 h 331"/>
                    <a:gd name="T8" fmla="*/ 0 w 176"/>
                    <a:gd name="T9" fmla="*/ 0 h 331"/>
                    <a:gd name="T10" fmla="*/ 0 w 176"/>
                    <a:gd name="T11" fmla="*/ 0 h 331"/>
                    <a:gd name="T12" fmla="*/ 0 w 176"/>
                    <a:gd name="T13" fmla="*/ 0 h 331"/>
                    <a:gd name="T14" fmla="*/ 0 w 176"/>
                    <a:gd name="T15" fmla="*/ 0 h 331"/>
                    <a:gd name="T16" fmla="*/ 0 w 176"/>
                    <a:gd name="T17" fmla="*/ 0 h 331"/>
                    <a:gd name="T18" fmla="*/ 0 w 176"/>
                    <a:gd name="T19" fmla="*/ 0 h 331"/>
                    <a:gd name="T20" fmla="*/ 0 w 176"/>
                    <a:gd name="T21" fmla="*/ 0 h 331"/>
                    <a:gd name="T22" fmla="*/ 0 w 176"/>
                    <a:gd name="T23" fmla="*/ 0 h 331"/>
                    <a:gd name="T24" fmla="*/ 0 w 176"/>
                    <a:gd name="T25" fmla="*/ 0 h 331"/>
                    <a:gd name="T26" fmla="*/ 0 w 176"/>
                    <a:gd name="T27" fmla="*/ 0 h 331"/>
                    <a:gd name="T28" fmla="*/ 0 w 176"/>
                    <a:gd name="T29" fmla="*/ 0 h 331"/>
                    <a:gd name="T30" fmla="*/ 0 w 176"/>
                    <a:gd name="T31" fmla="*/ 0 h 331"/>
                    <a:gd name="T32" fmla="*/ 0 w 176"/>
                    <a:gd name="T33" fmla="*/ 0 h 331"/>
                    <a:gd name="T34" fmla="*/ 0 w 176"/>
                    <a:gd name="T35" fmla="*/ 0 h 331"/>
                    <a:gd name="T36" fmla="*/ 0 w 176"/>
                    <a:gd name="T37" fmla="*/ 0 h 331"/>
                    <a:gd name="T38" fmla="*/ 0 w 176"/>
                    <a:gd name="T39" fmla="*/ 0 h 331"/>
                    <a:gd name="T40" fmla="*/ 0 w 176"/>
                    <a:gd name="T41" fmla="*/ 0 h 331"/>
                    <a:gd name="T42" fmla="*/ 0 w 176"/>
                    <a:gd name="T43" fmla="*/ 0 h 331"/>
                    <a:gd name="T44" fmla="*/ 0 w 176"/>
                    <a:gd name="T45" fmla="*/ 0 h 331"/>
                    <a:gd name="T46" fmla="*/ 0 w 176"/>
                    <a:gd name="T47" fmla="*/ 0 h 33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76"/>
                    <a:gd name="T73" fmla="*/ 0 h 331"/>
                    <a:gd name="T74" fmla="*/ 176 w 176"/>
                    <a:gd name="T75" fmla="*/ 331 h 33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76" h="331">
                      <a:moveTo>
                        <a:pt x="0" y="35"/>
                      </a:moveTo>
                      <a:lnTo>
                        <a:pt x="12" y="64"/>
                      </a:lnTo>
                      <a:lnTo>
                        <a:pt x="41" y="108"/>
                      </a:lnTo>
                      <a:lnTo>
                        <a:pt x="60" y="146"/>
                      </a:lnTo>
                      <a:lnTo>
                        <a:pt x="67" y="178"/>
                      </a:lnTo>
                      <a:lnTo>
                        <a:pt x="69" y="206"/>
                      </a:lnTo>
                      <a:lnTo>
                        <a:pt x="66" y="226"/>
                      </a:lnTo>
                      <a:lnTo>
                        <a:pt x="62" y="233"/>
                      </a:lnTo>
                      <a:lnTo>
                        <a:pt x="65" y="231"/>
                      </a:lnTo>
                      <a:lnTo>
                        <a:pt x="79" y="229"/>
                      </a:lnTo>
                      <a:lnTo>
                        <a:pt x="68" y="331"/>
                      </a:lnTo>
                      <a:lnTo>
                        <a:pt x="115" y="321"/>
                      </a:lnTo>
                      <a:lnTo>
                        <a:pt x="150" y="293"/>
                      </a:lnTo>
                      <a:lnTo>
                        <a:pt x="168" y="254"/>
                      </a:lnTo>
                      <a:lnTo>
                        <a:pt x="176" y="210"/>
                      </a:lnTo>
                      <a:lnTo>
                        <a:pt x="174" y="164"/>
                      </a:lnTo>
                      <a:lnTo>
                        <a:pt x="160" y="112"/>
                      </a:lnTo>
                      <a:lnTo>
                        <a:pt x="135" y="57"/>
                      </a:lnTo>
                      <a:lnTo>
                        <a:pt x="95" y="0"/>
                      </a:lnTo>
                      <a:lnTo>
                        <a:pt x="107" y="29"/>
                      </a:lnTo>
                      <a:lnTo>
                        <a:pt x="0" y="35"/>
                      </a:lnTo>
                      <a:lnTo>
                        <a:pt x="2" y="51"/>
                      </a:lnTo>
                      <a:lnTo>
                        <a:pt x="12" y="64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9" name="Freeform 347"/>
                <p:cNvSpPr>
                  <a:spLocks/>
                </p:cNvSpPr>
                <p:nvPr/>
              </p:nvSpPr>
              <p:spPr bwMode="auto">
                <a:xfrm>
                  <a:off x="3839" y="1115"/>
                  <a:ext cx="63" cy="62"/>
                </a:xfrm>
                <a:custGeom>
                  <a:avLst/>
                  <a:gdLst>
                    <a:gd name="T0" fmla="*/ 0 w 189"/>
                    <a:gd name="T1" fmla="*/ 0 h 185"/>
                    <a:gd name="T2" fmla="*/ 0 w 189"/>
                    <a:gd name="T3" fmla="*/ 0 h 185"/>
                    <a:gd name="T4" fmla="*/ 0 w 189"/>
                    <a:gd name="T5" fmla="*/ 0 h 185"/>
                    <a:gd name="T6" fmla="*/ 0 w 189"/>
                    <a:gd name="T7" fmla="*/ 0 h 185"/>
                    <a:gd name="T8" fmla="*/ 0 w 189"/>
                    <a:gd name="T9" fmla="*/ 0 h 185"/>
                    <a:gd name="T10" fmla="*/ 0 w 189"/>
                    <a:gd name="T11" fmla="*/ 0 h 185"/>
                    <a:gd name="T12" fmla="*/ 0 w 189"/>
                    <a:gd name="T13" fmla="*/ 0 h 185"/>
                    <a:gd name="T14" fmla="*/ 0 w 189"/>
                    <a:gd name="T15" fmla="*/ 0 h 185"/>
                    <a:gd name="T16" fmla="*/ 0 w 189"/>
                    <a:gd name="T17" fmla="*/ 0 h 185"/>
                    <a:gd name="T18" fmla="*/ 0 w 189"/>
                    <a:gd name="T19" fmla="*/ 0 h 185"/>
                    <a:gd name="T20" fmla="*/ 0 w 189"/>
                    <a:gd name="T21" fmla="*/ 0 h 185"/>
                    <a:gd name="T22" fmla="*/ 0 w 189"/>
                    <a:gd name="T23" fmla="*/ 0 h 185"/>
                    <a:gd name="T24" fmla="*/ 0 w 189"/>
                    <a:gd name="T25" fmla="*/ 0 h 185"/>
                    <a:gd name="T26" fmla="*/ 0 w 189"/>
                    <a:gd name="T27" fmla="*/ 0 h 185"/>
                    <a:gd name="T28" fmla="*/ 0 w 189"/>
                    <a:gd name="T29" fmla="*/ 0 h 185"/>
                    <a:gd name="T30" fmla="*/ 0 w 189"/>
                    <a:gd name="T31" fmla="*/ 0 h 185"/>
                    <a:gd name="T32" fmla="*/ 0 w 189"/>
                    <a:gd name="T33" fmla="*/ 0 h 185"/>
                    <a:gd name="T34" fmla="*/ 0 w 189"/>
                    <a:gd name="T35" fmla="*/ 0 h 185"/>
                    <a:gd name="T36" fmla="*/ 0 w 189"/>
                    <a:gd name="T37" fmla="*/ 0 h 185"/>
                    <a:gd name="T38" fmla="*/ 0 w 189"/>
                    <a:gd name="T39" fmla="*/ 0 h 185"/>
                    <a:gd name="T40" fmla="*/ 0 w 189"/>
                    <a:gd name="T41" fmla="*/ 0 h 185"/>
                    <a:gd name="T42" fmla="*/ 0 w 189"/>
                    <a:gd name="T43" fmla="*/ 0 h 185"/>
                    <a:gd name="T44" fmla="*/ 0 w 189"/>
                    <a:gd name="T45" fmla="*/ 0 h 185"/>
                    <a:gd name="T46" fmla="*/ 0 w 189"/>
                    <a:gd name="T47" fmla="*/ 0 h 18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89"/>
                    <a:gd name="T73" fmla="*/ 0 h 185"/>
                    <a:gd name="T74" fmla="*/ 189 w 189"/>
                    <a:gd name="T75" fmla="*/ 185 h 18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89" h="185">
                      <a:moveTo>
                        <a:pt x="126" y="52"/>
                      </a:moveTo>
                      <a:lnTo>
                        <a:pt x="59" y="121"/>
                      </a:lnTo>
                      <a:lnTo>
                        <a:pt x="64" y="131"/>
                      </a:lnTo>
                      <a:lnTo>
                        <a:pt x="70" y="142"/>
                      </a:lnTo>
                      <a:lnTo>
                        <a:pt x="76" y="151"/>
                      </a:lnTo>
                      <a:lnTo>
                        <a:pt x="83" y="159"/>
                      </a:lnTo>
                      <a:lnTo>
                        <a:pt x="88" y="165"/>
                      </a:lnTo>
                      <a:lnTo>
                        <a:pt x="92" y="171"/>
                      </a:lnTo>
                      <a:lnTo>
                        <a:pt x="98" y="179"/>
                      </a:lnTo>
                      <a:lnTo>
                        <a:pt x="103" y="185"/>
                      </a:lnTo>
                      <a:lnTo>
                        <a:pt x="189" y="122"/>
                      </a:lnTo>
                      <a:lnTo>
                        <a:pt x="184" y="116"/>
                      </a:lnTo>
                      <a:lnTo>
                        <a:pt x="180" y="110"/>
                      </a:lnTo>
                      <a:lnTo>
                        <a:pt x="173" y="102"/>
                      </a:lnTo>
                      <a:lnTo>
                        <a:pt x="168" y="96"/>
                      </a:lnTo>
                      <a:lnTo>
                        <a:pt x="164" y="90"/>
                      </a:lnTo>
                      <a:lnTo>
                        <a:pt x="160" y="85"/>
                      </a:lnTo>
                      <a:lnTo>
                        <a:pt x="158" y="81"/>
                      </a:lnTo>
                      <a:lnTo>
                        <a:pt x="155" y="77"/>
                      </a:lnTo>
                      <a:lnTo>
                        <a:pt x="87" y="147"/>
                      </a:lnTo>
                      <a:lnTo>
                        <a:pt x="126" y="52"/>
                      </a:lnTo>
                      <a:lnTo>
                        <a:pt x="0" y="0"/>
                      </a:lnTo>
                      <a:lnTo>
                        <a:pt x="59" y="121"/>
                      </a:lnTo>
                      <a:lnTo>
                        <a:pt x="126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0" name="Freeform 348"/>
                <p:cNvSpPr>
                  <a:spLocks/>
                </p:cNvSpPr>
                <p:nvPr/>
              </p:nvSpPr>
              <p:spPr bwMode="auto">
                <a:xfrm>
                  <a:off x="3865" y="1133"/>
                  <a:ext cx="84" cy="136"/>
                </a:xfrm>
                <a:custGeom>
                  <a:avLst/>
                  <a:gdLst>
                    <a:gd name="T0" fmla="*/ 0 w 251"/>
                    <a:gd name="T1" fmla="*/ 0 h 408"/>
                    <a:gd name="T2" fmla="*/ 0 w 251"/>
                    <a:gd name="T3" fmla="*/ 0 h 408"/>
                    <a:gd name="T4" fmla="*/ 0 w 251"/>
                    <a:gd name="T5" fmla="*/ 0 h 408"/>
                    <a:gd name="T6" fmla="*/ 0 w 251"/>
                    <a:gd name="T7" fmla="*/ 0 h 408"/>
                    <a:gd name="T8" fmla="*/ 0 w 251"/>
                    <a:gd name="T9" fmla="*/ 0 h 408"/>
                    <a:gd name="T10" fmla="*/ 0 w 251"/>
                    <a:gd name="T11" fmla="*/ 0 h 408"/>
                    <a:gd name="T12" fmla="*/ 0 w 251"/>
                    <a:gd name="T13" fmla="*/ 0 h 408"/>
                    <a:gd name="T14" fmla="*/ 0 w 251"/>
                    <a:gd name="T15" fmla="*/ 0 h 408"/>
                    <a:gd name="T16" fmla="*/ 0 w 251"/>
                    <a:gd name="T17" fmla="*/ 0 h 408"/>
                    <a:gd name="T18" fmla="*/ 0 w 251"/>
                    <a:gd name="T19" fmla="*/ 0 h 408"/>
                    <a:gd name="T20" fmla="*/ 0 w 251"/>
                    <a:gd name="T21" fmla="*/ 0 h 408"/>
                    <a:gd name="T22" fmla="*/ 0 w 251"/>
                    <a:gd name="T23" fmla="*/ 0 h 408"/>
                    <a:gd name="T24" fmla="*/ 0 w 251"/>
                    <a:gd name="T25" fmla="*/ 0 h 408"/>
                    <a:gd name="T26" fmla="*/ 0 w 251"/>
                    <a:gd name="T27" fmla="*/ 0 h 408"/>
                    <a:gd name="T28" fmla="*/ 0 w 251"/>
                    <a:gd name="T29" fmla="*/ 0 h 408"/>
                    <a:gd name="T30" fmla="*/ 0 w 251"/>
                    <a:gd name="T31" fmla="*/ 0 h 408"/>
                    <a:gd name="T32" fmla="*/ 0 w 251"/>
                    <a:gd name="T33" fmla="*/ 0 h 408"/>
                    <a:gd name="T34" fmla="*/ 0 w 251"/>
                    <a:gd name="T35" fmla="*/ 0 h 408"/>
                    <a:gd name="T36" fmla="*/ 0 w 251"/>
                    <a:gd name="T37" fmla="*/ 0 h 408"/>
                    <a:gd name="T38" fmla="*/ 0 w 251"/>
                    <a:gd name="T39" fmla="*/ 0 h 408"/>
                    <a:gd name="T40" fmla="*/ 0 w 251"/>
                    <a:gd name="T41" fmla="*/ 0 h 408"/>
                    <a:gd name="T42" fmla="*/ 0 w 251"/>
                    <a:gd name="T43" fmla="*/ 0 h 408"/>
                    <a:gd name="T44" fmla="*/ 0 w 251"/>
                    <a:gd name="T45" fmla="*/ 0 h 408"/>
                    <a:gd name="T46" fmla="*/ 0 w 251"/>
                    <a:gd name="T47" fmla="*/ 0 h 40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51"/>
                    <a:gd name="T73" fmla="*/ 0 h 408"/>
                    <a:gd name="T74" fmla="*/ 251 w 251"/>
                    <a:gd name="T75" fmla="*/ 408 h 40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51" h="408">
                      <a:moveTo>
                        <a:pt x="25" y="133"/>
                      </a:moveTo>
                      <a:lnTo>
                        <a:pt x="117" y="81"/>
                      </a:lnTo>
                      <a:lnTo>
                        <a:pt x="111" y="69"/>
                      </a:lnTo>
                      <a:lnTo>
                        <a:pt x="107" y="59"/>
                      </a:lnTo>
                      <a:lnTo>
                        <a:pt x="100" y="46"/>
                      </a:lnTo>
                      <a:lnTo>
                        <a:pt x="92" y="36"/>
                      </a:lnTo>
                      <a:lnTo>
                        <a:pt x="84" y="26"/>
                      </a:lnTo>
                      <a:lnTo>
                        <a:pt x="76" y="18"/>
                      </a:lnTo>
                      <a:lnTo>
                        <a:pt x="66" y="9"/>
                      </a:lnTo>
                      <a:lnTo>
                        <a:pt x="48" y="0"/>
                      </a:lnTo>
                      <a:lnTo>
                        <a:pt x="9" y="95"/>
                      </a:lnTo>
                      <a:lnTo>
                        <a:pt x="2" y="92"/>
                      </a:lnTo>
                      <a:lnTo>
                        <a:pt x="0" y="91"/>
                      </a:lnTo>
                      <a:lnTo>
                        <a:pt x="3" y="93"/>
                      </a:lnTo>
                      <a:lnTo>
                        <a:pt x="5" y="97"/>
                      </a:lnTo>
                      <a:lnTo>
                        <a:pt x="8" y="101"/>
                      </a:lnTo>
                      <a:lnTo>
                        <a:pt x="11" y="106"/>
                      </a:lnTo>
                      <a:lnTo>
                        <a:pt x="15" y="114"/>
                      </a:lnTo>
                      <a:lnTo>
                        <a:pt x="19" y="122"/>
                      </a:lnTo>
                      <a:lnTo>
                        <a:pt x="111" y="70"/>
                      </a:lnTo>
                      <a:lnTo>
                        <a:pt x="25" y="133"/>
                      </a:lnTo>
                      <a:lnTo>
                        <a:pt x="251" y="408"/>
                      </a:lnTo>
                      <a:lnTo>
                        <a:pt x="117" y="81"/>
                      </a:lnTo>
                      <a:lnTo>
                        <a:pt x="2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1" name="Freeform 349"/>
                <p:cNvSpPr>
                  <a:spLocks/>
                </p:cNvSpPr>
                <p:nvPr/>
              </p:nvSpPr>
              <p:spPr bwMode="auto">
                <a:xfrm>
                  <a:off x="3813" y="1266"/>
                  <a:ext cx="26" cy="35"/>
                </a:xfrm>
                <a:custGeom>
                  <a:avLst/>
                  <a:gdLst>
                    <a:gd name="T0" fmla="*/ 0 w 78"/>
                    <a:gd name="T1" fmla="*/ 0 h 105"/>
                    <a:gd name="T2" fmla="*/ 0 w 78"/>
                    <a:gd name="T3" fmla="*/ 0 h 105"/>
                    <a:gd name="T4" fmla="*/ 0 w 78"/>
                    <a:gd name="T5" fmla="*/ 0 h 105"/>
                    <a:gd name="T6" fmla="*/ 0 w 78"/>
                    <a:gd name="T7" fmla="*/ 0 h 105"/>
                    <a:gd name="T8" fmla="*/ 0 w 78"/>
                    <a:gd name="T9" fmla="*/ 0 h 105"/>
                    <a:gd name="T10" fmla="*/ 0 w 78"/>
                    <a:gd name="T11" fmla="*/ 0 h 105"/>
                    <a:gd name="T12" fmla="*/ 0 w 78"/>
                    <a:gd name="T13" fmla="*/ 0 h 105"/>
                    <a:gd name="T14" fmla="*/ 0 w 78"/>
                    <a:gd name="T15" fmla="*/ 0 h 105"/>
                    <a:gd name="T16" fmla="*/ 0 w 78"/>
                    <a:gd name="T17" fmla="*/ 0 h 105"/>
                    <a:gd name="T18" fmla="*/ 0 w 78"/>
                    <a:gd name="T19" fmla="*/ 0 h 105"/>
                    <a:gd name="T20" fmla="*/ 0 w 78"/>
                    <a:gd name="T21" fmla="*/ 0 h 105"/>
                    <a:gd name="T22" fmla="*/ 0 w 78"/>
                    <a:gd name="T23" fmla="*/ 0 h 105"/>
                    <a:gd name="T24" fmla="*/ 0 w 78"/>
                    <a:gd name="T25" fmla="*/ 0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105"/>
                    <a:gd name="T41" fmla="*/ 78 w 78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105">
                      <a:moveTo>
                        <a:pt x="0" y="88"/>
                      </a:moveTo>
                      <a:lnTo>
                        <a:pt x="0" y="88"/>
                      </a:lnTo>
                      <a:lnTo>
                        <a:pt x="16" y="99"/>
                      </a:lnTo>
                      <a:lnTo>
                        <a:pt x="40" y="105"/>
                      </a:lnTo>
                      <a:lnTo>
                        <a:pt x="2" y="89"/>
                      </a:lnTo>
                      <a:lnTo>
                        <a:pt x="3" y="90"/>
                      </a:lnTo>
                      <a:lnTo>
                        <a:pt x="78" y="17"/>
                      </a:lnTo>
                      <a:lnTo>
                        <a:pt x="77" y="16"/>
                      </a:lnTo>
                      <a:lnTo>
                        <a:pt x="40" y="0"/>
                      </a:lnTo>
                      <a:lnTo>
                        <a:pt x="62" y="6"/>
                      </a:lnTo>
                      <a:lnTo>
                        <a:pt x="75" y="15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2" name="Freeform 350"/>
                <p:cNvSpPr>
                  <a:spLocks/>
                </p:cNvSpPr>
                <p:nvPr/>
              </p:nvSpPr>
              <p:spPr bwMode="auto">
                <a:xfrm>
                  <a:off x="3784" y="1266"/>
                  <a:ext cx="60" cy="35"/>
                </a:xfrm>
                <a:custGeom>
                  <a:avLst/>
                  <a:gdLst>
                    <a:gd name="T0" fmla="*/ 0 w 179"/>
                    <a:gd name="T1" fmla="*/ 0 h 105"/>
                    <a:gd name="T2" fmla="*/ 0 w 179"/>
                    <a:gd name="T3" fmla="*/ 0 h 105"/>
                    <a:gd name="T4" fmla="*/ 0 w 179"/>
                    <a:gd name="T5" fmla="*/ 0 h 105"/>
                    <a:gd name="T6" fmla="*/ 0 w 179"/>
                    <a:gd name="T7" fmla="*/ 0 h 105"/>
                    <a:gd name="T8" fmla="*/ 0 w 179"/>
                    <a:gd name="T9" fmla="*/ 0 h 105"/>
                    <a:gd name="T10" fmla="*/ 0 w 179"/>
                    <a:gd name="T11" fmla="*/ 0 h 105"/>
                    <a:gd name="T12" fmla="*/ 0 w 179"/>
                    <a:gd name="T13" fmla="*/ 0 h 105"/>
                    <a:gd name="T14" fmla="*/ 0 w 179"/>
                    <a:gd name="T15" fmla="*/ 0 h 105"/>
                    <a:gd name="T16" fmla="*/ 0 w 179"/>
                    <a:gd name="T17" fmla="*/ 0 h 105"/>
                    <a:gd name="T18" fmla="*/ 0 w 179"/>
                    <a:gd name="T19" fmla="*/ 0 h 105"/>
                    <a:gd name="T20" fmla="*/ 0 w 179"/>
                    <a:gd name="T21" fmla="*/ 0 h 105"/>
                    <a:gd name="T22" fmla="*/ 0 w 179"/>
                    <a:gd name="T23" fmla="*/ 0 h 105"/>
                    <a:gd name="T24" fmla="*/ 0 w 179"/>
                    <a:gd name="T25" fmla="*/ 0 h 105"/>
                    <a:gd name="T26" fmla="*/ 0 w 179"/>
                    <a:gd name="T27" fmla="*/ 0 h 105"/>
                    <a:gd name="T28" fmla="*/ 0 w 179"/>
                    <a:gd name="T29" fmla="*/ 0 h 105"/>
                    <a:gd name="T30" fmla="*/ 0 w 179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9"/>
                    <a:gd name="T49" fmla="*/ 0 h 105"/>
                    <a:gd name="T50" fmla="*/ 179 w 179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9" h="105">
                      <a:moveTo>
                        <a:pt x="124" y="0"/>
                      </a:moveTo>
                      <a:lnTo>
                        <a:pt x="86" y="89"/>
                      </a:lnTo>
                      <a:lnTo>
                        <a:pt x="124" y="105"/>
                      </a:lnTo>
                      <a:lnTo>
                        <a:pt x="87" y="89"/>
                      </a:lnTo>
                      <a:lnTo>
                        <a:pt x="70" y="53"/>
                      </a:lnTo>
                      <a:lnTo>
                        <a:pt x="87" y="90"/>
                      </a:lnTo>
                      <a:lnTo>
                        <a:pt x="162" y="17"/>
                      </a:lnTo>
                      <a:lnTo>
                        <a:pt x="179" y="53"/>
                      </a:lnTo>
                      <a:lnTo>
                        <a:pt x="162" y="16"/>
                      </a:lnTo>
                      <a:lnTo>
                        <a:pt x="124" y="0"/>
                      </a:lnTo>
                      <a:lnTo>
                        <a:pt x="161" y="16"/>
                      </a:lnTo>
                      <a:lnTo>
                        <a:pt x="124" y="105"/>
                      </a:lnTo>
                      <a:lnTo>
                        <a:pt x="124" y="0"/>
                      </a:lnTo>
                      <a:lnTo>
                        <a:pt x="0" y="0"/>
                      </a:lnTo>
                      <a:lnTo>
                        <a:pt x="86" y="89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3" name="Freeform 351"/>
                <p:cNvSpPr>
                  <a:spLocks/>
                </p:cNvSpPr>
                <p:nvPr/>
              </p:nvSpPr>
              <p:spPr bwMode="auto">
                <a:xfrm>
                  <a:off x="3826" y="1266"/>
                  <a:ext cx="125" cy="35"/>
                </a:xfrm>
                <a:custGeom>
                  <a:avLst/>
                  <a:gdLst>
                    <a:gd name="T0" fmla="*/ 0 w 376"/>
                    <a:gd name="T1" fmla="*/ 0 h 106"/>
                    <a:gd name="T2" fmla="*/ 0 w 376"/>
                    <a:gd name="T3" fmla="*/ 0 h 106"/>
                    <a:gd name="T4" fmla="*/ 0 w 376"/>
                    <a:gd name="T5" fmla="*/ 0 h 106"/>
                    <a:gd name="T6" fmla="*/ 0 w 376"/>
                    <a:gd name="T7" fmla="*/ 0 h 106"/>
                    <a:gd name="T8" fmla="*/ 0 w 376"/>
                    <a:gd name="T9" fmla="*/ 0 h 106"/>
                    <a:gd name="T10" fmla="*/ 0 w 376"/>
                    <a:gd name="T11" fmla="*/ 0 h 106"/>
                    <a:gd name="T12" fmla="*/ 0 w 376"/>
                    <a:gd name="T13" fmla="*/ 0 h 106"/>
                    <a:gd name="T14" fmla="*/ 0 w 376"/>
                    <a:gd name="T15" fmla="*/ 0 h 106"/>
                    <a:gd name="T16" fmla="*/ 0 w 376"/>
                    <a:gd name="T17" fmla="*/ 0 h 106"/>
                    <a:gd name="T18" fmla="*/ 0 w 376"/>
                    <a:gd name="T19" fmla="*/ 0 h 106"/>
                    <a:gd name="T20" fmla="*/ 0 w 376"/>
                    <a:gd name="T21" fmla="*/ 0 h 106"/>
                    <a:gd name="T22" fmla="*/ 0 w 376"/>
                    <a:gd name="T23" fmla="*/ 0 h 106"/>
                    <a:gd name="T24" fmla="*/ 0 w 376"/>
                    <a:gd name="T25" fmla="*/ 0 h 106"/>
                    <a:gd name="T26" fmla="*/ 0 w 376"/>
                    <a:gd name="T27" fmla="*/ 0 h 106"/>
                    <a:gd name="T28" fmla="*/ 0 w 376"/>
                    <a:gd name="T29" fmla="*/ 0 h 106"/>
                    <a:gd name="T30" fmla="*/ 0 w 376"/>
                    <a:gd name="T31" fmla="*/ 0 h 10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76"/>
                    <a:gd name="T49" fmla="*/ 0 h 106"/>
                    <a:gd name="T50" fmla="*/ 376 w 376"/>
                    <a:gd name="T51" fmla="*/ 106 h 10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76" h="106">
                      <a:moveTo>
                        <a:pt x="30" y="106"/>
                      </a:moveTo>
                      <a:lnTo>
                        <a:pt x="30" y="3"/>
                      </a:lnTo>
                      <a:lnTo>
                        <a:pt x="21" y="2"/>
                      </a:lnTo>
                      <a:lnTo>
                        <a:pt x="15" y="2"/>
                      </a:lnTo>
                      <a:lnTo>
                        <a:pt x="9" y="1"/>
                      </a:lnTo>
                      <a:lnTo>
                        <a:pt x="0" y="0"/>
                      </a:lnTo>
                      <a:lnTo>
                        <a:pt x="0" y="105"/>
                      </a:lnTo>
                      <a:lnTo>
                        <a:pt x="1" y="104"/>
                      </a:lnTo>
                      <a:lnTo>
                        <a:pt x="7" y="105"/>
                      </a:lnTo>
                      <a:lnTo>
                        <a:pt x="13" y="105"/>
                      </a:lnTo>
                      <a:lnTo>
                        <a:pt x="15" y="106"/>
                      </a:lnTo>
                      <a:lnTo>
                        <a:pt x="15" y="3"/>
                      </a:lnTo>
                      <a:lnTo>
                        <a:pt x="30" y="106"/>
                      </a:lnTo>
                      <a:lnTo>
                        <a:pt x="376" y="54"/>
                      </a:lnTo>
                      <a:lnTo>
                        <a:pt x="30" y="3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4" name="Freeform 352"/>
                <p:cNvSpPr>
                  <a:spLocks/>
                </p:cNvSpPr>
                <p:nvPr/>
              </p:nvSpPr>
              <p:spPr bwMode="auto">
                <a:xfrm>
                  <a:off x="3814" y="1267"/>
                  <a:ext cx="25" cy="35"/>
                </a:xfrm>
                <a:custGeom>
                  <a:avLst/>
                  <a:gdLst>
                    <a:gd name="T0" fmla="*/ 0 w 75"/>
                    <a:gd name="T1" fmla="*/ 0 h 105"/>
                    <a:gd name="T2" fmla="*/ 0 w 75"/>
                    <a:gd name="T3" fmla="*/ 0 h 105"/>
                    <a:gd name="T4" fmla="*/ 0 w 75"/>
                    <a:gd name="T5" fmla="*/ 0 h 105"/>
                    <a:gd name="T6" fmla="*/ 0 w 75"/>
                    <a:gd name="T7" fmla="*/ 0 h 105"/>
                    <a:gd name="T8" fmla="*/ 0 w 75"/>
                    <a:gd name="T9" fmla="*/ 0 h 105"/>
                    <a:gd name="T10" fmla="*/ 0 w 75"/>
                    <a:gd name="T11" fmla="*/ 0 h 105"/>
                    <a:gd name="T12" fmla="*/ 0 w 75"/>
                    <a:gd name="T13" fmla="*/ 0 h 105"/>
                    <a:gd name="T14" fmla="*/ 0 w 75"/>
                    <a:gd name="T15" fmla="*/ 0 h 105"/>
                    <a:gd name="T16" fmla="*/ 0 w 75"/>
                    <a:gd name="T17" fmla="*/ 0 h 105"/>
                    <a:gd name="T18" fmla="*/ 0 w 75"/>
                    <a:gd name="T19" fmla="*/ 0 h 105"/>
                    <a:gd name="T20" fmla="*/ 0 w 75"/>
                    <a:gd name="T21" fmla="*/ 0 h 105"/>
                    <a:gd name="T22" fmla="*/ 0 w 75"/>
                    <a:gd name="T23" fmla="*/ 0 h 105"/>
                    <a:gd name="T24" fmla="*/ 0 w 75"/>
                    <a:gd name="T25" fmla="*/ 0 h 105"/>
                    <a:gd name="T26" fmla="*/ 0 w 75"/>
                    <a:gd name="T27" fmla="*/ 0 h 105"/>
                    <a:gd name="T28" fmla="*/ 0 w 75"/>
                    <a:gd name="T29" fmla="*/ 0 h 105"/>
                    <a:gd name="T30" fmla="*/ 0 w 75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5"/>
                    <a:gd name="T49" fmla="*/ 0 h 105"/>
                    <a:gd name="T50" fmla="*/ 75 w 75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5" h="105">
                      <a:moveTo>
                        <a:pt x="0" y="89"/>
                      </a:moveTo>
                      <a:lnTo>
                        <a:pt x="25" y="103"/>
                      </a:lnTo>
                      <a:lnTo>
                        <a:pt x="42" y="105"/>
                      </a:lnTo>
                      <a:lnTo>
                        <a:pt x="46" y="105"/>
                      </a:lnTo>
                      <a:lnTo>
                        <a:pt x="56" y="104"/>
                      </a:lnTo>
                      <a:lnTo>
                        <a:pt x="64" y="103"/>
                      </a:lnTo>
                      <a:lnTo>
                        <a:pt x="49" y="0"/>
                      </a:lnTo>
                      <a:lnTo>
                        <a:pt x="46" y="1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50" y="2"/>
                      </a:lnTo>
                      <a:lnTo>
                        <a:pt x="75" y="16"/>
                      </a:lnTo>
                      <a:lnTo>
                        <a:pt x="0" y="89"/>
                      </a:lnTo>
                      <a:lnTo>
                        <a:pt x="11" y="99"/>
                      </a:lnTo>
                      <a:lnTo>
                        <a:pt x="25" y="103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5" name="Freeform 353"/>
                <p:cNvSpPr>
                  <a:spLocks/>
                </p:cNvSpPr>
                <p:nvPr/>
              </p:nvSpPr>
              <p:spPr bwMode="auto">
                <a:xfrm>
                  <a:off x="3599" y="1302"/>
                  <a:ext cx="58" cy="50"/>
                </a:xfrm>
                <a:custGeom>
                  <a:avLst/>
                  <a:gdLst>
                    <a:gd name="T0" fmla="*/ 0 w 172"/>
                    <a:gd name="T1" fmla="*/ 0 h 150"/>
                    <a:gd name="T2" fmla="*/ 0 w 172"/>
                    <a:gd name="T3" fmla="*/ 0 h 150"/>
                    <a:gd name="T4" fmla="*/ 0 w 172"/>
                    <a:gd name="T5" fmla="*/ 0 h 150"/>
                    <a:gd name="T6" fmla="*/ 0 w 172"/>
                    <a:gd name="T7" fmla="*/ 0 h 150"/>
                    <a:gd name="T8" fmla="*/ 0 w 172"/>
                    <a:gd name="T9" fmla="*/ 0 h 150"/>
                    <a:gd name="T10" fmla="*/ 0 w 172"/>
                    <a:gd name="T11" fmla="*/ 0 h 150"/>
                    <a:gd name="T12" fmla="*/ 0 w 172"/>
                    <a:gd name="T13" fmla="*/ 0 h 150"/>
                    <a:gd name="T14" fmla="*/ 0 w 172"/>
                    <a:gd name="T15" fmla="*/ 0 h 150"/>
                    <a:gd name="T16" fmla="*/ 0 w 172"/>
                    <a:gd name="T17" fmla="*/ 0 h 150"/>
                    <a:gd name="T18" fmla="*/ 0 w 172"/>
                    <a:gd name="T19" fmla="*/ 0 h 150"/>
                    <a:gd name="T20" fmla="*/ 0 w 172"/>
                    <a:gd name="T21" fmla="*/ 0 h 150"/>
                    <a:gd name="T22" fmla="*/ 0 w 172"/>
                    <a:gd name="T23" fmla="*/ 0 h 150"/>
                    <a:gd name="T24" fmla="*/ 0 w 172"/>
                    <a:gd name="T25" fmla="*/ 0 h 150"/>
                    <a:gd name="T26" fmla="*/ 0 w 172"/>
                    <a:gd name="T27" fmla="*/ 0 h 150"/>
                    <a:gd name="T28" fmla="*/ 0 w 172"/>
                    <a:gd name="T29" fmla="*/ 0 h 150"/>
                    <a:gd name="T30" fmla="*/ 0 w 172"/>
                    <a:gd name="T31" fmla="*/ 0 h 150"/>
                    <a:gd name="T32" fmla="*/ 0 w 172"/>
                    <a:gd name="T33" fmla="*/ 0 h 150"/>
                    <a:gd name="T34" fmla="*/ 0 w 172"/>
                    <a:gd name="T35" fmla="*/ 0 h 150"/>
                    <a:gd name="T36" fmla="*/ 0 w 172"/>
                    <a:gd name="T37" fmla="*/ 0 h 150"/>
                    <a:gd name="T38" fmla="*/ 0 w 172"/>
                    <a:gd name="T39" fmla="*/ 0 h 150"/>
                    <a:gd name="T40" fmla="*/ 0 w 172"/>
                    <a:gd name="T41" fmla="*/ 0 h 150"/>
                    <a:gd name="T42" fmla="*/ 0 w 172"/>
                    <a:gd name="T43" fmla="*/ 0 h 150"/>
                    <a:gd name="T44" fmla="*/ 0 w 172"/>
                    <a:gd name="T45" fmla="*/ 0 h 150"/>
                    <a:gd name="T46" fmla="*/ 0 w 172"/>
                    <a:gd name="T47" fmla="*/ 0 h 15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72"/>
                    <a:gd name="T73" fmla="*/ 0 h 150"/>
                    <a:gd name="T74" fmla="*/ 172 w 172"/>
                    <a:gd name="T75" fmla="*/ 150 h 15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72" h="150">
                      <a:moveTo>
                        <a:pt x="172" y="111"/>
                      </a:moveTo>
                      <a:lnTo>
                        <a:pt x="152" y="71"/>
                      </a:lnTo>
                      <a:lnTo>
                        <a:pt x="143" y="63"/>
                      </a:lnTo>
                      <a:lnTo>
                        <a:pt x="135" y="56"/>
                      </a:lnTo>
                      <a:lnTo>
                        <a:pt x="126" y="46"/>
                      </a:lnTo>
                      <a:lnTo>
                        <a:pt x="119" y="38"/>
                      </a:lnTo>
                      <a:lnTo>
                        <a:pt x="112" y="29"/>
                      </a:lnTo>
                      <a:lnTo>
                        <a:pt x="104" y="19"/>
                      </a:lnTo>
                      <a:lnTo>
                        <a:pt x="98" y="10"/>
                      </a:lnTo>
                      <a:lnTo>
                        <a:pt x="91" y="0"/>
                      </a:lnTo>
                      <a:lnTo>
                        <a:pt x="0" y="52"/>
                      </a:lnTo>
                      <a:lnTo>
                        <a:pt x="8" y="64"/>
                      </a:lnTo>
                      <a:lnTo>
                        <a:pt x="16" y="77"/>
                      </a:lnTo>
                      <a:lnTo>
                        <a:pt x="25" y="89"/>
                      </a:lnTo>
                      <a:lnTo>
                        <a:pt x="35" y="103"/>
                      </a:lnTo>
                      <a:lnTo>
                        <a:pt x="47" y="115"/>
                      </a:lnTo>
                      <a:lnTo>
                        <a:pt x="58" y="127"/>
                      </a:lnTo>
                      <a:lnTo>
                        <a:pt x="70" y="138"/>
                      </a:lnTo>
                      <a:lnTo>
                        <a:pt x="83" y="150"/>
                      </a:lnTo>
                      <a:lnTo>
                        <a:pt x="63" y="111"/>
                      </a:lnTo>
                      <a:lnTo>
                        <a:pt x="172" y="111"/>
                      </a:lnTo>
                      <a:lnTo>
                        <a:pt x="172" y="87"/>
                      </a:lnTo>
                      <a:lnTo>
                        <a:pt x="152" y="71"/>
                      </a:lnTo>
                      <a:lnTo>
                        <a:pt x="172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6" name="Freeform 354"/>
                <p:cNvSpPr>
                  <a:spLocks/>
                </p:cNvSpPr>
                <p:nvPr/>
              </p:nvSpPr>
              <p:spPr bwMode="auto">
                <a:xfrm>
                  <a:off x="3620" y="1322"/>
                  <a:ext cx="37" cy="35"/>
                </a:xfrm>
                <a:custGeom>
                  <a:avLst/>
                  <a:gdLst>
                    <a:gd name="T0" fmla="*/ 0 w 109"/>
                    <a:gd name="T1" fmla="*/ 0 h 105"/>
                    <a:gd name="T2" fmla="*/ 0 w 109"/>
                    <a:gd name="T3" fmla="*/ 0 h 105"/>
                    <a:gd name="T4" fmla="*/ 0 w 109"/>
                    <a:gd name="T5" fmla="*/ 0 h 105"/>
                    <a:gd name="T6" fmla="*/ 0 w 109"/>
                    <a:gd name="T7" fmla="*/ 0 h 105"/>
                    <a:gd name="T8" fmla="*/ 0 w 109"/>
                    <a:gd name="T9" fmla="*/ 0 h 105"/>
                    <a:gd name="T10" fmla="*/ 0 w 109"/>
                    <a:gd name="T11" fmla="*/ 0 h 105"/>
                    <a:gd name="T12" fmla="*/ 0 w 109"/>
                    <a:gd name="T13" fmla="*/ 0 h 105"/>
                    <a:gd name="T14" fmla="*/ 0 w 109"/>
                    <a:gd name="T15" fmla="*/ 0 h 105"/>
                    <a:gd name="T16" fmla="*/ 0 w 109"/>
                    <a:gd name="T17" fmla="*/ 0 h 105"/>
                    <a:gd name="T18" fmla="*/ 0 w 109"/>
                    <a:gd name="T19" fmla="*/ 0 h 105"/>
                    <a:gd name="T20" fmla="*/ 0 w 109"/>
                    <a:gd name="T21" fmla="*/ 0 h 105"/>
                    <a:gd name="T22" fmla="*/ 0 w 109"/>
                    <a:gd name="T23" fmla="*/ 0 h 105"/>
                    <a:gd name="T24" fmla="*/ 0 w 109"/>
                    <a:gd name="T25" fmla="*/ 0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9"/>
                    <a:gd name="T40" fmla="*/ 0 h 105"/>
                    <a:gd name="T41" fmla="*/ 109 w 109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9" h="105">
                      <a:moveTo>
                        <a:pt x="56" y="105"/>
                      </a:moveTo>
                      <a:lnTo>
                        <a:pt x="56" y="0"/>
                      </a:lnTo>
                      <a:lnTo>
                        <a:pt x="92" y="16"/>
                      </a:lnTo>
                      <a:lnTo>
                        <a:pt x="109" y="52"/>
                      </a:lnTo>
                      <a:lnTo>
                        <a:pt x="0" y="52"/>
                      </a:lnTo>
                      <a:lnTo>
                        <a:pt x="17" y="89"/>
                      </a:lnTo>
                      <a:lnTo>
                        <a:pt x="56" y="105"/>
                      </a:lnTo>
                      <a:lnTo>
                        <a:pt x="56" y="0"/>
                      </a:lnTo>
                      <a:lnTo>
                        <a:pt x="56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7" name="Freeform 355"/>
                <p:cNvSpPr>
                  <a:spLocks/>
                </p:cNvSpPr>
                <p:nvPr/>
              </p:nvSpPr>
              <p:spPr bwMode="auto">
                <a:xfrm>
                  <a:off x="3617" y="1322"/>
                  <a:ext cx="28" cy="35"/>
                </a:xfrm>
                <a:custGeom>
                  <a:avLst/>
                  <a:gdLst>
                    <a:gd name="T0" fmla="*/ 0 w 83"/>
                    <a:gd name="T1" fmla="*/ 0 h 105"/>
                    <a:gd name="T2" fmla="*/ 0 w 83"/>
                    <a:gd name="T3" fmla="*/ 0 h 105"/>
                    <a:gd name="T4" fmla="*/ 0 w 83"/>
                    <a:gd name="T5" fmla="*/ 0 h 105"/>
                    <a:gd name="T6" fmla="*/ 0 w 83"/>
                    <a:gd name="T7" fmla="*/ 0 h 105"/>
                    <a:gd name="T8" fmla="*/ 0 w 83"/>
                    <a:gd name="T9" fmla="*/ 0 h 105"/>
                    <a:gd name="T10" fmla="*/ 0 w 83"/>
                    <a:gd name="T11" fmla="*/ 0 h 105"/>
                    <a:gd name="T12" fmla="*/ 0 w 83"/>
                    <a:gd name="T13" fmla="*/ 0 h 105"/>
                    <a:gd name="T14" fmla="*/ 0 w 83"/>
                    <a:gd name="T15" fmla="*/ 0 h 105"/>
                    <a:gd name="T16" fmla="*/ 0 w 83"/>
                    <a:gd name="T17" fmla="*/ 0 h 105"/>
                    <a:gd name="T18" fmla="*/ 0 w 83"/>
                    <a:gd name="T19" fmla="*/ 0 h 105"/>
                    <a:gd name="T20" fmla="*/ 0 w 83"/>
                    <a:gd name="T21" fmla="*/ 0 h 105"/>
                    <a:gd name="T22" fmla="*/ 0 w 83"/>
                    <a:gd name="T23" fmla="*/ 0 h 105"/>
                    <a:gd name="T24" fmla="*/ 0 w 83"/>
                    <a:gd name="T25" fmla="*/ 0 h 105"/>
                    <a:gd name="T26" fmla="*/ 0 w 83"/>
                    <a:gd name="T27" fmla="*/ 0 h 105"/>
                    <a:gd name="T28" fmla="*/ 0 w 83"/>
                    <a:gd name="T29" fmla="*/ 0 h 105"/>
                    <a:gd name="T30" fmla="*/ 0 w 83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3"/>
                    <a:gd name="T49" fmla="*/ 0 h 105"/>
                    <a:gd name="T50" fmla="*/ 83 w 83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3" h="105">
                      <a:moveTo>
                        <a:pt x="0" y="79"/>
                      </a:moveTo>
                      <a:lnTo>
                        <a:pt x="16" y="92"/>
                      </a:lnTo>
                      <a:lnTo>
                        <a:pt x="29" y="98"/>
                      </a:lnTo>
                      <a:lnTo>
                        <a:pt x="40" y="101"/>
                      </a:lnTo>
                      <a:lnTo>
                        <a:pt x="49" y="103"/>
                      </a:lnTo>
                      <a:lnTo>
                        <a:pt x="65" y="105"/>
                      </a:lnTo>
                      <a:lnTo>
                        <a:pt x="65" y="0"/>
                      </a:lnTo>
                      <a:lnTo>
                        <a:pt x="68" y="2"/>
                      </a:lnTo>
                      <a:lnTo>
                        <a:pt x="67" y="0"/>
                      </a:lnTo>
                      <a:lnTo>
                        <a:pt x="65" y="1"/>
                      </a:lnTo>
                      <a:lnTo>
                        <a:pt x="68" y="1"/>
                      </a:lnTo>
                      <a:lnTo>
                        <a:pt x="83" y="14"/>
                      </a:lnTo>
                      <a:lnTo>
                        <a:pt x="0" y="79"/>
                      </a:lnTo>
                      <a:lnTo>
                        <a:pt x="6" y="87"/>
                      </a:lnTo>
                      <a:lnTo>
                        <a:pt x="16" y="92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8" name="Freeform 356"/>
                <p:cNvSpPr>
                  <a:spLocks/>
                </p:cNvSpPr>
                <p:nvPr/>
              </p:nvSpPr>
              <p:spPr bwMode="auto">
                <a:xfrm>
                  <a:off x="3599" y="1302"/>
                  <a:ext cx="46" cy="46"/>
                </a:xfrm>
                <a:custGeom>
                  <a:avLst/>
                  <a:gdLst>
                    <a:gd name="T0" fmla="*/ 0 w 139"/>
                    <a:gd name="T1" fmla="*/ 0 h 138"/>
                    <a:gd name="T2" fmla="*/ 0 w 139"/>
                    <a:gd name="T3" fmla="*/ 0 h 138"/>
                    <a:gd name="T4" fmla="*/ 0 w 139"/>
                    <a:gd name="T5" fmla="*/ 0 h 138"/>
                    <a:gd name="T6" fmla="*/ 0 w 139"/>
                    <a:gd name="T7" fmla="*/ 0 h 138"/>
                    <a:gd name="T8" fmla="*/ 0 w 139"/>
                    <a:gd name="T9" fmla="*/ 0 h 138"/>
                    <a:gd name="T10" fmla="*/ 0 w 139"/>
                    <a:gd name="T11" fmla="*/ 0 h 138"/>
                    <a:gd name="T12" fmla="*/ 0 w 139"/>
                    <a:gd name="T13" fmla="*/ 0 h 138"/>
                    <a:gd name="T14" fmla="*/ 0 w 139"/>
                    <a:gd name="T15" fmla="*/ 0 h 138"/>
                    <a:gd name="T16" fmla="*/ 0 w 139"/>
                    <a:gd name="T17" fmla="*/ 0 h 138"/>
                    <a:gd name="T18" fmla="*/ 0 w 139"/>
                    <a:gd name="T19" fmla="*/ 0 h 138"/>
                    <a:gd name="T20" fmla="*/ 0 w 139"/>
                    <a:gd name="T21" fmla="*/ 0 h 138"/>
                    <a:gd name="T22" fmla="*/ 0 w 139"/>
                    <a:gd name="T23" fmla="*/ 0 h 138"/>
                    <a:gd name="T24" fmla="*/ 0 w 139"/>
                    <a:gd name="T25" fmla="*/ 0 h 138"/>
                    <a:gd name="T26" fmla="*/ 0 w 139"/>
                    <a:gd name="T27" fmla="*/ 0 h 138"/>
                    <a:gd name="T28" fmla="*/ 0 w 139"/>
                    <a:gd name="T29" fmla="*/ 0 h 138"/>
                    <a:gd name="T30" fmla="*/ 0 w 139"/>
                    <a:gd name="T31" fmla="*/ 0 h 138"/>
                    <a:gd name="T32" fmla="*/ 0 w 139"/>
                    <a:gd name="T33" fmla="*/ 0 h 138"/>
                    <a:gd name="T34" fmla="*/ 0 w 139"/>
                    <a:gd name="T35" fmla="*/ 0 h 138"/>
                    <a:gd name="T36" fmla="*/ 0 w 139"/>
                    <a:gd name="T37" fmla="*/ 0 h 138"/>
                    <a:gd name="T38" fmla="*/ 0 w 139"/>
                    <a:gd name="T39" fmla="*/ 0 h 138"/>
                    <a:gd name="T40" fmla="*/ 0 w 139"/>
                    <a:gd name="T41" fmla="*/ 0 h 13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9"/>
                    <a:gd name="T64" fmla="*/ 0 h 138"/>
                    <a:gd name="T65" fmla="*/ 139 w 139"/>
                    <a:gd name="T66" fmla="*/ 138 h 13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9" h="138">
                      <a:moveTo>
                        <a:pt x="93" y="0"/>
                      </a:moveTo>
                      <a:lnTo>
                        <a:pt x="0" y="48"/>
                      </a:lnTo>
                      <a:lnTo>
                        <a:pt x="6" y="59"/>
                      </a:lnTo>
                      <a:lnTo>
                        <a:pt x="12" y="70"/>
                      </a:lnTo>
                      <a:lnTo>
                        <a:pt x="17" y="82"/>
                      </a:lnTo>
                      <a:lnTo>
                        <a:pt x="26" y="96"/>
                      </a:lnTo>
                      <a:lnTo>
                        <a:pt x="32" y="105"/>
                      </a:lnTo>
                      <a:lnTo>
                        <a:pt x="40" y="118"/>
                      </a:lnTo>
                      <a:lnTo>
                        <a:pt x="49" y="129"/>
                      </a:lnTo>
                      <a:lnTo>
                        <a:pt x="56" y="138"/>
                      </a:lnTo>
                      <a:lnTo>
                        <a:pt x="139" y="73"/>
                      </a:lnTo>
                      <a:lnTo>
                        <a:pt x="134" y="66"/>
                      </a:lnTo>
                      <a:lnTo>
                        <a:pt x="128" y="59"/>
                      </a:lnTo>
                      <a:lnTo>
                        <a:pt x="124" y="52"/>
                      </a:lnTo>
                      <a:lnTo>
                        <a:pt x="117" y="41"/>
                      </a:lnTo>
                      <a:lnTo>
                        <a:pt x="111" y="32"/>
                      </a:lnTo>
                      <a:lnTo>
                        <a:pt x="106" y="24"/>
                      </a:lnTo>
                      <a:lnTo>
                        <a:pt x="100" y="13"/>
                      </a:lnTo>
                      <a:lnTo>
                        <a:pt x="96" y="4"/>
                      </a:lnTo>
                      <a:lnTo>
                        <a:pt x="2" y="5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9" name="Freeform 357"/>
                <p:cNvSpPr>
                  <a:spLocks/>
                </p:cNvSpPr>
                <p:nvPr/>
              </p:nvSpPr>
              <p:spPr bwMode="auto">
                <a:xfrm>
                  <a:off x="3677" y="1286"/>
                  <a:ext cx="71" cy="69"/>
                </a:xfrm>
                <a:custGeom>
                  <a:avLst/>
                  <a:gdLst>
                    <a:gd name="T0" fmla="*/ 0 w 213"/>
                    <a:gd name="T1" fmla="*/ 0 h 208"/>
                    <a:gd name="T2" fmla="*/ 0 w 213"/>
                    <a:gd name="T3" fmla="*/ 0 h 208"/>
                    <a:gd name="T4" fmla="*/ 0 w 213"/>
                    <a:gd name="T5" fmla="*/ 0 h 208"/>
                    <a:gd name="T6" fmla="*/ 0 w 213"/>
                    <a:gd name="T7" fmla="*/ 0 h 208"/>
                    <a:gd name="T8" fmla="*/ 0 w 213"/>
                    <a:gd name="T9" fmla="*/ 0 h 208"/>
                    <a:gd name="T10" fmla="*/ 0 w 213"/>
                    <a:gd name="T11" fmla="*/ 0 h 208"/>
                    <a:gd name="T12" fmla="*/ 0 w 213"/>
                    <a:gd name="T13" fmla="*/ 0 h 208"/>
                    <a:gd name="T14" fmla="*/ 0 w 213"/>
                    <a:gd name="T15" fmla="*/ 0 h 208"/>
                    <a:gd name="T16" fmla="*/ 0 w 213"/>
                    <a:gd name="T17" fmla="*/ 0 h 208"/>
                    <a:gd name="T18" fmla="*/ 0 w 213"/>
                    <a:gd name="T19" fmla="*/ 0 h 208"/>
                    <a:gd name="T20" fmla="*/ 0 w 213"/>
                    <a:gd name="T21" fmla="*/ 0 h 208"/>
                    <a:gd name="T22" fmla="*/ 0 w 213"/>
                    <a:gd name="T23" fmla="*/ 0 h 208"/>
                    <a:gd name="T24" fmla="*/ 0 w 213"/>
                    <a:gd name="T25" fmla="*/ 0 h 208"/>
                    <a:gd name="T26" fmla="*/ 0 w 213"/>
                    <a:gd name="T27" fmla="*/ 0 h 208"/>
                    <a:gd name="T28" fmla="*/ 0 w 213"/>
                    <a:gd name="T29" fmla="*/ 0 h 208"/>
                    <a:gd name="T30" fmla="*/ 0 w 213"/>
                    <a:gd name="T31" fmla="*/ 0 h 2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13"/>
                    <a:gd name="T49" fmla="*/ 0 h 208"/>
                    <a:gd name="T50" fmla="*/ 213 w 213"/>
                    <a:gd name="T51" fmla="*/ 208 h 2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13" h="208">
                      <a:moveTo>
                        <a:pt x="17" y="73"/>
                      </a:moveTo>
                      <a:lnTo>
                        <a:pt x="99" y="8"/>
                      </a:lnTo>
                      <a:lnTo>
                        <a:pt x="97" y="5"/>
                      </a:lnTo>
                      <a:lnTo>
                        <a:pt x="96" y="3"/>
                      </a:lnTo>
                      <a:lnTo>
                        <a:pt x="0" y="50"/>
                      </a:lnTo>
                      <a:lnTo>
                        <a:pt x="4" y="56"/>
                      </a:lnTo>
                      <a:lnTo>
                        <a:pt x="6" y="58"/>
                      </a:lnTo>
                      <a:lnTo>
                        <a:pt x="8" y="61"/>
                      </a:lnTo>
                      <a:lnTo>
                        <a:pt x="10" y="65"/>
                      </a:lnTo>
                      <a:lnTo>
                        <a:pt x="92" y="0"/>
                      </a:lnTo>
                      <a:lnTo>
                        <a:pt x="17" y="73"/>
                      </a:lnTo>
                      <a:lnTo>
                        <a:pt x="213" y="208"/>
                      </a:lnTo>
                      <a:lnTo>
                        <a:pt x="98" y="8"/>
                      </a:lnTo>
                      <a:lnTo>
                        <a:pt x="17" y="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0" name="Freeform 358"/>
                <p:cNvSpPr>
                  <a:spLocks/>
                </p:cNvSpPr>
                <p:nvPr/>
              </p:nvSpPr>
              <p:spPr bwMode="auto">
                <a:xfrm>
                  <a:off x="3678" y="1282"/>
                  <a:ext cx="33" cy="31"/>
                </a:xfrm>
                <a:custGeom>
                  <a:avLst/>
                  <a:gdLst>
                    <a:gd name="T0" fmla="*/ 0 w 98"/>
                    <a:gd name="T1" fmla="*/ 0 h 93"/>
                    <a:gd name="T2" fmla="*/ 0 w 98"/>
                    <a:gd name="T3" fmla="*/ 0 h 93"/>
                    <a:gd name="T4" fmla="*/ 0 w 98"/>
                    <a:gd name="T5" fmla="*/ 0 h 93"/>
                    <a:gd name="T6" fmla="*/ 0 w 98"/>
                    <a:gd name="T7" fmla="*/ 0 h 93"/>
                    <a:gd name="T8" fmla="*/ 0 w 98"/>
                    <a:gd name="T9" fmla="*/ 0 h 93"/>
                    <a:gd name="T10" fmla="*/ 0 w 98"/>
                    <a:gd name="T11" fmla="*/ 0 h 93"/>
                    <a:gd name="T12" fmla="*/ 0 w 98"/>
                    <a:gd name="T13" fmla="*/ 0 h 93"/>
                    <a:gd name="T14" fmla="*/ 0 w 98"/>
                    <a:gd name="T15" fmla="*/ 0 h 93"/>
                    <a:gd name="T16" fmla="*/ 0 w 98"/>
                    <a:gd name="T17" fmla="*/ 0 h 93"/>
                    <a:gd name="T18" fmla="*/ 0 w 98"/>
                    <a:gd name="T19" fmla="*/ 0 h 93"/>
                    <a:gd name="T20" fmla="*/ 0 w 98"/>
                    <a:gd name="T21" fmla="*/ 0 h 93"/>
                    <a:gd name="T22" fmla="*/ 0 w 98"/>
                    <a:gd name="T23" fmla="*/ 0 h 93"/>
                    <a:gd name="T24" fmla="*/ 0 w 98"/>
                    <a:gd name="T25" fmla="*/ 0 h 93"/>
                    <a:gd name="T26" fmla="*/ 0 w 98"/>
                    <a:gd name="T27" fmla="*/ 0 h 93"/>
                    <a:gd name="T28" fmla="*/ 0 w 98"/>
                    <a:gd name="T29" fmla="*/ 0 h 93"/>
                    <a:gd name="T30" fmla="*/ 0 w 98"/>
                    <a:gd name="T31" fmla="*/ 0 h 9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8"/>
                    <a:gd name="T49" fmla="*/ 0 h 93"/>
                    <a:gd name="T50" fmla="*/ 98 w 98"/>
                    <a:gd name="T51" fmla="*/ 93 h 9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8" h="93">
                      <a:moveTo>
                        <a:pt x="0" y="69"/>
                      </a:moveTo>
                      <a:lnTo>
                        <a:pt x="11" y="82"/>
                      </a:lnTo>
                      <a:lnTo>
                        <a:pt x="27" y="93"/>
                      </a:lnTo>
                      <a:lnTo>
                        <a:pt x="13" y="83"/>
                      </a:lnTo>
                      <a:lnTo>
                        <a:pt x="3" y="70"/>
                      </a:lnTo>
                      <a:lnTo>
                        <a:pt x="14" y="85"/>
                      </a:lnTo>
                      <a:lnTo>
                        <a:pt x="89" y="12"/>
                      </a:lnTo>
                      <a:lnTo>
                        <a:pt x="98" y="26"/>
                      </a:lnTo>
                      <a:lnTo>
                        <a:pt x="88" y="10"/>
                      </a:lnTo>
                      <a:lnTo>
                        <a:pt x="72" y="0"/>
                      </a:lnTo>
                      <a:lnTo>
                        <a:pt x="86" y="9"/>
                      </a:lnTo>
                      <a:lnTo>
                        <a:pt x="96" y="23"/>
                      </a:lnTo>
                      <a:lnTo>
                        <a:pt x="0" y="68"/>
                      </a:lnTo>
                      <a:lnTo>
                        <a:pt x="5" y="76"/>
                      </a:lnTo>
                      <a:lnTo>
                        <a:pt x="11" y="82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1" name="Freeform 359"/>
                <p:cNvSpPr>
                  <a:spLocks/>
                </p:cNvSpPr>
                <p:nvPr/>
              </p:nvSpPr>
              <p:spPr bwMode="auto">
                <a:xfrm>
                  <a:off x="3675" y="1285"/>
                  <a:ext cx="35" cy="20"/>
                </a:xfrm>
                <a:custGeom>
                  <a:avLst/>
                  <a:gdLst>
                    <a:gd name="T0" fmla="*/ 0 w 106"/>
                    <a:gd name="T1" fmla="*/ 0 h 61"/>
                    <a:gd name="T2" fmla="*/ 0 w 106"/>
                    <a:gd name="T3" fmla="*/ 0 h 61"/>
                    <a:gd name="T4" fmla="*/ 0 w 106"/>
                    <a:gd name="T5" fmla="*/ 0 h 61"/>
                    <a:gd name="T6" fmla="*/ 0 w 106"/>
                    <a:gd name="T7" fmla="*/ 0 h 61"/>
                    <a:gd name="T8" fmla="*/ 0 w 106"/>
                    <a:gd name="T9" fmla="*/ 0 h 61"/>
                    <a:gd name="T10" fmla="*/ 0 w 106"/>
                    <a:gd name="T11" fmla="*/ 0 h 61"/>
                    <a:gd name="T12" fmla="*/ 0 w 106"/>
                    <a:gd name="T13" fmla="*/ 0 h 61"/>
                    <a:gd name="T14" fmla="*/ 0 w 106"/>
                    <a:gd name="T15" fmla="*/ 0 h 61"/>
                    <a:gd name="T16" fmla="*/ 0 w 106"/>
                    <a:gd name="T17" fmla="*/ 0 h 61"/>
                    <a:gd name="T18" fmla="*/ 0 w 106"/>
                    <a:gd name="T19" fmla="*/ 0 h 61"/>
                    <a:gd name="T20" fmla="*/ 0 w 106"/>
                    <a:gd name="T21" fmla="*/ 0 h 61"/>
                    <a:gd name="T22" fmla="*/ 0 w 106"/>
                    <a:gd name="T23" fmla="*/ 0 h 61"/>
                    <a:gd name="T24" fmla="*/ 0 w 106"/>
                    <a:gd name="T25" fmla="*/ 0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6"/>
                    <a:gd name="T40" fmla="*/ 0 h 61"/>
                    <a:gd name="T41" fmla="*/ 106 w 106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6" h="61">
                      <a:moveTo>
                        <a:pt x="0" y="42"/>
                      </a:moveTo>
                      <a:lnTo>
                        <a:pt x="3" y="49"/>
                      </a:lnTo>
                      <a:lnTo>
                        <a:pt x="8" y="57"/>
                      </a:lnTo>
                      <a:lnTo>
                        <a:pt x="7" y="55"/>
                      </a:lnTo>
                      <a:lnTo>
                        <a:pt x="8" y="58"/>
                      </a:lnTo>
                      <a:lnTo>
                        <a:pt x="10" y="61"/>
                      </a:lnTo>
                      <a:lnTo>
                        <a:pt x="106" y="15"/>
                      </a:lnTo>
                      <a:lnTo>
                        <a:pt x="104" y="11"/>
                      </a:lnTo>
                      <a:lnTo>
                        <a:pt x="103" y="8"/>
                      </a:lnTo>
                      <a:lnTo>
                        <a:pt x="98" y="0"/>
                      </a:lnTo>
                      <a:lnTo>
                        <a:pt x="99" y="2"/>
                      </a:lnTo>
                      <a:lnTo>
                        <a:pt x="102" y="9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2" name="Freeform 360"/>
                <p:cNvSpPr>
                  <a:spLocks/>
                </p:cNvSpPr>
                <p:nvPr/>
              </p:nvSpPr>
              <p:spPr bwMode="auto">
                <a:xfrm>
                  <a:off x="3673" y="1223"/>
                  <a:ext cx="36" cy="76"/>
                </a:xfrm>
                <a:custGeom>
                  <a:avLst/>
                  <a:gdLst>
                    <a:gd name="T0" fmla="*/ 0 w 108"/>
                    <a:gd name="T1" fmla="*/ 0 h 227"/>
                    <a:gd name="T2" fmla="*/ 0 w 108"/>
                    <a:gd name="T3" fmla="*/ 0 h 227"/>
                    <a:gd name="T4" fmla="*/ 0 w 108"/>
                    <a:gd name="T5" fmla="*/ 0 h 227"/>
                    <a:gd name="T6" fmla="*/ 0 w 108"/>
                    <a:gd name="T7" fmla="*/ 0 h 227"/>
                    <a:gd name="T8" fmla="*/ 0 w 108"/>
                    <a:gd name="T9" fmla="*/ 0 h 227"/>
                    <a:gd name="T10" fmla="*/ 0 w 108"/>
                    <a:gd name="T11" fmla="*/ 0 h 227"/>
                    <a:gd name="T12" fmla="*/ 0 w 108"/>
                    <a:gd name="T13" fmla="*/ 0 h 227"/>
                    <a:gd name="T14" fmla="*/ 0 w 108"/>
                    <a:gd name="T15" fmla="*/ 0 h 227"/>
                    <a:gd name="T16" fmla="*/ 0 w 108"/>
                    <a:gd name="T17" fmla="*/ 0 h 227"/>
                    <a:gd name="T18" fmla="*/ 0 w 108"/>
                    <a:gd name="T19" fmla="*/ 0 h 227"/>
                    <a:gd name="T20" fmla="*/ 0 w 108"/>
                    <a:gd name="T21" fmla="*/ 0 h 227"/>
                    <a:gd name="T22" fmla="*/ 0 w 108"/>
                    <a:gd name="T23" fmla="*/ 0 h 227"/>
                    <a:gd name="T24" fmla="*/ 0 w 108"/>
                    <a:gd name="T25" fmla="*/ 0 h 227"/>
                    <a:gd name="T26" fmla="*/ 0 w 108"/>
                    <a:gd name="T27" fmla="*/ 0 h 227"/>
                    <a:gd name="T28" fmla="*/ 0 w 108"/>
                    <a:gd name="T29" fmla="*/ 0 h 227"/>
                    <a:gd name="T30" fmla="*/ 0 w 108"/>
                    <a:gd name="T31" fmla="*/ 0 h 22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8"/>
                    <a:gd name="T49" fmla="*/ 0 h 227"/>
                    <a:gd name="T50" fmla="*/ 108 w 108"/>
                    <a:gd name="T51" fmla="*/ 227 h 22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8" h="227">
                      <a:moveTo>
                        <a:pt x="102" y="180"/>
                      </a:moveTo>
                      <a:lnTo>
                        <a:pt x="0" y="204"/>
                      </a:lnTo>
                      <a:lnTo>
                        <a:pt x="4" y="222"/>
                      </a:lnTo>
                      <a:lnTo>
                        <a:pt x="5" y="223"/>
                      </a:lnTo>
                      <a:lnTo>
                        <a:pt x="3" y="221"/>
                      </a:lnTo>
                      <a:lnTo>
                        <a:pt x="5" y="227"/>
                      </a:lnTo>
                      <a:lnTo>
                        <a:pt x="107" y="194"/>
                      </a:lnTo>
                      <a:lnTo>
                        <a:pt x="107" y="196"/>
                      </a:lnTo>
                      <a:lnTo>
                        <a:pt x="105" y="190"/>
                      </a:lnTo>
                      <a:lnTo>
                        <a:pt x="104" y="189"/>
                      </a:lnTo>
                      <a:lnTo>
                        <a:pt x="108" y="204"/>
                      </a:lnTo>
                      <a:lnTo>
                        <a:pt x="6" y="227"/>
                      </a:lnTo>
                      <a:lnTo>
                        <a:pt x="102" y="181"/>
                      </a:lnTo>
                      <a:lnTo>
                        <a:pt x="0" y="0"/>
                      </a:lnTo>
                      <a:lnTo>
                        <a:pt x="0" y="204"/>
                      </a:lnTo>
                      <a:lnTo>
                        <a:pt x="102" y="1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3" name="Freeform 361"/>
                <p:cNvSpPr>
                  <a:spLocks/>
                </p:cNvSpPr>
                <p:nvPr/>
              </p:nvSpPr>
              <p:spPr bwMode="auto">
                <a:xfrm>
                  <a:off x="3675" y="1283"/>
                  <a:ext cx="36" cy="20"/>
                </a:xfrm>
                <a:custGeom>
                  <a:avLst/>
                  <a:gdLst>
                    <a:gd name="T0" fmla="*/ 0 w 106"/>
                    <a:gd name="T1" fmla="*/ 0 h 59"/>
                    <a:gd name="T2" fmla="*/ 0 w 106"/>
                    <a:gd name="T3" fmla="*/ 0 h 59"/>
                    <a:gd name="T4" fmla="*/ 0 w 106"/>
                    <a:gd name="T5" fmla="*/ 0 h 59"/>
                    <a:gd name="T6" fmla="*/ 0 w 106"/>
                    <a:gd name="T7" fmla="*/ 0 h 59"/>
                    <a:gd name="T8" fmla="*/ 0 w 106"/>
                    <a:gd name="T9" fmla="*/ 0 h 59"/>
                    <a:gd name="T10" fmla="*/ 0 w 106"/>
                    <a:gd name="T11" fmla="*/ 0 h 59"/>
                    <a:gd name="T12" fmla="*/ 0 w 106"/>
                    <a:gd name="T13" fmla="*/ 0 h 59"/>
                    <a:gd name="T14" fmla="*/ 0 w 106"/>
                    <a:gd name="T15" fmla="*/ 0 h 59"/>
                    <a:gd name="T16" fmla="*/ 0 w 106"/>
                    <a:gd name="T17" fmla="*/ 0 h 59"/>
                    <a:gd name="T18" fmla="*/ 0 w 106"/>
                    <a:gd name="T19" fmla="*/ 0 h 59"/>
                    <a:gd name="T20" fmla="*/ 0 w 106"/>
                    <a:gd name="T21" fmla="*/ 0 h 59"/>
                    <a:gd name="T22" fmla="*/ 0 w 106"/>
                    <a:gd name="T23" fmla="*/ 0 h 59"/>
                    <a:gd name="T24" fmla="*/ 0 w 106"/>
                    <a:gd name="T25" fmla="*/ 0 h 5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6"/>
                    <a:gd name="T40" fmla="*/ 0 h 59"/>
                    <a:gd name="T41" fmla="*/ 106 w 106"/>
                    <a:gd name="T42" fmla="*/ 59 h 5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6" h="59">
                      <a:moveTo>
                        <a:pt x="102" y="12"/>
                      </a:moveTo>
                      <a:lnTo>
                        <a:pt x="106" y="24"/>
                      </a:lnTo>
                      <a:lnTo>
                        <a:pt x="101" y="9"/>
                      </a:lnTo>
                      <a:lnTo>
                        <a:pt x="99" y="6"/>
                      </a:lnTo>
                      <a:lnTo>
                        <a:pt x="98" y="3"/>
                      </a:lnTo>
                      <a:lnTo>
                        <a:pt x="96" y="0"/>
                      </a:lnTo>
                      <a:lnTo>
                        <a:pt x="0" y="47"/>
                      </a:lnTo>
                      <a:lnTo>
                        <a:pt x="2" y="50"/>
                      </a:lnTo>
                      <a:lnTo>
                        <a:pt x="3" y="53"/>
                      </a:lnTo>
                      <a:lnTo>
                        <a:pt x="5" y="56"/>
                      </a:lnTo>
                      <a:lnTo>
                        <a:pt x="2" y="48"/>
                      </a:lnTo>
                      <a:lnTo>
                        <a:pt x="6" y="59"/>
                      </a:lnTo>
                      <a:lnTo>
                        <a:pt x="102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4" name="Freeform 362"/>
                <p:cNvSpPr>
                  <a:spLocks/>
                </p:cNvSpPr>
                <p:nvPr/>
              </p:nvSpPr>
              <p:spPr bwMode="auto">
                <a:xfrm>
                  <a:off x="3739" y="1292"/>
                  <a:ext cx="35" cy="25"/>
                </a:xfrm>
                <a:custGeom>
                  <a:avLst/>
                  <a:gdLst>
                    <a:gd name="T0" fmla="*/ 0 w 104"/>
                    <a:gd name="T1" fmla="*/ 0 h 75"/>
                    <a:gd name="T2" fmla="*/ 0 w 104"/>
                    <a:gd name="T3" fmla="*/ 0 h 75"/>
                    <a:gd name="T4" fmla="*/ 0 w 104"/>
                    <a:gd name="T5" fmla="*/ 0 h 75"/>
                    <a:gd name="T6" fmla="*/ 0 w 104"/>
                    <a:gd name="T7" fmla="*/ 0 h 75"/>
                    <a:gd name="T8" fmla="*/ 0 w 104"/>
                    <a:gd name="T9" fmla="*/ 0 h 75"/>
                    <a:gd name="T10" fmla="*/ 0 w 104"/>
                    <a:gd name="T11" fmla="*/ 0 h 75"/>
                    <a:gd name="T12" fmla="*/ 0 w 104"/>
                    <a:gd name="T13" fmla="*/ 0 h 75"/>
                    <a:gd name="T14" fmla="*/ 0 w 104"/>
                    <a:gd name="T15" fmla="*/ 0 h 75"/>
                    <a:gd name="T16" fmla="*/ 0 w 104"/>
                    <a:gd name="T17" fmla="*/ 0 h 75"/>
                    <a:gd name="T18" fmla="*/ 0 w 104"/>
                    <a:gd name="T19" fmla="*/ 0 h 75"/>
                    <a:gd name="T20" fmla="*/ 0 w 104"/>
                    <a:gd name="T21" fmla="*/ 0 h 75"/>
                    <a:gd name="T22" fmla="*/ 0 w 104"/>
                    <a:gd name="T23" fmla="*/ 0 h 75"/>
                    <a:gd name="T24" fmla="*/ 0 w 104"/>
                    <a:gd name="T25" fmla="*/ 0 h 75"/>
                    <a:gd name="T26" fmla="*/ 0 w 104"/>
                    <a:gd name="T27" fmla="*/ 0 h 75"/>
                    <a:gd name="T28" fmla="*/ 0 w 104"/>
                    <a:gd name="T29" fmla="*/ 0 h 75"/>
                    <a:gd name="T30" fmla="*/ 0 w 104"/>
                    <a:gd name="T31" fmla="*/ 0 h 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4"/>
                    <a:gd name="T49" fmla="*/ 0 h 75"/>
                    <a:gd name="T50" fmla="*/ 104 w 104"/>
                    <a:gd name="T51" fmla="*/ 75 h 7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4" h="75">
                      <a:moveTo>
                        <a:pt x="0" y="47"/>
                      </a:moveTo>
                      <a:lnTo>
                        <a:pt x="4" y="58"/>
                      </a:lnTo>
                      <a:lnTo>
                        <a:pt x="16" y="72"/>
                      </a:lnTo>
                      <a:lnTo>
                        <a:pt x="6" y="59"/>
                      </a:lnTo>
                      <a:lnTo>
                        <a:pt x="6" y="60"/>
                      </a:lnTo>
                      <a:lnTo>
                        <a:pt x="18" y="75"/>
                      </a:lnTo>
                      <a:lnTo>
                        <a:pt x="93" y="3"/>
                      </a:lnTo>
                      <a:lnTo>
                        <a:pt x="102" y="16"/>
                      </a:lnTo>
                      <a:lnTo>
                        <a:pt x="102" y="15"/>
                      </a:lnTo>
                      <a:lnTo>
                        <a:pt x="91" y="0"/>
                      </a:lnTo>
                      <a:lnTo>
                        <a:pt x="100" y="12"/>
                      </a:lnTo>
                      <a:lnTo>
                        <a:pt x="104" y="23"/>
                      </a:lnTo>
                      <a:lnTo>
                        <a:pt x="0" y="47"/>
                      </a:lnTo>
                      <a:lnTo>
                        <a:pt x="2" y="53"/>
                      </a:lnTo>
                      <a:lnTo>
                        <a:pt x="4" y="5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5" name="Freeform 363"/>
                <p:cNvSpPr>
                  <a:spLocks/>
                </p:cNvSpPr>
                <p:nvPr/>
              </p:nvSpPr>
              <p:spPr bwMode="auto">
                <a:xfrm>
                  <a:off x="3680" y="1141"/>
                  <a:ext cx="94" cy="167"/>
                </a:xfrm>
                <a:custGeom>
                  <a:avLst/>
                  <a:gdLst>
                    <a:gd name="T0" fmla="*/ 0 w 280"/>
                    <a:gd name="T1" fmla="*/ 0 h 501"/>
                    <a:gd name="T2" fmla="*/ 0 w 280"/>
                    <a:gd name="T3" fmla="*/ 0 h 501"/>
                    <a:gd name="T4" fmla="*/ 0 w 280"/>
                    <a:gd name="T5" fmla="*/ 0 h 501"/>
                    <a:gd name="T6" fmla="*/ 0 w 280"/>
                    <a:gd name="T7" fmla="*/ 0 h 501"/>
                    <a:gd name="T8" fmla="*/ 0 w 280"/>
                    <a:gd name="T9" fmla="*/ 0 h 501"/>
                    <a:gd name="T10" fmla="*/ 0 w 280"/>
                    <a:gd name="T11" fmla="*/ 0 h 501"/>
                    <a:gd name="T12" fmla="*/ 0 w 280"/>
                    <a:gd name="T13" fmla="*/ 0 h 501"/>
                    <a:gd name="T14" fmla="*/ 0 w 280"/>
                    <a:gd name="T15" fmla="*/ 0 h 501"/>
                    <a:gd name="T16" fmla="*/ 0 w 280"/>
                    <a:gd name="T17" fmla="*/ 0 h 501"/>
                    <a:gd name="T18" fmla="*/ 0 w 280"/>
                    <a:gd name="T19" fmla="*/ 0 h 501"/>
                    <a:gd name="T20" fmla="*/ 0 w 280"/>
                    <a:gd name="T21" fmla="*/ 0 h 501"/>
                    <a:gd name="T22" fmla="*/ 0 w 280"/>
                    <a:gd name="T23" fmla="*/ 0 h 501"/>
                    <a:gd name="T24" fmla="*/ 0 w 280"/>
                    <a:gd name="T25" fmla="*/ 0 h 501"/>
                    <a:gd name="T26" fmla="*/ 0 w 280"/>
                    <a:gd name="T27" fmla="*/ 0 h 501"/>
                    <a:gd name="T28" fmla="*/ 0 w 280"/>
                    <a:gd name="T29" fmla="*/ 0 h 501"/>
                    <a:gd name="T30" fmla="*/ 0 w 280"/>
                    <a:gd name="T31" fmla="*/ 0 h 50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80"/>
                    <a:gd name="T49" fmla="*/ 0 h 501"/>
                    <a:gd name="T50" fmla="*/ 280 w 280"/>
                    <a:gd name="T51" fmla="*/ 501 h 50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80" h="501">
                      <a:moveTo>
                        <a:pt x="270" y="448"/>
                      </a:moveTo>
                      <a:lnTo>
                        <a:pt x="172" y="489"/>
                      </a:lnTo>
                      <a:lnTo>
                        <a:pt x="173" y="493"/>
                      </a:lnTo>
                      <a:lnTo>
                        <a:pt x="175" y="498"/>
                      </a:lnTo>
                      <a:lnTo>
                        <a:pt x="175" y="500"/>
                      </a:lnTo>
                      <a:lnTo>
                        <a:pt x="176" y="501"/>
                      </a:lnTo>
                      <a:lnTo>
                        <a:pt x="280" y="477"/>
                      </a:lnTo>
                      <a:lnTo>
                        <a:pt x="279" y="472"/>
                      </a:lnTo>
                      <a:lnTo>
                        <a:pt x="277" y="466"/>
                      </a:lnTo>
                      <a:lnTo>
                        <a:pt x="275" y="461"/>
                      </a:lnTo>
                      <a:lnTo>
                        <a:pt x="274" y="457"/>
                      </a:lnTo>
                      <a:lnTo>
                        <a:pt x="176" y="498"/>
                      </a:lnTo>
                      <a:lnTo>
                        <a:pt x="270" y="448"/>
                      </a:lnTo>
                      <a:lnTo>
                        <a:pt x="0" y="0"/>
                      </a:lnTo>
                      <a:lnTo>
                        <a:pt x="172" y="489"/>
                      </a:lnTo>
                      <a:lnTo>
                        <a:pt x="270" y="4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6" name="Freeform 364"/>
                <p:cNvSpPr>
                  <a:spLocks/>
                </p:cNvSpPr>
                <p:nvPr/>
              </p:nvSpPr>
              <p:spPr bwMode="auto">
                <a:xfrm>
                  <a:off x="3739" y="1290"/>
                  <a:ext cx="85" cy="87"/>
                </a:xfrm>
                <a:custGeom>
                  <a:avLst/>
                  <a:gdLst>
                    <a:gd name="T0" fmla="*/ 0 w 257"/>
                    <a:gd name="T1" fmla="*/ 0 h 259"/>
                    <a:gd name="T2" fmla="*/ 0 w 257"/>
                    <a:gd name="T3" fmla="*/ 0 h 259"/>
                    <a:gd name="T4" fmla="*/ 0 w 257"/>
                    <a:gd name="T5" fmla="*/ 0 h 259"/>
                    <a:gd name="T6" fmla="*/ 0 w 257"/>
                    <a:gd name="T7" fmla="*/ 0 h 259"/>
                    <a:gd name="T8" fmla="*/ 0 w 257"/>
                    <a:gd name="T9" fmla="*/ 0 h 259"/>
                    <a:gd name="T10" fmla="*/ 0 w 257"/>
                    <a:gd name="T11" fmla="*/ 0 h 259"/>
                    <a:gd name="T12" fmla="*/ 0 w 257"/>
                    <a:gd name="T13" fmla="*/ 0 h 259"/>
                    <a:gd name="T14" fmla="*/ 0 w 257"/>
                    <a:gd name="T15" fmla="*/ 0 h 259"/>
                    <a:gd name="T16" fmla="*/ 0 w 257"/>
                    <a:gd name="T17" fmla="*/ 0 h 259"/>
                    <a:gd name="T18" fmla="*/ 0 w 257"/>
                    <a:gd name="T19" fmla="*/ 0 h 259"/>
                    <a:gd name="T20" fmla="*/ 0 w 257"/>
                    <a:gd name="T21" fmla="*/ 0 h 259"/>
                    <a:gd name="T22" fmla="*/ 0 w 257"/>
                    <a:gd name="T23" fmla="*/ 0 h 259"/>
                    <a:gd name="T24" fmla="*/ 0 w 257"/>
                    <a:gd name="T25" fmla="*/ 0 h 259"/>
                    <a:gd name="T26" fmla="*/ 0 w 257"/>
                    <a:gd name="T27" fmla="*/ 0 h 259"/>
                    <a:gd name="T28" fmla="*/ 0 w 257"/>
                    <a:gd name="T29" fmla="*/ 0 h 259"/>
                    <a:gd name="T30" fmla="*/ 0 w 257"/>
                    <a:gd name="T31" fmla="*/ 0 h 25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57"/>
                    <a:gd name="T49" fmla="*/ 0 h 259"/>
                    <a:gd name="T50" fmla="*/ 257 w 257"/>
                    <a:gd name="T51" fmla="*/ 259 h 25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57" h="259">
                      <a:moveTo>
                        <a:pt x="19" y="81"/>
                      </a:moveTo>
                      <a:lnTo>
                        <a:pt x="102" y="19"/>
                      </a:lnTo>
                      <a:lnTo>
                        <a:pt x="103" y="21"/>
                      </a:lnTo>
                      <a:lnTo>
                        <a:pt x="104" y="23"/>
                      </a:lnTo>
                      <a:lnTo>
                        <a:pt x="101" y="13"/>
                      </a:lnTo>
                      <a:lnTo>
                        <a:pt x="95" y="0"/>
                      </a:lnTo>
                      <a:lnTo>
                        <a:pt x="1" y="50"/>
                      </a:lnTo>
                      <a:lnTo>
                        <a:pt x="1" y="47"/>
                      </a:lnTo>
                      <a:lnTo>
                        <a:pt x="0" y="49"/>
                      </a:lnTo>
                      <a:lnTo>
                        <a:pt x="5" y="61"/>
                      </a:lnTo>
                      <a:lnTo>
                        <a:pt x="10" y="71"/>
                      </a:lnTo>
                      <a:lnTo>
                        <a:pt x="94" y="9"/>
                      </a:lnTo>
                      <a:lnTo>
                        <a:pt x="19" y="81"/>
                      </a:lnTo>
                      <a:lnTo>
                        <a:pt x="257" y="259"/>
                      </a:lnTo>
                      <a:lnTo>
                        <a:pt x="102" y="19"/>
                      </a:lnTo>
                      <a:lnTo>
                        <a:pt x="19" y="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7" name="Freeform 365"/>
                <p:cNvSpPr>
                  <a:spLocks/>
                </p:cNvSpPr>
                <p:nvPr/>
              </p:nvSpPr>
              <p:spPr bwMode="auto">
                <a:xfrm>
                  <a:off x="3693" y="1274"/>
                  <a:ext cx="68" cy="75"/>
                </a:xfrm>
                <a:custGeom>
                  <a:avLst/>
                  <a:gdLst>
                    <a:gd name="T0" fmla="*/ 0 w 204"/>
                    <a:gd name="T1" fmla="*/ 0 h 225"/>
                    <a:gd name="T2" fmla="*/ 0 w 204"/>
                    <a:gd name="T3" fmla="*/ 0 h 225"/>
                    <a:gd name="T4" fmla="*/ 0 w 204"/>
                    <a:gd name="T5" fmla="*/ 0 h 225"/>
                    <a:gd name="T6" fmla="*/ 0 w 204"/>
                    <a:gd name="T7" fmla="*/ 0 h 225"/>
                    <a:gd name="T8" fmla="*/ 0 w 204"/>
                    <a:gd name="T9" fmla="*/ 0 h 225"/>
                    <a:gd name="T10" fmla="*/ 0 w 204"/>
                    <a:gd name="T11" fmla="*/ 0 h 225"/>
                    <a:gd name="T12" fmla="*/ 0 w 204"/>
                    <a:gd name="T13" fmla="*/ 0 h 225"/>
                    <a:gd name="T14" fmla="*/ 0 w 204"/>
                    <a:gd name="T15" fmla="*/ 0 h 225"/>
                    <a:gd name="T16" fmla="*/ 0 w 204"/>
                    <a:gd name="T17" fmla="*/ 0 h 225"/>
                    <a:gd name="T18" fmla="*/ 0 w 204"/>
                    <a:gd name="T19" fmla="*/ 0 h 225"/>
                    <a:gd name="T20" fmla="*/ 0 w 204"/>
                    <a:gd name="T21" fmla="*/ 0 h 225"/>
                    <a:gd name="T22" fmla="*/ 0 w 204"/>
                    <a:gd name="T23" fmla="*/ 0 h 225"/>
                    <a:gd name="T24" fmla="*/ 0 w 204"/>
                    <a:gd name="T25" fmla="*/ 0 h 225"/>
                    <a:gd name="T26" fmla="*/ 0 w 204"/>
                    <a:gd name="T27" fmla="*/ 0 h 225"/>
                    <a:gd name="T28" fmla="*/ 0 w 204"/>
                    <a:gd name="T29" fmla="*/ 0 h 225"/>
                    <a:gd name="T30" fmla="*/ 0 w 204"/>
                    <a:gd name="T31" fmla="*/ 0 h 22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04"/>
                    <a:gd name="T49" fmla="*/ 0 h 225"/>
                    <a:gd name="T50" fmla="*/ 204 w 204"/>
                    <a:gd name="T51" fmla="*/ 225 h 22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04" h="225">
                      <a:moveTo>
                        <a:pt x="114" y="25"/>
                      </a:moveTo>
                      <a:lnTo>
                        <a:pt x="196" y="90"/>
                      </a:lnTo>
                      <a:lnTo>
                        <a:pt x="183" y="99"/>
                      </a:lnTo>
                      <a:lnTo>
                        <a:pt x="161" y="105"/>
                      </a:lnTo>
                      <a:lnTo>
                        <a:pt x="162" y="105"/>
                      </a:lnTo>
                      <a:lnTo>
                        <a:pt x="163" y="105"/>
                      </a:lnTo>
                      <a:lnTo>
                        <a:pt x="163" y="0"/>
                      </a:lnTo>
                      <a:lnTo>
                        <a:pt x="162" y="0"/>
                      </a:lnTo>
                      <a:lnTo>
                        <a:pt x="161" y="0"/>
                      </a:lnTo>
                      <a:lnTo>
                        <a:pt x="137" y="6"/>
                      </a:lnTo>
                      <a:lnTo>
                        <a:pt x="121" y="17"/>
                      </a:lnTo>
                      <a:lnTo>
                        <a:pt x="204" y="82"/>
                      </a:lnTo>
                      <a:lnTo>
                        <a:pt x="115" y="25"/>
                      </a:lnTo>
                      <a:lnTo>
                        <a:pt x="0" y="225"/>
                      </a:lnTo>
                      <a:lnTo>
                        <a:pt x="196" y="90"/>
                      </a:lnTo>
                      <a:lnTo>
                        <a:pt x="114" y="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8" name="Freeform 366"/>
                <p:cNvSpPr>
                  <a:spLocks/>
                </p:cNvSpPr>
                <p:nvPr/>
              </p:nvSpPr>
              <p:spPr bwMode="auto">
                <a:xfrm>
                  <a:off x="3730" y="1274"/>
                  <a:ext cx="41" cy="35"/>
                </a:xfrm>
                <a:custGeom>
                  <a:avLst/>
                  <a:gdLst>
                    <a:gd name="T0" fmla="*/ 0 w 124"/>
                    <a:gd name="T1" fmla="*/ 0 h 105"/>
                    <a:gd name="T2" fmla="*/ 0 w 124"/>
                    <a:gd name="T3" fmla="*/ 0 h 105"/>
                    <a:gd name="T4" fmla="*/ 0 w 124"/>
                    <a:gd name="T5" fmla="*/ 0 h 105"/>
                    <a:gd name="T6" fmla="*/ 0 w 124"/>
                    <a:gd name="T7" fmla="*/ 0 h 105"/>
                    <a:gd name="T8" fmla="*/ 0 w 124"/>
                    <a:gd name="T9" fmla="*/ 0 h 105"/>
                    <a:gd name="T10" fmla="*/ 0 w 124"/>
                    <a:gd name="T11" fmla="*/ 0 h 105"/>
                    <a:gd name="T12" fmla="*/ 0 w 124"/>
                    <a:gd name="T13" fmla="*/ 0 h 105"/>
                    <a:gd name="T14" fmla="*/ 0 w 124"/>
                    <a:gd name="T15" fmla="*/ 0 h 105"/>
                    <a:gd name="T16" fmla="*/ 0 w 124"/>
                    <a:gd name="T17" fmla="*/ 0 h 105"/>
                    <a:gd name="T18" fmla="*/ 0 w 124"/>
                    <a:gd name="T19" fmla="*/ 0 h 105"/>
                    <a:gd name="T20" fmla="*/ 0 w 124"/>
                    <a:gd name="T21" fmla="*/ 0 h 105"/>
                    <a:gd name="T22" fmla="*/ 0 w 124"/>
                    <a:gd name="T23" fmla="*/ 0 h 105"/>
                    <a:gd name="T24" fmla="*/ 0 w 124"/>
                    <a:gd name="T25" fmla="*/ 0 h 105"/>
                    <a:gd name="T26" fmla="*/ 0 w 124"/>
                    <a:gd name="T27" fmla="*/ 0 h 105"/>
                    <a:gd name="T28" fmla="*/ 0 w 124"/>
                    <a:gd name="T29" fmla="*/ 0 h 105"/>
                    <a:gd name="T30" fmla="*/ 0 w 124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24"/>
                    <a:gd name="T49" fmla="*/ 0 h 105"/>
                    <a:gd name="T50" fmla="*/ 124 w 124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24" h="105">
                      <a:moveTo>
                        <a:pt x="51" y="105"/>
                      </a:moveTo>
                      <a:lnTo>
                        <a:pt x="102" y="36"/>
                      </a:lnTo>
                      <a:lnTo>
                        <a:pt x="87" y="14"/>
                      </a:lnTo>
                      <a:lnTo>
                        <a:pt x="26" y="4"/>
                      </a:lnTo>
                      <a:lnTo>
                        <a:pt x="4" y="23"/>
                      </a:lnTo>
                      <a:lnTo>
                        <a:pt x="2" y="25"/>
                      </a:lnTo>
                      <a:lnTo>
                        <a:pt x="92" y="82"/>
                      </a:lnTo>
                      <a:lnTo>
                        <a:pt x="92" y="80"/>
                      </a:lnTo>
                      <a:lnTo>
                        <a:pt x="72" y="97"/>
                      </a:lnTo>
                      <a:lnTo>
                        <a:pt x="12" y="87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51" y="105"/>
                      </a:lnTo>
                      <a:lnTo>
                        <a:pt x="124" y="105"/>
                      </a:lnTo>
                      <a:lnTo>
                        <a:pt x="101" y="36"/>
                      </a:lnTo>
                      <a:lnTo>
                        <a:pt x="5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9" name="Freeform 367"/>
                <p:cNvSpPr>
                  <a:spLocks/>
                </p:cNvSpPr>
                <p:nvPr/>
              </p:nvSpPr>
              <p:spPr bwMode="auto">
                <a:xfrm>
                  <a:off x="3616" y="1274"/>
                  <a:ext cx="73" cy="98"/>
                </a:xfrm>
                <a:custGeom>
                  <a:avLst/>
                  <a:gdLst>
                    <a:gd name="T0" fmla="*/ 0 w 218"/>
                    <a:gd name="T1" fmla="*/ 0 h 295"/>
                    <a:gd name="T2" fmla="*/ 0 w 218"/>
                    <a:gd name="T3" fmla="*/ 0 h 295"/>
                    <a:gd name="T4" fmla="*/ 0 w 218"/>
                    <a:gd name="T5" fmla="*/ 0 h 295"/>
                    <a:gd name="T6" fmla="*/ 0 w 218"/>
                    <a:gd name="T7" fmla="*/ 0 h 295"/>
                    <a:gd name="T8" fmla="*/ 0 w 218"/>
                    <a:gd name="T9" fmla="*/ 0 h 295"/>
                    <a:gd name="T10" fmla="*/ 0 w 218"/>
                    <a:gd name="T11" fmla="*/ 0 h 295"/>
                    <a:gd name="T12" fmla="*/ 0 w 218"/>
                    <a:gd name="T13" fmla="*/ 0 h 295"/>
                    <a:gd name="T14" fmla="*/ 0 w 218"/>
                    <a:gd name="T15" fmla="*/ 0 h 295"/>
                    <a:gd name="T16" fmla="*/ 0 w 218"/>
                    <a:gd name="T17" fmla="*/ 0 h 295"/>
                    <a:gd name="T18" fmla="*/ 0 w 218"/>
                    <a:gd name="T19" fmla="*/ 0 h 295"/>
                    <a:gd name="T20" fmla="*/ 0 w 218"/>
                    <a:gd name="T21" fmla="*/ 0 h 295"/>
                    <a:gd name="T22" fmla="*/ 0 w 218"/>
                    <a:gd name="T23" fmla="*/ 0 h 295"/>
                    <a:gd name="T24" fmla="*/ 0 w 218"/>
                    <a:gd name="T25" fmla="*/ 0 h 295"/>
                    <a:gd name="T26" fmla="*/ 0 w 218"/>
                    <a:gd name="T27" fmla="*/ 0 h 295"/>
                    <a:gd name="T28" fmla="*/ 0 w 218"/>
                    <a:gd name="T29" fmla="*/ 0 h 295"/>
                    <a:gd name="T30" fmla="*/ 0 w 218"/>
                    <a:gd name="T31" fmla="*/ 0 h 29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18"/>
                    <a:gd name="T49" fmla="*/ 0 h 295"/>
                    <a:gd name="T50" fmla="*/ 218 w 218"/>
                    <a:gd name="T51" fmla="*/ 295 h 29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18" h="295">
                      <a:moveTo>
                        <a:pt x="122" y="19"/>
                      </a:moveTo>
                      <a:lnTo>
                        <a:pt x="207" y="79"/>
                      </a:lnTo>
                      <a:lnTo>
                        <a:pt x="208" y="77"/>
                      </a:lnTo>
                      <a:lnTo>
                        <a:pt x="210" y="76"/>
                      </a:lnTo>
                      <a:lnTo>
                        <a:pt x="218" y="66"/>
                      </a:lnTo>
                      <a:lnTo>
                        <a:pt x="212" y="73"/>
                      </a:lnTo>
                      <a:lnTo>
                        <a:pt x="137" y="0"/>
                      </a:lnTo>
                      <a:lnTo>
                        <a:pt x="130" y="9"/>
                      </a:lnTo>
                      <a:lnTo>
                        <a:pt x="135" y="3"/>
                      </a:lnTo>
                      <a:lnTo>
                        <a:pt x="133" y="4"/>
                      </a:lnTo>
                      <a:lnTo>
                        <a:pt x="132" y="6"/>
                      </a:lnTo>
                      <a:lnTo>
                        <a:pt x="218" y="66"/>
                      </a:lnTo>
                      <a:lnTo>
                        <a:pt x="122" y="20"/>
                      </a:lnTo>
                      <a:lnTo>
                        <a:pt x="0" y="295"/>
                      </a:lnTo>
                      <a:lnTo>
                        <a:pt x="207" y="79"/>
                      </a:lnTo>
                      <a:lnTo>
                        <a:pt x="122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0" name="Freeform 368"/>
                <p:cNvSpPr>
                  <a:spLocks/>
                </p:cNvSpPr>
                <p:nvPr/>
              </p:nvSpPr>
              <p:spPr bwMode="auto">
                <a:xfrm>
                  <a:off x="3657" y="1274"/>
                  <a:ext cx="32" cy="25"/>
                </a:xfrm>
                <a:custGeom>
                  <a:avLst/>
                  <a:gdLst>
                    <a:gd name="T0" fmla="*/ 0 w 96"/>
                    <a:gd name="T1" fmla="*/ 0 h 76"/>
                    <a:gd name="T2" fmla="*/ 0 w 96"/>
                    <a:gd name="T3" fmla="*/ 0 h 76"/>
                    <a:gd name="T4" fmla="*/ 0 w 96"/>
                    <a:gd name="T5" fmla="*/ 0 h 76"/>
                    <a:gd name="T6" fmla="*/ 0 w 96"/>
                    <a:gd name="T7" fmla="*/ 0 h 76"/>
                    <a:gd name="T8" fmla="*/ 0 w 96"/>
                    <a:gd name="T9" fmla="*/ 0 h 76"/>
                    <a:gd name="T10" fmla="*/ 0 w 96"/>
                    <a:gd name="T11" fmla="*/ 0 h 76"/>
                    <a:gd name="T12" fmla="*/ 0 w 96"/>
                    <a:gd name="T13" fmla="*/ 0 h 76"/>
                    <a:gd name="T14" fmla="*/ 0 w 96"/>
                    <a:gd name="T15" fmla="*/ 0 h 76"/>
                    <a:gd name="T16" fmla="*/ 0 w 96"/>
                    <a:gd name="T17" fmla="*/ 0 h 76"/>
                    <a:gd name="T18" fmla="*/ 0 w 96"/>
                    <a:gd name="T19" fmla="*/ 0 h 76"/>
                    <a:gd name="T20" fmla="*/ 0 w 96"/>
                    <a:gd name="T21" fmla="*/ 0 h 76"/>
                    <a:gd name="T22" fmla="*/ 0 w 96"/>
                    <a:gd name="T23" fmla="*/ 0 h 76"/>
                    <a:gd name="T24" fmla="*/ 0 w 96"/>
                    <a:gd name="T25" fmla="*/ 0 h 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76"/>
                    <a:gd name="T41" fmla="*/ 96 w 96"/>
                    <a:gd name="T42" fmla="*/ 76 h 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76">
                      <a:moveTo>
                        <a:pt x="90" y="73"/>
                      </a:moveTo>
                      <a:lnTo>
                        <a:pt x="15" y="0"/>
                      </a:lnTo>
                      <a:lnTo>
                        <a:pt x="14" y="1"/>
                      </a:lnTo>
                      <a:lnTo>
                        <a:pt x="12" y="3"/>
                      </a:lnTo>
                      <a:lnTo>
                        <a:pt x="5" y="12"/>
                      </a:lnTo>
                      <a:lnTo>
                        <a:pt x="0" y="19"/>
                      </a:lnTo>
                      <a:lnTo>
                        <a:pt x="96" y="66"/>
                      </a:lnTo>
                      <a:lnTo>
                        <a:pt x="93" y="69"/>
                      </a:lnTo>
                      <a:lnTo>
                        <a:pt x="87" y="76"/>
                      </a:lnTo>
                      <a:lnTo>
                        <a:pt x="89" y="74"/>
                      </a:lnTo>
                      <a:lnTo>
                        <a:pt x="90" y="73"/>
                      </a:lnTo>
                      <a:lnTo>
                        <a:pt x="15" y="0"/>
                      </a:lnTo>
                      <a:lnTo>
                        <a:pt x="90" y="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1" name="Freeform 369"/>
                <p:cNvSpPr>
                  <a:spLocks/>
                </p:cNvSpPr>
                <p:nvPr/>
              </p:nvSpPr>
              <p:spPr bwMode="auto">
                <a:xfrm>
                  <a:off x="3667" y="1266"/>
                  <a:ext cx="57" cy="65"/>
                </a:xfrm>
                <a:custGeom>
                  <a:avLst/>
                  <a:gdLst>
                    <a:gd name="T0" fmla="*/ 0 w 172"/>
                    <a:gd name="T1" fmla="*/ 0 h 196"/>
                    <a:gd name="T2" fmla="*/ 0 w 172"/>
                    <a:gd name="T3" fmla="*/ 0 h 196"/>
                    <a:gd name="T4" fmla="*/ 0 w 172"/>
                    <a:gd name="T5" fmla="*/ 0 h 196"/>
                    <a:gd name="T6" fmla="*/ 0 w 172"/>
                    <a:gd name="T7" fmla="*/ 0 h 196"/>
                    <a:gd name="T8" fmla="*/ 0 w 172"/>
                    <a:gd name="T9" fmla="*/ 0 h 196"/>
                    <a:gd name="T10" fmla="*/ 0 w 172"/>
                    <a:gd name="T11" fmla="*/ 0 h 196"/>
                    <a:gd name="T12" fmla="*/ 0 w 172"/>
                    <a:gd name="T13" fmla="*/ 0 h 196"/>
                    <a:gd name="T14" fmla="*/ 0 w 172"/>
                    <a:gd name="T15" fmla="*/ 0 h 196"/>
                    <a:gd name="T16" fmla="*/ 0 w 172"/>
                    <a:gd name="T17" fmla="*/ 0 h 196"/>
                    <a:gd name="T18" fmla="*/ 0 w 172"/>
                    <a:gd name="T19" fmla="*/ 0 h 196"/>
                    <a:gd name="T20" fmla="*/ 0 w 172"/>
                    <a:gd name="T21" fmla="*/ 0 h 196"/>
                    <a:gd name="T22" fmla="*/ 0 w 172"/>
                    <a:gd name="T23" fmla="*/ 0 h 196"/>
                    <a:gd name="T24" fmla="*/ 0 w 172"/>
                    <a:gd name="T25" fmla="*/ 0 h 196"/>
                    <a:gd name="T26" fmla="*/ 0 w 172"/>
                    <a:gd name="T27" fmla="*/ 0 h 196"/>
                    <a:gd name="T28" fmla="*/ 0 w 172"/>
                    <a:gd name="T29" fmla="*/ 0 h 196"/>
                    <a:gd name="T30" fmla="*/ 0 w 172"/>
                    <a:gd name="T31" fmla="*/ 0 h 19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2"/>
                    <a:gd name="T49" fmla="*/ 0 h 196"/>
                    <a:gd name="T50" fmla="*/ 172 w 172"/>
                    <a:gd name="T51" fmla="*/ 196 h 19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2" h="196">
                      <a:moveTo>
                        <a:pt x="23" y="100"/>
                      </a:moveTo>
                      <a:lnTo>
                        <a:pt x="101" y="36"/>
                      </a:lnTo>
                      <a:lnTo>
                        <a:pt x="97" y="27"/>
                      </a:lnTo>
                      <a:lnTo>
                        <a:pt x="92" y="18"/>
                      </a:lnTo>
                      <a:lnTo>
                        <a:pt x="85" y="9"/>
                      </a:lnTo>
                      <a:lnTo>
                        <a:pt x="77" y="0"/>
                      </a:lnTo>
                      <a:lnTo>
                        <a:pt x="2" y="73"/>
                      </a:lnTo>
                      <a:lnTo>
                        <a:pt x="0" y="72"/>
                      </a:lnTo>
                      <a:lnTo>
                        <a:pt x="0" y="71"/>
                      </a:lnTo>
                      <a:lnTo>
                        <a:pt x="1" y="74"/>
                      </a:lnTo>
                      <a:lnTo>
                        <a:pt x="3" y="77"/>
                      </a:lnTo>
                      <a:lnTo>
                        <a:pt x="81" y="13"/>
                      </a:lnTo>
                      <a:lnTo>
                        <a:pt x="23" y="100"/>
                      </a:lnTo>
                      <a:lnTo>
                        <a:pt x="172" y="196"/>
                      </a:lnTo>
                      <a:lnTo>
                        <a:pt x="101" y="36"/>
                      </a:lnTo>
                      <a:lnTo>
                        <a:pt x="23" y="1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2" name="Freeform 370"/>
                <p:cNvSpPr>
                  <a:spLocks/>
                </p:cNvSpPr>
                <p:nvPr/>
              </p:nvSpPr>
              <p:spPr bwMode="auto">
                <a:xfrm>
                  <a:off x="3649" y="1265"/>
                  <a:ext cx="45" cy="34"/>
                </a:xfrm>
                <a:custGeom>
                  <a:avLst/>
                  <a:gdLst>
                    <a:gd name="T0" fmla="*/ 0 w 134"/>
                    <a:gd name="T1" fmla="*/ 0 h 102"/>
                    <a:gd name="T2" fmla="*/ 0 w 134"/>
                    <a:gd name="T3" fmla="*/ 0 h 102"/>
                    <a:gd name="T4" fmla="*/ 0 w 134"/>
                    <a:gd name="T5" fmla="*/ 0 h 102"/>
                    <a:gd name="T6" fmla="*/ 0 w 134"/>
                    <a:gd name="T7" fmla="*/ 0 h 102"/>
                    <a:gd name="T8" fmla="*/ 0 w 134"/>
                    <a:gd name="T9" fmla="*/ 0 h 102"/>
                    <a:gd name="T10" fmla="*/ 0 w 134"/>
                    <a:gd name="T11" fmla="*/ 0 h 102"/>
                    <a:gd name="T12" fmla="*/ 0 w 134"/>
                    <a:gd name="T13" fmla="*/ 0 h 102"/>
                    <a:gd name="T14" fmla="*/ 0 w 134"/>
                    <a:gd name="T15" fmla="*/ 0 h 102"/>
                    <a:gd name="T16" fmla="*/ 0 w 134"/>
                    <a:gd name="T17" fmla="*/ 0 h 102"/>
                    <a:gd name="T18" fmla="*/ 0 w 134"/>
                    <a:gd name="T19" fmla="*/ 0 h 102"/>
                    <a:gd name="T20" fmla="*/ 0 w 134"/>
                    <a:gd name="T21" fmla="*/ 0 h 102"/>
                    <a:gd name="T22" fmla="*/ 0 w 134"/>
                    <a:gd name="T23" fmla="*/ 0 h 102"/>
                    <a:gd name="T24" fmla="*/ 0 w 134"/>
                    <a:gd name="T25" fmla="*/ 0 h 102"/>
                    <a:gd name="T26" fmla="*/ 0 w 134"/>
                    <a:gd name="T27" fmla="*/ 0 h 102"/>
                    <a:gd name="T28" fmla="*/ 0 w 134"/>
                    <a:gd name="T29" fmla="*/ 0 h 102"/>
                    <a:gd name="T30" fmla="*/ 0 w 134"/>
                    <a:gd name="T31" fmla="*/ 0 h 10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4"/>
                    <a:gd name="T49" fmla="*/ 0 h 102"/>
                    <a:gd name="T50" fmla="*/ 134 w 134"/>
                    <a:gd name="T51" fmla="*/ 102 h 10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4" h="102">
                      <a:moveTo>
                        <a:pt x="40" y="21"/>
                      </a:moveTo>
                      <a:lnTo>
                        <a:pt x="71" y="99"/>
                      </a:lnTo>
                      <a:lnTo>
                        <a:pt x="71" y="100"/>
                      </a:lnTo>
                      <a:lnTo>
                        <a:pt x="75" y="101"/>
                      </a:lnTo>
                      <a:lnTo>
                        <a:pt x="74" y="101"/>
                      </a:lnTo>
                      <a:lnTo>
                        <a:pt x="76" y="102"/>
                      </a:lnTo>
                      <a:lnTo>
                        <a:pt x="134" y="15"/>
                      </a:lnTo>
                      <a:lnTo>
                        <a:pt x="126" y="10"/>
                      </a:lnTo>
                      <a:lnTo>
                        <a:pt x="117" y="6"/>
                      </a:lnTo>
                      <a:lnTo>
                        <a:pt x="110" y="3"/>
                      </a:lnTo>
                      <a:lnTo>
                        <a:pt x="100" y="0"/>
                      </a:lnTo>
                      <a:lnTo>
                        <a:pt x="130" y="78"/>
                      </a:lnTo>
                      <a:lnTo>
                        <a:pt x="42" y="21"/>
                      </a:lnTo>
                      <a:lnTo>
                        <a:pt x="0" y="80"/>
                      </a:lnTo>
                      <a:lnTo>
                        <a:pt x="71" y="100"/>
                      </a:lnTo>
                      <a:lnTo>
                        <a:pt x="40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3" name="Freeform 371"/>
                <p:cNvSpPr>
                  <a:spLocks/>
                </p:cNvSpPr>
                <p:nvPr/>
              </p:nvSpPr>
              <p:spPr bwMode="auto">
                <a:xfrm>
                  <a:off x="3662" y="1249"/>
                  <a:ext cx="34" cy="43"/>
                </a:xfrm>
                <a:custGeom>
                  <a:avLst/>
                  <a:gdLst>
                    <a:gd name="T0" fmla="*/ 0 w 101"/>
                    <a:gd name="T1" fmla="*/ 0 h 128"/>
                    <a:gd name="T2" fmla="*/ 0 w 101"/>
                    <a:gd name="T3" fmla="*/ 0 h 128"/>
                    <a:gd name="T4" fmla="*/ 0 w 101"/>
                    <a:gd name="T5" fmla="*/ 0 h 128"/>
                    <a:gd name="T6" fmla="*/ 0 w 101"/>
                    <a:gd name="T7" fmla="*/ 0 h 128"/>
                    <a:gd name="T8" fmla="*/ 0 w 101"/>
                    <a:gd name="T9" fmla="*/ 0 h 128"/>
                    <a:gd name="T10" fmla="*/ 0 w 101"/>
                    <a:gd name="T11" fmla="*/ 0 h 128"/>
                    <a:gd name="T12" fmla="*/ 0 w 101"/>
                    <a:gd name="T13" fmla="*/ 0 h 128"/>
                    <a:gd name="T14" fmla="*/ 0 w 101"/>
                    <a:gd name="T15" fmla="*/ 0 h 128"/>
                    <a:gd name="T16" fmla="*/ 0 w 101"/>
                    <a:gd name="T17" fmla="*/ 0 h 128"/>
                    <a:gd name="T18" fmla="*/ 0 w 101"/>
                    <a:gd name="T19" fmla="*/ 0 h 128"/>
                    <a:gd name="T20" fmla="*/ 0 w 101"/>
                    <a:gd name="T21" fmla="*/ 0 h 128"/>
                    <a:gd name="T22" fmla="*/ 0 w 101"/>
                    <a:gd name="T23" fmla="*/ 0 h 128"/>
                    <a:gd name="T24" fmla="*/ 0 w 101"/>
                    <a:gd name="T25" fmla="*/ 0 h 128"/>
                    <a:gd name="T26" fmla="*/ 0 w 101"/>
                    <a:gd name="T27" fmla="*/ 0 h 128"/>
                    <a:gd name="T28" fmla="*/ 0 w 101"/>
                    <a:gd name="T29" fmla="*/ 0 h 128"/>
                    <a:gd name="T30" fmla="*/ 0 w 101"/>
                    <a:gd name="T31" fmla="*/ 0 h 12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1"/>
                    <a:gd name="T49" fmla="*/ 0 h 128"/>
                    <a:gd name="T50" fmla="*/ 101 w 101"/>
                    <a:gd name="T51" fmla="*/ 128 h 12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1" h="128">
                      <a:moveTo>
                        <a:pt x="90" y="50"/>
                      </a:moveTo>
                      <a:lnTo>
                        <a:pt x="5" y="63"/>
                      </a:lnTo>
                      <a:lnTo>
                        <a:pt x="3" y="66"/>
                      </a:lnTo>
                      <a:lnTo>
                        <a:pt x="2" y="69"/>
                      </a:lnTo>
                      <a:lnTo>
                        <a:pt x="6" y="63"/>
                      </a:lnTo>
                      <a:lnTo>
                        <a:pt x="0" y="69"/>
                      </a:lnTo>
                      <a:lnTo>
                        <a:pt x="90" y="126"/>
                      </a:lnTo>
                      <a:lnTo>
                        <a:pt x="89" y="128"/>
                      </a:lnTo>
                      <a:lnTo>
                        <a:pt x="97" y="115"/>
                      </a:lnTo>
                      <a:lnTo>
                        <a:pt x="98" y="112"/>
                      </a:lnTo>
                      <a:lnTo>
                        <a:pt x="101" y="109"/>
                      </a:lnTo>
                      <a:lnTo>
                        <a:pt x="15" y="123"/>
                      </a:lnTo>
                      <a:lnTo>
                        <a:pt x="90" y="50"/>
                      </a:lnTo>
                      <a:lnTo>
                        <a:pt x="39" y="0"/>
                      </a:lnTo>
                      <a:lnTo>
                        <a:pt x="5" y="64"/>
                      </a:lnTo>
                      <a:lnTo>
                        <a:pt x="90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4" name="Freeform 372"/>
                <p:cNvSpPr>
                  <a:spLocks/>
                </p:cNvSpPr>
                <p:nvPr/>
              </p:nvSpPr>
              <p:spPr bwMode="auto">
                <a:xfrm>
                  <a:off x="3687" y="1265"/>
                  <a:ext cx="75" cy="59"/>
                </a:xfrm>
                <a:custGeom>
                  <a:avLst/>
                  <a:gdLst>
                    <a:gd name="T0" fmla="*/ 0 w 223"/>
                    <a:gd name="T1" fmla="*/ 0 h 177"/>
                    <a:gd name="T2" fmla="*/ 0 w 223"/>
                    <a:gd name="T3" fmla="*/ 0 h 177"/>
                    <a:gd name="T4" fmla="*/ 0 w 223"/>
                    <a:gd name="T5" fmla="*/ 0 h 177"/>
                    <a:gd name="T6" fmla="*/ 0 w 223"/>
                    <a:gd name="T7" fmla="*/ 0 h 177"/>
                    <a:gd name="T8" fmla="*/ 0 w 223"/>
                    <a:gd name="T9" fmla="*/ 0 h 177"/>
                    <a:gd name="T10" fmla="*/ 0 w 223"/>
                    <a:gd name="T11" fmla="*/ 0 h 177"/>
                    <a:gd name="T12" fmla="*/ 0 w 223"/>
                    <a:gd name="T13" fmla="*/ 0 h 177"/>
                    <a:gd name="T14" fmla="*/ 0 w 223"/>
                    <a:gd name="T15" fmla="*/ 0 h 177"/>
                    <a:gd name="T16" fmla="*/ 0 w 223"/>
                    <a:gd name="T17" fmla="*/ 0 h 177"/>
                    <a:gd name="T18" fmla="*/ 0 w 223"/>
                    <a:gd name="T19" fmla="*/ 0 h 177"/>
                    <a:gd name="T20" fmla="*/ 0 w 223"/>
                    <a:gd name="T21" fmla="*/ 0 h 177"/>
                    <a:gd name="T22" fmla="*/ 0 w 223"/>
                    <a:gd name="T23" fmla="*/ 0 h 177"/>
                    <a:gd name="T24" fmla="*/ 0 w 223"/>
                    <a:gd name="T25" fmla="*/ 0 h 177"/>
                    <a:gd name="T26" fmla="*/ 0 w 223"/>
                    <a:gd name="T27" fmla="*/ 0 h 177"/>
                    <a:gd name="T28" fmla="*/ 0 w 223"/>
                    <a:gd name="T29" fmla="*/ 0 h 177"/>
                    <a:gd name="T30" fmla="*/ 0 w 223"/>
                    <a:gd name="T31" fmla="*/ 0 h 17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23"/>
                    <a:gd name="T49" fmla="*/ 0 h 177"/>
                    <a:gd name="T50" fmla="*/ 223 w 223"/>
                    <a:gd name="T51" fmla="*/ 177 h 17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23" h="177">
                      <a:moveTo>
                        <a:pt x="81" y="167"/>
                      </a:moveTo>
                      <a:lnTo>
                        <a:pt x="19" y="85"/>
                      </a:lnTo>
                      <a:lnTo>
                        <a:pt x="13" y="90"/>
                      </a:lnTo>
                      <a:lnTo>
                        <a:pt x="11" y="91"/>
                      </a:lnTo>
                      <a:lnTo>
                        <a:pt x="10" y="92"/>
                      </a:lnTo>
                      <a:lnTo>
                        <a:pt x="0" y="99"/>
                      </a:lnTo>
                      <a:lnTo>
                        <a:pt x="75" y="171"/>
                      </a:lnTo>
                      <a:lnTo>
                        <a:pt x="68" y="176"/>
                      </a:lnTo>
                      <a:lnTo>
                        <a:pt x="69" y="175"/>
                      </a:lnTo>
                      <a:lnTo>
                        <a:pt x="71" y="174"/>
                      </a:lnTo>
                      <a:lnTo>
                        <a:pt x="67" y="177"/>
                      </a:lnTo>
                      <a:lnTo>
                        <a:pt x="6" y="95"/>
                      </a:lnTo>
                      <a:lnTo>
                        <a:pt x="81" y="167"/>
                      </a:lnTo>
                      <a:lnTo>
                        <a:pt x="223" y="0"/>
                      </a:lnTo>
                      <a:lnTo>
                        <a:pt x="20" y="85"/>
                      </a:lnTo>
                      <a:lnTo>
                        <a:pt x="81" y="1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5" name="Freeform 373"/>
                <p:cNvSpPr>
                  <a:spLocks/>
                </p:cNvSpPr>
                <p:nvPr/>
              </p:nvSpPr>
              <p:spPr bwMode="auto">
                <a:xfrm>
                  <a:off x="3635" y="1293"/>
                  <a:ext cx="79" cy="52"/>
                </a:xfrm>
                <a:custGeom>
                  <a:avLst/>
                  <a:gdLst>
                    <a:gd name="T0" fmla="*/ 0 w 238"/>
                    <a:gd name="T1" fmla="*/ 0 h 155"/>
                    <a:gd name="T2" fmla="*/ 0 w 238"/>
                    <a:gd name="T3" fmla="*/ 0 h 155"/>
                    <a:gd name="T4" fmla="*/ 0 w 238"/>
                    <a:gd name="T5" fmla="*/ 0 h 155"/>
                    <a:gd name="T6" fmla="*/ 0 w 238"/>
                    <a:gd name="T7" fmla="*/ 0 h 155"/>
                    <a:gd name="T8" fmla="*/ 0 w 238"/>
                    <a:gd name="T9" fmla="*/ 0 h 155"/>
                    <a:gd name="T10" fmla="*/ 0 w 238"/>
                    <a:gd name="T11" fmla="*/ 0 h 155"/>
                    <a:gd name="T12" fmla="*/ 0 w 238"/>
                    <a:gd name="T13" fmla="*/ 0 h 155"/>
                    <a:gd name="T14" fmla="*/ 0 w 238"/>
                    <a:gd name="T15" fmla="*/ 0 h 155"/>
                    <a:gd name="T16" fmla="*/ 0 w 238"/>
                    <a:gd name="T17" fmla="*/ 0 h 155"/>
                    <a:gd name="T18" fmla="*/ 0 w 238"/>
                    <a:gd name="T19" fmla="*/ 0 h 155"/>
                    <a:gd name="T20" fmla="*/ 0 w 238"/>
                    <a:gd name="T21" fmla="*/ 0 h 155"/>
                    <a:gd name="T22" fmla="*/ 0 w 238"/>
                    <a:gd name="T23" fmla="*/ 0 h 155"/>
                    <a:gd name="T24" fmla="*/ 0 w 238"/>
                    <a:gd name="T25" fmla="*/ 0 h 155"/>
                    <a:gd name="T26" fmla="*/ 0 w 238"/>
                    <a:gd name="T27" fmla="*/ 0 h 155"/>
                    <a:gd name="T28" fmla="*/ 0 w 238"/>
                    <a:gd name="T29" fmla="*/ 0 h 155"/>
                    <a:gd name="T30" fmla="*/ 0 w 238"/>
                    <a:gd name="T31" fmla="*/ 0 h 15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38"/>
                    <a:gd name="T49" fmla="*/ 0 h 155"/>
                    <a:gd name="T50" fmla="*/ 238 w 238"/>
                    <a:gd name="T51" fmla="*/ 155 h 15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38" h="155">
                      <a:moveTo>
                        <a:pt x="157" y="13"/>
                      </a:moveTo>
                      <a:lnTo>
                        <a:pt x="211" y="98"/>
                      </a:lnTo>
                      <a:lnTo>
                        <a:pt x="219" y="94"/>
                      </a:lnTo>
                      <a:lnTo>
                        <a:pt x="227" y="89"/>
                      </a:lnTo>
                      <a:lnTo>
                        <a:pt x="237" y="82"/>
                      </a:lnTo>
                      <a:lnTo>
                        <a:pt x="238" y="81"/>
                      </a:lnTo>
                      <a:lnTo>
                        <a:pt x="163" y="9"/>
                      </a:lnTo>
                      <a:lnTo>
                        <a:pt x="162" y="10"/>
                      </a:lnTo>
                      <a:lnTo>
                        <a:pt x="169" y="5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232" y="85"/>
                      </a:lnTo>
                      <a:lnTo>
                        <a:pt x="157" y="13"/>
                      </a:lnTo>
                      <a:lnTo>
                        <a:pt x="0" y="155"/>
                      </a:lnTo>
                      <a:lnTo>
                        <a:pt x="211" y="97"/>
                      </a:lnTo>
                      <a:lnTo>
                        <a:pt x="157" y="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6" name="Freeform 374"/>
                <p:cNvSpPr>
                  <a:spLocks/>
                </p:cNvSpPr>
                <p:nvPr/>
              </p:nvSpPr>
              <p:spPr bwMode="auto">
                <a:xfrm>
                  <a:off x="3757" y="1290"/>
                  <a:ext cx="11" cy="35"/>
                </a:xfrm>
                <a:custGeom>
                  <a:avLst/>
                  <a:gdLst>
                    <a:gd name="T0" fmla="*/ 0 w 34"/>
                    <a:gd name="T1" fmla="*/ 0 h 105"/>
                    <a:gd name="T2" fmla="*/ 0 w 34"/>
                    <a:gd name="T3" fmla="*/ 0 h 105"/>
                    <a:gd name="T4" fmla="*/ 0 w 34"/>
                    <a:gd name="T5" fmla="*/ 0 h 105"/>
                    <a:gd name="T6" fmla="*/ 0 w 34"/>
                    <a:gd name="T7" fmla="*/ 0 h 105"/>
                    <a:gd name="T8" fmla="*/ 0 w 34"/>
                    <a:gd name="T9" fmla="*/ 0 h 105"/>
                    <a:gd name="T10" fmla="*/ 0 w 34"/>
                    <a:gd name="T11" fmla="*/ 0 h 105"/>
                    <a:gd name="T12" fmla="*/ 0 w 34"/>
                    <a:gd name="T13" fmla="*/ 0 h 105"/>
                    <a:gd name="T14" fmla="*/ 0 w 34"/>
                    <a:gd name="T15" fmla="*/ 0 h 105"/>
                    <a:gd name="T16" fmla="*/ 0 w 34"/>
                    <a:gd name="T17" fmla="*/ 0 h 105"/>
                    <a:gd name="T18" fmla="*/ 0 w 34"/>
                    <a:gd name="T19" fmla="*/ 0 h 105"/>
                    <a:gd name="T20" fmla="*/ 0 w 34"/>
                    <a:gd name="T21" fmla="*/ 0 h 105"/>
                    <a:gd name="T22" fmla="*/ 0 w 34"/>
                    <a:gd name="T23" fmla="*/ 0 h 105"/>
                    <a:gd name="T24" fmla="*/ 0 w 34"/>
                    <a:gd name="T25" fmla="*/ 0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4"/>
                    <a:gd name="T40" fmla="*/ 0 h 105"/>
                    <a:gd name="T41" fmla="*/ 34 w 34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" h="105">
                      <a:moveTo>
                        <a:pt x="28" y="1"/>
                      </a:moveTo>
                      <a:lnTo>
                        <a:pt x="34" y="2"/>
                      </a:lnTo>
                      <a:lnTo>
                        <a:pt x="27" y="1"/>
                      </a:lnTo>
                      <a:lnTo>
                        <a:pt x="18" y="0"/>
                      </a:lnTo>
                      <a:lnTo>
                        <a:pt x="17" y="1"/>
                      </a:lnTo>
                      <a:lnTo>
                        <a:pt x="13" y="0"/>
                      </a:lnTo>
                      <a:lnTo>
                        <a:pt x="0" y="102"/>
                      </a:lnTo>
                      <a:lnTo>
                        <a:pt x="8" y="103"/>
                      </a:lnTo>
                      <a:lnTo>
                        <a:pt x="18" y="104"/>
                      </a:lnTo>
                      <a:lnTo>
                        <a:pt x="17" y="103"/>
                      </a:lnTo>
                      <a:lnTo>
                        <a:pt x="22" y="104"/>
                      </a:lnTo>
                      <a:lnTo>
                        <a:pt x="28" y="105"/>
                      </a:lnTo>
                      <a:lnTo>
                        <a:pt x="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7" name="Freeform 375"/>
                <p:cNvSpPr>
                  <a:spLocks/>
                </p:cNvSpPr>
                <p:nvPr/>
              </p:nvSpPr>
              <p:spPr bwMode="auto">
                <a:xfrm>
                  <a:off x="3756" y="1290"/>
                  <a:ext cx="53" cy="35"/>
                </a:xfrm>
                <a:custGeom>
                  <a:avLst/>
                  <a:gdLst>
                    <a:gd name="T0" fmla="*/ 0 w 161"/>
                    <a:gd name="T1" fmla="*/ 0 h 105"/>
                    <a:gd name="T2" fmla="*/ 0 w 161"/>
                    <a:gd name="T3" fmla="*/ 0 h 105"/>
                    <a:gd name="T4" fmla="*/ 0 w 161"/>
                    <a:gd name="T5" fmla="*/ 0 h 105"/>
                    <a:gd name="T6" fmla="*/ 0 w 161"/>
                    <a:gd name="T7" fmla="*/ 0 h 105"/>
                    <a:gd name="T8" fmla="*/ 0 w 161"/>
                    <a:gd name="T9" fmla="*/ 0 h 105"/>
                    <a:gd name="T10" fmla="*/ 0 w 161"/>
                    <a:gd name="T11" fmla="*/ 0 h 105"/>
                    <a:gd name="T12" fmla="*/ 0 w 161"/>
                    <a:gd name="T13" fmla="*/ 0 h 105"/>
                    <a:gd name="T14" fmla="*/ 0 w 161"/>
                    <a:gd name="T15" fmla="*/ 0 h 105"/>
                    <a:gd name="T16" fmla="*/ 0 w 161"/>
                    <a:gd name="T17" fmla="*/ 0 h 105"/>
                    <a:gd name="T18" fmla="*/ 0 w 161"/>
                    <a:gd name="T19" fmla="*/ 0 h 105"/>
                    <a:gd name="T20" fmla="*/ 0 w 161"/>
                    <a:gd name="T21" fmla="*/ 0 h 105"/>
                    <a:gd name="T22" fmla="*/ 0 w 161"/>
                    <a:gd name="T23" fmla="*/ 0 h 105"/>
                    <a:gd name="T24" fmla="*/ 0 w 161"/>
                    <a:gd name="T25" fmla="*/ 0 h 105"/>
                    <a:gd name="T26" fmla="*/ 0 w 161"/>
                    <a:gd name="T27" fmla="*/ 0 h 105"/>
                    <a:gd name="T28" fmla="*/ 0 w 161"/>
                    <a:gd name="T29" fmla="*/ 0 h 105"/>
                    <a:gd name="T30" fmla="*/ 0 w 161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1"/>
                    <a:gd name="T49" fmla="*/ 0 h 105"/>
                    <a:gd name="T50" fmla="*/ 161 w 161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1" h="105">
                      <a:moveTo>
                        <a:pt x="75" y="88"/>
                      </a:moveTo>
                      <a:lnTo>
                        <a:pt x="37" y="0"/>
                      </a:lnTo>
                      <a:lnTo>
                        <a:pt x="36" y="0"/>
                      </a:lnTo>
                      <a:lnTo>
                        <a:pt x="18" y="4"/>
                      </a:lnTo>
                      <a:lnTo>
                        <a:pt x="17" y="5"/>
                      </a:lnTo>
                      <a:lnTo>
                        <a:pt x="31" y="1"/>
                      </a:lnTo>
                      <a:lnTo>
                        <a:pt x="31" y="105"/>
                      </a:lnTo>
                      <a:lnTo>
                        <a:pt x="50" y="101"/>
                      </a:lnTo>
                      <a:lnTo>
                        <a:pt x="51" y="100"/>
                      </a:lnTo>
                      <a:lnTo>
                        <a:pt x="36" y="104"/>
                      </a:lnTo>
                      <a:lnTo>
                        <a:pt x="37" y="104"/>
                      </a:lnTo>
                      <a:lnTo>
                        <a:pt x="0" y="16"/>
                      </a:lnTo>
                      <a:lnTo>
                        <a:pt x="75" y="88"/>
                      </a:lnTo>
                      <a:lnTo>
                        <a:pt x="161" y="0"/>
                      </a:lnTo>
                      <a:lnTo>
                        <a:pt x="37" y="0"/>
                      </a:lnTo>
                      <a:lnTo>
                        <a:pt x="75" y="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8" name="Freeform 376"/>
                <p:cNvSpPr>
                  <a:spLocks/>
                </p:cNvSpPr>
                <p:nvPr/>
              </p:nvSpPr>
              <p:spPr bwMode="auto">
                <a:xfrm>
                  <a:off x="3755" y="1291"/>
                  <a:ext cx="26" cy="34"/>
                </a:xfrm>
                <a:custGeom>
                  <a:avLst/>
                  <a:gdLst>
                    <a:gd name="T0" fmla="*/ 0 w 76"/>
                    <a:gd name="T1" fmla="*/ 0 h 104"/>
                    <a:gd name="T2" fmla="*/ 0 w 76"/>
                    <a:gd name="T3" fmla="*/ 0 h 104"/>
                    <a:gd name="T4" fmla="*/ 0 w 76"/>
                    <a:gd name="T5" fmla="*/ 0 h 104"/>
                    <a:gd name="T6" fmla="*/ 0 w 76"/>
                    <a:gd name="T7" fmla="*/ 0 h 104"/>
                    <a:gd name="T8" fmla="*/ 0 w 76"/>
                    <a:gd name="T9" fmla="*/ 0 h 104"/>
                    <a:gd name="T10" fmla="*/ 0 w 76"/>
                    <a:gd name="T11" fmla="*/ 0 h 104"/>
                    <a:gd name="T12" fmla="*/ 0 w 76"/>
                    <a:gd name="T13" fmla="*/ 0 h 104"/>
                    <a:gd name="T14" fmla="*/ 0 w 76"/>
                    <a:gd name="T15" fmla="*/ 0 h 104"/>
                    <a:gd name="T16" fmla="*/ 0 w 76"/>
                    <a:gd name="T17" fmla="*/ 0 h 104"/>
                    <a:gd name="T18" fmla="*/ 0 w 76"/>
                    <a:gd name="T19" fmla="*/ 0 h 104"/>
                    <a:gd name="T20" fmla="*/ 0 w 76"/>
                    <a:gd name="T21" fmla="*/ 0 h 104"/>
                    <a:gd name="T22" fmla="*/ 0 w 76"/>
                    <a:gd name="T23" fmla="*/ 0 h 104"/>
                    <a:gd name="T24" fmla="*/ 0 w 76"/>
                    <a:gd name="T25" fmla="*/ 0 h 104"/>
                    <a:gd name="T26" fmla="*/ 0 w 76"/>
                    <a:gd name="T27" fmla="*/ 0 h 104"/>
                    <a:gd name="T28" fmla="*/ 0 w 76"/>
                    <a:gd name="T29" fmla="*/ 0 h 104"/>
                    <a:gd name="T30" fmla="*/ 0 w 76"/>
                    <a:gd name="T31" fmla="*/ 0 h 10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6"/>
                    <a:gd name="T49" fmla="*/ 0 h 104"/>
                    <a:gd name="T50" fmla="*/ 76 w 76"/>
                    <a:gd name="T51" fmla="*/ 104 h 10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6" h="104">
                      <a:moveTo>
                        <a:pt x="48" y="102"/>
                      </a:moveTo>
                      <a:lnTo>
                        <a:pt x="35" y="104"/>
                      </a:lnTo>
                      <a:lnTo>
                        <a:pt x="59" y="98"/>
                      </a:lnTo>
                      <a:lnTo>
                        <a:pt x="75" y="87"/>
                      </a:lnTo>
                      <a:lnTo>
                        <a:pt x="76" y="86"/>
                      </a:lnTo>
                      <a:lnTo>
                        <a:pt x="1" y="14"/>
                      </a:lnTo>
                      <a:lnTo>
                        <a:pt x="0" y="15"/>
                      </a:lnTo>
                      <a:lnTo>
                        <a:pt x="13" y="6"/>
                      </a:lnTo>
                      <a:lnTo>
                        <a:pt x="35" y="0"/>
                      </a:lnTo>
                      <a:lnTo>
                        <a:pt x="23" y="2"/>
                      </a:lnTo>
                      <a:lnTo>
                        <a:pt x="35" y="0"/>
                      </a:lnTo>
                      <a:lnTo>
                        <a:pt x="29" y="0"/>
                      </a:lnTo>
                      <a:lnTo>
                        <a:pt x="23" y="2"/>
                      </a:lnTo>
                      <a:lnTo>
                        <a:pt x="48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9" name="Freeform 377"/>
                <p:cNvSpPr>
                  <a:spLocks/>
                </p:cNvSpPr>
                <p:nvPr/>
              </p:nvSpPr>
              <p:spPr bwMode="auto">
                <a:xfrm>
                  <a:off x="3659" y="1278"/>
                  <a:ext cx="112" cy="47"/>
                </a:xfrm>
                <a:custGeom>
                  <a:avLst/>
                  <a:gdLst>
                    <a:gd name="T0" fmla="*/ 0 w 338"/>
                    <a:gd name="T1" fmla="*/ 0 h 142"/>
                    <a:gd name="T2" fmla="*/ 0 w 338"/>
                    <a:gd name="T3" fmla="*/ 0 h 142"/>
                    <a:gd name="T4" fmla="*/ 0 w 338"/>
                    <a:gd name="T5" fmla="*/ 0 h 142"/>
                    <a:gd name="T6" fmla="*/ 0 w 338"/>
                    <a:gd name="T7" fmla="*/ 0 h 142"/>
                    <a:gd name="T8" fmla="*/ 0 w 338"/>
                    <a:gd name="T9" fmla="*/ 0 h 142"/>
                    <a:gd name="T10" fmla="*/ 0 w 338"/>
                    <a:gd name="T11" fmla="*/ 0 h 142"/>
                    <a:gd name="T12" fmla="*/ 0 w 338"/>
                    <a:gd name="T13" fmla="*/ 0 h 142"/>
                    <a:gd name="T14" fmla="*/ 0 w 338"/>
                    <a:gd name="T15" fmla="*/ 0 h 142"/>
                    <a:gd name="T16" fmla="*/ 0 w 338"/>
                    <a:gd name="T17" fmla="*/ 0 h 142"/>
                    <a:gd name="T18" fmla="*/ 0 w 338"/>
                    <a:gd name="T19" fmla="*/ 0 h 142"/>
                    <a:gd name="T20" fmla="*/ 0 w 338"/>
                    <a:gd name="T21" fmla="*/ 0 h 142"/>
                    <a:gd name="T22" fmla="*/ 0 w 338"/>
                    <a:gd name="T23" fmla="*/ 0 h 142"/>
                    <a:gd name="T24" fmla="*/ 0 w 338"/>
                    <a:gd name="T25" fmla="*/ 0 h 142"/>
                    <a:gd name="T26" fmla="*/ 0 w 338"/>
                    <a:gd name="T27" fmla="*/ 0 h 142"/>
                    <a:gd name="T28" fmla="*/ 0 w 338"/>
                    <a:gd name="T29" fmla="*/ 0 h 142"/>
                    <a:gd name="T30" fmla="*/ 0 w 338"/>
                    <a:gd name="T31" fmla="*/ 0 h 14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38"/>
                    <a:gd name="T49" fmla="*/ 0 h 142"/>
                    <a:gd name="T50" fmla="*/ 338 w 338"/>
                    <a:gd name="T51" fmla="*/ 142 h 14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38" h="142">
                      <a:moveTo>
                        <a:pt x="307" y="36"/>
                      </a:moveTo>
                      <a:lnTo>
                        <a:pt x="276" y="133"/>
                      </a:lnTo>
                      <a:lnTo>
                        <a:pt x="290" y="138"/>
                      </a:lnTo>
                      <a:lnTo>
                        <a:pt x="305" y="142"/>
                      </a:lnTo>
                      <a:lnTo>
                        <a:pt x="323" y="142"/>
                      </a:lnTo>
                      <a:lnTo>
                        <a:pt x="338" y="140"/>
                      </a:lnTo>
                      <a:lnTo>
                        <a:pt x="313" y="40"/>
                      </a:lnTo>
                      <a:lnTo>
                        <a:pt x="315" y="40"/>
                      </a:lnTo>
                      <a:lnTo>
                        <a:pt x="321" y="40"/>
                      </a:lnTo>
                      <a:lnTo>
                        <a:pt x="323" y="40"/>
                      </a:lnTo>
                      <a:lnTo>
                        <a:pt x="324" y="41"/>
                      </a:lnTo>
                      <a:lnTo>
                        <a:pt x="294" y="138"/>
                      </a:lnTo>
                      <a:lnTo>
                        <a:pt x="307" y="36"/>
                      </a:lnTo>
                      <a:lnTo>
                        <a:pt x="0" y="0"/>
                      </a:lnTo>
                      <a:lnTo>
                        <a:pt x="276" y="133"/>
                      </a:lnTo>
                      <a:lnTo>
                        <a:pt x="307" y="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0" name="Freeform 378"/>
                <p:cNvSpPr>
                  <a:spLocks/>
                </p:cNvSpPr>
                <p:nvPr/>
              </p:nvSpPr>
              <p:spPr bwMode="auto">
                <a:xfrm>
                  <a:off x="3700" y="1290"/>
                  <a:ext cx="16" cy="35"/>
                </a:xfrm>
                <a:custGeom>
                  <a:avLst/>
                  <a:gdLst>
                    <a:gd name="T0" fmla="*/ 0 w 48"/>
                    <a:gd name="T1" fmla="*/ 0 h 104"/>
                    <a:gd name="T2" fmla="*/ 0 w 48"/>
                    <a:gd name="T3" fmla="*/ 0 h 104"/>
                    <a:gd name="T4" fmla="*/ 0 w 48"/>
                    <a:gd name="T5" fmla="*/ 0 h 104"/>
                    <a:gd name="T6" fmla="*/ 0 w 48"/>
                    <a:gd name="T7" fmla="*/ 0 h 104"/>
                    <a:gd name="T8" fmla="*/ 0 w 48"/>
                    <a:gd name="T9" fmla="*/ 0 h 104"/>
                    <a:gd name="T10" fmla="*/ 0 w 48"/>
                    <a:gd name="T11" fmla="*/ 0 h 104"/>
                    <a:gd name="T12" fmla="*/ 0 w 48"/>
                    <a:gd name="T13" fmla="*/ 0 h 104"/>
                    <a:gd name="T14" fmla="*/ 0 w 48"/>
                    <a:gd name="T15" fmla="*/ 0 h 104"/>
                    <a:gd name="T16" fmla="*/ 0 w 48"/>
                    <a:gd name="T17" fmla="*/ 0 h 104"/>
                    <a:gd name="T18" fmla="*/ 0 w 48"/>
                    <a:gd name="T19" fmla="*/ 0 h 104"/>
                    <a:gd name="T20" fmla="*/ 0 w 48"/>
                    <a:gd name="T21" fmla="*/ 0 h 104"/>
                    <a:gd name="T22" fmla="*/ 0 w 48"/>
                    <a:gd name="T23" fmla="*/ 0 h 104"/>
                    <a:gd name="T24" fmla="*/ 0 w 48"/>
                    <a:gd name="T25" fmla="*/ 0 h 10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8"/>
                    <a:gd name="T40" fmla="*/ 0 h 104"/>
                    <a:gd name="T41" fmla="*/ 48 w 48"/>
                    <a:gd name="T42" fmla="*/ 104 h 10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8" h="104">
                      <a:moveTo>
                        <a:pt x="48" y="7"/>
                      </a:moveTo>
                      <a:lnTo>
                        <a:pt x="41" y="4"/>
                      </a:lnTo>
                      <a:lnTo>
                        <a:pt x="31" y="2"/>
                      </a:ln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4" y="104"/>
                      </a:lnTo>
                      <a:lnTo>
                        <a:pt x="16" y="104"/>
                      </a:lnTo>
                      <a:lnTo>
                        <a:pt x="19" y="104"/>
                      </a:lnTo>
                      <a:lnTo>
                        <a:pt x="13" y="102"/>
                      </a:lnTo>
                      <a:lnTo>
                        <a:pt x="7" y="102"/>
                      </a:lnTo>
                      <a:lnTo>
                        <a:pt x="0" y="99"/>
                      </a:lnTo>
                      <a:lnTo>
                        <a:pt x="48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1" name="Freeform 379"/>
                <p:cNvSpPr>
                  <a:spLocks/>
                </p:cNvSpPr>
                <p:nvPr/>
              </p:nvSpPr>
              <p:spPr bwMode="auto">
                <a:xfrm>
                  <a:off x="3700" y="1292"/>
                  <a:ext cx="18" cy="35"/>
                </a:xfrm>
                <a:custGeom>
                  <a:avLst/>
                  <a:gdLst>
                    <a:gd name="T0" fmla="*/ 0 w 54"/>
                    <a:gd name="T1" fmla="*/ 0 h 104"/>
                    <a:gd name="T2" fmla="*/ 0 w 54"/>
                    <a:gd name="T3" fmla="*/ 0 h 104"/>
                    <a:gd name="T4" fmla="*/ 0 w 54"/>
                    <a:gd name="T5" fmla="*/ 0 h 104"/>
                    <a:gd name="T6" fmla="*/ 0 w 54"/>
                    <a:gd name="T7" fmla="*/ 0 h 104"/>
                    <a:gd name="T8" fmla="*/ 0 w 54"/>
                    <a:gd name="T9" fmla="*/ 0 h 104"/>
                    <a:gd name="T10" fmla="*/ 0 w 54"/>
                    <a:gd name="T11" fmla="*/ 0 h 104"/>
                    <a:gd name="T12" fmla="*/ 0 w 54"/>
                    <a:gd name="T13" fmla="*/ 0 h 104"/>
                    <a:gd name="T14" fmla="*/ 0 w 54"/>
                    <a:gd name="T15" fmla="*/ 0 h 104"/>
                    <a:gd name="T16" fmla="*/ 0 w 54"/>
                    <a:gd name="T17" fmla="*/ 0 h 104"/>
                    <a:gd name="T18" fmla="*/ 0 w 54"/>
                    <a:gd name="T19" fmla="*/ 0 h 104"/>
                    <a:gd name="T20" fmla="*/ 0 w 54"/>
                    <a:gd name="T21" fmla="*/ 0 h 104"/>
                    <a:gd name="T22" fmla="*/ 0 w 54"/>
                    <a:gd name="T23" fmla="*/ 0 h 104"/>
                    <a:gd name="T24" fmla="*/ 0 w 54"/>
                    <a:gd name="T25" fmla="*/ 0 h 104"/>
                    <a:gd name="T26" fmla="*/ 0 w 54"/>
                    <a:gd name="T27" fmla="*/ 0 h 104"/>
                    <a:gd name="T28" fmla="*/ 0 w 54"/>
                    <a:gd name="T29" fmla="*/ 0 h 104"/>
                    <a:gd name="T30" fmla="*/ 0 w 54"/>
                    <a:gd name="T31" fmla="*/ 0 h 10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4"/>
                    <a:gd name="T49" fmla="*/ 0 h 104"/>
                    <a:gd name="T50" fmla="*/ 54 w 54"/>
                    <a:gd name="T51" fmla="*/ 104 h 10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4" h="104">
                      <a:moveTo>
                        <a:pt x="36" y="0"/>
                      </a:moveTo>
                      <a:lnTo>
                        <a:pt x="52" y="3"/>
                      </a:lnTo>
                      <a:lnTo>
                        <a:pt x="53" y="3"/>
                      </a:lnTo>
                      <a:lnTo>
                        <a:pt x="54" y="4"/>
                      </a:lnTo>
                      <a:lnTo>
                        <a:pt x="51" y="2"/>
                      </a:lnTo>
                      <a:lnTo>
                        <a:pt x="48" y="1"/>
                      </a:lnTo>
                      <a:lnTo>
                        <a:pt x="0" y="93"/>
                      </a:lnTo>
                      <a:lnTo>
                        <a:pt x="3" y="94"/>
                      </a:lnTo>
                      <a:lnTo>
                        <a:pt x="6" y="96"/>
                      </a:lnTo>
                      <a:lnTo>
                        <a:pt x="14" y="99"/>
                      </a:lnTo>
                      <a:lnTo>
                        <a:pt x="19" y="101"/>
                      </a:lnTo>
                      <a:lnTo>
                        <a:pt x="36" y="104"/>
                      </a:lnTo>
                      <a:lnTo>
                        <a:pt x="19" y="100"/>
                      </a:lnTo>
                      <a:lnTo>
                        <a:pt x="27" y="103"/>
                      </a:lnTo>
                      <a:lnTo>
                        <a:pt x="36" y="104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2" name="Freeform 380"/>
                <p:cNvSpPr>
                  <a:spLocks/>
                </p:cNvSpPr>
                <p:nvPr/>
              </p:nvSpPr>
              <p:spPr bwMode="auto">
                <a:xfrm>
                  <a:off x="3708" y="1292"/>
                  <a:ext cx="144" cy="35"/>
                </a:xfrm>
                <a:custGeom>
                  <a:avLst/>
                  <a:gdLst>
                    <a:gd name="T0" fmla="*/ 0 w 433"/>
                    <a:gd name="T1" fmla="*/ 0 h 104"/>
                    <a:gd name="T2" fmla="*/ 0 w 433"/>
                    <a:gd name="T3" fmla="*/ 0 h 104"/>
                    <a:gd name="T4" fmla="*/ 0 w 433"/>
                    <a:gd name="T5" fmla="*/ 0 h 104"/>
                    <a:gd name="T6" fmla="*/ 0 w 433"/>
                    <a:gd name="T7" fmla="*/ 0 h 104"/>
                    <a:gd name="T8" fmla="*/ 0 w 433"/>
                    <a:gd name="T9" fmla="*/ 0 h 104"/>
                    <a:gd name="T10" fmla="*/ 0 w 433"/>
                    <a:gd name="T11" fmla="*/ 0 h 104"/>
                    <a:gd name="T12" fmla="*/ 0 w 433"/>
                    <a:gd name="T13" fmla="*/ 0 h 104"/>
                    <a:gd name="T14" fmla="*/ 0 w 433"/>
                    <a:gd name="T15" fmla="*/ 0 h 104"/>
                    <a:gd name="T16" fmla="*/ 0 w 433"/>
                    <a:gd name="T17" fmla="*/ 0 h 104"/>
                    <a:gd name="T18" fmla="*/ 0 w 433"/>
                    <a:gd name="T19" fmla="*/ 0 h 104"/>
                    <a:gd name="T20" fmla="*/ 0 w 433"/>
                    <a:gd name="T21" fmla="*/ 0 h 104"/>
                    <a:gd name="T22" fmla="*/ 0 w 433"/>
                    <a:gd name="T23" fmla="*/ 0 h 104"/>
                    <a:gd name="T24" fmla="*/ 0 w 433"/>
                    <a:gd name="T25" fmla="*/ 0 h 104"/>
                    <a:gd name="T26" fmla="*/ 0 w 433"/>
                    <a:gd name="T27" fmla="*/ 0 h 104"/>
                    <a:gd name="T28" fmla="*/ 0 w 433"/>
                    <a:gd name="T29" fmla="*/ 0 h 104"/>
                    <a:gd name="T30" fmla="*/ 0 w 433"/>
                    <a:gd name="T31" fmla="*/ 0 h 10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33"/>
                    <a:gd name="T49" fmla="*/ 0 h 104"/>
                    <a:gd name="T50" fmla="*/ 433 w 433"/>
                    <a:gd name="T51" fmla="*/ 104 h 10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33" h="104">
                      <a:moveTo>
                        <a:pt x="0" y="102"/>
                      </a:move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12" y="104"/>
                      </a:lnTo>
                      <a:lnTo>
                        <a:pt x="13" y="104"/>
                      </a:lnTo>
                      <a:lnTo>
                        <a:pt x="25" y="2"/>
                      </a:lnTo>
                      <a:lnTo>
                        <a:pt x="13" y="104"/>
                      </a:lnTo>
                      <a:lnTo>
                        <a:pt x="433" y="104"/>
                      </a:lnTo>
                      <a:lnTo>
                        <a:pt x="25" y="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3" name="Freeform 381"/>
                <p:cNvSpPr>
                  <a:spLocks/>
                </p:cNvSpPr>
                <p:nvPr/>
              </p:nvSpPr>
              <p:spPr bwMode="auto">
                <a:xfrm>
                  <a:off x="3564" y="1290"/>
                  <a:ext cx="152" cy="36"/>
                </a:xfrm>
                <a:custGeom>
                  <a:avLst/>
                  <a:gdLst>
                    <a:gd name="T0" fmla="*/ 0 w 457"/>
                    <a:gd name="T1" fmla="*/ 0 h 108"/>
                    <a:gd name="T2" fmla="*/ 0 w 457"/>
                    <a:gd name="T3" fmla="*/ 0 h 108"/>
                    <a:gd name="T4" fmla="*/ 0 w 457"/>
                    <a:gd name="T5" fmla="*/ 0 h 108"/>
                    <a:gd name="T6" fmla="*/ 0 w 457"/>
                    <a:gd name="T7" fmla="*/ 0 h 108"/>
                    <a:gd name="T8" fmla="*/ 0 w 457"/>
                    <a:gd name="T9" fmla="*/ 0 h 108"/>
                    <a:gd name="T10" fmla="*/ 0 w 457"/>
                    <a:gd name="T11" fmla="*/ 0 h 108"/>
                    <a:gd name="T12" fmla="*/ 0 w 457"/>
                    <a:gd name="T13" fmla="*/ 0 h 108"/>
                    <a:gd name="T14" fmla="*/ 0 w 457"/>
                    <a:gd name="T15" fmla="*/ 0 h 108"/>
                    <a:gd name="T16" fmla="*/ 0 w 457"/>
                    <a:gd name="T17" fmla="*/ 0 h 108"/>
                    <a:gd name="T18" fmla="*/ 0 w 457"/>
                    <a:gd name="T19" fmla="*/ 0 h 108"/>
                    <a:gd name="T20" fmla="*/ 0 w 457"/>
                    <a:gd name="T21" fmla="*/ 0 h 108"/>
                    <a:gd name="T22" fmla="*/ 0 w 457"/>
                    <a:gd name="T23" fmla="*/ 0 h 108"/>
                    <a:gd name="T24" fmla="*/ 0 w 457"/>
                    <a:gd name="T25" fmla="*/ 0 h 108"/>
                    <a:gd name="T26" fmla="*/ 0 w 457"/>
                    <a:gd name="T27" fmla="*/ 0 h 108"/>
                    <a:gd name="T28" fmla="*/ 0 w 457"/>
                    <a:gd name="T29" fmla="*/ 0 h 108"/>
                    <a:gd name="T30" fmla="*/ 0 w 457"/>
                    <a:gd name="T31" fmla="*/ 0 h 1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57"/>
                    <a:gd name="T49" fmla="*/ 0 h 108"/>
                    <a:gd name="T50" fmla="*/ 457 w 457"/>
                    <a:gd name="T51" fmla="*/ 108 h 1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57" h="108">
                      <a:moveTo>
                        <a:pt x="422" y="0"/>
                      </a:moveTo>
                      <a:lnTo>
                        <a:pt x="407" y="101"/>
                      </a:lnTo>
                      <a:lnTo>
                        <a:pt x="413" y="103"/>
                      </a:lnTo>
                      <a:lnTo>
                        <a:pt x="420" y="105"/>
                      </a:lnTo>
                      <a:lnTo>
                        <a:pt x="425" y="106"/>
                      </a:lnTo>
                      <a:lnTo>
                        <a:pt x="432" y="108"/>
                      </a:lnTo>
                      <a:lnTo>
                        <a:pt x="457" y="8"/>
                      </a:lnTo>
                      <a:lnTo>
                        <a:pt x="452" y="6"/>
                      </a:lnTo>
                      <a:lnTo>
                        <a:pt x="447" y="5"/>
                      </a:lnTo>
                      <a:lnTo>
                        <a:pt x="440" y="3"/>
                      </a:lnTo>
                      <a:lnTo>
                        <a:pt x="436" y="3"/>
                      </a:lnTo>
                      <a:lnTo>
                        <a:pt x="422" y="104"/>
                      </a:lnTo>
                      <a:lnTo>
                        <a:pt x="422" y="0"/>
                      </a:lnTo>
                      <a:lnTo>
                        <a:pt x="0" y="0"/>
                      </a:lnTo>
                      <a:lnTo>
                        <a:pt x="407" y="102"/>
                      </a:lnTo>
                      <a:lnTo>
                        <a:pt x="4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4" name="Freeform 382"/>
                <p:cNvSpPr>
                  <a:spLocks/>
                </p:cNvSpPr>
                <p:nvPr/>
              </p:nvSpPr>
              <p:spPr bwMode="auto">
                <a:xfrm>
                  <a:off x="3791" y="1268"/>
                  <a:ext cx="31" cy="32"/>
                </a:xfrm>
                <a:custGeom>
                  <a:avLst/>
                  <a:gdLst>
                    <a:gd name="T0" fmla="*/ 0 w 94"/>
                    <a:gd name="T1" fmla="*/ 0 h 97"/>
                    <a:gd name="T2" fmla="*/ 0 w 94"/>
                    <a:gd name="T3" fmla="*/ 0 h 97"/>
                    <a:gd name="T4" fmla="*/ 0 w 94"/>
                    <a:gd name="T5" fmla="*/ 0 h 97"/>
                    <a:gd name="T6" fmla="*/ 0 w 94"/>
                    <a:gd name="T7" fmla="*/ 0 h 97"/>
                    <a:gd name="T8" fmla="*/ 0 w 94"/>
                    <a:gd name="T9" fmla="*/ 0 h 97"/>
                    <a:gd name="T10" fmla="*/ 0 w 94"/>
                    <a:gd name="T11" fmla="*/ 0 h 97"/>
                    <a:gd name="T12" fmla="*/ 0 w 94"/>
                    <a:gd name="T13" fmla="*/ 0 h 97"/>
                    <a:gd name="T14" fmla="*/ 0 w 94"/>
                    <a:gd name="T15" fmla="*/ 0 h 97"/>
                    <a:gd name="T16" fmla="*/ 0 w 94"/>
                    <a:gd name="T17" fmla="*/ 0 h 97"/>
                    <a:gd name="T18" fmla="*/ 0 w 94"/>
                    <a:gd name="T19" fmla="*/ 0 h 97"/>
                    <a:gd name="T20" fmla="*/ 0 w 94"/>
                    <a:gd name="T21" fmla="*/ 0 h 97"/>
                    <a:gd name="T22" fmla="*/ 0 w 94"/>
                    <a:gd name="T23" fmla="*/ 0 h 97"/>
                    <a:gd name="T24" fmla="*/ 0 w 94"/>
                    <a:gd name="T25" fmla="*/ 0 h 97"/>
                    <a:gd name="T26" fmla="*/ 0 w 94"/>
                    <a:gd name="T27" fmla="*/ 0 h 97"/>
                    <a:gd name="T28" fmla="*/ 0 w 94"/>
                    <a:gd name="T29" fmla="*/ 0 h 97"/>
                    <a:gd name="T30" fmla="*/ 0 w 94"/>
                    <a:gd name="T31" fmla="*/ 0 h 9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4"/>
                    <a:gd name="T49" fmla="*/ 0 h 97"/>
                    <a:gd name="T50" fmla="*/ 94 w 94"/>
                    <a:gd name="T51" fmla="*/ 97 h 9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4" h="97">
                      <a:moveTo>
                        <a:pt x="31" y="0"/>
                      </a:moveTo>
                      <a:lnTo>
                        <a:pt x="4" y="20"/>
                      </a:lnTo>
                      <a:lnTo>
                        <a:pt x="5" y="18"/>
                      </a:lnTo>
                      <a:lnTo>
                        <a:pt x="0" y="25"/>
                      </a:lnTo>
                      <a:lnTo>
                        <a:pt x="1" y="24"/>
                      </a:lnTo>
                      <a:lnTo>
                        <a:pt x="3" y="22"/>
                      </a:lnTo>
                      <a:lnTo>
                        <a:pt x="78" y="95"/>
                      </a:lnTo>
                      <a:lnTo>
                        <a:pt x="85" y="89"/>
                      </a:lnTo>
                      <a:lnTo>
                        <a:pt x="90" y="82"/>
                      </a:lnTo>
                      <a:lnTo>
                        <a:pt x="89" y="83"/>
                      </a:lnTo>
                      <a:lnTo>
                        <a:pt x="94" y="77"/>
                      </a:lnTo>
                      <a:lnTo>
                        <a:pt x="68" y="97"/>
                      </a:lnTo>
                      <a:lnTo>
                        <a:pt x="31" y="0"/>
                      </a:lnTo>
                      <a:lnTo>
                        <a:pt x="15" y="6"/>
                      </a:lnTo>
                      <a:lnTo>
                        <a:pt x="5" y="2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5" name="Freeform 383"/>
                <p:cNvSpPr>
                  <a:spLocks/>
                </p:cNvSpPr>
                <p:nvPr/>
              </p:nvSpPr>
              <p:spPr bwMode="auto">
                <a:xfrm>
                  <a:off x="3801" y="1265"/>
                  <a:ext cx="15" cy="35"/>
                </a:xfrm>
                <a:custGeom>
                  <a:avLst/>
                  <a:gdLst>
                    <a:gd name="T0" fmla="*/ 0 w 44"/>
                    <a:gd name="T1" fmla="*/ 0 h 106"/>
                    <a:gd name="T2" fmla="*/ 0 w 44"/>
                    <a:gd name="T3" fmla="*/ 0 h 106"/>
                    <a:gd name="T4" fmla="*/ 0 w 44"/>
                    <a:gd name="T5" fmla="*/ 0 h 106"/>
                    <a:gd name="T6" fmla="*/ 0 w 44"/>
                    <a:gd name="T7" fmla="*/ 0 h 106"/>
                    <a:gd name="T8" fmla="*/ 0 w 44"/>
                    <a:gd name="T9" fmla="*/ 0 h 106"/>
                    <a:gd name="T10" fmla="*/ 0 w 44"/>
                    <a:gd name="T11" fmla="*/ 0 h 106"/>
                    <a:gd name="T12" fmla="*/ 0 w 44"/>
                    <a:gd name="T13" fmla="*/ 0 h 106"/>
                    <a:gd name="T14" fmla="*/ 0 w 44"/>
                    <a:gd name="T15" fmla="*/ 0 h 106"/>
                    <a:gd name="T16" fmla="*/ 0 w 44"/>
                    <a:gd name="T17" fmla="*/ 0 h 106"/>
                    <a:gd name="T18" fmla="*/ 0 w 44"/>
                    <a:gd name="T19" fmla="*/ 0 h 106"/>
                    <a:gd name="T20" fmla="*/ 0 w 44"/>
                    <a:gd name="T21" fmla="*/ 0 h 106"/>
                    <a:gd name="T22" fmla="*/ 0 w 44"/>
                    <a:gd name="T23" fmla="*/ 0 h 106"/>
                    <a:gd name="T24" fmla="*/ 0 w 44"/>
                    <a:gd name="T25" fmla="*/ 0 h 10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4"/>
                    <a:gd name="T40" fmla="*/ 0 h 106"/>
                    <a:gd name="T41" fmla="*/ 44 w 44"/>
                    <a:gd name="T42" fmla="*/ 106 h 10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4" h="106">
                      <a:moveTo>
                        <a:pt x="40" y="0"/>
                      </a:moveTo>
                      <a:lnTo>
                        <a:pt x="40" y="0"/>
                      </a:lnTo>
                      <a:lnTo>
                        <a:pt x="30" y="1"/>
                      </a:lnTo>
                      <a:lnTo>
                        <a:pt x="15" y="4"/>
                      </a:lnTo>
                      <a:lnTo>
                        <a:pt x="7" y="7"/>
                      </a:lnTo>
                      <a:lnTo>
                        <a:pt x="0" y="9"/>
                      </a:lnTo>
                      <a:lnTo>
                        <a:pt x="37" y="106"/>
                      </a:lnTo>
                      <a:lnTo>
                        <a:pt x="42" y="104"/>
                      </a:lnTo>
                      <a:lnTo>
                        <a:pt x="44" y="103"/>
                      </a:lnTo>
                      <a:lnTo>
                        <a:pt x="40" y="104"/>
                      </a:lnTo>
                      <a:lnTo>
                        <a:pt x="40" y="10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6" name="Freeform 384"/>
                <p:cNvSpPr>
                  <a:spLocks/>
                </p:cNvSpPr>
                <p:nvPr/>
              </p:nvSpPr>
              <p:spPr bwMode="auto">
                <a:xfrm>
                  <a:off x="3804" y="1265"/>
                  <a:ext cx="25" cy="35"/>
                </a:xfrm>
                <a:custGeom>
                  <a:avLst/>
                  <a:gdLst>
                    <a:gd name="T0" fmla="*/ 0 w 75"/>
                    <a:gd name="T1" fmla="*/ 0 h 106"/>
                    <a:gd name="T2" fmla="*/ 0 w 75"/>
                    <a:gd name="T3" fmla="*/ 0 h 106"/>
                    <a:gd name="T4" fmla="*/ 0 w 75"/>
                    <a:gd name="T5" fmla="*/ 0 h 106"/>
                    <a:gd name="T6" fmla="*/ 0 w 75"/>
                    <a:gd name="T7" fmla="*/ 0 h 106"/>
                    <a:gd name="T8" fmla="*/ 0 w 75"/>
                    <a:gd name="T9" fmla="*/ 0 h 106"/>
                    <a:gd name="T10" fmla="*/ 0 w 75"/>
                    <a:gd name="T11" fmla="*/ 0 h 106"/>
                    <a:gd name="T12" fmla="*/ 0 w 75"/>
                    <a:gd name="T13" fmla="*/ 0 h 106"/>
                    <a:gd name="T14" fmla="*/ 0 w 75"/>
                    <a:gd name="T15" fmla="*/ 0 h 106"/>
                    <a:gd name="T16" fmla="*/ 0 w 75"/>
                    <a:gd name="T17" fmla="*/ 0 h 106"/>
                    <a:gd name="T18" fmla="*/ 0 w 75"/>
                    <a:gd name="T19" fmla="*/ 0 h 106"/>
                    <a:gd name="T20" fmla="*/ 0 w 75"/>
                    <a:gd name="T21" fmla="*/ 0 h 106"/>
                    <a:gd name="T22" fmla="*/ 0 w 75"/>
                    <a:gd name="T23" fmla="*/ 0 h 106"/>
                    <a:gd name="T24" fmla="*/ 0 w 75"/>
                    <a:gd name="T25" fmla="*/ 0 h 106"/>
                    <a:gd name="T26" fmla="*/ 0 w 75"/>
                    <a:gd name="T27" fmla="*/ 0 h 106"/>
                    <a:gd name="T28" fmla="*/ 0 w 75"/>
                    <a:gd name="T29" fmla="*/ 0 h 106"/>
                    <a:gd name="T30" fmla="*/ 0 w 75"/>
                    <a:gd name="T31" fmla="*/ 0 h 10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5"/>
                    <a:gd name="T49" fmla="*/ 0 h 106"/>
                    <a:gd name="T50" fmla="*/ 75 w 75"/>
                    <a:gd name="T51" fmla="*/ 106 h 10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5" h="106">
                      <a:moveTo>
                        <a:pt x="75" y="17"/>
                      </a:moveTo>
                      <a:lnTo>
                        <a:pt x="37" y="1"/>
                      </a:lnTo>
                      <a:lnTo>
                        <a:pt x="59" y="7"/>
                      </a:lnTo>
                      <a:lnTo>
                        <a:pt x="52" y="4"/>
                      </a:lnTo>
                      <a:lnTo>
                        <a:pt x="33" y="0"/>
                      </a:lnTo>
                      <a:lnTo>
                        <a:pt x="32" y="0"/>
                      </a:lnTo>
                      <a:lnTo>
                        <a:pt x="32" y="105"/>
                      </a:lnTo>
                      <a:lnTo>
                        <a:pt x="33" y="105"/>
                      </a:lnTo>
                      <a:lnTo>
                        <a:pt x="19" y="101"/>
                      </a:lnTo>
                      <a:lnTo>
                        <a:pt x="13" y="100"/>
                      </a:lnTo>
                      <a:lnTo>
                        <a:pt x="37" y="106"/>
                      </a:lnTo>
                      <a:lnTo>
                        <a:pt x="0" y="90"/>
                      </a:lnTo>
                      <a:lnTo>
                        <a:pt x="75" y="17"/>
                      </a:lnTo>
                      <a:lnTo>
                        <a:pt x="59" y="2"/>
                      </a:lnTo>
                      <a:lnTo>
                        <a:pt x="37" y="1"/>
                      </a:lnTo>
                      <a:lnTo>
                        <a:pt x="75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7" name="Freeform 385"/>
                <p:cNvSpPr>
                  <a:spLocks/>
                </p:cNvSpPr>
                <p:nvPr/>
              </p:nvSpPr>
              <p:spPr bwMode="auto">
                <a:xfrm>
                  <a:off x="3802" y="1268"/>
                  <a:ext cx="72" cy="48"/>
                </a:xfrm>
                <a:custGeom>
                  <a:avLst/>
                  <a:gdLst>
                    <a:gd name="T0" fmla="*/ 0 w 216"/>
                    <a:gd name="T1" fmla="*/ 0 h 143"/>
                    <a:gd name="T2" fmla="*/ 0 w 216"/>
                    <a:gd name="T3" fmla="*/ 0 h 143"/>
                    <a:gd name="T4" fmla="*/ 0 w 216"/>
                    <a:gd name="T5" fmla="*/ 0 h 143"/>
                    <a:gd name="T6" fmla="*/ 0 w 216"/>
                    <a:gd name="T7" fmla="*/ 0 h 143"/>
                    <a:gd name="T8" fmla="*/ 0 w 216"/>
                    <a:gd name="T9" fmla="*/ 0 h 143"/>
                    <a:gd name="T10" fmla="*/ 0 w 216"/>
                    <a:gd name="T11" fmla="*/ 0 h 143"/>
                    <a:gd name="T12" fmla="*/ 0 w 216"/>
                    <a:gd name="T13" fmla="*/ 0 h 143"/>
                    <a:gd name="T14" fmla="*/ 0 w 216"/>
                    <a:gd name="T15" fmla="*/ 0 h 143"/>
                    <a:gd name="T16" fmla="*/ 0 w 216"/>
                    <a:gd name="T17" fmla="*/ 0 h 143"/>
                    <a:gd name="T18" fmla="*/ 0 w 216"/>
                    <a:gd name="T19" fmla="*/ 0 h 143"/>
                    <a:gd name="T20" fmla="*/ 0 w 216"/>
                    <a:gd name="T21" fmla="*/ 0 h 143"/>
                    <a:gd name="T22" fmla="*/ 0 w 216"/>
                    <a:gd name="T23" fmla="*/ 0 h 143"/>
                    <a:gd name="T24" fmla="*/ 0 w 216"/>
                    <a:gd name="T25" fmla="*/ 0 h 143"/>
                    <a:gd name="T26" fmla="*/ 0 w 216"/>
                    <a:gd name="T27" fmla="*/ 0 h 143"/>
                    <a:gd name="T28" fmla="*/ 0 w 216"/>
                    <a:gd name="T29" fmla="*/ 0 h 143"/>
                    <a:gd name="T30" fmla="*/ 0 w 216"/>
                    <a:gd name="T31" fmla="*/ 0 h 14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16"/>
                    <a:gd name="T49" fmla="*/ 0 h 143"/>
                    <a:gd name="T50" fmla="*/ 216 w 216"/>
                    <a:gd name="T51" fmla="*/ 143 h 14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16" h="143">
                      <a:moveTo>
                        <a:pt x="35" y="101"/>
                      </a:moveTo>
                      <a:lnTo>
                        <a:pt x="85" y="14"/>
                      </a:lnTo>
                      <a:lnTo>
                        <a:pt x="88" y="17"/>
                      </a:lnTo>
                      <a:lnTo>
                        <a:pt x="87" y="15"/>
                      </a:lnTo>
                      <a:lnTo>
                        <a:pt x="85" y="13"/>
                      </a:lnTo>
                      <a:lnTo>
                        <a:pt x="79" y="6"/>
                      </a:lnTo>
                      <a:lnTo>
                        <a:pt x="4" y="79"/>
                      </a:lnTo>
                      <a:lnTo>
                        <a:pt x="0" y="76"/>
                      </a:lnTo>
                      <a:lnTo>
                        <a:pt x="2" y="78"/>
                      </a:lnTo>
                      <a:lnTo>
                        <a:pt x="3" y="80"/>
                      </a:lnTo>
                      <a:lnTo>
                        <a:pt x="10" y="87"/>
                      </a:lnTo>
                      <a:lnTo>
                        <a:pt x="60" y="0"/>
                      </a:lnTo>
                      <a:lnTo>
                        <a:pt x="35" y="101"/>
                      </a:lnTo>
                      <a:lnTo>
                        <a:pt x="216" y="143"/>
                      </a:lnTo>
                      <a:lnTo>
                        <a:pt x="85" y="14"/>
                      </a:lnTo>
                      <a:lnTo>
                        <a:pt x="35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8" name="Freeform 386"/>
                <p:cNvSpPr>
                  <a:spLocks/>
                </p:cNvSpPr>
                <p:nvPr/>
              </p:nvSpPr>
              <p:spPr bwMode="auto">
                <a:xfrm>
                  <a:off x="3800" y="1255"/>
                  <a:ext cx="29" cy="47"/>
                </a:xfrm>
                <a:custGeom>
                  <a:avLst/>
                  <a:gdLst>
                    <a:gd name="T0" fmla="*/ 0 w 86"/>
                    <a:gd name="T1" fmla="*/ 0 h 140"/>
                    <a:gd name="T2" fmla="*/ 0 w 86"/>
                    <a:gd name="T3" fmla="*/ 0 h 140"/>
                    <a:gd name="T4" fmla="*/ 0 w 86"/>
                    <a:gd name="T5" fmla="*/ 0 h 140"/>
                    <a:gd name="T6" fmla="*/ 0 w 86"/>
                    <a:gd name="T7" fmla="*/ 0 h 140"/>
                    <a:gd name="T8" fmla="*/ 0 w 86"/>
                    <a:gd name="T9" fmla="*/ 0 h 140"/>
                    <a:gd name="T10" fmla="*/ 0 w 86"/>
                    <a:gd name="T11" fmla="*/ 0 h 140"/>
                    <a:gd name="T12" fmla="*/ 0 w 86"/>
                    <a:gd name="T13" fmla="*/ 0 h 140"/>
                    <a:gd name="T14" fmla="*/ 0 w 86"/>
                    <a:gd name="T15" fmla="*/ 0 h 140"/>
                    <a:gd name="T16" fmla="*/ 0 w 86"/>
                    <a:gd name="T17" fmla="*/ 0 h 140"/>
                    <a:gd name="T18" fmla="*/ 0 w 86"/>
                    <a:gd name="T19" fmla="*/ 0 h 140"/>
                    <a:gd name="T20" fmla="*/ 0 w 86"/>
                    <a:gd name="T21" fmla="*/ 0 h 140"/>
                    <a:gd name="T22" fmla="*/ 0 w 86"/>
                    <a:gd name="T23" fmla="*/ 0 h 140"/>
                    <a:gd name="T24" fmla="*/ 0 w 86"/>
                    <a:gd name="T25" fmla="*/ 0 h 140"/>
                    <a:gd name="T26" fmla="*/ 0 w 86"/>
                    <a:gd name="T27" fmla="*/ 0 h 140"/>
                    <a:gd name="T28" fmla="*/ 0 w 86"/>
                    <a:gd name="T29" fmla="*/ 0 h 140"/>
                    <a:gd name="T30" fmla="*/ 0 w 86"/>
                    <a:gd name="T31" fmla="*/ 0 h 14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6"/>
                    <a:gd name="T49" fmla="*/ 0 h 140"/>
                    <a:gd name="T50" fmla="*/ 86 w 86"/>
                    <a:gd name="T51" fmla="*/ 140 h 14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6" h="140">
                      <a:moveTo>
                        <a:pt x="82" y="115"/>
                      </a:moveTo>
                      <a:lnTo>
                        <a:pt x="0" y="113"/>
                      </a:lnTo>
                      <a:lnTo>
                        <a:pt x="8" y="120"/>
                      </a:lnTo>
                      <a:lnTo>
                        <a:pt x="11" y="123"/>
                      </a:lnTo>
                      <a:lnTo>
                        <a:pt x="23" y="133"/>
                      </a:lnTo>
                      <a:lnTo>
                        <a:pt x="41" y="140"/>
                      </a:lnTo>
                      <a:lnTo>
                        <a:pt x="66" y="39"/>
                      </a:lnTo>
                      <a:lnTo>
                        <a:pt x="78" y="44"/>
                      </a:lnTo>
                      <a:lnTo>
                        <a:pt x="86" y="50"/>
                      </a:lnTo>
                      <a:lnTo>
                        <a:pt x="83" y="47"/>
                      </a:lnTo>
                      <a:lnTo>
                        <a:pt x="84" y="48"/>
                      </a:lnTo>
                      <a:lnTo>
                        <a:pt x="3" y="46"/>
                      </a:lnTo>
                      <a:lnTo>
                        <a:pt x="84" y="48"/>
                      </a:lnTo>
                      <a:lnTo>
                        <a:pt x="44" y="0"/>
                      </a:lnTo>
                      <a:lnTo>
                        <a:pt x="3" y="46"/>
                      </a:lnTo>
                      <a:lnTo>
                        <a:pt x="82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9" name="Freeform 387"/>
                <p:cNvSpPr>
                  <a:spLocks/>
                </p:cNvSpPr>
                <p:nvPr/>
              </p:nvSpPr>
              <p:spPr bwMode="auto">
                <a:xfrm>
                  <a:off x="3728" y="1269"/>
                  <a:ext cx="100" cy="72"/>
                </a:xfrm>
                <a:custGeom>
                  <a:avLst/>
                  <a:gdLst>
                    <a:gd name="T0" fmla="*/ 0 w 299"/>
                    <a:gd name="T1" fmla="*/ 0 h 215"/>
                    <a:gd name="T2" fmla="*/ 0 w 299"/>
                    <a:gd name="T3" fmla="*/ 0 h 215"/>
                    <a:gd name="T4" fmla="*/ 0 w 299"/>
                    <a:gd name="T5" fmla="*/ 0 h 215"/>
                    <a:gd name="T6" fmla="*/ 0 w 299"/>
                    <a:gd name="T7" fmla="*/ 0 h 215"/>
                    <a:gd name="T8" fmla="*/ 0 w 299"/>
                    <a:gd name="T9" fmla="*/ 0 h 215"/>
                    <a:gd name="T10" fmla="*/ 0 w 299"/>
                    <a:gd name="T11" fmla="*/ 0 h 215"/>
                    <a:gd name="T12" fmla="*/ 0 w 299"/>
                    <a:gd name="T13" fmla="*/ 0 h 215"/>
                    <a:gd name="T14" fmla="*/ 0 w 299"/>
                    <a:gd name="T15" fmla="*/ 0 h 215"/>
                    <a:gd name="T16" fmla="*/ 0 w 299"/>
                    <a:gd name="T17" fmla="*/ 0 h 215"/>
                    <a:gd name="T18" fmla="*/ 0 w 299"/>
                    <a:gd name="T19" fmla="*/ 0 h 215"/>
                    <a:gd name="T20" fmla="*/ 0 w 299"/>
                    <a:gd name="T21" fmla="*/ 0 h 215"/>
                    <a:gd name="T22" fmla="*/ 0 w 299"/>
                    <a:gd name="T23" fmla="*/ 0 h 215"/>
                    <a:gd name="T24" fmla="*/ 0 w 299"/>
                    <a:gd name="T25" fmla="*/ 0 h 215"/>
                    <a:gd name="T26" fmla="*/ 0 w 299"/>
                    <a:gd name="T27" fmla="*/ 0 h 215"/>
                    <a:gd name="T28" fmla="*/ 0 w 299"/>
                    <a:gd name="T29" fmla="*/ 0 h 215"/>
                    <a:gd name="T30" fmla="*/ 0 w 299"/>
                    <a:gd name="T31" fmla="*/ 0 h 21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99"/>
                    <a:gd name="T49" fmla="*/ 0 h 215"/>
                    <a:gd name="T50" fmla="*/ 299 w 299"/>
                    <a:gd name="T51" fmla="*/ 215 h 21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99" h="215">
                      <a:moveTo>
                        <a:pt x="191" y="17"/>
                      </a:moveTo>
                      <a:lnTo>
                        <a:pt x="253" y="100"/>
                      </a:lnTo>
                      <a:lnTo>
                        <a:pt x="257" y="99"/>
                      </a:lnTo>
                      <a:lnTo>
                        <a:pt x="266" y="94"/>
                      </a:lnTo>
                      <a:lnTo>
                        <a:pt x="282" y="87"/>
                      </a:lnTo>
                      <a:lnTo>
                        <a:pt x="299" y="73"/>
                      </a:lnTo>
                      <a:lnTo>
                        <a:pt x="220" y="4"/>
                      </a:lnTo>
                      <a:lnTo>
                        <a:pt x="224" y="0"/>
                      </a:lnTo>
                      <a:lnTo>
                        <a:pt x="223" y="1"/>
                      </a:lnTo>
                      <a:lnTo>
                        <a:pt x="217" y="2"/>
                      </a:lnTo>
                      <a:lnTo>
                        <a:pt x="205" y="7"/>
                      </a:lnTo>
                      <a:lnTo>
                        <a:pt x="266" y="90"/>
                      </a:lnTo>
                      <a:lnTo>
                        <a:pt x="191" y="17"/>
                      </a:lnTo>
                      <a:lnTo>
                        <a:pt x="0" y="215"/>
                      </a:lnTo>
                      <a:lnTo>
                        <a:pt x="253" y="100"/>
                      </a:lnTo>
                      <a:lnTo>
                        <a:pt x="19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40" name="Freeform 388"/>
                <p:cNvSpPr>
                  <a:spLocks/>
                </p:cNvSpPr>
                <p:nvPr/>
              </p:nvSpPr>
              <p:spPr bwMode="auto">
                <a:xfrm>
                  <a:off x="3585" y="1231"/>
                  <a:ext cx="35" cy="46"/>
                </a:xfrm>
                <a:custGeom>
                  <a:avLst/>
                  <a:gdLst>
                    <a:gd name="T0" fmla="*/ 0 w 106"/>
                    <a:gd name="T1" fmla="*/ 0 h 138"/>
                    <a:gd name="T2" fmla="*/ 0 w 106"/>
                    <a:gd name="T3" fmla="*/ 0 h 138"/>
                    <a:gd name="T4" fmla="*/ 0 w 106"/>
                    <a:gd name="T5" fmla="*/ 0 h 138"/>
                    <a:gd name="T6" fmla="*/ 0 w 106"/>
                    <a:gd name="T7" fmla="*/ 0 h 138"/>
                    <a:gd name="T8" fmla="*/ 0 w 106"/>
                    <a:gd name="T9" fmla="*/ 0 h 138"/>
                    <a:gd name="T10" fmla="*/ 0 w 106"/>
                    <a:gd name="T11" fmla="*/ 0 h 138"/>
                    <a:gd name="T12" fmla="*/ 0 w 106"/>
                    <a:gd name="T13" fmla="*/ 0 h 138"/>
                    <a:gd name="T14" fmla="*/ 0 w 106"/>
                    <a:gd name="T15" fmla="*/ 0 h 138"/>
                    <a:gd name="T16" fmla="*/ 0 w 106"/>
                    <a:gd name="T17" fmla="*/ 0 h 138"/>
                    <a:gd name="T18" fmla="*/ 0 w 106"/>
                    <a:gd name="T19" fmla="*/ 0 h 138"/>
                    <a:gd name="T20" fmla="*/ 0 w 106"/>
                    <a:gd name="T21" fmla="*/ 0 h 138"/>
                    <a:gd name="T22" fmla="*/ 0 w 106"/>
                    <a:gd name="T23" fmla="*/ 0 h 138"/>
                    <a:gd name="T24" fmla="*/ 0 w 106"/>
                    <a:gd name="T25" fmla="*/ 0 h 138"/>
                    <a:gd name="T26" fmla="*/ 0 w 106"/>
                    <a:gd name="T27" fmla="*/ 0 h 138"/>
                    <a:gd name="T28" fmla="*/ 0 w 106"/>
                    <a:gd name="T29" fmla="*/ 0 h 138"/>
                    <a:gd name="T30" fmla="*/ 0 w 106"/>
                    <a:gd name="T31" fmla="*/ 0 h 1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6"/>
                    <a:gd name="T49" fmla="*/ 0 h 138"/>
                    <a:gd name="T50" fmla="*/ 106 w 106"/>
                    <a:gd name="T51" fmla="*/ 138 h 1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6" h="138">
                      <a:moveTo>
                        <a:pt x="32" y="111"/>
                      </a:moveTo>
                      <a:lnTo>
                        <a:pt x="106" y="70"/>
                      </a:lnTo>
                      <a:lnTo>
                        <a:pt x="99" y="33"/>
                      </a:lnTo>
                      <a:lnTo>
                        <a:pt x="79" y="11"/>
                      </a:lnTo>
                      <a:lnTo>
                        <a:pt x="68" y="4"/>
                      </a:lnTo>
                      <a:lnTo>
                        <a:pt x="61" y="0"/>
                      </a:lnTo>
                      <a:lnTo>
                        <a:pt x="5" y="89"/>
                      </a:lnTo>
                      <a:lnTo>
                        <a:pt x="11" y="93"/>
                      </a:lnTo>
                      <a:lnTo>
                        <a:pt x="15" y="94"/>
                      </a:lnTo>
                      <a:lnTo>
                        <a:pt x="5" y="82"/>
                      </a:lnTo>
                      <a:lnTo>
                        <a:pt x="0" y="58"/>
                      </a:lnTo>
                      <a:lnTo>
                        <a:pt x="74" y="16"/>
                      </a:lnTo>
                      <a:lnTo>
                        <a:pt x="32" y="111"/>
                      </a:lnTo>
                      <a:lnTo>
                        <a:pt x="98" y="138"/>
                      </a:lnTo>
                      <a:lnTo>
                        <a:pt x="106" y="70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41" name="Freeform 389"/>
                <p:cNvSpPr>
                  <a:spLocks/>
                </p:cNvSpPr>
                <p:nvPr/>
              </p:nvSpPr>
              <p:spPr bwMode="auto">
                <a:xfrm>
                  <a:off x="3501" y="1215"/>
                  <a:ext cx="109" cy="53"/>
                </a:xfrm>
                <a:custGeom>
                  <a:avLst/>
                  <a:gdLst>
                    <a:gd name="T0" fmla="*/ 0 w 325"/>
                    <a:gd name="T1" fmla="*/ 0 h 158"/>
                    <a:gd name="T2" fmla="*/ 0 w 325"/>
                    <a:gd name="T3" fmla="*/ 0 h 158"/>
                    <a:gd name="T4" fmla="*/ 0 w 325"/>
                    <a:gd name="T5" fmla="*/ 0 h 158"/>
                    <a:gd name="T6" fmla="*/ 0 w 325"/>
                    <a:gd name="T7" fmla="*/ 0 h 158"/>
                    <a:gd name="T8" fmla="*/ 0 w 325"/>
                    <a:gd name="T9" fmla="*/ 0 h 158"/>
                    <a:gd name="T10" fmla="*/ 0 w 325"/>
                    <a:gd name="T11" fmla="*/ 0 h 158"/>
                    <a:gd name="T12" fmla="*/ 0 w 325"/>
                    <a:gd name="T13" fmla="*/ 0 h 158"/>
                    <a:gd name="T14" fmla="*/ 0 w 325"/>
                    <a:gd name="T15" fmla="*/ 0 h 158"/>
                    <a:gd name="T16" fmla="*/ 0 w 325"/>
                    <a:gd name="T17" fmla="*/ 0 h 158"/>
                    <a:gd name="T18" fmla="*/ 0 w 325"/>
                    <a:gd name="T19" fmla="*/ 0 h 158"/>
                    <a:gd name="T20" fmla="*/ 0 w 325"/>
                    <a:gd name="T21" fmla="*/ 0 h 158"/>
                    <a:gd name="T22" fmla="*/ 0 w 325"/>
                    <a:gd name="T23" fmla="*/ 0 h 158"/>
                    <a:gd name="T24" fmla="*/ 0 w 325"/>
                    <a:gd name="T25" fmla="*/ 0 h 158"/>
                    <a:gd name="T26" fmla="*/ 0 w 325"/>
                    <a:gd name="T27" fmla="*/ 0 h 158"/>
                    <a:gd name="T28" fmla="*/ 0 w 325"/>
                    <a:gd name="T29" fmla="*/ 0 h 158"/>
                    <a:gd name="T30" fmla="*/ 0 w 325"/>
                    <a:gd name="T31" fmla="*/ 0 h 158"/>
                    <a:gd name="T32" fmla="*/ 0 w 325"/>
                    <a:gd name="T33" fmla="*/ 0 h 158"/>
                    <a:gd name="T34" fmla="*/ 0 w 325"/>
                    <a:gd name="T35" fmla="*/ 0 h 158"/>
                    <a:gd name="T36" fmla="*/ 0 w 325"/>
                    <a:gd name="T37" fmla="*/ 0 h 158"/>
                    <a:gd name="T38" fmla="*/ 0 w 325"/>
                    <a:gd name="T39" fmla="*/ 0 h 158"/>
                    <a:gd name="T40" fmla="*/ 0 w 325"/>
                    <a:gd name="T41" fmla="*/ 0 h 158"/>
                    <a:gd name="T42" fmla="*/ 0 w 325"/>
                    <a:gd name="T43" fmla="*/ 0 h 158"/>
                    <a:gd name="T44" fmla="*/ 0 w 325"/>
                    <a:gd name="T45" fmla="*/ 0 h 158"/>
                    <a:gd name="T46" fmla="*/ 0 w 325"/>
                    <a:gd name="T47" fmla="*/ 0 h 15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25"/>
                    <a:gd name="T73" fmla="*/ 0 h 158"/>
                    <a:gd name="T74" fmla="*/ 325 w 325"/>
                    <a:gd name="T75" fmla="*/ 158 h 15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25" h="158">
                      <a:moveTo>
                        <a:pt x="277" y="39"/>
                      </a:moveTo>
                      <a:lnTo>
                        <a:pt x="240" y="134"/>
                      </a:lnTo>
                      <a:lnTo>
                        <a:pt x="237" y="132"/>
                      </a:lnTo>
                      <a:lnTo>
                        <a:pt x="234" y="129"/>
                      </a:lnTo>
                      <a:lnTo>
                        <a:pt x="245" y="138"/>
                      </a:lnTo>
                      <a:lnTo>
                        <a:pt x="250" y="141"/>
                      </a:lnTo>
                      <a:lnTo>
                        <a:pt x="253" y="143"/>
                      </a:lnTo>
                      <a:lnTo>
                        <a:pt x="260" y="147"/>
                      </a:lnTo>
                      <a:lnTo>
                        <a:pt x="271" y="153"/>
                      </a:lnTo>
                      <a:lnTo>
                        <a:pt x="283" y="158"/>
                      </a:lnTo>
                      <a:lnTo>
                        <a:pt x="325" y="63"/>
                      </a:lnTo>
                      <a:lnTo>
                        <a:pt x="319" y="60"/>
                      </a:lnTo>
                      <a:lnTo>
                        <a:pt x="315" y="58"/>
                      </a:lnTo>
                      <a:lnTo>
                        <a:pt x="311" y="56"/>
                      </a:lnTo>
                      <a:lnTo>
                        <a:pt x="306" y="52"/>
                      </a:lnTo>
                      <a:lnTo>
                        <a:pt x="303" y="51"/>
                      </a:lnTo>
                      <a:lnTo>
                        <a:pt x="309" y="56"/>
                      </a:lnTo>
                      <a:lnTo>
                        <a:pt x="302" y="49"/>
                      </a:lnTo>
                      <a:lnTo>
                        <a:pt x="295" y="45"/>
                      </a:lnTo>
                      <a:lnTo>
                        <a:pt x="258" y="140"/>
                      </a:lnTo>
                      <a:lnTo>
                        <a:pt x="277" y="39"/>
                      </a:lnTo>
                      <a:lnTo>
                        <a:pt x="0" y="0"/>
                      </a:lnTo>
                      <a:lnTo>
                        <a:pt x="240" y="134"/>
                      </a:lnTo>
                      <a:lnTo>
                        <a:pt x="277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42" name="Freeform 390"/>
                <p:cNvSpPr>
                  <a:spLocks/>
                </p:cNvSpPr>
                <p:nvPr/>
              </p:nvSpPr>
              <p:spPr bwMode="auto">
                <a:xfrm>
                  <a:off x="3587" y="1228"/>
                  <a:ext cx="18" cy="35"/>
                </a:xfrm>
                <a:custGeom>
                  <a:avLst/>
                  <a:gdLst>
                    <a:gd name="T0" fmla="*/ 0 w 56"/>
                    <a:gd name="T1" fmla="*/ 0 h 105"/>
                    <a:gd name="T2" fmla="*/ 0 w 56"/>
                    <a:gd name="T3" fmla="*/ 0 h 105"/>
                    <a:gd name="T4" fmla="*/ 0 w 56"/>
                    <a:gd name="T5" fmla="*/ 0 h 105"/>
                    <a:gd name="T6" fmla="*/ 0 w 56"/>
                    <a:gd name="T7" fmla="*/ 0 h 105"/>
                    <a:gd name="T8" fmla="*/ 0 w 56"/>
                    <a:gd name="T9" fmla="*/ 0 h 105"/>
                    <a:gd name="T10" fmla="*/ 0 w 56"/>
                    <a:gd name="T11" fmla="*/ 0 h 105"/>
                    <a:gd name="T12" fmla="*/ 0 w 56"/>
                    <a:gd name="T13" fmla="*/ 0 h 105"/>
                    <a:gd name="T14" fmla="*/ 0 w 56"/>
                    <a:gd name="T15" fmla="*/ 0 h 105"/>
                    <a:gd name="T16" fmla="*/ 0 w 56"/>
                    <a:gd name="T17" fmla="*/ 0 h 105"/>
                    <a:gd name="T18" fmla="*/ 0 w 56"/>
                    <a:gd name="T19" fmla="*/ 0 h 105"/>
                    <a:gd name="T20" fmla="*/ 0 w 56"/>
                    <a:gd name="T21" fmla="*/ 0 h 105"/>
                    <a:gd name="T22" fmla="*/ 0 w 56"/>
                    <a:gd name="T23" fmla="*/ 0 h 105"/>
                    <a:gd name="T24" fmla="*/ 0 w 56"/>
                    <a:gd name="T25" fmla="*/ 0 h 105"/>
                    <a:gd name="T26" fmla="*/ 0 w 56"/>
                    <a:gd name="T27" fmla="*/ 0 h 105"/>
                    <a:gd name="T28" fmla="*/ 0 w 56"/>
                    <a:gd name="T29" fmla="*/ 0 h 105"/>
                    <a:gd name="T30" fmla="*/ 0 w 56"/>
                    <a:gd name="T31" fmla="*/ 0 h 10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6"/>
                    <a:gd name="T49" fmla="*/ 0 h 105"/>
                    <a:gd name="T50" fmla="*/ 56 w 56"/>
                    <a:gd name="T51" fmla="*/ 105 h 10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6" h="105">
                      <a:moveTo>
                        <a:pt x="56" y="9"/>
                      </a:moveTo>
                      <a:lnTo>
                        <a:pt x="37" y="2"/>
                      </a:lnTo>
                      <a:lnTo>
                        <a:pt x="30" y="1"/>
                      </a:lnTo>
                      <a:lnTo>
                        <a:pt x="20" y="0"/>
                      </a:lnTo>
                      <a:lnTo>
                        <a:pt x="22" y="1"/>
                      </a:lnTo>
                      <a:lnTo>
                        <a:pt x="21" y="1"/>
                      </a:lnTo>
                      <a:lnTo>
                        <a:pt x="2" y="102"/>
                      </a:lnTo>
                      <a:lnTo>
                        <a:pt x="10" y="104"/>
                      </a:lnTo>
                      <a:lnTo>
                        <a:pt x="20" y="105"/>
                      </a:lnTo>
                      <a:lnTo>
                        <a:pt x="18" y="104"/>
                      </a:lnTo>
                      <a:lnTo>
                        <a:pt x="20" y="105"/>
                      </a:lnTo>
                      <a:lnTo>
                        <a:pt x="0" y="98"/>
                      </a:lnTo>
                      <a:lnTo>
                        <a:pt x="56" y="9"/>
                      </a:lnTo>
                      <a:lnTo>
                        <a:pt x="47" y="4"/>
                      </a:lnTo>
                      <a:lnTo>
                        <a:pt x="37" y="2"/>
                      </a:lnTo>
                      <a:lnTo>
                        <a:pt x="56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43" name="Freeform 391"/>
                <p:cNvSpPr>
                  <a:spLocks/>
                </p:cNvSpPr>
                <p:nvPr/>
              </p:nvSpPr>
              <p:spPr bwMode="auto">
                <a:xfrm>
                  <a:off x="3844" y="1071"/>
                  <a:ext cx="59" cy="80"/>
                </a:xfrm>
                <a:custGeom>
                  <a:avLst/>
                  <a:gdLst>
                    <a:gd name="T0" fmla="*/ 0 w 177"/>
                    <a:gd name="T1" fmla="*/ 0 h 240"/>
                    <a:gd name="T2" fmla="*/ 0 w 177"/>
                    <a:gd name="T3" fmla="*/ 0 h 240"/>
                    <a:gd name="T4" fmla="*/ 0 w 177"/>
                    <a:gd name="T5" fmla="*/ 0 h 240"/>
                    <a:gd name="T6" fmla="*/ 0 w 177"/>
                    <a:gd name="T7" fmla="*/ 0 h 240"/>
                    <a:gd name="T8" fmla="*/ 0 w 177"/>
                    <a:gd name="T9" fmla="*/ 0 h 240"/>
                    <a:gd name="T10" fmla="*/ 0 w 177"/>
                    <a:gd name="T11" fmla="*/ 0 h 240"/>
                    <a:gd name="T12" fmla="*/ 0 w 177"/>
                    <a:gd name="T13" fmla="*/ 0 h 240"/>
                    <a:gd name="T14" fmla="*/ 0 w 177"/>
                    <a:gd name="T15" fmla="*/ 0 h 240"/>
                    <a:gd name="T16" fmla="*/ 0 w 177"/>
                    <a:gd name="T17" fmla="*/ 0 h 240"/>
                    <a:gd name="T18" fmla="*/ 0 w 177"/>
                    <a:gd name="T19" fmla="*/ 0 h 240"/>
                    <a:gd name="T20" fmla="*/ 0 w 177"/>
                    <a:gd name="T21" fmla="*/ 0 h 240"/>
                    <a:gd name="T22" fmla="*/ 0 w 177"/>
                    <a:gd name="T23" fmla="*/ 0 h 240"/>
                    <a:gd name="T24" fmla="*/ 0 w 177"/>
                    <a:gd name="T25" fmla="*/ 0 h 240"/>
                    <a:gd name="T26" fmla="*/ 0 w 177"/>
                    <a:gd name="T27" fmla="*/ 0 h 240"/>
                    <a:gd name="T28" fmla="*/ 0 w 177"/>
                    <a:gd name="T29" fmla="*/ 0 h 240"/>
                    <a:gd name="T30" fmla="*/ 0 w 177"/>
                    <a:gd name="T31" fmla="*/ 0 h 240"/>
                    <a:gd name="T32" fmla="*/ 0 w 177"/>
                    <a:gd name="T33" fmla="*/ 0 h 240"/>
                    <a:gd name="T34" fmla="*/ 0 w 177"/>
                    <a:gd name="T35" fmla="*/ 0 h 240"/>
                    <a:gd name="T36" fmla="*/ 0 w 177"/>
                    <a:gd name="T37" fmla="*/ 0 h 240"/>
                    <a:gd name="T38" fmla="*/ 0 w 177"/>
                    <a:gd name="T39" fmla="*/ 0 h 240"/>
                    <a:gd name="T40" fmla="*/ 0 w 177"/>
                    <a:gd name="T41" fmla="*/ 0 h 240"/>
                    <a:gd name="T42" fmla="*/ 0 w 177"/>
                    <a:gd name="T43" fmla="*/ 0 h 240"/>
                    <a:gd name="T44" fmla="*/ 0 w 177"/>
                    <a:gd name="T45" fmla="*/ 0 h 240"/>
                    <a:gd name="T46" fmla="*/ 0 w 177"/>
                    <a:gd name="T47" fmla="*/ 0 h 24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77"/>
                    <a:gd name="T73" fmla="*/ 0 h 240"/>
                    <a:gd name="T74" fmla="*/ 177 w 177"/>
                    <a:gd name="T75" fmla="*/ 240 h 24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77" h="240">
                      <a:moveTo>
                        <a:pt x="56" y="150"/>
                      </a:moveTo>
                      <a:lnTo>
                        <a:pt x="141" y="97"/>
                      </a:lnTo>
                      <a:lnTo>
                        <a:pt x="134" y="81"/>
                      </a:lnTo>
                      <a:lnTo>
                        <a:pt x="128" y="67"/>
                      </a:lnTo>
                      <a:lnTo>
                        <a:pt x="119" y="53"/>
                      </a:lnTo>
                      <a:lnTo>
                        <a:pt x="105" y="39"/>
                      </a:lnTo>
                      <a:lnTo>
                        <a:pt x="89" y="27"/>
                      </a:lnTo>
                      <a:lnTo>
                        <a:pt x="76" y="18"/>
                      </a:lnTo>
                      <a:lnTo>
                        <a:pt x="58" y="8"/>
                      </a:lnTo>
                      <a:lnTo>
                        <a:pt x="39" y="0"/>
                      </a:lnTo>
                      <a:lnTo>
                        <a:pt x="0" y="97"/>
                      </a:lnTo>
                      <a:lnTo>
                        <a:pt x="12" y="101"/>
                      </a:lnTo>
                      <a:lnTo>
                        <a:pt x="20" y="106"/>
                      </a:lnTo>
                      <a:lnTo>
                        <a:pt x="29" y="111"/>
                      </a:lnTo>
                      <a:lnTo>
                        <a:pt x="32" y="113"/>
                      </a:lnTo>
                      <a:lnTo>
                        <a:pt x="33" y="115"/>
                      </a:lnTo>
                      <a:lnTo>
                        <a:pt x="34" y="117"/>
                      </a:lnTo>
                      <a:lnTo>
                        <a:pt x="36" y="119"/>
                      </a:lnTo>
                      <a:lnTo>
                        <a:pt x="36" y="121"/>
                      </a:lnTo>
                      <a:lnTo>
                        <a:pt x="121" y="69"/>
                      </a:lnTo>
                      <a:lnTo>
                        <a:pt x="56" y="150"/>
                      </a:lnTo>
                      <a:lnTo>
                        <a:pt x="177" y="240"/>
                      </a:lnTo>
                      <a:lnTo>
                        <a:pt x="141" y="97"/>
                      </a:lnTo>
                      <a:lnTo>
                        <a:pt x="56" y="1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44" name="Freeform 392"/>
                <p:cNvSpPr>
                  <a:spLocks/>
                </p:cNvSpPr>
                <p:nvPr/>
              </p:nvSpPr>
              <p:spPr bwMode="auto">
                <a:xfrm>
                  <a:off x="3550" y="1075"/>
                  <a:ext cx="36" cy="29"/>
                </a:xfrm>
                <a:custGeom>
                  <a:avLst/>
                  <a:gdLst>
                    <a:gd name="T0" fmla="*/ 0 w 108"/>
                    <a:gd name="T1" fmla="*/ 0 h 86"/>
                    <a:gd name="T2" fmla="*/ 0 w 108"/>
                    <a:gd name="T3" fmla="*/ 0 h 86"/>
                    <a:gd name="T4" fmla="*/ 0 w 108"/>
                    <a:gd name="T5" fmla="*/ 0 h 86"/>
                    <a:gd name="T6" fmla="*/ 0 w 108"/>
                    <a:gd name="T7" fmla="*/ 0 h 86"/>
                    <a:gd name="T8" fmla="*/ 0 w 108"/>
                    <a:gd name="T9" fmla="*/ 0 h 86"/>
                    <a:gd name="T10" fmla="*/ 0 w 108"/>
                    <a:gd name="T11" fmla="*/ 0 h 86"/>
                    <a:gd name="T12" fmla="*/ 0 w 108"/>
                    <a:gd name="T13" fmla="*/ 0 h 86"/>
                    <a:gd name="T14" fmla="*/ 0 w 108"/>
                    <a:gd name="T15" fmla="*/ 0 h 86"/>
                    <a:gd name="T16" fmla="*/ 0 w 108"/>
                    <a:gd name="T17" fmla="*/ 0 h 86"/>
                    <a:gd name="T18" fmla="*/ 0 w 108"/>
                    <a:gd name="T19" fmla="*/ 0 h 86"/>
                    <a:gd name="T20" fmla="*/ 0 w 108"/>
                    <a:gd name="T21" fmla="*/ 0 h 86"/>
                    <a:gd name="T22" fmla="*/ 0 w 108"/>
                    <a:gd name="T23" fmla="*/ 0 h 86"/>
                    <a:gd name="T24" fmla="*/ 0 w 108"/>
                    <a:gd name="T25" fmla="*/ 0 h 86"/>
                    <a:gd name="T26" fmla="*/ 0 w 108"/>
                    <a:gd name="T27" fmla="*/ 0 h 86"/>
                    <a:gd name="T28" fmla="*/ 0 w 108"/>
                    <a:gd name="T29" fmla="*/ 0 h 86"/>
                    <a:gd name="T30" fmla="*/ 0 w 108"/>
                    <a:gd name="T31" fmla="*/ 0 h 8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8"/>
                    <a:gd name="T49" fmla="*/ 0 h 86"/>
                    <a:gd name="T50" fmla="*/ 108 w 108"/>
                    <a:gd name="T51" fmla="*/ 86 h 8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8" h="86">
                      <a:moveTo>
                        <a:pt x="101" y="30"/>
                      </a:moveTo>
                      <a:lnTo>
                        <a:pt x="108" y="48"/>
                      </a:lnTo>
                      <a:lnTo>
                        <a:pt x="103" y="30"/>
                      </a:lnTo>
                      <a:lnTo>
                        <a:pt x="94" y="17"/>
                      </a:lnTo>
                      <a:lnTo>
                        <a:pt x="87" y="7"/>
                      </a:lnTo>
                      <a:lnTo>
                        <a:pt x="81" y="0"/>
                      </a:lnTo>
                      <a:lnTo>
                        <a:pt x="0" y="67"/>
                      </a:lnTo>
                      <a:lnTo>
                        <a:pt x="4" y="71"/>
                      </a:lnTo>
                      <a:lnTo>
                        <a:pt x="5" y="73"/>
                      </a:lnTo>
                      <a:lnTo>
                        <a:pt x="5" y="72"/>
                      </a:lnTo>
                      <a:lnTo>
                        <a:pt x="4" y="68"/>
                      </a:lnTo>
                      <a:lnTo>
                        <a:pt x="11" y="86"/>
                      </a:lnTo>
                      <a:lnTo>
                        <a:pt x="4" y="68"/>
                      </a:lnTo>
                      <a:lnTo>
                        <a:pt x="6" y="78"/>
                      </a:lnTo>
                      <a:lnTo>
                        <a:pt x="11" y="86"/>
                      </a:lnTo>
                      <a:lnTo>
                        <a:pt x="101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45" name="Freeform 393"/>
                <p:cNvSpPr>
                  <a:spLocks/>
                </p:cNvSpPr>
                <p:nvPr/>
              </p:nvSpPr>
              <p:spPr bwMode="auto">
                <a:xfrm>
                  <a:off x="3553" y="1085"/>
                  <a:ext cx="51" cy="131"/>
                </a:xfrm>
                <a:custGeom>
                  <a:avLst/>
                  <a:gdLst>
                    <a:gd name="T0" fmla="*/ 0 w 153"/>
                    <a:gd name="T1" fmla="*/ 0 h 393"/>
                    <a:gd name="T2" fmla="*/ 0 w 153"/>
                    <a:gd name="T3" fmla="*/ 0 h 393"/>
                    <a:gd name="T4" fmla="*/ 0 w 153"/>
                    <a:gd name="T5" fmla="*/ 0 h 393"/>
                    <a:gd name="T6" fmla="*/ 0 w 153"/>
                    <a:gd name="T7" fmla="*/ 0 h 393"/>
                    <a:gd name="T8" fmla="*/ 0 w 153"/>
                    <a:gd name="T9" fmla="*/ 0 h 393"/>
                    <a:gd name="T10" fmla="*/ 0 w 153"/>
                    <a:gd name="T11" fmla="*/ 0 h 393"/>
                    <a:gd name="T12" fmla="*/ 0 w 153"/>
                    <a:gd name="T13" fmla="*/ 0 h 393"/>
                    <a:gd name="T14" fmla="*/ 0 w 153"/>
                    <a:gd name="T15" fmla="*/ 0 h 393"/>
                    <a:gd name="T16" fmla="*/ 0 w 153"/>
                    <a:gd name="T17" fmla="*/ 0 h 393"/>
                    <a:gd name="T18" fmla="*/ 0 w 153"/>
                    <a:gd name="T19" fmla="*/ 0 h 393"/>
                    <a:gd name="T20" fmla="*/ 0 w 153"/>
                    <a:gd name="T21" fmla="*/ 0 h 393"/>
                    <a:gd name="T22" fmla="*/ 0 w 153"/>
                    <a:gd name="T23" fmla="*/ 0 h 393"/>
                    <a:gd name="T24" fmla="*/ 0 w 153"/>
                    <a:gd name="T25" fmla="*/ 0 h 393"/>
                    <a:gd name="T26" fmla="*/ 0 w 153"/>
                    <a:gd name="T27" fmla="*/ 0 h 393"/>
                    <a:gd name="T28" fmla="*/ 0 w 153"/>
                    <a:gd name="T29" fmla="*/ 0 h 393"/>
                    <a:gd name="T30" fmla="*/ 0 w 153"/>
                    <a:gd name="T31" fmla="*/ 0 h 39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3"/>
                    <a:gd name="T49" fmla="*/ 0 h 393"/>
                    <a:gd name="T50" fmla="*/ 153 w 153"/>
                    <a:gd name="T51" fmla="*/ 393 h 39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3" h="393">
                      <a:moveTo>
                        <a:pt x="4" y="67"/>
                      </a:moveTo>
                      <a:lnTo>
                        <a:pt x="106" y="40"/>
                      </a:lnTo>
                      <a:lnTo>
                        <a:pt x="103" y="28"/>
                      </a:lnTo>
                      <a:lnTo>
                        <a:pt x="99" y="17"/>
                      </a:lnTo>
                      <a:lnTo>
                        <a:pt x="95" y="8"/>
                      </a:lnTo>
                      <a:lnTo>
                        <a:pt x="90" y="0"/>
                      </a:lnTo>
                      <a:lnTo>
                        <a:pt x="0" y="56"/>
                      </a:lnTo>
                      <a:lnTo>
                        <a:pt x="1" y="58"/>
                      </a:lnTo>
                      <a:lnTo>
                        <a:pt x="1" y="57"/>
                      </a:lnTo>
                      <a:lnTo>
                        <a:pt x="1" y="56"/>
                      </a:lnTo>
                      <a:lnTo>
                        <a:pt x="0" y="54"/>
                      </a:lnTo>
                      <a:lnTo>
                        <a:pt x="102" y="27"/>
                      </a:lnTo>
                      <a:lnTo>
                        <a:pt x="4" y="67"/>
                      </a:lnTo>
                      <a:lnTo>
                        <a:pt x="153" y="393"/>
                      </a:lnTo>
                      <a:lnTo>
                        <a:pt x="106" y="40"/>
                      </a:lnTo>
                      <a:lnTo>
                        <a:pt x="4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46" name="Freeform 394"/>
                <p:cNvSpPr>
                  <a:spLocks/>
                </p:cNvSpPr>
                <p:nvPr/>
              </p:nvSpPr>
              <p:spPr bwMode="auto">
                <a:xfrm>
                  <a:off x="3480" y="978"/>
                  <a:ext cx="107" cy="129"/>
                </a:xfrm>
                <a:custGeom>
                  <a:avLst/>
                  <a:gdLst>
                    <a:gd name="T0" fmla="*/ 0 w 322"/>
                    <a:gd name="T1" fmla="*/ 0 h 388"/>
                    <a:gd name="T2" fmla="*/ 0 w 322"/>
                    <a:gd name="T3" fmla="*/ 0 h 388"/>
                    <a:gd name="T4" fmla="*/ 0 w 322"/>
                    <a:gd name="T5" fmla="*/ 0 h 388"/>
                    <a:gd name="T6" fmla="*/ 0 w 322"/>
                    <a:gd name="T7" fmla="*/ 0 h 388"/>
                    <a:gd name="T8" fmla="*/ 0 w 322"/>
                    <a:gd name="T9" fmla="*/ 0 h 388"/>
                    <a:gd name="T10" fmla="*/ 0 w 322"/>
                    <a:gd name="T11" fmla="*/ 0 h 388"/>
                    <a:gd name="T12" fmla="*/ 0 w 322"/>
                    <a:gd name="T13" fmla="*/ 0 h 388"/>
                    <a:gd name="T14" fmla="*/ 0 w 322"/>
                    <a:gd name="T15" fmla="*/ 0 h 388"/>
                    <a:gd name="T16" fmla="*/ 0 w 322"/>
                    <a:gd name="T17" fmla="*/ 0 h 388"/>
                    <a:gd name="T18" fmla="*/ 0 w 322"/>
                    <a:gd name="T19" fmla="*/ 0 h 388"/>
                    <a:gd name="T20" fmla="*/ 0 w 322"/>
                    <a:gd name="T21" fmla="*/ 0 h 388"/>
                    <a:gd name="T22" fmla="*/ 0 w 322"/>
                    <a:gd name="T23" fmla="*/ 0 h 388"/>
                    <a:gd name="T24" fmla="*/ 0 w 322"/>
                    <a:gd name="T25" fmla="*/ 0 h 388"/>
                    <a:gd name="T26" fmla="*/ 0 w 322"/>
                    <a:gd name="T27" fmla="*/ 0 h 388"/>
                    <a:gd name="T28" fmla="*/ 0 w 322"/>
                    <a:gd name="T29" fmla="*/ 0 h 388"/>
                    <a:gd name="T30" fmla="*/ 0 w 322"/>
                    <a:gd name="T31" fmla="*/ 0 h 3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22"/>
                    <a:gd name="T49" fmla="*/ 0 h 388"/>
                    <a:gd name="T50" fmla="*/ 322 w 322"/>
                    <a:gd name="T51" fmla="*/ 388 h 3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22" h="388">
                      <a:moveTo>
                        <a:pt x="290" y="291"/>
                      </a:moveTo>
                      <a:lnTo>
                        <a:pt x="202" y="350"/>
                      </a:lnTo>
                      <a:lnTo>
                        <a:pt x="209" y="361"/>
                      </a:lnTo>
                      <a:lnTo>
                        <a:pt x="215" y="371"/>
                      </a:lnTo>
                      <a:lnTo>
                        <a:pt x="220" y="380"/>
                      </a:lnTo>
                      <a:lnTo>
                        <a:pt x="224" y="388"/>
                      </a:lnTo>
                      <a:lnTo>
                        <a:pt x="322" y="348"/>
                      </a:lnTo>
                      <a:lnTo>
                        <a:pt x="316" y="334"/>
                      </a:lnTo>
                      <a:lnTo>
                        <a:pt x="309" y="321"/>
                      </a:lnTo>
                      <a:lnTo>
                        <a:pt x="302" y="311"/>
                      </a:lnTo>
                      <a:lnTo>
                        <a:pt x="296" y="300"/>
                      </a:lnTo>
                      <a:lnTo>
                        <a:pt x="209" y="358"/>
                      </a:lnTo>
                      <a:lnTo>
                        <a:pt x="290" y="291"/>
                      </a:lnTo>
                      <a:lnTo>
                        <a:pt x="0" y="0"/>
                      </a:lnTo>
                      <a:lnTo>
                        <a:pt x="202" y="350"/>
                      </a:lnTo>
                      <a:lnTo>
                        <a:pt x="290" y="2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47" name="Freeform 395"/>
                <p:cNvSpPr>
                  <a:spLocks/>
                </p:cNvSpPr>
                <p:nvPr/>
              </p:nvSpPr>
              <p:spPr bwMode="auto">
                <a:xfrm>
                  <a:off x="3540" y="1124"/>
                  <a:ext cx="39" cy="23"/>
                </a:xfrm>
                <a:custGeom>
                  <a:avLst/>
                  <a:gdLst>
                    <a:gd name="T0" fmla="*/ 0 w 115"/>
                    <a:gd name="T1" fmla="*/ 0 h 69"/>
                    <a:gd name="T2" fmla="*/ 0 w 115"/>
                    <a:gd name="T3" fmla="*/ 0 h 69"/>
                    <a:gd name="T4" fmla="*/ 0 w 115"/>
                    <a:gd name="T5" fmla="*/ 0 h 69"/>
                    <a:gd name="T6" fmla="*/ 0 w 115"/>
                    <a:gd name="T7" fmla="*/ 0 h 69"/>
                    <a:gd name="T8" fmla="*/ 0 w 115"/>
                    <a:gd name="T9" fmla="*/ 0 h 69"/>
                    <a:gd name="T10" fmla="*/ 0 w 115"/>
                    <a:gd name="T11" fmla="*/ 0 h 69"/>
                    <a:gd name="T12" fmla="*/ 0 w 115"/>
                    <a:gd name="T13" fmla="*/ 0 h 69"/>
                    <a:gd name="T14" fmla="*/ 0 w 115"/>
                    <a:gd name="T15" fmla="*/ 0 h 69"/>
                    <a:gd name="T16" fmla="*/ 0 w 115"/>
                    <a:gd name="T17" fmla="*/ 0 h 69"/>
                    <a:gd name="T18" fmla="*/ 0 w 115"/>
                    <a:gd name="T19" fmla="*/ 0 h 69"/>
                    <a:gd name="T20" fmla="*/ 0 w 115"/>
                    <a:gd name="T21" fmla="*/ 0 h 69"/>
                    <a:gd name="T22" fmla="*/ 0 w 115"/>
                    <a:gd name="T23" fmla="*/ 0 h 69"/>
                    <a:gd name="T24" fmla="*/ 0 w 115"/>
                    <a:gd name="T25" fmla="*/ 0 h 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5"/>
                    <a:gd name="T40" fmla="*/ 0 h 69"/>
                    <a:gd name="T41" fmla="*/ 115 w 115"/>
                    <a:gd name="T42" fmla="*/ 69 h 6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5" h="69">
                      <a:moveTo>
                        <a:pt x="105" y="66"/>
                      </a:moveTo>
                      <a:lnTo>
                        <a:pt x="104" y="69"/>
                      </a:lnTo>
                      <a:lnTo>
                        <a:pt x="107" y="58"/>
                      </a:lnTo>
                      <a:lnTo>
                        <a:pt x="111" y="47"/>
                      </a:lnTo>
                      <a:lnTo>
                        <a:pt x="113" y="38"/>
                      </a:lnTo>
                      <a:lnTo>
                        <a:pt x="115" y="30"/>
                      </a:lnTo>
                      <a:lnTo>
                        <a:pt x="13" y="0"/>
                      </a:lnTo>
                      <a:lnTo>
                        <a:pt x="9" y="12"/>
                      </a:lnTo>
                      <a:lnTo>
                        <a:pt x="7" y="21"/>
                      </a:lnTo>
                      <a:lnTo>
                        <a:pt x="5" y="30"/>
                      </a:lnTo>
                      <a:lnTo>
                        <a:pt x="1" y="39"/>
                      </a:lnTo>
                      <a:lnTo>
                        <a:pt x="0" y="42"/>
                      </a:lnTo>
                      <a:lnTo>
                        <a:pt x="105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48" name="Freeform 396"/>
                <p:cNvSpPr>
                  <a:spLocks/>
                </p:cNvSpPr>
                <p:nvPr/>
              </p:nvSpPr>
              <p:spPr bwMode="auto">
                <a:xfrm>
                  <a:off x="3527" y="1138"/>
                  <a:ext cx="48" cy="196"/>
                </a:xfrm>
                <a:custGeom>
                  <a:avLst/>
                  <a:gdLst>
                    <a:gd name="T0" fmla="*/ 0 w 145"/>
                    <a:gd name="T1" fmla="*/ 0 h 586"/>
                    <a:gd name="T2" fmla="*/ 0 w 145"/>
                    <a:gd name="T3" fmla="*/ 0 h 586"/>
                    <a:gd name="T4" fmla="*/ 0 w 145"/>
                    <a:gd name="T5" fmla="*/ 0 h 586"/>
                    <a:gd name="T6" fmla="*/ 0 w 145"/>
                    <a:gd name="T7" fmla="*/ 0 h 586"/>
                    <a:gd name="T8" fmla="*/ 0 w 145"/>
                    <a:gd name="T9" fmla="*/ 0 h 586"/>
                    <a:gd name="T10" fmla="*/ 0 w 145"/>
                    <a:gd name="T11" fmla="*/ 0 h 586"/>
                    <a:gd name="T12" fmla="*/ 0 w 145"/>
                    <a:gd name="T13" fmla="*/ 0 h 586"/>
                    <a:gd name="T14" fmla="*/ 0 w 145"/>
                    <a:gd name="T15" fmla="*/ 0 h 586"/>
                    <a:gd name="T16" fmla="*/ 0 w 145"/>
                    <a:gd name="T17" fmla="*/ 0 h 586"/>
                    <a:gd name="T18" fmla="*/ 0 w 145"/>
                    <a:gd name="T19" fmla="*/ 0 h 586"/>
                    <a:gd name="T20" fmla="*/ 0 w 145"/>
                    <a:gd name="T21" fmla="*/ 0 h 586"/>
                    <a:gd name="T22" fmla="*/ 0 w 145"/>
                    <a:gd name="T23" fmla="*/ 0 h 586"/>
                    <a:gd name="T24" fmla="*/ 0 w 145"/>
                    <a:gd name="T25" fmla="*/ 0 h 586"/>
                    <a:gd name="T26" fmla="*/ 0 w 145"/>
                    <a:gd name="T27" fmla="*/ 0 h 586"/>
                    <a:gd name="T28" fmla="*/ 0 w 145"/>
                    <a:gd name="T29" fmla="*/ 0 h 586"/>
                    <a:gd name="T30" fmla="*/ 0 w 145"/>
                    <a:gd name="T31" fmla="*/ 0 h 58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5"/>
                    <a:gd name="T49" fmla="*/ 0 h 586"/>
                    <a:gd name="T50" fmla="*/ 145 w 145"/>
                    <a:gd name="T51" fmla="*/ 586 h 58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5" h="586">
                      <a:moveTo>
                        <a:pt x="33" y="30"/>
                      </a:moveTo>
                      <a:lnTo>
                        <a:pt x="137" y="48"/>
                      </a:lnTo>
                      <a:lnTo>
                        <a:pt x="141" y="42"/>
                      </a:lnTo>
                      <a:lnTo>
                        <a:pt x="142" y="36"/>
                      </a:lnTo>
                      <a:lnTo>
                        <a:pt x="144" y="31"/>
                      </a:lnTo>
                      <a:lnTo>
                        <a:pt x="145" y="24"/>
                      </a:lnTo>
                      <a:lnTo>
                        <a:pt x="40" y="0"/>
                      </a:lnTo>
                      <a:lnTo>
                        <a:pt x="39" y="5"/>
                      </a:lnTo>
                      <a:lnTo>
                        <a:pt x="37" y="10"/>
                      </a:lnTo>
                      <a:lnTo>
                        <a:pt x="36" y="16"/>
                      </a:lnTo>
                      <a:lnTo>
                        <a:pt x="35" y="20"/>
                      </a:lnTo>
                      <a:lnTo>
                        <a:pt x="140" y="38"/>
                      </a:lnTo>
                      <a:lnTo>
                        <a:pt x="33" y="30"/>
                      </a:lnTo>
                      <a:lnTo>
                        <a:pt x="0" y="586"/>
                      </a:lnTo>
                      <a:lnTo>
                        <a:pt x="138" y="48"/>
                      </a:lnTo>
                      <a:lnTo>
                        <a:pt x="33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49" name="Freeform 397"/>
                <p:cNvSpPr>
                  <a:spLocks/>
                </p:cNvSpPr>
                <p:nvPr/>
              </p:nvSpPr>
              <p:spPr bwMode="auto">
                <a:xfrm>
                  <a:off x="3538" y="995"/>
                  <a:ext cx="80" cy="156"/>
                </a:xfrm>
                <a:custGeom>
                  <a:avLst/>
                  <a:gdLst>
                    <a:gd name="T0" fmla="*/ 0 w 241"/>
                    <a:gd name="T1" fmla="*/ 0 h 467"/>
                    <a:gd name="T2" fmla="*/ 0 w 241"/>
                    <a:gd name="T3" fmla="*/ 0 h 467"/>
                    <a:gd name="T4" fmla="*/ 0 w 241"/>
                    <a:gd name="T5" fmla="*/ 0 h 467"/>
                    <a:gd name="T6" fmla="*/ 0 w 241"/>
                    <a:gd name="T7" fmla="*/ 0 h 467"/>
                    <a:gd name="T8" fmla="*/ 0 w 241"/>
                    <a:gd name="T9" fmla="*/ 0 h 467"/>
                    <a:gd name="T10" fmla="*/ 0 w 241"/>
                    <a:gd name="T11" fmla="*/ 0 h 467"/>
                    <a:gd name="T12" fmla="*/ 0 w 241"/>
                    <a:gd name="T13" fmla="*/ 0 h 467"/>
                    <a:gd name="T14" fmla="*/ 0 w 241"/>
                    <a:gd name="T15" fmla="*/ 0 h 467"/>
                    <a:gd name="T16" fmla="*/ 0 w 241"/>
                    <a:gd name="T17" fmla="*/ 0 h 467"/>
                    <a:gd name="T18" fmla="*/ 0 w 241"/>
                    <a:gd name="T19" fmla="*/ 0 h 467"/>
                    <a:gd name="T20" fmla="*/ 0 w 241"/>
                    <a:gd name="T21" fmla="*/ 0 h 467"/>
                    <a:gd name="T22" fmla="*/ 0 w 241"/>
                    <a:gd name="T23" fmla="*/ 0 h 467"/>
                    <a:gd name="T24" fmla="*/ 0 w 241"/>
                    <a:gd name="T25" fmla="*/ 0 h 467"/>
                    <a:gd name="T26" fmla="*/ 0 w 241"/>
                    <a:gd name="T27" fmla="*/ 0 h 467"/>
                    <a:gd name="T28" fmla="*/ 0 w 241"/>
                    <a:gd name="T29" fmla="*/ 0 h 467"/>
                    <a:gd name="T30" fmla="*/ 0 w 241"/>
                    <a:gd name="T31" fmla="*/ 0 h 46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1"/>
                    <a:gd name="T49" fmla="*/ 0 h 467"/>
                    <a:gd name="T50" fmla="*/ 241 w 241"/>
                    <a:gd name="T51" fmla="*/ 467 h 46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1" h="467">
                      <a:moveTo>
                        <a:pt x="122" y="417"/>
                      </a:moveTo>
                      <a:lnTo>
                        <a:pt x="24" y="378"/>
                      </a:lnTo>
                      <a:lnTo>
                        <a:pt x="14" y="400"/>
                      </a:lnTo>
                      <a:lnTo>
                        <a:pt x="7" y="419"/>
                      </a:lnTo>
                      <a:lnTo>
                        <a:pt x="3" y="438"/>
                      </a:lnTo>
                      <a:lnTo>
                        <a:pt x="0" y="459"/>
                      </a:lnTo>
                      <a:lnTo>
                        <a:pt x="107" y="467"/>
                      </a:lnTo>
                      <a:lnTo>
                        <a:pt x="108" y="456"/>
                      </a:lnTo>
                      <a:lnTo>
                        <a:pt x="112" y="445"/>
                      </a:lnTo>
                      <a:lnTo>
                        <a:pt x="114" y="434"/>
                      </a:lnTo>
                      <a:lnTo>
                        <a:pt x="118" y="426"/>
                      </a:lnTo>
                      <a:lnTo>
                        <a:pt x="20" y="387"/>
                      </a:lnTo>
                      <a:lnTo>
                        <a:pt x="122" y="417"/>
                      </a:lnTo>
                      <a:lnTo>
                        <a:pt x="241" y="0"/>
                      </a:lnTo>
                      <a:lnTo>
                        <a:pt x="24" y="378"/>
                      </a:lnTo>
                      <a:lnTo>
                        <a:pt x="122" y="4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50" name="Freeform 398"/>
                <p:cNvSpPr>
                  <a:spLocks/>
                </p:cNvSpPr>
                <p:nvPr/>
              </p:nvSpPr>
              <p:spPr bwMode="auto">
                <a:xfrm>
                  <a:off x="3549" y="1216"/>
                  <a:ext cx="32" cy="34"/>
                </a:xfrm>
                <a:custGeom>
                  <a:avLst/>
                  <a:gdLst>
                    <a:gd name="T0" fmla="*/ 0 w 98"/>
                    <a:gd name="T1" fmla="*/ 0 h 102"/>
                    <a:gd name="T2" fmla="*/ 0 w 98"/>
                    <a:gd name="T3" fmla="*/ 0 h 102"/>
                    <a:gd name="T4" fmla="*/ 0 w 98"/>
                    <a:gd name="T5" fmla="*/ 0 h 102"/>
                    <a:gd name="T6" fmla="*/ 0 w 98"/>
                    <a:gd name="T7" fmla="*/ 0 h 102"/>
                    <a:gd name="T8" fmla="*/ 0 w 98"/>
                    <a:gd name="T9" fmla="*/ 0 h 102"/>
                    <a:gd name="T10" fmla="*/ 0 w 98"/>
                    <a:gd name="T11" fmla="*/ 0 h 102"/>
                    <a:gd name="T12" fmla="*/ 0 w 98"/>
                    <a:gd name="T13" fmla="*/ 0 h 102"/>
                    <a:gd name="T14" fmla="*/ 0 w 98"/>
                    <a:gd name="T15" fmla="*/ 0 h 102"/>
                    <a:gd name="T16" fmla="*/ 0 w 98"/>
                    <a:gd name="T17" fmla="*/ 0 h 102"/>
                    <a:gd name="T18" fmla="*/ 0 w 98"/>
                    <a:gd name="T19" fmla="*/ 0 h 102"/>
                    <a:gd name="T20" fmla="*/ 0 w 98"/>
                    <a:gd name="T21" fmla="*/ 0 h 102"/>
                    <a:gd name="T22" fmla="*/ 0 w 98"/>
                    <a:gd name="T23" fmla="*/ 0 h 102"/>
                    <a:gd name="T24" fmla="*/ 0 w 98"/>
                    <a:gd name="T25" fmla="*/ 0 h 1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8"/>
                    <a:gd name="T40" fmla="*/ 0 h 102"/>
                    <a:gd name="T41" fmla="*/ 98 w 98"/>
                    <a:gd name="T42" fmla="*/ 102 h 10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8" h="102">
                      <a:moveTo>
                        <a:pt x="98" y="19"/>
                      </a:moveTo>
                      <a:lnTo>
                        <a:pt x="92" y="15"/>
                      </a:lnTo>
                      <a:lnTo>
                        <a:pt x="86" y="11"/>
                      </a:lnTo>
                      <a:lnTo>
                        <a:pt x="80" y="7"/>
                      </a:lnTo>
                      <a:lnTo>
                        <a:pt x="75" y="3"/>
                      </a:lnTo>
                      <a:lnTo>
                        <a:pt x="71" y="0"/>
                      </a:lnTo>
                      <a:lnTo>
                        <a:pt x="0" y="78"/>
                      </a:lnTo>
                      <a:lnTo>
                        <a:pt x="10" y="85"/>
                      </a:lnTo>
                      <a:lnTo>
                        <a:pt x="19" y="92"/>
                      </a:lnTo>
                      <a:lnTo>
                        <a:pt x="26" y="96"/>
                      </a:lnTo>
                      <a:lnTo>
                        <a:pt x="34" y="102"/>
                      </a:lnTo>
                      <a:lnTo>
                        <a:pt x="28" y="98"/>
                      </a:lnTo>
                      <a:lnTo>
                        <a:pt x="98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51" name="Freeform 399"/>
                <p:cNvSpPr>
                  <a:spLocks/>
                </p:cNvSpPr>
                <p:nvPr/>
              </p:nvSpPr>
              <p:spPr bwMode="auto">
                <a:xfrm>
                  <a:off x="3558" y="1222"/>
                  <a:ext cx="152" cy="40"/>
                </a:xfrm>
                <a:custGeom>
                  <a:avLst/>
                  <a:gdLst>
                    <a:gd name="T0" fmla="*/ 0 w 455"/>
                    <a:gd name="T1" fmla="*/ 0 h 118"/>
                    <a:gd name="T2" fmla="*/ 0 w 455"/>
                    <a:gd name="T3" fmla="*/ 0 h 118"/>
                    <a:gd name="T4" fmla="*/ 0 w 455"/>
                    <a:gd name="T5" fmla="*/ 0 h 118"/>
                    <a:gd name="T6" fmla="*/ 0 w 455"/>
                    <a:gd name="T7" fmla="*/ 0 h 118"/>
                    <a:gd name="T8" fmla="*/ 0 w 455"/>
                    <a:gd name="T9" fmla="*/ 0 h 118"/>
                    <a:gd name="T10" fmla="*/ 0 w 455"/>
                    <a:gd name="T11" fmla="*/ 0 h 118"/>
                    <a:gd name="T12" fmla="*/ 0 w 455"/>
                    <a:gd name="T13" fmla="*/ 0 h 118"/>
                    <a:gd name="T14" fmla="*/ 0 w 455"/>
                    <a:gd name="T15" fmla="*/ 0 h 118"/>
                    <a:gd name="T16" fmla="*/ 0 w 455"/>
                    <a:gd name="T17" fmla="*/ 0 h 118"/>
                    <a:gd name="T18" fmla="*/ 0 w 455"/>
                    <a:gd name="T19" fmla="*/ 0 h 118"/>
                    <a:gd name="T20" fmla="*/ 0 w 455"/>
                    <a:gd name="T21" fmla="*/ 0 h 118"/>
                    <a:gd name="T22" fmla="*/ 0 w 455"/>
                    <a:gd name="T23" fmla="*/ 0 h 118"/>
                    <a:gd name="T24" fmla="*/ 0 w 455"/>
                    <a:gd name="T25" fmla="*/ 0 h 118"/>
                    <a:gd name="T26" fmla="*/ 0 w 455"/>
                    <a:gd name="T27" fmla="*/ 0 h 118"/>
                    <a:gd name="T28" fmla="*/ 0 w 455"/>
                    <a:gd name="T29" fmla="*/ 0 h 118"/>
                    <a:gd name="T30" fmla="*/ 0 w 455"/>
                    <a:gd name="T31" fmla="*/ 0 h 118"/>
                    <a:gd name="T32" fmla="*/ 0 w 455"/>
                    <a:gd name="T33" fmla="*/ 0 h 118"/>
                    <a:gd name="T34" fmla="*/ 0 w 455"/>
                    <a:gd name="T35" fmla="*/ 0 h 118"/>
                    <a:gd name="T36" fmla="*/ 0 w 455"/>
                    <a:gd name="T37" fmla="*/ 0 h 118"/>
                    <a:gd name="T38" fmla="*/ 0 w 455"/>
                    <a:gd name="T39" fmla="*/ 0 h 118"/>
                    <a:gd name="T40" fmla="*/ 0 w 455"/>
                    <a:gd name="T41" fmla="*/ 0 h 118"/>
                    <a:gd name="T42" fmla="*/ 0 w 455"/>
                    <a:gd name="T43" fmla="*/ 0 h 118"/>
                    <a:gd name="T44" fmla="*/ 0 w 455"/>
                    <a:gd name="T45" fmla="*/ 0 h 118"/>
                    <a:gd name="T46" fmla="*/ 0 w 455"/>
                    <a:gd name="T47" fmla="*/ 0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455"/>
                    <a:gd name="T73" fmla="*/ 0 h 118"/>
                    <a:gd name="T74" fmla="*/ 455 w 455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455" h="118">
                      <a:moveTo>
                        <a:pt x="87" y="118"/>
                      </a:moveTo>
                      <a:lnTo>
                        <a:pt x="101" y="16"/>
                      </a:lnTo>
                      <a:lnTo>
                        <a:pt x="96" y="14"/>
                      </a:lnTo>
                      <a:lnTo>
                        <a:pt x="92" y="13"/>
                      </a:lnTo>
                      <a:lnTo>
                        <a:pt x="88" y="11"/>
                      </a:lnTo>
                      <a:lnTo>
                        <a:pt x="84" y="9"/>
                      </a:lnTo>
                      <a:lnTo>
                        <a:pt x="81" y="8"/>
                      </a:lnTo>
                      <a:lnTo>
                        <a:pt x="77" y="5"/>
                      </a:lnTo>
                      <a:lnTo>
                        <a:pt x="74" y="3"/>
                      </a:lnTo>
                      <a:lnTo>
                        <a:pt x="70" y="0"/>
                      </a:lnTo>
                      <a:lnTo>
                        <a:pt x="0" y="79"/>
                      </a:lnTo>
                      <a:lnTo>
                        <a:pt x="9" y="86"/>
                      </a:lnTo>
                      <a:lnTo>
                        <a:pt x="18" y="92"/>
                      </a:lnTo>
                      <a:lnTo>
                        <a:pt x="27" y="97"/>
                      </a:lnTo>
                      <a:lnTo>
                        <a:pt x="36" y="102"/>
                      </a:lnTo>
                      <a:lnTo>
                        <a:pt x="44" y="106"/>
                      </a:lnTo>
                      <a:lnTo>
                        <a:pt x="55" y="110"/>
                      </a:lnTo>
                      <a:lnTo>
                        <a:pt x="64" y="113"/>
                      </a:lnTo>
                      <a:lnTo>
                        <a:pt x="74" y="115"/>
                      </a:lnTo>
                      <a:lnTo>
                        <a:pt x="87" y="13"/>
                      </a:lnTo>
                      <a:lnTo>
                        <a:pt x="87" y="118"/>
                      </a:lnTo>
                      <a:lnTo>
                        <a:pt x="455" y="118"/>
                      </a:lnTo>
                      <a:lnTo>
                        <a:pt x="101" y="16"/>
                      </a:lnTo>
                      <a:lnTo>
                        <a:pt x="87" y="1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52" name="Freeform 400"/>
                <p:cNvSpPr>
                  <a:spLocks/>
                </p:cNvSpPr>
                <p:nvPr/>
              </p:nvSpPr>
              <p:spPr bwMode="auto">
                <a:xfrm>
                  <a:off x="3583" y="1227"/>
                  <a:ext cx="4" cy="35"/>
                </a:xfrm>
                <a:custGeom>
                  <a:avLst/>
                  <a:gdLst>
                    <a:gd name="T0" fmla="*/ 0 w 12"/>
                    <a:gd name="T1" fmla="*/ 0 h 105"/>
                    <a:gd name="T2" fmla="*/ 0 w 12"/>
                    <a:gd name="T3" fmla="*/ 0 h 105"/>
                    <a:gd name="T4" fmla="*/ 0 w 12"/>
                    <a:gd name="T5" fmla="*/ 0 h 105"/>
                    <a:gd name="T6" fmla="*/ 0 w 12"/>
                    <a:gd name="T7" fmla="*/ 0 h 105"/>
                    <a:gd name="T8" fmla="*/ 0 w 12"/>
                    <a:gd name="T9" fmla="*/ 0 h 105"/>
                    <a:gd name="T10" fmla="*/ 0 w 12"/>
                    <a:gd name="T11" fmla="*/ 0 h 105"/>
                    <a:gd name="T12" fmla="*/ 0 w 12"/>
                    <a:gd name="T13" fmla="*/ 0 h 105"/>
                    <a:gd name="T14" fmla="*/ 0 w 12"/>
                    <a:gd name="T15" fmla="*/ 0 h 105"/>
                    <a:gd name="T16" fmla="*/ 0 w 12"/>
                    <a:gd name="T17" fmla="*/ 0 h 105"/>
                    <a:gd name="T18" fmla="*/ 0 w 12"/>
                    <a:gd name="T19" fmla="*/ 0 h 105"/>
                    <a:gd name="T20" fmla="*/ 0 w 12"/>
                    <a:gd name="T21" fmla="*/ 0 h 105"/>
                    <a:gd name="T22" fmla="*/ 0 w 12"/>
                    <a:gd name="T23" fmla="*/ 0 h 105"/>
                    <a:gd name="T24" fmla="*/ 0 w 12"/>
                    <a:gd name="T25" fmla="*/ 0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"/>
                    <a:gd name="T40" fmla="*/ 0 h 105"/>
                    <a:gd name="T41" fmla="*/ 12 w 12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" h="105">
                      <a:moveTo>
                        <a:pt x="0" y="104"/>
                      </a:moveTo>
                      <a:lnTo>
                        <a:pt x="5" y="105"/>
                      </a:lnTo>
                      <a:lnTo>
                        <a:pt x="7" y="105"/>
                      </a:lnTo>
                      <a:lnTo>
                        <a:pt x="9" y="105"/>
                      </a:lnTo>
                      <a:lnTo>
                        <a:pt x="10" y="105"/>
                      </a:lnTo>
                      <a:lnTo>
                        <a:pt x="12" y="105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10" y="1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53" name="Freeform 401"/>
                <p:cNvSpPr>
                  <a:spLocks/>
                </p:cNvSpPr>
                <p:nvPr/>
              </p:nvSpPr>
              <p:spPr bwMode="auto">
                <a:xfrm>
                  <a:off x="3566" y="1226"/>
                  <a:ext cx="20" cy="35"/>
                </a:xfrm>
                <a:custGeom>
                  <a:avLst/>
                  <a:gdLst>
                    <a:gd name="T0" fmla="*/ 0 w 60"/>
                    <a:gd name="T1" fmla="*/ 0 h 106"/>
                    <a:gd name="T2" fmla="*/ 0 w 60"/>
                    <a:gd name="T3" fmla="*/ 0 h 106"/>
                    <a:gd name="T4" fmla="*/ 0 w 60"/>
                    <a:gd name="T5" fmla="*/ 0 h 106"/>
                    <a:gd name="T6" fmla="*/ 0 w 60"/>
                    <a:gd name="T7" fmla="*/ 0 h 106"/>
                    <a:gd name="T8" fmla="*/ 0 w 60"/>
                    <a:gd name="T9" fmla="*/ 0 h 106"/>
                    <a:gd name="T10" fmla="*/ 0 w 60"/>
                    <a:gd name="T11" fmla="*/ 0 h 106"/>
                    <a:gd name="T12" fmla="*/ 0 w 60"/>
                    <a:gd name="T13" fmla="*/ 0 h 106"/>
                    <a:gd name="T14" fmla="*/ 0 w 60"/>
                    <a:gd name="T15" fmla="*/ 0 h 106"/>
                    <a:gd name="T16" fmla="*/ 0 w 60"/>
                    <a:gd name="T17" fmla="*/ 0 h 106"/>
                    <a:gd name="T18" fmla="*/ 0 w 60"/>
                    <a:gd name="T19" fmla="*/ 0 h 106"/>
                    <a:gd name="T20" fmla="*/ 0 w 60"/>
                    <a:gd name="T21" fmla="*/ 0 h 106"/>
                    <a:gd name="T22" fmla="*/ 0 w 60"/>
                    <a:gd name="T23" fmla="*/ 0 h 106"/>
                    <a:gd name="T24" fmla="*/ 0 w 60"/>
                    <a:gd name="T25" fmla="*/ 0 h 106"/>
                    <a:gd name="T26" fmla="*/ 0 w 60"/>
                    <a:gd name="T27" fmla="*/ 0 h 106"/>
                    <a:gd name="T28" fmla="*/ 0 w 60"/>
                    <a:gd name="T29" fmla="*/ 0 h 106"/>
                    <a:gd name="T30" fmla="*/ 0 w 60"/>
                    <a:gd name="T31" fmla="*/ 0 h 106"/>
                    <a:gd name="T32" fmla="*/ 0 w 60"/>
                    <a:gd name="T33" fmla="*/ 0 h 106"/>
                    <a:gd name="T34" fmla="*/ 0 w 60"/>
                    <a:gd name="T35" fmla="*/ 0 h 106"/>
                    <a:gd name="T36" fmla="*/ 0 w 60"/>
                    <a:gd name="T37" fmla="*/ 0 h 106"/>
                    <a:gd name="T38" fmla="*/ 0 w 60"/>
                    <a:gd name="T39" fmla="*/ 0 h 106"/>
                    <a:gd name="T40" fmla="*/ 0 w 60"/>
                    <a:gd name="T41" fmla="*/ 0 h 106"/>
                    <a:gd name="T42" fmla="*/ 0 w 60"/>
                    <a:gd name="T43" fmla="*/ 0 h 106"/>
                    <a:gd name="T44" fmla="*/ 0 w 60"/>
                    <a:gd name="T45" fmla="*/ 0 h 106"/>
                    <a:gd name="T46" fmla="*/ 0 w 60"/>
                    <a:gd name="T47" fmla="*/ 0 h 10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0"/>
                    <a:gd name="T73" fmla="*/ 0 h 106"/>
                    <a:gd name="T74" fmla="*/ 60 w 60"/>
                    <a:gd name="T75" fmla="*/ 106 h 10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0" h="106">
                      <a:moveTo>
                        <a:pt x="0" y="97"/>
                      </a:moveTo>
                      <a:lnTo>
                        <a:pt x="13" y="101"/>
                      </a:lnTo>
                      <a:lnTo>
                        <a:pt x="22" y="103"/>
                      </a:lnTo>
                      <a:lnTo>
                        <a:pt x="26" y="103"/>
                      </a:lnTo>
                      <a:lnTo>
                        <a:pt x="29" y="104"/>
                      </a:lnTo>
                      <a:lnTo>
                        <a:pt x="32" y="104"/>
                      </a:lnTo>
                      <a:lnTo>
                        <a:pt x="37" y="105"/>
                      </a:lnTo>
                      <a:lnTo>
                        <a:pt x="41" y="105"/>
                      </a:lnTo>
                      <a:lnTo>
                        <a:pt x="44" y="106"/>
                      </a:lnTo>
                      <a:lnTo>
                        <a:pt x="50" y="106"/>
                      </a:lnTo>
                      <a:lnTo>
                        <a:pt x="60" y="3"/>
                      </a:lnTo>
                      <a:lnTo>
                        <a:pt x="59" y="3"/>
                      </a:lnTo>
                      <a:lnTo>
                        <a:pt x="54" y="2"/>
                      </a:lnTo>
                      <a:lnTo>
                        <a:pt x="50" y="2"/>
                      </a:lnTo>
                      <a:lnTo>
                        <a:pt x="47" y="1"/>
                      </a:lnTo>
                      <a:lnTo>
                        <a:pt x="43" y="1"/>
                      </a:lnTo>
                      <a:lnTo>
                        <a:pt x="38" y="0"/>
                      </a:lnTo>
                      <a:lnTo>
                        <a:pt x="34" y="0"/>
                      </a:lnTo>
                      <a:lnTo>
                        <a:pt x="48" y="4"/>
                      </a:lnTo>
                      <a:lnTo>
                        <a:pt x="0" y="97"/>
                      </a:lnTo>
                      <a:lnTo>
                        <a:pt x="7" y="100"/>
                      </a:lnTo>
                      <a:lnTo>
                        <a:pt x="13" y="10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54" name="Freeform 402"/>
                <p:cNvSpPr>
                  <a:spLocks/>
                </p:cNvSpPr>
                <p:nvPr/>
              </p:nvSpPr>
              <p:spPr bwMode="auto">
                <a:xfrm>
                  <a:off x="3497" y="1155"/>
                  <a:ext cx="85" cy="103"/>
                </a:xfrm>
                <a:custGeom>
                  <a:avLst/>
                  <a:gdLst>
                    <a:gd name="T0" fmla="*/ 0 w 255"/>
                    <a:gd name="T1" fmla="*/ 0 h 311"/>
                    <a:gd name="T2" fmla="*/ 0 w 255"/>
                    <a:gd name="T3" fmla="*/ 0 h 311"/>
                    <a:gd name="T4" fmla="*/ 0 w 255"/>
                    <a:gd name="T5" fmla="*/ 0 h 311"/>
                    <a:gd name="T6" fmla="*/ 0 w 255"/>
                    <a:gd name="T7" fmla="*/ 0 h 311"/>
                    <a:gd name="T8" fmla="*/ 0 w 255"/>
                    <a:gd name="T9" fmla="*/ 0 h 311"/>
                    <a:gd name="T10" fmla="*/ 0 w 255"/>
                    <a:gd name="T11" fmla="*/ 0 h 311"/>
                    <a:gd name="T12" fmla="*/ 0 w 255"/>
                    <a:gd name="T13" fmla="*/ 0 h 311"/>
                    <a:gd name="T14" fmla="*/ 0 w 255"/>
                    <a:gd name="T15" fmla="*/ 0 h 311"/>
                    <a:gd name="T16" fmla="*/ 0 w 255"/>
                    <a:gd name="T17" fmla="*/ 0 h 311"/>
                    <a:gd name="T18" fmla="*/ 0 w 255"/>
                    <a:gd name="T19" fmla="*/ 0 h 311"/>
                    <a:gd name="T20" fmla="*/ 0 w 255"/>
                    <a:gd name="T21" fmla="*/ 0 h 311"/>
                    <a:gd name="T22" fmla="*/ 0 w 255"/>
                    <a:gd name="T23" fmla="*/ 0 h 311"/>
                    <a:gd name="T24" fmla="*/ 0 w 255"/>
                    <a:gd name="T25" fmla="*/ 0 h 311"/>
                    <a:gd name="T26" fmla="*/ 0 w 255"/>
                    <a:gd name="T27" fmla="*/ 0 h 311"/>
                    <a:gd name="T28" fmla="*/ 0 w 255"/>
                    <a:gd name="T29" fmla="*/ 0 h 311"/>
                    <a:gd name="T30" fmla="*/ 0 w 255"/>
                    <a:gd name="T31" fmla="*/ 0 h 311"/>
                    <a:gd name="T32" fmla="*/ 0 w 255"/>
                    <a:gd name="T33" fmla="*/ 0 h 311"/>
                    <a:gd name="T34" fmla="*/ 0 w 255"/>
                    <a:gd name="T35" fmla="*/ 0 h 311"/>
                    <a:gd name="T36" fmla="*/ 0 w 255"/>
                    <a:gd name="T37" fmla="*/ 0 h 311"/>
                    <a:gd name="T38" fmla="*/ 0 w 255"/>
                    <a:gd name="T39" fmla="*/ 0 h 311"/>
                    <a:gd name="T40" fmla="*/ 0 w 255"/>
                    <a:gd name="T41" fmla="*/ 0 h 311"/>
                    <a:gd name="T42" fmla="*/ 0 w 255"/>
                    <a:gd name="T43" fmla="*/ 0 h 311"/>
                    <a:gd name="T44" fmla="*/ 0 w 255"/>
                    <a:gd name="T45" fmla="*/ 0 h 311"/>
                    <a:gd name="T46" fmla="*/ 0 w 255"/>
                    <a:gd name="T47" fmla="*/ 0 h 31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55"/>
                    <a:gd name="T73" fmla="*/ 0 h 311"/>
                    <a:gd name="T74" fmla="*/ 255 w 255"/>
                    <a:gd name="T75" fmla="*/ 311 h 31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55" h="311">
                      <a:moveTo>
                        <a:pt x="225" y="184"/>
                      </a:moveTo>
                      <a:lnTo>
                        <a:pt x="143" y="247"/>
                      </a:lnTo>
                      <a:lnTo>
                        <a:pt x="148" y="257"/>
                      </a:lnTo>
                      <a:lnTo>
                        <a:pt x="156" y="267"/>
                      </a:lnTo>
                      <a:lnTo>
                        <a:pt x="162" y="274"/>
                      </a:lnTo>
                      <a:lnTo>
                        <a:pt x="168" y="282"/>
                      </a:lnTo>
                      <a:lnTo>
                        <a:pt x="177" y="291"/>
                      </a:lnTo>
                      <a:lnTo>
                        <a:pt x="186" y="298"/>
                      </a:lnTo>
                      <a:lnTo>
                        <a:pt x="196" y="305"/>
                      </a:lnTo>
                      <a:lnTo>
                        <a:pt x="207" y="311"/>
                      </a:lnTo>
                      <a:lnTo>
                        <a:pt x="255" y="218"/>
                      </a:lnTo>
                      <a:lnTo>
                        <a:pt x="252" y="218"/>
                      </a:lnTo>
                      <a:lnTo>
                        <a:pt x="252" y="217"/>
                      </a:lnTo>
                      <a:lnTo>
                        <a:pt x="248" y="214"/>
                      </a:lnTo>
                      <a:lnTo>
                        <a:pt x="247" y="213"/>
                      </a:lnTo>
                      <a:lnTo>
                        <a:pt x="245" y="210"/>
                      </a:lnTo>
                      <a:lnTo>
                        <a:pt x="241" y="205"/>
                      </a:lnTo>
                      <a:lnTo>
                        <a:pt x="240" y="203"/>
                      </a:lnTo>
                      <a:lnTo>
                        <a:pt x="237" y="199"/>
                      </a:lnTo>
                      <a:lnTo>
                        <a:pt x="154" y="262"/>
                      </a:lnTo>
                      <a:lnTo>
                        <a:pt x="225" y="184"/>
                      </a:lnTo>
                      <a:lnTo>
                        <a:pt x="0" y="0"/>
                      </a:lnTo>
                      <a:lnTo>
                        <a:pt x="143" y="248"/>
                      </a:lnTo>
                      <a:lnTo>
                        <a:pt x="225" y="1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55" name="Freeform 403"/>
                <p:cNvSpPr>
                  <a:spLocks/>
                </p:cNvSpPr>
                <p:nvPr/>
              </p:nvSpPr>
              <p:spPr bwMode="auto">
                <a:xfrm>
                  <a:off x="3845" y="1269"/>
                  <a:ext cx="40" cy="38"/>
                </a:xfrm>
                <a:custGeom>
                  <a:avLst/>
                  <a:gdLst>
                    <a:gd name="T0" fmla="*/ 0 w 119"/>
                    <a:gd name="T1" fmla="*/ 0 h 116"/>
                    <a:gd name="T2" fmla="*/ 0 w 119"/>
                    <a:gd name="T3" fmla="*/ 0 h 116"/>
                    <a:gd name="T4" fmla="*/ 0 w 119"/>
                    <a:gd name="T5" fmla="*/ 0 h 116"/>
                    <a:gd name="T6" fmla="*/ 0 w 119"/>
                    <a:gd name="T7" fmla="*/ 0 h 116"/>
                    <a:gd name="T8" fmla="*/ 0 w 119"/>
                    <a:gd name="T9" fmla="*/ 0 h 116"/>
                    <a:gd name="T10" fmla="*/ 0 w 119"/>
                    <a:gd name="T11" fmla="*/ 0 h 116"/>
                    <a:gd name="T12" fmla="*/ 0 w 119"/>
                    <a:gd name="T13" fmla="*/ 0 h 116"/>
                    <a:gd name="T14" fmla="*/ 0 w 119"/>
                    <a:gd name="T15" fmla="*/ 0 h 116"/>
                    <a:gd name="T16" fmla="*/ 0 w 119"/>
                    <a:gd name="T17" fmla="*/ 0 h 116"/>
                    <a:gd name="T18" fmla="*/ 0 w 119"/>
                    <a:gd name="T19" fmla="*/ 0 h 116"/>
                    <a:gd name="T20" fmla="*/ 0 w 119"/>
                    <a:gd name="T21" fmla="*/ 0 h 116"/>
                    <a:gd name="T22" fmla="*/ 0 w 119"/>
                    <a:gd name="T23" fmla="*/ 0 h 116"/>
                    <a:gd name="T24" fmla="*/ 0 w 119"/>
                    <a:gd name="T25" fmla="*/ 0 h 116"/>
                    <a:gd name="T26" fmla="*/ 0 w 119"/>
                    <a:gd name="T27" fmla="*/ 0 h 116"/>
                    <a:gd name="T28" fmla="*/ 0 w 119"/>
                    <a:gd name="T29" fmla="*/ 0 h 116"/>
                    <a:gd name="T30" fmla="*/ 0 w 119"/>
                    <a:gd name="T31" fmla="*/ 0 h 116"/>
                    <a:gd name="T32" fmla="*/ 0 w 119"/>
                    <a:gd name="T33" fmla="*/ 0 h 116"/>
                    <a:gd name="T34" fmla="*/ 0 w 119"/>
                    <a:gd name="T35" fmla="*/ 0 h 116"/>
                    <a:gd name="T36" fmla="*/ 0 w 119"/>
                    <a:gd name="T37" fmla="*/ 0 h 116"/>
                    <a:gd name="T38" fmla="*/ 0 w 119"/>
                    <a:gd name="T39" fmla="*/ 0 h 116"/>
                    <a:gd name="T40" fmla="*/ 0 w 119"/>
                    <a:gd name="T41" fmla="*/ 0 h 116"/>
                    <a:gd name="T42" fmla="*/ 0 w 119"/>
                    <a:gd name="T43" fmla="*/ 0 h 116"/>
                    <a:gd name="T44" fmla="*/ 0 w 119"/>
                    <a:gd name="T45" fmla="*/ 0 h 116"/>
                    <a:gd name="T46" fmla="*/ 0 w 119"/>
                    <a:gd name="T47" fmla="*/ 0 h 11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9"/>
                    <a:gd name="T73" fmla="*/ 0 h 116"/>
                    <a:gd name="T74" fmla="*/ 119 w 119"/>
                    <a:gd name="T75" fmla="*/ 116 h 11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9" h="116">
                      <a:moveTo>
                        <a:pt x="15" y="48"/>
                      </a:moveTo>
                      <a:lnTo>
                        <a:pt x="72" y="8"/>
                      </a:lnTo>
                      <a:lnTo>
                        <a:pt x="67" y="7"/>
                      </a:lnTo>
                      <a:lnTo>
                        <a:pt x="59" y="6"/>
                      </a:lnTo>
                      <a:lnTo>
                        <a:pt x="52" y="5"/>
                      </a:lnTo>
                      <a:lnTo>
                        <a:pt x="44" y="4"/>
                      </a:lnTo>
                      <a:lnTo>
                        <a:pt x="35" y="3"/>
                      </a:lnTo>
                      <a:lnTo>
                        <a:pt x="29" y="2"/>
                      </a:lnTo>
                      <a:lnTo>
                        <a:pt x="22" y="1"/>
                      </a:lnTo>
                      <a:lnTo>
                        <a:pt x="15" y="0"/>
                      </a:lnTo>
                      <a:lnTo>
                        <a:pt x="0" y="103"/>
                      </a:lnTo>
                      <a:lnTo>
                        <a:pt x="7" y="104"/>
                      </a:lnTo>
                      <a:lnTo>
                        <a:pt x="15" y="105"/>
                      </a:lnTo>
                      <a:lnTo>
                        <a:pt x="23" y="106"/>
                      </a:lnTo>
                      <a:lnTo>
                        <a:pt x="31" y="107"/>
                      </a:lnTo>
                      <a:lnTo>
                        <a:pt x="38" y="108"/>
                      </a:lnTo>
                      <a:lnTo>
                        <a:pt x="45" y="109"/>
                      </a:lnTo>
                      <a:lnTo>
                        <a:pt x="52" y="110"/>
                      </a:lnTo>
                      <a:lnTo>
                        <a:pt x="62" y="111"/>
                      </a:lnTo>
                      <a:lnTo>
                        <a:pt x="119" y="71"/>
                      </a:lnTo>
                      <a:lnTo>
                        <a:pt x="62" y="111"/>
                      </a:lnTo>
                      <a:lnTo>
                        <a:pt x="108" y="116"/>
                      </a:lnTo>
                      <a:lnTo>
                        <a:pt x="119" y="71"/>
                      </a:lnTo>
                      <a:lnTo>
                        <a:pt x="15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56" name="Freeform 404"/>
                <p:cNvSpPr>
                  <a:spLocks/>
                </p:cNvSpPr>
                <p:nvPr/>
              </p:nvSpPr>
              <p:spPr bwMode="auto">
                <a:xfrm>
                  <a:off x="3850" y="1120"/>
                  <a:ext cx="54" cy="172"/>
                </a:xfrm>
                <a:custGeom>
                  <a:avLst/>
                  <a:gdLst>
                    <a:gd name="T0" fmla="*/ 0 w 162"/>
                    <a:gd name="T1" fmla="*/ 0 h 517"/>
                    <a:gd name="T2" fmla="*/ 0 w 162"/>
                    <a:gd name="T3" fmla="*/ 0 h 517"/>
                    <a:gd name="T4" fmla="*/ 0 w 162"/>
                    <a:gd name="T5" fmla="*/ 0 h 517"/>
                    <a:gd name="T6" fmla="*/ 0 w 162"/>
                    <a:gd name="T7" fmla="*/ 0 h 517"/>
                    <a:gd name="T8" fmla="*/ 0 w 162"/>
                    <a:gd name="T9" fmla="*/ 0 h 517"/>
                    <a:gd name="T10" fmla="*/ 0 w 162"/>
                    <a:gd name="T11" fmla="*/ 0 h 517"/>
                    <a:gd name="T12" fmla="*/ 0 w 162"/>
                    <a:gd name="T13" fmla="*/ 0 h 517"/>
                    <a:gd name="T14" fmla="*/ 0 w 162"/>
                    <a:gd name="T15" fmla="*/ 0 h 517"/>
                    <a:gd name="T16" fmla="*/ 0 w 162"/>
                    <a:gd name="T17" fmla="*/ 0 h 517"/>
                    <a:gd name="T18" fmla="*/ 0 w 162"/>
                    <a:gd name="T19" fmla="*/ 0 h 517"/>
                    <a:gd name="T20" fmla="*/ 0 w 162"/>
                    <a:gd name="T21" fmla="*/ 0 h 517"/>
                    <a:gd name="T22" fmla="*/ 0 w 162"/>
                    <a:gd name="T23" fmla="*/ 0 h 517"/>
                    <a:gd name="T24" fmla="*/ 0 w 162"/>
                    <a:gd name="T25" fmla="*/ 0 h 517"/>
                    <a:gd name="T26" fmla="*/ 0 w 162"/>
                    <a:gd name="T27" fmla="*/ 0 h 517"/>
                    <a:gd name="T28" fmla="*/ 0 w 162"/>
                    <a:gd name="T29" fmla="*/ 0 h 517"/>
                    <a:gd name="T30" fmla="*/ 0 w 162"/>
                    <a:gd name="T31" fmla="*/ 0 h 517"/>
                    <a:gd name="T32" fmla="*/ 0 w 162"/>
                    <a:gd name="T33" fmla="*/ 0 h 517"/>
                    <a:gd name="T34" fmla="*/ 0 w 162"/>
                    <a:gd name="T35" fmla="*/ 0 h 517"/>
                    <a:gd name="T36" fmla="*/ 0 w 162"/>
                    <a:gd name="T37" fmla="*/ 0 h 517"/>
                    <a:gd name="T38" fmla="*/ 0 w 162"/>
                    <a:gd name="T39" fmla="*/ 0 h 517"/>
                    <a:gd name="T40" fmla="*/ 0 w 162"/>
                    <a:gd name="T41" fmla="*/ 0 h 517"/>
                    <a:gd name="T42" fmla="*/ 0 w 162"/>
                    <a:gd name="T43" fmla="*/ 0 h 517"/>
                    <a:gd name="T44" fmla="*/ 0 w 162"/>
                    <a:gd name="T45" fmla="*/ 0 h 517"/>
                    <a:gd name="T46" fmla="*/ 0 w 162"/>
                    <a:gd name="T47" fmla="*/ 0 h 51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2"/>
                    <a:gd name="T73" fmla="*/ 0 h 517"/>
                    <a:gd name="T74" fmla="*/ 162 w 162"/>
                    <a:gd name="T75" fmla="*/ 517 h 517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2" h="517">
                      <a:moveTo>
                        <a:pt x="139" y="335"/>
                      </a:moveTo>
                      <a:lnTo>
                        <a:pt x="36" y="315"/>
                      </a:lnTo>
                      <a:lnTo>
                        <a:pt x="28" y="339"/>
                      </a:lnTo>
                      <a:lnTo>
                        <a:pt x="23" y="363"/>
                      </a:lnTo>
                      <a:lnTo>
                        <a:pt x="17" y="387"/>
                      </a:lnTo>
                      <a:lnTo>
                        <a:pt x="14" y="411"/>
                      </a:lnTo>
                      <a:lnTo>
                        <a:pt x="11" y="431"/>
                      </a:lnTo>
                      <a:lnTo>
                        <a:pt x="7" y="453"/>
                      </a:lnTo>
                      <a:lnTo>
                        <a:pt x="5" y="474"/>
                      </a:lnTo>
                      <a:lnTo>
                        <a:pt x="0" y="494"/>
                      </a:lnTo>
                      <a:lnTo>
                        <a:pt x="104" y="517"/>
                      </a:lnTo>
                      <a:lnTo>
                        <a:pt x="109" y="492"/>
                      </a:lnTo>
                      <a:lnTo>
                        <a:pt x="113" y="469"/>
                      </a:lnTo>
                      <a:lnTo>
                        <a:pt x="117" y="447"/>
                      </a:lnTo>
                      <a:lnTo>
                        <a:pt x="121" y="423"/>
                      </a:lnTo>
                      <a:lnTo>
                        <a:pt x="124" y="403"/>
                      </a:lnTo>
                      <a:lnTo>
                        <a:pt x="127" y="384"/>
                      </a:lnTo>
                      <a:lnTo>
                        <a:pt x="132" y="365"/>
                      </a:lnTo>
                      <a:lnTo>
                        <a:pt x="136" y="349"/>
                      </a:lnTo>
                      <a:lnTo>
                        <a:pt x="33" y="329"/>
                      </a:lnTo>
                      <a:lnTo>
                        <a:pt x="139" y="335"/>
                      </a:lnTo>
                      <a:lnTo>
                        <a:pt x="162" y="0"/>
                      </a:lnTo>
                      <a:lnTo>
                        <a:pt x="36" y="315"/>
                      </a:lnTo>
                      <a:lnTo>
                        <a:pt x="139" y="3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57" name="Freeform 405"/>
                <p:cNvSpPr>
                  <a:spLocks/>
                </p:cNvSpPr>
                <p:nvPr/>
              </p:nvSpPr>
              <p:spPr bwMode="auto">
                <a:xfrm>
                  <a:off x="3798" y="1230"/>
                  <a:ext cx="99" cy="79"/>
                </a:xfrm>
                <a:custGeom>
                  <a:avLst/>
                  <a:gdLst>
                    <a:gd name="T0" fmla="*/ 0 w 295"/>
                    <a:gd name="T1" fmla="*/ 0 h 239"/>
                    <a:gd name="T2" fmla="*/ 0 w 295"/>
                    <a:gd name="T3" fmla="*/ 0 h 239"/>
                    <a:gd name="T4" fmla="*/ 0 w 295"/>
                    <a:gd name="T5" fmla="*/ 0 h 239"/>
                    <a:gd name="T6" fmla="*/ 0 w 295"/>
                    <a:gd name="T7" fmla="*/ 0 h 239"/>
                    <a:gd name="T8" fmla="*/ 0 w 295"/>
                    <a:gd name="T9" fmla="*/ 0 h 239"/>
                    <a:gd name="T10" fmla="*/ 0 w 295"/>
                    <a:gd name="T11" fmla="*/ 0 h 239"/>
                    <a:gd name="T12" fmla="*/ 0 w 295"/>
                    <a:gd name="T13" fmla="*/ 0 h 239"/>
                    <a:gd name="T14" fmla="*/ 0 w 295"/>
                    <a:gd name="T15" fmla="*/ 0 h 239"/>
                    <a:gd name="T16" fmla="*/ 0 w 295"/>
                    <a:gd name="T17" fmla="*/ 0 h 239"/>
                    <a:gd name="T18" fmla="*/ 0 w 295"/>
                    <a:gd name="T19" fmla="*/ 0 h 239"/>
                    <a:gd name="T20" fmla="*/ 0 w 295"/>
                    <a:gd name="T21" fmla="*/ 0 h 239"/>
                    <a:gd name="T22" fmla="*/ 0 w 295"/>
                    <a:gd name="T23" fmla="*/ 0 h 239"/>
                    <a:gd name="T24" fmla="*/ 0 w 295"/>
                    <a:gd name="T25" fmla="*/ 0 h 239"/>
                    <a:gd name="T26" fmla="*/ 0 w 295"/>
                    <a:gd name="T27" fmla="*/ 0 h 239"/>
                    <a:gd name="T28" fmla="*/ 0 w 295"/>
                    <a:gd name="T29" fmla="*/ 0 h 239"/>
                    <a:gd name="T30" fmla="*/ 0 w 295"/>
                    <a:gd name="T31" fmla="*/ 0 h 239"/>
                    <a:gd name="T32" fmla="*/ 0 w 295"/>
                    <a:gd name="T33" fmla="*/ 0 h 239"/>
                    <a:gd name="T34" fmla="*/ 0 w 295"/>
                    <a:gd name="T35" fmla="*/ 0 h 239"/>
                    <a:gd name="T36" fmla="*/ 0 w 295"/>
                    <a:gd name="T37" fmla="*/ 0 h 239"/>
                    <a:gd name="T38" fmla="*/ 0 w 295"/>
                    <a:gd name="T39" fmla="*/ 0 h 239"/>
                    <a:gd name="T40" fmla="*/ 0 w 295"/>
                    <a:gd name="T41" fmla="*/ 0 h 239"/>
                    <a:gd name="T42" fmla="*/ 0 w 295"/>
                    <a:gd name="T43" fmla="*/ 0 h 239"/>
                    <a:gd name="T44" fmla="*/ 0 w 295"/>
                    <a:gd name="T45" fmla="*/ 0 h 239"/>
                    <a:gd name="T46" fmla="*/ 0 w 295"/>
                    <a:gd name="T47" fmla="*/ 0 h 23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95"/>
                    <a:gd name="T73" fmla="*/ 0 h 239"/>
                    <a:gd name="T74" fmla="*/ 295 w 295"/>
                    <a:gd name="T75" fmla="*/ 239 h 239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95" h="239">
                      <a:moveTo>
                        <a:pt x="156" y="117"/>
                      </a:moveTo>
                      <a:lnTo>
                        <a:pt x="111" y="205"/>
                      </a:lnTo>
                      <a:lnTo>
                        <a:pt x="154" y="236"/>
                      </a:lnTo>
                      <a:lnTo>
                        <a:pt x="213" y="239"/>
                      </a:lnTo>
                      <a:lnTo>
                        <a:pt x="257" y="205"/>
                      </a:lnTo>
                      <a:lnTo>
                        <a:pt x="274" y="165"/>
                      </a:lnTo>
                      <a:lnTo>
                        <a:pt x="284" y="125"/>
                      </a:lnTo>
                      <a:lnTo>
                        <a:pt x="289" y="85"/>
                      </a:lnTo>
                      <a:lnTo>
                        <a:pt x="292" y="44"/>
                      </a:lnTo>
                      <a:lnTo>
                        <a:pt x="295" y="6"/>
                      </a:lnTo>
                      <a:lnTo>
                        <a:pt x="189" y="0"/>
                      </a:lnTo>
                      <a:lnTo>
                        <a:pt x="186" y="36"/>
                      </a:lnTo>
                      <a:lnTo>
                        <a:pt x="183" y="75"/>
                      </a:lnTo>
                      <a:lnTo>
                        <a:pt x="177" y="109"/>
                      </a:lnTo>
                      <a:lnTo>
                        <a:pt x="172" y="135"/>
                      </a:lnTo>
                      <a:lnTo>
                        <a:pt x="167" y="148"/>
                      </a:lnTo>
                      <a:lnTo>
                        <a:pt x="180" y="140"/>
                      </a:lnTo>
                      <a:lnTo>
                        <a:pt x="197" y="141"/>
                      </a:lnTo>
                      <a:lnTo>
                        <a:pt x="186" y="132"/>
                      </a:lnTo>
                      <a:lnTo>
                        <a:pt x="141" y="220"/>
                      </a:lnTo>
                      <a:lnTo>
                        <a:pt x="156" y="117"/>
                      </a:lnTo>
                      <a:lnTo>
                        <a:pt x="0" y="96"/>
                      </a:lnTo>
                      <a:lnTo>
                        <a:pt x="111" y="205"/>
                      </a:lnTo>
                      <a:lnTo>
                        <a:pt x="156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58" name="Freeform 406"/>
                <p:cNvSpPr>
                  <a:spLocks/>
                </p:cNvSpPr>
                <p:nvPr/>
              </p:nvSpPr>
              <p:spPr bwMode="auto">
                <a:xfrm>
                  <a:off x="3878" y="1198"/>
                  <a:ext cx="37" cy="15"/>
                </a:xfrm>
                <a:custGeom>
                  <a:avLst/>
                  <a:gdLst>
                    <a:gd name="T0" fmla="*/ 0 w 111"/>
                    <a:gd name="T1" fmla="*/ 0 h 45"/>
                    <a:gd name="T2" fmla="*/ 0 w 111"/>
                    <a:gd name="T3" fmla="*/ 0 h 45"/>
                    <a:gd name="T4" fmla="*/ 0 w 111"/>
                    <a:gd name="T5" fmla="*/ 0 h 45"/>
                    <a:gd name="T6" fmla="*/ 0 w 111"/>
                    <a:gd name="T7" fmla="*/ 0 h 45"/>
                    <a:gd name="T8" fmla="*/ 0 w 111"/>
                    <a:gd name="T9" fmla="*/ 0 h 45"/>
                    <a:gd name="T10" fmla="*/ 0 w 111"/>
                    <a:gd name="T11" fmla="*/ 0 h 45"/>
                    <a:gd name="T12" fmla="*/ 0 w 111"/>
                    <a:gd name="T13" fmla="*/ 0 h 45"/>
                    <a:gd name="T14" fmla="*/ 0 w 111"/>
                    <a:gd name="T15" fmla="*/ 0 h 45"/>
                    <a:gd name="T16" fmla="*/ 0 w 111"/>
                    <a:gd name="T17" fmla="*/ 0 h 45"/>
                    <a:gd name="T18" fmla="*/ 0 w 111"/>
                    <a:gd name="T19" fmla="*/ 0 h 45"/>
                    <a:gd name="T20" fmla="*/ 0 w 111"/>
                    <a:gd name="T21" fmla="*/ 0 h 45"/>
                    <a:gd name="T22" fmla="*/ 0 w 111"/>
                    <a:gd name="T23" fmla="*/ 0 h 45"/>
                    <a:gd name="T24" fmla="*/ 0 w 111"/>
                    <a:gd name="T25" fmla="*/ 0 h 4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5"/>
                    <a:gd name="T41" fmla="*/ 111 w 111"/>
                    <a:gd name="T42" fmla="*/ 45 h 4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5">
                      <a:moveTo>
                        <a:pt x="111" y="2"/>
                      </a:moveTo>
                      <a:lnTo>
                        <a:pt x="4" y="0"/>
                      </a:lnTo>
                      <a:lnTo>
                        <a:pt x="3" y="5"/>
                      </a:lnTo>
                      <a:lnTo>
                        <a:pt x="3" y="9"/>
                      </a:lnTo>
                      <a:lnTo>
                        <a:pt x="1" y="18"/>
                      </a:lnTo>
                      <a:lnTo>
                        <a:pt x="0" y="25"/>
                      </a:lnTo>
                      <a:lnTo>
                        <a:pt x="104" y="45"/>
                      </a:lnTo>
                      <a:lnTo>
                        <a:pt x="105" y="38"/>
                      </a:lnTo>
                      <a:lnTo>
                        <a:pt x="107" y="30"/>
                      </a:lnTo>
                      <a:lnTo>
                        <a:pt x="109" y="20"/>
                      </a:lnTo>
                      <a:lnTo>
                        <a:pt x="111" y="10"/>
                      </a:lnTo>
                      <a:lnTo>
                        <a:pt x="4" y="8"/>
                      </a:lnTo>
                      <a:lnTo>
                        <a:pt x="11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59" name="Freeform 407"/>
                <p:cNvSpPr>
                  <a:spLocks/>
                </p:cNvSpPr>
                <p:nvPr/>
              </p:nvSpPr>
              <p:spPr bwMode="auto">
                <a:xfrm>
                  <a:off x="3860" y="1199"/>
                  <a:ext cx="55" cy="94"/>
                </a:xfrm>
                <a:custGeom>
                  <a:avLst/>
                  <a:gdLst>
                    <a:gd name="T0" fmla="*/ 0 w 165"/>
                    <a:gd name="T1" fmla="*/ 0 h 281"/>
                    <a:gd name="T2" fmla="*/ 0 w 165"/>
                    <a:gd name="T3" fmla="*/ 0 h 281"/>
                    <a:gd name="T4" fmla="*/ 0 w 165"/>
                    <a:gd name="T5" fmla="*/ 0 h 281"/>
                    <a:gd name="T6" fmla="*/ 0 w 165"/>
                    <a:gd name="T7" fmla="*/ 0 h 281"/>
                    <a:gd name="T8" fmla="*/ 0 w 165"/>
                    <a:gd name="T9" fmla="*/ 0 h 281"/>
                    <a:gd name="T10" fmla="*/ 0 w 165"/>
                    <a:gd name="T11" fmla="*/ 0 h 281"/>
                    <a:gd name="T12" fmla="*/ 0 w 165"/>
                    <a:gd name="T13" fmla="*/ 0 h 281"/>
                    <a:gd name="T14" fmla="*/ 0 w 165"/>
                    <a:gd name="T15" fmla="*/ 0 h 281"/>
                    <a:gd name="T16" fmla="*/ 0 w 165"/>
                    <a:gd name="T17" fmla="*/ 0 h 281"/>
                    <a:gd name="T18" fmla="*/ 0 w 165"/>
                    <a:gd name="T19" fmla="*/ 0 h 281"/>
                    <a:gd name="T20" fmla="*/ 0 w 165"/>
                    <a:gd name="T21" fmla="*/ 0 h 281"/>
                    <a:gd name="T22" fmla="*/ 0 w 165"/>
                    <a:gd name="T23" fmla="*/ 0 h 281"/>
                    <a:gd name="T24" fmla="*/ 0 w 165"/>
                    <a:gd name="T25" fmla="*/ 0 h 281"/>
                    <a:gd name="T26" fmla="*/ 0 w 165"/>
                    <a:gd name="T27" fmla="*/ 0 h 281"/>
                    <a:gd name="T28" fmla="*/ 0 w 165"/>
                    <a:gd name="T29" fmla="*/ 0 h 281"/>
                    <a:gd name="T30" fmla="*/ 0 w 165"/>
                    <a:gd name="T31" fmla="*/ 0 h 2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5"/>
                    <a:gd name="T49" fmla="*/ 0 h 281"/>
                    <a:gd name="T50" fmla="*/ 165 w 165"/>
                    <a:gd name="T51" fmla="*/ 281 h 2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5" h="281">
                      <a:moveTo>
                        <a:pt x="53" y="23"/>
                      </a:moveTo>
                      <a:lnTo>
                        <a:pt x="150" y="61"/>
                      </a:lnTo>
                      <a:lnTo>
                        <a:pt x="159" y="44"/>
                      </a:lnTo>
                      <a:lnTo>
                        <a:pt x="162" y="27"/>
                      </a:lnTo>
                      <a:lnTo>
                        <a:pt x="165" y="16"/>
                      </a:lnTo>
                      <a:lnTo>
                        <a:pt x="164" y="0"/>
                      </a:lnTo>
                      <a:lnTo>
                        <a:pt x="57" y="6"/>
                      </a:lnTo>
                      <a:lnTo>
                        <a:pt x="56" y="9"/>
                      </a:lnTo>
                      <a:lnTo>
                        <a:pt x="56" y="15"/>
                      </a:lnTo>
                      <a:lnTo>
                        <a:pt x="57" y="11"/>
                      </a:lnTo>
                      <a:lnTo>
                        <a:pt x="60" y="4"/>
                      </a:lnTo>
                      <a:lnTo>
                        <a:pt x="157" y="43"/>
                      </a:lnTo>
                      <a:lnTo>
                        <a:pt x="53" y="23"/>
                      </a:lnTo>
                      <a:lnTo>
                        <a:pt x="0" y="281"/>
                      </a:lnTo>
                      <a:lnTo>
                        <a:pt x="150" y="61"/>
                      </a:lnTo>
                      <a:lnTo>
                        <a:pt x="53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60" name="Freeform 408"/>
                <p:cNvSpPr>
                  <a:spLocks/>
                </p:cNvSpPr>
                <p:nvPr/>
              </p:nvSpPr>
              <p:spPr bwMode="auto">
                <a:xfrm>
                  <a:off x="3570" y="1242"/>
                  <a:ext cx="282" cy="455"/>
                </a:xfrm>
                <a:custGeom>
                  <a:avLst/>
                  <a:gdLst>
                    <a:gd name="T0" fmla="*/ 0 w 846"/>
                    <a:gd name="T1" fmla="*/ 0 h 1367"/>
                    <a:gd name="T2" fmla="*/ 0 w 846"/>
                    <a:gd name="T3" fmla="*/ 0 h 1367"/>
                    <a:gd name="T4" fmla="*/ 0 w 846"/>
                    <a:gd name="T5" fmla="*/ 0 h 1367"/>
                    <a:gd name="T6" fmla="*/ 0 w 846"/>
                    <a:gd name="T7" fmla="*/ 0 h 1367"/>
                    <a:gd name="T8" fmla="*/ 0 w 846"/>
                    <a:gd name="T9" fmla="*/ 0 h 1367"/>
                    <a:gd name="T10" fmla="*/ 0 w 846"/>
                    <a:gd name="T11" fmla="*/ 0 h 1367"/>
                    <a:gd name="T12" fmla="*/ 0 w 846"/>
                    <a:gd name="T13" fmla="*/ 0 h 1367"/>
                    <a:gd name="T14" fmla="*/ 0 w 846"/>
                    <a:gd name="T15" fmla="*/ 0 h 1367"/>
                    <a:gd name="T16" fmla="*/ 0 w 846"/>
                    <a:gd name="T17" fmla="*/ 0 h 1367"/>
                    <a:gd name="T18" fmla="*/ 0 w 846"/>
                    <a:gd name="T19" fmla="*/ 0 h 1367"/>
                    <a:gd name="T20" fmla="*/ 0 w 846"/>
                    <a:gd name="T21" fmla="*/ 0 h 1367"/>
                    <a:gd name="T22" fmla="*/ 0 w 846"/>
                    <a:gd name="T23" fmla="*/ 0 h 1367"/>
                    <a:gd name="T24" fmla="*/ 0 w 846"/>
                    <a:gd name="T25" fmla="*/ 0 h 1367"/>
                    <a:gd name="T26" fmla="*/ 0 w 846"/>
                    <a:gd name="T27" fmla="*/ 0 h 1367"/>
                    <a:gd name="T28" fmla="*/ 0 w 846"/>
                    <a:gd name="T29" fmla="*/ 0 h 1367"/>
                    <a:gd name="T30" fmla="*/ 0 w 846"/>
                    <a:gd name="T31" fmla="*/ 0 h 1367"/>
                    <a:gd name="T32" fmla="*/ 0 w 846"/>
                    <a:gd name="T33" fmla="*/ 0 h 1367"/>
                    <a:gd name="T34" fmla="*/ 0 w 846"/>
                    <a:gd name="T35" fmla="*/ 0 h 1367"/>
                    <a:gd name="T36" fmla="*/ 0 w 846"/>
                    <a:gd name="T37" fmla="*/ 0 h 1367"/>
                    <a:gd name="T38" fmla="*/ 0 w 846"/>
                    <a:gd name="T39" fmla="*/ 0 h 1367"/>
                    <a:gd name="T40" fmla="*/ 0 w 846"/>
                    <a:gd name="T41" fmla="*/ 0 h 1367"/>
                    <a:gd name="T42" fmla="*/ 0 w 846"/>
                    <a:gd name="T43" fmla="*/ 0 h 1367"/>
                    <a:gd name="T44" fmla="*/ 0 w 846"/>
                    <a:gd name="T45" fmla="*/ 0 h 1367"/>
                    <a:gd name="T46" fmla="*/ 0 w 846"/>
                    <a:gd name="T47" fmla="*/ 0 h 1367"/>
                    <a:gd name="T48" fmla="*/ 0 w 846"/>
                    <a:gd name="T49" fmla="*/ 0 h 1367"/>
                    <a:gd name="T50" fmla="*/ 0 w 846"/>
                    <a:gd name="T51" fmla="*/ 0 h 1367"/>
                    <a:gd name="T52" fmla="*/ 0 w 846"/>
                    <a:gd name="T53" fmla="*/ 0 h 1367"/>
                    <a:gd name="T54" fmla="*/ 0 w 846"/>
                    <a:gd name="T55" fmla="*/ 0 h 1367"/>
                    <a:gd name="T56" fmla="*/ 0 w 846"/>
                    <a:gd name="T57" fmla="*/ 0 h 1367"/>
                    <a:gd name="T58" fmla="*/ 0 w 846"/>
                    <a:gd name="T59" fmla="*/ 0 h 1367"/>
                    <a:gd name="T60" fmla="*/ 0 w 846"/>
                    <a:gd name="T61" fmla="*/ 0 h 1367"/>
                    <a:gd name="T62" fmla="*/ 0 w 846"/>
                    <a:gd name="T63" fmla="*/ 0 h 1367"/>
                    <a:gd name="T64" fmla="*/ 0 w 846"/>
                    <a:gd name="T65" fmla="*/ 0 h 1367"/>
                    <a:gd name="T66" fmla="*/ 0 w 846"/>
                    <a:gd name="T67" fmla="*/ 0 h 1367"/>
                    <a:gd name="T68" fmla="*/ 0 w 846"/>
                    <a:gd name="T69" fmla="*/ 0 h 1367"/>
                    <a:gd name="T70" fmla="*/ 0 w 846"/>
                    <a:gd name="T71" fmla="*/ 0 h 1367"/>
                    <a:gd name="T72" fmla="*/ 0 w 846"/>
                    <a:gd name="T73" fmla="*/ 0 h 1367"/>
                    <a:gd name="T74" fmla="*/ 0 w 846"/>
                    <a:gd name="T75" fmla="*/ 0 h 1367"/>
                    <a:gd name="T76" fmla="*/ 0 w 846"/>
                    <a:gd name="T77" fmla="*/ 0 h 1367"/>
                    <a:gd name="T78" fmla="*/ 0 w 846"/>
                    <a:gd name="T79" fmla="*/ 0 h 1367"/>
                    <a:gd name="T80" fmla="*/ 0 w 846"/>
                    <a:gd name="T81" fmla="*/ 0 h 1367"/>
                    <a:gd name="T82" fmla="*/ 0 w 846"/>
                    <a:gd name="T83" fmla="*/ 0 h 1367"/>
                    <a:gd name="T84" fmla="*/ 0 w 846"/>
                    <a:gd name="T85" fmla="*/ 0 h 1367"/>
                    <a:gd name="T86" fmla="*/ 0 w 846"/>
                    <a:gd name="T87" fmla="*/ 0 h 136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846"/>
                    <a:gd name="T133" fmla="*/ 0 h 1367"/>
                    <a:gd name="T134" fmla="*/ 846 w 846"/>
                    <a:gd name="T135" fmla="*/ 1367 h 136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846" h="1367">
                      <a:moveTo>
                        <a:pt x="5" y="29"/>
                      </a:moveTo>
                      <a:lnTo>
                        <a:pt x="285" y="1367"/>
                      </a:lnTo>
                      <a:lnTo>
                        <a:pt x="846" y="157"/>
                      </a:lnTo>
                      <a:lnTo>
                        <a:pt x="838" y="157"/>
                      </a:lnTo>
                      <a:lnTo>
                        <a:pt x="829" y="156"/>
                      </a:lnTo>
                      <a:lnTo>
                        <a:pt x="822" y="154"/>
                      </a:lnTo>
                      <a:lnTo>
                        <a:pt x="814" y="152"/>
                      </a:lnTo>
                      <a:lnTo>
                        <a:pt x="806" y="149"/>
                      </a:lnTo>
                      <a:lnTo>
                        <a:pt x="798" y="146"/>
                      </a:lnTo>
                      <a:lnTo>
                        <a:pt x="791" y="142"/>
                      </a:lnTo>
                      <a:lnTo>
                        <a:pt x="782" y="140"/>
                      </a:lnTo>
                      <a:lnTo>
                        <a:pt x="779" y="136"/>
                      </a:lnTo>
                      <a:lnTo>
                        <a:pt x="775" y="131"/>
                      </a:lnTo>
                      <a:lnTo>
                        <a:pt x="771" y="127"/>
                      </a:lnTo>
                      <a:lnTo>
                        <a:pt x="767" y="125"/>
                      </a:lnTo>
                      <a:lnTo>
                        <a:pt x="763" y="125"/>
                      </a:lnTo>
                      <a:lnTo>
                        <a:pt x="760" y="127"/>
                      </a:lnTo>
                      <a:lnTo>
                        <a:pt x="756" y="128"/>
                      </a:lnTo>
                      <a:lnTo>
                        <a:pt x="752" y="130"/>
                      </a:lnTo>
                      <a:lnTo>
                        <a:pt x="748" y="130"/>
                      </a:lnTo>
                      <a:lnTo>
                        <a:pt x="743" y="129"/>
                      </a:lnTo>
                      <a:lnTo>
                        <a:pt x="737" y="127"/>
                      </a:lnTo>
                      <a:lnTo>
                        <a:pt x="732" y="121"/>
                      </a:lnTo>
                      <a:lnTo>
                        <a:pt x="728" y="125"/>
                      </a:lnTo>
                      <a:lnTo>
                        <a:pt x="724" y="128"/>
                      </a:lnTo>
                      <a:lnTo>
                        <a:pt x="719" y="130"/>
                      </a:lnTo>
                      <a:lnTo>
                        <a:pt x="713" y="132"/>
                      </a:lnTo>
                      <a:lnTo>
                        <a:pt x="708" y="134"/>
                      </a:lnTo>
                      <a:lnTo>
                        <a:pt x="703" y="136"/>
                      </a:lnTo>
                      <a:lnTo>
                        <a:pt x="699" y="138"/>
                      </a:lnTo>
                      <a:lnTo>
                        <a:pt x="695" y="142"/>
                      </a:lnTo>
                      <a:lnTo>
                        <a:pt x="694" y="141"/>
                      </a:lnTo>
                      <a:lnTo>
                        <a:pt x="690" y="139"/>
                      </a:lnTo>
                      <a:lnTo>
                        <a:pt x="686" y="138"/>
                      </a:lnTo>
                      <a:lnTo>
                        <a:pt x="682" y="137"/>
                      </a:lnTo>
                      <a:lnTo>
                        <a:pt x="676" y="144"/>
                      </a:lnTo>
                      <a:lnTo>
                        <a:pt x="671" y="151"/>
                      </a:lnTo>
                      <a:lnTo>
                        <a:pt x="665" y="158"/>
                      </a:lnTo>
                      <a:lnTo>
                        <a:pt x="661" y="165"/>
                      </a:lnTo>
                      <a:lnTo>
                        <a:pt x="649" y="171"/>
                      </a:lnTo>
                      <a:lnTo>
                        <a:pt x="637" y="178"/>
                      </a:lnTo>
                      <a:lnTo>
                        <a:pt x="626" y="185"/>
                      </a:lnTo>
                      <a:lnTo>
                        <a:pt x="613" y="191"/>
                      </a:lnTo>
                      <a:lnTo>
                        <a:pt x="602" y="197"/>
                      </a:lnTo>
                      <a:lnTo>
                        <a:pt x="590" y="200"/>
                      </a:lnTo>
                      <a:lnTo>
                        <a:pt x="578" y="200"/>
                      </a:lnTo>
                      <a:lnTo>
                        <a:pt x="565" y="196"/>
                      </a:lnTo>
                      <a:lnTo>
                        <a:pt x="560" y="190"/>
                      </a:lnTo>
                      <a:lnTo>
                        <a:pt x="554" y="182"/>
                      </a:lnTo>
                      <a:lnTo>
                        <a:pt x="550" y="174"/>
                      </a:lnTo>
                      <a:lnTo>
                        <a:pt x="544" y="166"/>
                      </a:lnTo>
                      <a:lnTo>
                        <a:pt x="540" y="159"/>
                      </a:lnTo>
                      <a:lnTo>
                        <a:pt x="537" y="154"/>
                      </a:lnTo>
                      <a:lnTo>
                        <a:pt x="533" y="151"/>
                      </a:lnTo>
                      <a:lnTo>
                        <a:pt x="530" y="151"/>
                      </a:lnTo>
                      <a:lnTo>
                        <a:pt x="520" y="154"/>
                      </a:lnTo>
                      <a:lnTo>
                        <a:pt x="515" y="161"/>
                      </a:lnTo>
                      <a:lnTo>
                        <a:pt x="510" y="170"/>
                      </a:lnTo>
                      <a:lnTo>
                        <a:pt x="507" y="180"/>
                      </a:lnTo>
                      <a:lnTo>
                        <a:pt x="502" y="190"/>
                      </a:lnTo>
                      <a:lnTo>
                        <a:pt x="497" y="200"/>
                      </a:lnTo>
                      <a:lnTo>
                        <a:pt x="488" y="206"/>
                      </a:lnTo>
                      <a:lnTo>
                        <a:pt x="477" y="210"/>
                      </a:lnTo>
                      <a:lnTo>
                        <a:pt x="467" y="210"/>
                      </a:lnTo>
                      <a:lnTo>
                        <a:pt x="457" y="210"/>
                      </a:lnTo>
                      <a:lnTo>
                        <a:pt x="447" y="209"/>
                      </a:lnTo>
                      <a:lnTo>
                        <a:pt x="438" y="207"/>
                      </a:lnTo>
                      <a:lnTo>
                        <a:pt x="429" y="205"/>
                      </a:lnTo>
                      <a:lnTo>
                        <a:pt x="419" y="202"/>
                      </a:lnTo>
                      <a:lnTo>
                        <a:pt x="409" y="200"/>
                      </a:lnTo>
                      <a:lnTo>
                        <a:pt x="400" y="197"/>
                      </a:lnTo>
                      <a:lnTo>
                        <a:pt x="397" y="198"/>
                      </a:lnTo>
                      <a:lnTo>
                        <a:pt x="395" y="199"/>
                      </a:lnTo>
                      <a:lnTo>
                        <a:pt x="392" y="202"/>
                      </a:lnTo>
                      <a:lnTo>
                        <a:pt x="388" y="204"/>
                      </a:lnTo>
                      <a:lnTo>
                        <a:pt x="384" y="190"/>
                      </a:lnTo>
                      <a:lnTo>
                        <a:pt x="378" y="176"/>
                      </a:lnTo>
                      <a:lnTo>
                        <a:pt x="370" y="162"/>
                      </a:lnTo>
                      <a:lnTo>
                        <a:pt x="361" y="149"/>
                      </a:lnTo>
                      <a:lnTo>
                        <a:pt x="351" y="136"/>
                      </a:lnTo>
                      <a:lnTo>
                        <a:pt x="338" y="127"/>
                      </a:lnTo>
                      <a:lnTo>
                        <a:pt x="324" y="121"/>
                      </a:lnTo>
                      <a:lnTo>
                        <a:pt x="309" y="119"/>
                      </a:lnTo>
                      <a:lnTo>
                        <a:pt x="309" y="122"/>
                      </a:lnTo>
                      <a:lnTo>
                        <a:pt x="311" y="125"/>
                      </a:lnTo>
                      <a:lnTo>
                        <a:pt x="312" y="128"/>
                      </a:lnTo>
                      <a:lnTo>
                        <a:pt x="312" y="132"/>
                      </a:lnTo>
                      <a:lnTo>
                        <a:pt x="308" y="137"/>
                      </a:lnTo>
                      <a:lnTo>
                        <a:pt x="303" y="144"/>
                      </a:lnTo>
                      <a:lnTo>
                        <a:pt x="298" y="150"/>
                      </a:lnTo>
                      <a:lnTo>
                        <a:pt x="296" y="156"/>
                      </a:lnTo>
                      <a:lnTo>
                        <a:pt x="292" y="173"/>
                      </a:lnTo>
                      <a:lnTo>
                        <a:pt x="288" y="192"/>
                      </a:lnTo>
                      <a:lnTo>
                        <a:pt x="285" y="210"/>
                      </a:lnTo>
                      <a:lnTo>
                        <a:pt x="281" y="229"/>
                      </a:lnTo>
                      <a:lnTo>
                        <a:pt x="274" y="247"/>
                      </a:lnTo>
                      <a:lnTo>
                        <a:pt x="266" y="263"/>
                      </a:lnTo>
                      <a:lnTo>
                        <a:pt x="256" y="277"/>
                      </a:lnTo>
                      <a:lnTo>
                        <a:pt x="240" y="288"/>
                      </a:lnTo>
                      <a:lnTo>
                        <a:pt x="206" y="293"/>
                      </a:lnTo>
                      <a:lnTo>
                        <a:pt x="176" y="285"/>
                      </a:lnTo>
                      <a:lnTo>
                        <a:pt x="153" y="264"/>
                      </a:lnTo>
                      <a:lnTo>
                        <a:pt x="135" y="238"/>
                      </a:lnTo>
                      <a:lnTo>
                        <a:pt x="119" y="206"/>
                      </a:lnTo>
                      <a:lnTo>
                        <a:pt x="108" y="172"/>
                      </a:lnTo>
                      <a:lnTo>
                        <a:pt x="98" y="139"/>
                      </a:lnTo>
                      <a:lnTo>
                        <a:pt x="91" y="110"/>
                      </a:lnTo>
                      <a:lnTo>
                        <a:pt x="89" y="90"/>
                      </a:lnTo>
                      <a:lnTo>
                        <a:pt x="88" y="69"/>
                      </a:lnTo>
                      <a:lnTo>
                        <a:pt x="85" y="49"/>
                      </a:lnTo>
                      <a:lnTo>
                        <a:pt x="75" y="33"/>
                      </a:lnTo>
                      <a:lnTo>
                        <a:pt x="72" y="30"/>
                      </a:lnTo>
                      <a:lnTo>
                        <a:pt x="67" y="28"/>
                      </a:lnTo>
                      <a:lnTo>
                        <a:pt x="63" y="27"/>
                      </a:lnTo>
                      <a:lnTo>
                        <a:pt x="57" y="25"/>
                      </a:lnTo>
                      <a:lnTo>
                        <a:pt x="51" y="24"/>
                      </a:lnTo>
                      <a:lnTo>
                        <a:pt x="45" y="23"/>
                      </a:lnTo>
                      <a:lnTo>
                        <a:pt x="39" y="22"/>
                      </a:lnTo>
                      <a:lnTo>
                        <a:pt x="32" y="20"/>
                      </a:lnTo>
                      <a:lnTo>
                        <a:pt x="36" y="17"/>
                      </a:lnTo>
                      <a:lnTo>
                        <a:pt x="38" y="13"/>
                      </a:lnTo>
                      <a:lnTo>
                        <a:pt x="40" y="10"/>
                      </a:lnTo>
                      <a:lnTo>
                        <a:pt x="43" y="7"/>
                      </a:lnTo>
                      <a:lnTo>
                        <a:pt x="38" y="7"/>
                      </a:lnTo>
                      <a:lnTo>
                        <a:pt x="32" y="6"/>
                      </a:lnTo>
                      <a:lnTo>
                        <a:pt x="27" y="5"/>
                      </a:lnTo>
                      <a:lnTo>
                        <a:pt x="22" y="5"/>
                      </a:lnTo>
                      <a:lnTo>
                        <a:pt x="16" y="4"/>
                      </a:lnTo>
                      <a:lnTo>
                        <a:pt x="11" y="3"/>
                      </a:lnTo>
                      <a:lnTo>
                        <a:pt x="5" y="1"/>
                      </a:lnTo>
                      <a:lnTo>
                        <a:pt x="0" y="0"/>
                      </a:lnTo>
                      <a:lnTo>
                        <a:pt x="5" y="29"/>
                      </a:lnTo>
                      <a:close/>
                    </a:path>
                  </a:pathLst>
                </a:custGeom>
                <a:solidFill>
                  <a:srgbClr val="EA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61" name="Freeform 409"/>
                <p:cNvSpPr>
                  <a:spLocks/>
                </p:cNvSpPr>
                <p:nvPr/>
              </p:nvSpPr>
              <p:spPr bwMode="auto">
                <a:xfrm>
                  <a:off x="3670" y="1299"/>
                  <a:ext cx="165" cy="359"/>
                </a:xfrm>
                <a:custGeom>
                  <a:avLst/>
                  <a:gdLst>
                    <a:gd name="T0" fmla="*/ 0 w 496"/>
                    <a:gd name="T1" fmla="*/ 0 h 1078"/>
                    <a:gd name="T2" fmla="*/ 0 w 496"/>
                    <a:gd name="T3" fmla="*/ 0 h 1078"/>
                    <a:gd name="T4" fmla="*/ 0 w 496"/>
                    <a:gd name="T5" fmla="*/ 0 h 1078"/>
                    <a:gd name="T6" fmla="*/ 0 w 496"/>
                    <a:gd name="T7" fmla="*/ 0 h 1078"/>
                    <a:gd name="T8" fmla="*/ 0 w 496"/>
                    <a:gd name="T9" fmla="*/ 0 h 1078"/>
                    <a:gd name="T10" fmla="*/ 0 w 496"/>
                    <a:gd name="T11" fmla="*/ 0 h 1078"/>
                    <a:gd name="T12" fmla="*/ 0 w 496"/>
                    <a:gd name="T13" fmla="*/ 0 h 1078"/>
                    <a:gd name="T14" fmla="*/ 0 w 496"/>
                    <a:gd name="T15" fmla="*/ 0 h 1078"/>
                    <a:gd name="T16" fmla="*/ 0 w 496"/>
                    <a:gd name="T17" fmla="*/ 0 h 1078"/>
                    <a:gd name="T18" fmla="*/ 0 w 496"/>
                    <a:gd name="T19" fmla="*/ 0 h 1078"/>
                    <a:gd name="T20" fmla="*/ 0 w 496"/>
                    <a:gd name="T21" fmla="*/ 0 h 1078"/>
                    <a:gd name="T22" fmla="*/ 0 w 496"/>
                    <a:gd name="T23" fmla="*/ 0 h 1078"/>
                    <a:gd name="T24" fmla="*/ 0 w 496"/>
                    <a:gd name="T25" fmla="*/ 0 h 1078"/>
                    <a:gd name="T26" fmla="*/ 0 w 496"/>
                    <a:gd name="T27" fmla="*/ 0 h 1078"/>
                    <a:gd name="T28" fmla="*/ 0 w 496"/>
                    <a:gd name="T29" fmla="*/ 0 h 1078"/>
                    <a:gd name="T30" fmla="*/ 0 w 496"/>
                    <a:gd name="T31" fmla="*/ 0 h 1078"/>
                    <a:gd name="T32" fmla="*/ 0 w 496"/>
                    <a:gd name="T33" fmla="*/ 0 h 1078"/>
                    <a:gd name="T34" fmla="*/ 0 w 496"/>
                    <a:gd name="T35" fmla="*/ 0 h 1078"/>
                    <a:gd name="T36" fmla="*/ 0 w 496"/>
                    <a:gd name="T37" fmla="*/ 0 h 1078"/>
                    <a:gd name="T38" fmla="*/ 0 w 496"/>
                    <a:gd name="T39" fmla="*/ 0 h 1078"/>
                    <a:gd name="T40" fmla="*/ 0 w 496"/>
                    <a:gd name="T41" fmla="*/ 0 h 1078"/>
                    <a:gd name="T42" fmla="*/ 0 w 496"/>
                    <a:gd name="T43" fmla="*/ 0 h 1078"/>
                    <a:gd name="T44" fmla="*/ 0 w 496"/>
                    <a:gd name="T45" fmla="*/ 0 h 1078"/>
                    <a:gd name="T46" fmla="*/ 0 w 496"/>
                    <a:gd name="T47" fmla="*/ 0 h 1078"/>
                    <a:gd name="T48" fmla="*/ 0 w 496"/>
                    <a:gd name="T49" fmla="*/ 0 h 1078"/>
                    <a:gd name="T50" fmla="*/ 0 w 496"/>
                    <a:gd name="T51" fmla="*/ 0 h 1078"/>
                    <a:gd name="T52" fmla="*/ 0 w 496"/>
                    <a:gd name="T53" fmla="*/ 0 h 1078"/>
                    <a:gd name="T54" fmla="*/ 0 w 496"/>
                    <a:gd name="T55" fmla="*/ 0 h 1078"/>
                    <a:gd name="T56" fmla="*/ 0 w 496"/>
                    <a:gd name="T57" fmla="*/ 0 h 1078"/>
                    <a:gd name="T58" fmla="*/ 0 w 496"/>
                    <a:gd name="T59" fmla="*/ 0 h 1078"/>
                    <a:gd name="T60" fmla="*/ 0 w 496"/>
                    <a:gd name="T61" fmla="*/ 0 h 1078"/>
                    <a:gd name="T62" fmla="*/ 0 w 496"/>
                    <a:gd name="T63" fmla="*/ 0 h 1078"/>
                    <a:gd name="T64" fmla="*/ 0 w 496"/>
                    <a:gd name="T65" fmla="*/ 0 h 1078"/>
                    <a:gd name="T66" fmla="*/ 0 w 496"/>
                    <a:gd name="T67" fmla="*/ 0 h 1078"/>
                    <a:gd name="T68" fmla="*/ 0 w 496"/>
                    <a:gd name="T69" fmla="*/ 0 h 1078"/>
                    <a:gd name="T70" fmla="*/ 0 w 496"/>
                    <a:gd name="T71" fmla="*/ 0 h 1078"/>
                    <a:gd name="T72" fmla="*/ 0 w 496"/>
                    <a:gd name="T73" fmla="*/ 0 h 1078"/>
                    <a:gd name="T74" fmla="*/ 0 w 496"/>
                    <a:gd name="T75" fmla="*/ 0 h 1078"/>
                    <a:gd name="T76" fmla="*/ 0 w 496"/>
                    <a:gd name="T77" fmla="*/ 0 h 107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496"/>
                    <a:gd name="T118" fmla="*/ 0 h 1078"/>
                    <a:gd name="T119" fmla="*/ 496 w 496"/>
                    <a:gd name="T120" fmla="*/ 1078 h 107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496" h="1078">
                      <a:moveTo>
                        <a:pt x="0" y="1078"/>
                      </a:moveTo>
                      <a:lnTo>
                        <a:pt x="496" y="8"/>
                      </a:lnTo>
                      <a:lnTo>
                        <a:pt x="485" y="7"/>
                      </a:lnTo>
                      <a:lnTo>
                        <a:pt x="476" y="5"/>
                      </a:lnTo>
                      <a:lnTo>
                        <a:pt x="466" y="3"/>
                      </a:lnTo>
                      <a:lnTo>
                        <a:pt x="455" y="1"/>
                      </a:lnTo>
                      <a:lnTo>
                        <a:pt x="445" y="0"/>
                      </a:lnTo>
                      <a:lnTo>
                        <a:pt x="434" y="1"/>
                      </a:lnTo>
                      <a:lnTo>
                        <a:pt x="424" y="3"/>
                      </a:lnTo>
                      <a:lnTo>
                        <a:pt x="413" y="7"/>
                      </a:lnTo>
                      <a:lnTo>
                        <a:pt x="402" y="14"/>
                      </a:lnTo>
                      <a:lnTo>
                        <a:pt x="390" y="23"/>
                      </a:lnTo>
                      <a:lnTo>
                        <a:pt x="381" y="33"/>
                      </a:lnTo>
                      <a:lnTo>
                        <a:pt x="371" y="42"/>
                      </a:lnTo>
                      <a:lnTo>
                        <a:pt x="361" y="52"/>
                      </a:lnTo>
                      <a:lnTo>
                        <a:pt x="350" y="60"/>
                      </a:lnTo>
                      <a:lnTo>
                        <a:pt x="338" y="67"/>
                      </a:lnTo>
                      <a:lnTo>
                        <a:pt x="326" y="71"/>
                      </a:lnTo>
                      <a:lnTo>
                        <a:pt x="315" y="75"/>
                      </a:lnTo>
                      <a:lnTo>
                        <a:pt x="303" y="77"/>
                      </a:lnTo>
                      <a:lnTo>
                        <a:pt x="290" y="79"/>
                      </a:lnTo>
                      <a:lnTo>
                        <a:pt x="278" y="79"/>
                      </a:lnTo>
                      <a:lnTo>
                        <a:pt x="266" y="78"/>
                      </a:lnTo>
                      <a:lnTo>
                        <a:pt x="256" y="74"/>
                      </a:lnTo>
                      <a:lnTo>
                        <a:pt x="248" y="68"/>
                      </a:lnTo>
                      <a:lnTo>
                        <a:pt x="241" y="58"/>
                      </a:lnTo>
                      <a:lnTo>
                        <a:pt x="220" y="63"/>
                      </a:lnTo>
                      <a:lnTo>
                        <a:pt x="200" y="66"/>
                      </a:lnTo>
                      <a:lnTo>
                        <a:pt x="180" y="67"/>
                      </a:lnTo>
                      <a:lnTo>
                        <a:pt x="159" y="66"/>
                      </a:lnTo>
                      <a:lnTo>
                        <a:pt x="138" y="64"/>
                      </a:lnTo>
                      <a:lnTo>
                        <a:pt x="117" y="61"/>
                      </a:lnTo>
                      <a:lnTo>
                        <a:pt x="96" y="58"/>
                      </a:lnTo>
                      <a:lnTo>
                        <a:pt x="75" y="56"/>
                      </a:lnTo>
                      <a:lnTo>
                        <a:pt x="69" y="73"/>
                      </a:lnTo>
                      <a:lnTo>
                        <a:pt x="63" y="91"/>
                      </a:lnTo>
                      <a:lnTo>
                        <a:pt x="59" y="110"/>
                      </a:lnTo>
                      <a:lnTo>
                        <a:pt x="58" y="129"/>
                      </a:lnTo>
                      <a:lnTo>
                        <a:pt x="0" y="1078"/>
                      </a:lnTo>
                      <a:close/>
                    </a:path>
                  </a:pathLst>
                </a:custGeom>
                <a:solidFill>
                  <a:srgbClr val="CC87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62" name="Freeform 410"/>
                <p:cNvSpPr>
                  <a:spLocks/>
                </p:cNvSpPr>
                <p:nvPr/>
              </p:nvSpPr>
              <p:spPr bwMode="auto">
                <a:xfrm>
                  <a:off x="3586" y="1204"/>
                  <a:ext cx="35" cy="41"/>
                </a:xfrm>
                <a:custGeom>
                  <a:avLst/>
                  <a:gdLst>
                    <a:gd name="T0" fmla="*/ 0 w 105"/>
                    <a:gd name="T1" fmla="*/ 0 h 123"/>
                    <a:gd name="T2" fmla="*/ 0 w 105"/>
                    <a:gd name="T3" fmla="*/ 0 h 123"/>
                    <a:gd name="T4" fmla="*/ 0 w 105"/>
                    <a:gd name="T5" fmla="*/ 0 h 123"/>
                    <a:gd name="T6" fmla="*/ 0 w 105"/>
                    <a:gd name="T7" fmla="*/ 0 h 123"/>
                    <a:gd name="T8" fmla="*/ 0 w 105"/>
                    <a:gd name="T9" fmla="*/ 0 h 123"/>
                    <a:gd name="T10" fmla="*/ 0 w 105"/>
                    <a:gd name="T11" fmla="*/ 0 h 123"/>
                    <a:gd name="T12" fmla="*/ 0 w 105"/>
                    <a:gd name="T13" fmla="*/ 0 h 123"/>
                    <a:gd name="T14" fmla="*/ 0 w 105"/>
                    <a:gd name="T15" fmla="*/ 0 h 123"/>
                    <a:gd name="T16" fmla="*/ 0 w 105"/>
                    <a:gd name="T17" fmla="*/ 0 h 123"/>
                    <a:gd name="T18" fmla="*/ 0 w 105"/>
                    <a:gd name="T19" fmla="*/ 0 h 123"/>
                    <a:gd name="T20" fmla="*/ 0 w 105"/>
                    <a:gd name="T21" fmla="*/ 0 h 123"/>
                    <a:gd name="T22" fmla="*/ 0 w 105"/>
                    <a:gd name="T23" fmla="*/ 0 h 123"/>
                    <a:gd name="T24" fmla="*/ 0 w 105"/>
                    <a:gd name="T25" fmla="*/ 0 h 123"/>
                    <a:gd name="T26" fmla="*/ 0 w 105"/>
                    <a:gd name="T27" fmla="*/ 0 h 123"/>
                    <a:gd name="T28" fmla="*/ 0 w 105"/>
                    <a:gd name="T29" fmla="*/ 0 h 123"/>
                    <a:gd name="T30" fmla="*/ 0 w 105"/>
                    <a:gd name="T31" fmla="*/ 0 h 123"/>
                    <a:gd name="T32" fmla="*/ 0 w 105"/>
                    <a:gd name="T33" fmla="*/ 0 h 123"/>
                    <a:gd name="T34" fmla="*/ 0 w 105"/>
                    <a:gd name="T35" fmla="*/ 0 h 123"/>
                    <a:gd name="T36" fmla="*/ 0 w 105"/>
                    <a:gd name="T37" fmla="*/ 0 h 123"/>
                    <a:gd name="T38" fmla="*/ 0 w 105"/>
                    <a:gd name="T39" fmla="*/ 0 h 123"/>
                    <a:gd name="T40" fmla="*/ 0 w 105"/>
                    <a:gd name="T41" fmla="*/ 0 h 123"/>
                    <a:gd name="T42" fmla="*/ 0 w 105"/>
                    <a:gd name="T43" fmla="*/ 0 h 123"/>
                    <a:gd name="T44" fmla="*/ 0 w 105"/>
                    <a:gd name="T45" fmla="*/ 0 h 123"/>
                    <a:gd name="T46" fmla="*/ 0 w 105"/>
                    <a:gd name="T47" fmla="*/ 0 h 123"/>
                    <a:gd name="T48" fmla="*/ 0 w 105"/>
                    <a:gd name="T49" fmla="*/ 0 h 123"/>
                    <a:gd name="T50" fmla="*/ 0 w 105"/>
                    <a:gd name="T51" fmla="*/ 0 h 123"/>
                    <a:gd name="T52" fmla="*/ 0 w 105"/>
                    <a:gd name="T53" fmla="*/ 0 h 123"/>
                    <a:gd name="T54" fmla="*/ 0 w 105"/>
                    <a:gd name="T55" fmla="*/ 0 h 123"/>
                    <a:gd name="T56" fmla="*/ 0 w 105"/>
                    <a:gd name="T57" fmla="*/ 0 h 123"/>
                    <a:gd name="T58" fmla="*/ 0 w 105"/>
                    <a:gd name="T59" fmla="*/ 0 h 123"/>
                    <a:gd name="T60" fmla="*/ 0 w 105"/>
                    <a:gd name="T61" fmla="*/ 0 h 123"/>
                    <a:gd name="T62" fmla="*/ 0 w 105"/>
                    <a:gd name="T63" fmla="*/ 0 h 123"/>
                    <a:gd name="T64" fmla="*/ 0 w 105"/>
                    <a:gd name="T65" fmla="*/ 0 h 123"/>
                    <a:gd name="T66" fmla="*/ 0 w 105"/>
                    <a:gd name="T67" fmla="*/ 0 h 123"/>
                    <a:gd name="T68" fmla="*/ 0 w 105"/>
                    <a:gd name="T69" fmla="*/ 0 h 123"/>
                    <a:gd name="T70" fmla="*/ 0 w 105"/>
                    <a:gd name="T71" fmla="*/ 0 h 123"/>
                    <a:gd name="T72" fmla="*/ 0 w 105"/>
                    <a:gd name="T73" fmla="*/ 0 h 123"/>
                    <a:gd name="T74" fmla="*/ 0 w 105"/>
                    <a:gd name="T75" fmla="*/ 0 h 123"/>
                    <a:gd name="T76" fmla="*/ 0 w 105"/>
                    <a:gd name="T77" fmla="*/ 0 h 123"/>
                    <a:gd name="T78" fmla="*/ 0 w 105"/>
                    <a:gd name="T79" fmla="*/ 0 h 123"/>
                    <a:gd name="T80" fmla="*/ 0 w 105"/>
                    <a:gd name="T81" fmla="*/ 0 h 12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05"/>
                    <a:gd name="T124" fmla="*/ 0 h 123"/>
                    <a:gd name="T125" fmla="*/ 105 w 105"/>
                    <a:gd name="T126" fmla="*/ 123 h 12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05" h="123">
                      <a:moveTo>
                        <a:pt x="0" y="94"/>
                      </a:moveTo>
                      <a:lnTo>
                        <a:pt x="17" y="92"/>
                      </a:lnTo>
                      <a:lnTo>
                        <a:pt x="30" y="85"/>
                      </a:lnTo>
                      <a:lnTo>
                        <a:pt x="40" y="74"/>
                      </a:lnTo>
                      <a:lnTo>
                        <a:pt x="47" y="61"/>
                      </a:lnTo>
                      <a:lnTo>
                        <a:pt x="53" y="47"/>
                      </a:lnTo>
                      <a:lnTo>
                        <a:pt x="59" y="34"/>
                      </a:lnTo>
                      <a:lnTo>
                        <a:pt x="67" y="21"/>
                      </a:lnTo>
                      <a:lnTo>
                        <a:pt x="76" y="11"/>
                      </a:lnTo>
                      <a:lnTo>
                        <a:pt x="84" y="6"/>
                      </a:lnTo>
                      <a:lnTo>
                        <a:pt x="94" y="2"/>
                      </a:lnTo>
                      <a:lnTo>
                        <a:pt x="101" y="0"/>
                      </a:lnTo>
                      <a:lnTo>
                        <a:pt x="103" y="1"/>
                      </a:lnTo>
                      <a:lnTo>
                        <a:pt x="105" y="14"/>
                      </a:lnTo>
                      <a:lnTo>
                        <a:pt x="105" y="27"/>
                      </a:lnTo>
                      <a:lnTo>
                        <a:pt x="103" y="39"/>
                      </a:lnTo>
                      <a:lnTo>
                        <a:pt x="99" y="51"/>
                      </a:lnTo>
                      <a:lnTo>
                        <a:pt x="94" y="63"/>
                      </a:lnTo>
                      <a:lnTo>
                        <a:pt x="87" y="75"/>
                      </a:lnTo>
                      <a:lnTo>
                        <a:pt x="79" y="87"/>
                      </a:lnTo>
                      <a:lnTo>
                        <a:pt x="70" y="98"/>
                      </a:lnTo>
                      <a:lnTo>
                        <a:pt x="68" y="102"/>
                      </a:lnTo>
                      <a:lnTo>
                        <a:pt x="69" y="108"/>
                      </a:lnTo>
                      <a:lnTo>
                        <a:pt x="69" y="115"/>
                      </a:lnTo>
                      <a:lnTo>
                        <a:pt x="67" y="119"/>
                      </a:lnTo>
                      <a:lnTo>
                        <a:pt x="63" y="120"/>
                      </a:lnTo>
                      <a:lnTo>
                        <a:pt x="59" y="121"/>
                      </a:lnTo>
                      <a:lnTo>
                        <a:pt x="55" y="121"/>
                      </a:lnTo>
                      <a:lnTo>
                        <a:pt x="51" y="121"/>
                      </a:lnTo>
                      <a:lnTo>
                        <a:pt x="46" y="122"/>
                      </a:lnTo>
                      <a:lnTo>
                        <a:pt x="42" y="122"/>
                      </a:lnTo>
                      <a:lnTo>
                        <a:pt x="37" y="122"/>
                      </a:lnTo>
                      <a:lnTo>
                        <a:pt x="31" y="123"/>
                      </a:lnTo>
                      <a:lnTo>
                        <a:pt x="27" y="121"/>
                      </a:lnTo>
                      <a:lnTo>
                        <a:pt x="22" y="118"/>
                      </a:lnTo>
                      <a:lnTo>
                        <a:pt x="18" y="115"/>
                      </a:lnTo>
                      <a:lnTo>
                        <a:pt x="14" y="112"/>
                      </a:lnTo>
                      <a:lnTo>
                        <a:pt x="9" y="108"/>
                      </a:lnTo>
                      <a:lnTo>
                        <a:pt x="6" y="104"/>
                      </a:lnTo>
                      <a:lnTo>
                        <a:pt x="3" y="99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rgbClr val="E093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63" name="Freeform 411"/>
                <p:cNvSpPr>
                  <a:spLocks/>
                </p:cNvSpPr>
                <p:nvPr/>
              </p:nvSpPr>
              <p:spPr bwMode="auto">
                <a:xfrm>
                  <a:off x="3636" y="1241"/>
                  <a:ext cx="51" cy="98"/>
                </a:xfrm>
                <a:custGeom>
                  <a:avLst/>
                  <a:gdLst>
                    <a:gd name="T0" fmla="*/ 0 w 154"/>
                    <a:gd name="T1" fmla="*/ 0 h 293"/>
                    <a:gd name="T2" fmla="*/ 0 w 154"/>
                    <a:gd name="T3" fmla="*/ 0 h 293"/>
                    <a:gd name="T4" fmla="*/ 0 w 154"/>
                    <a:gd name="T5" fmla="*/ 0 h 293"/>
                    <a:gd name="T6" fmla="*/ 0 w 154"/>
                    <a:gd name="T7" fmla="*/ 0 h 293"/>
                    <a:gd name="T8" fmla="*/ 0 w 154"/>
                    <a:gd name="T9" fmla="*/ 0 h 293"/>
                    <a:gd name="T10" fmla="*/ 0 w 154"/>
                    <a:gd name="T11" fmla="*/ 0 h 293"/>
                    <a:gd name="T12" fmla="*/ 0 w 154"/>
                    <a:gd name="T13" fmla="*/ 0 h 293"/>
                    <a:gd name="T14" fmla="*/ 0 w 154"/>
                    <a:gd name="T15" fmla="*/ 0 h 293"/>
                    <a:gd name="T16" fmla="*/ 0 w 154"/>
                    <a:gd name="T17" fmla="*/ 0 h 293"/>
                    <a:gd name="T18" fmla="*/ 0 w 154"/>
                    <a:gd name="T19" fmla="*/ 0 h 293"/>
                    <a:gd name="T20" fmla="*/ 0 w 154"/>
                    <a:gd name="T21" fmla="*/ 0 h 293"/>
                    <a:gd name="T22" fmla="*/ 0 w 154"/>
                    <a:gd name="T23" fmla="*/ 0 h 293"/>
                    <a:gd name="T24" fmla="*/ 0 w 154"/>
                    <a:gd name="T25" fmla="*/ 0 h 293"/>
                    <a:gd name="T26" fmla="*/ 0 w 154"/>
                    <a:gd name="T27" fmla="*/ 0 h 293"/>
                    <a:gd name="T28" fmla="*/ 0 w 154"/>
                    <a:gd name="T29" fmla="*/ 0 h 293"/>
                    <a:gd name="T30" fmla="*/ 0 w 154"/>
                    <a:gd name="T31" fmla="*/ 0 h 293"/>
                    <a:gd name="T32" fmla="*/ 0 w 154"/>
                    <a:gd name="T33" fmla="*/ 0 h 293"/>
                    <a:gd name="T34" fmla="*/ 0 w 154"/>
                    <a:gd name="T35" fmla="*/ 0 h 293"/>
                    <a:gd name="T36" fmla="*/ 0 w 154"/>
                    <a:gd name="T37" fmla="*/ 0 h 293"/>
                    <a:gd name="T38" fmla="*/ 0 w 154"/>
                    <a:gd name="T39" fmla="*/ 0 h 293"/>
                    <a:gd name="T40" fmla="*/ 0 w 154"/>
                    <a:gd name="T41" fmla="*/ 0 h 293"/>
                    <a:gd name="T42" fmla="*/ 0 w 154"/>
                    <a:gd name="T43" fmla="*/ 0 h 293"/>
                    <a:gd name="T44" fmla="*/ 0 w 154"/>
                    <a:gd name="T45" fmla="*/ 0 h 293"/>
                    <a:gd name="T46" fmla="*/ 0 w 154"/>
                    <a:gd name="T47" fmla="*/ 0 h 293"/>
                    <a:gd name="T48" fmla="*/ 0 w 154"/>
                    <a:gd name="T49" fmla="*/ 0 h 293"/>
                    <a:gd name="T50" fmla="*/ 0 w 154"/>
                    <a:gd name="T51" fmla="*/ 0 h 293"/>
                    <a:gd name="T52" fmla="*/ 0 w 154"/>
                    <a:gd name="T53" fmla="*/ 0 h 293"/>
                    <a:gd name="T54" fmla="*/ 0 w 154"/>
                    <a:gd name="T55" fmla="*/ 0 h 293"/>
                    <a:gd name="T56" fmla="*/ 0 w 154"/>
                    <a:gd name="T57" fmla="*/ 0 h 293"/>
                    <a:gd name="T58" fmla="*/ 0 w 154"/>
                    <a:gd name="T59" fmla="*/ 0 h 293"/>
                    <a:gd name="T60" fmla="*/ 0 w 154"/>
                    <a:gd name="T61" fmla="*/ 0 h 293"/>
                    <a:gd name="T62" fmla="*/ 0 w 154"/>
                    <a:gd name="T63" fmla="*/ 0 h 293"/>
                    <a:gd name="T64" fmla="*/ 0 w 154"/>
                    <a:gd name="T65" fmla="*/ 0 h 293"/>
                    <a:gd name="T66" fmla="*/ 0 w 154"/>
                    <a:gd name="T67" fmla="*/ 0 h 293"/>
                    <a:gd name="T68" fmla="*/ 0 w 154"/>
                    <a:gd name="T69" fmla="*/ 0 h 293"/>
                    <a:gd name="T70" fmla="*/ 0 w 154"/>
                    <a:gd name="T71" fmla="*/ 0 h 293"/>
                    <a:gd name="T72" fmla="*/ 0 w 154"/>
                    <a:gd name="T73" fmla="*/ 0 h 293"/>
                    <a:gd name="T74" fmla="*/ 0 w 154"/>
                    <a:gd name="T75" fmla="*/ 0 h 293"/>
                    <a:gd name="T76" fmla="*/ 0 w 154"/>
                    <a:gd name="T77" fmla="*/ 0 h 293"/>
                    <a:gd name="T78" fmla="*/ 0 w 154"/>
                    <a:gd name="T79" fmla="*/ 0 h 293"/>
                    <a:gd name="T80" fmla="*/ 0 w 154"/>
                    <a:gd name="T81" fmla="*/ 0 h 293"/>
                    <a:gd name="T82" fmla="*/ 0 w 154"/>
                    <a:gd name="T83" fmla="*/ 0 h 293"/>
                    <a:gd name="T84" fmla="*/ 0 w 154"/>
                    <a:gd name="T85" fmla="*/ 0 h 293"/>
                    <a:gd name="T86" fmla="*/ 0 w 154"/>
                    <a:gd name="T87" fmla="*/ 0 h 293"/>
                    <a:gd name="T88" fmla="*/ 0 w 154"/>
                    <a:gd name="T89" fmla="*/ 0 h 293"/>
                    <a:gd name="T90" fmla="*/ 0 w 154"/>
                    <a:gd name="T91" fmla="*/ 0 h 293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54"/>
                    <a:gd name="T139" fmla="*/ 0 h 293"/>
                    <a:gd name="T140" fmla="*/ 154 w 154"/>
                    <a:gd name="T141" fmla="*/ 293 h 293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54" h="293">
                      <a:moveTo>
                        <a:pt x="0" y="276"/>
                      </a:moveTo>
                      <a:lnTo>
                        <a:pt x="8" y="241"/>
                      </a:lnTo>
                      <a:lnTo>
                        <a:pt x="11" y="205"/>
                      </a:lnTo>
                      <a:lnTo>
                        <a:pt x="14" y="170"/>
                      </a:lnTo>
                      <a:lnTo>
                        <a:pt x="23" y="135"/>
                      </a:lnTo>
                      <a:lnTo>
                        <a:pt x="34" y="118"/>
                      </a:lnTo>
                      <a:lnTo>
                        <a:pt x="48" y="104"/>
                      </a:lnTo>
                      <a:lnTo>
                        <a:pt x="64" y="91"/>
                      </a:lnTo>
                      <a:lnTo>
                        <a:pt x="81" y="79"/>
                      </a:lnTo>
                      <a:lnTo>
                        <a:pt x="96" y="66"/>
                      </a:lnTo>
                      <a:lnTo>
                        <a:pt x="110" y="51"/>
                      </a:lnTo>
                      <a:lnTo>
                        <a:pt x="120" y="33"/>
                      </a:lnTo>
                      <a:lnTo>
                        <a:pt x="125" y="11"/>
                      </a:lnTo>
                      <a:lnTo>
                        <a:pt x="131" y="7"/>
                      </a:lnTo>
                      <a:lnTo>
                        <a:pt x="137" y="3"/>
                      </a:lnTo>
                      <a:lnTo>
                        <a:pt x="142" y="0"/>
                      </a:lnTo>
                      <a:lnTo>
                        <a:pt x="144" y="1"/>
                      </a:lnTo>
                      <a:lnTo>
                        <a:pt x="150" y="19"/>
                      </a:lnTo>
                      <a:lnTo>
                        <a:pt x="154" y="35"/>
                      </a:lnTo>
                      <a:lnTo>
                        <a:pt x="154" y="52"/>
                      </a:lnTo>
                      <a:lnTo>
                        <a:pt x="150" y="68"/>
                      </a:lnTo>
                      <a:lnTo>
                        <a:pt x="145" y="85"/>
                      </a:lnTo>
                      <a:lnTo>
                        <a:pt x="138" y="101"/>
                      </a:lnTo>
                      <a:lnTo>
                        <a:pt x="127" y="117"/>
                      </a:lnTo>
                      <a:lnTo>
                        <a:pt x="115" y="133"/>
                      </a:lnTo>
                      <a:lnTo>
                        <a:pt x="104" y="147"/>
                      </a:lnTo>
                      <a:lnTo>
                        <a:pt x="97" y="162"/>
                      </a:lnTo>
                      <a:lnTo>
                        <a:pt x="90" y="178"/>
                      </a:lnTo>
                      <a:lnTo>
                        <a:pt x="85" y="195"/>
                      </a:lnTo>
                      <a:lnTo>
                        <a:pt x="81" y="212"/>
                      </a:lnTo>
                      <a:lnTo>
                        <a:pt x="75" y="229"/>
                      </a:lnTo>
                      <a:lnTo>
                        <a:pt x="69" y="247"/>
                      </a:lnTo>
                      <a:lnTo>
                        <a:pt x="63" y="265"/>
                      </a:lnTo>
                      <a:lnTo>
                        <a:pt x="61" y="273"/>
                      </a:lnTo>
                      <a:lnTo>
                        <a:pt x="57" y="279"/>
                      </a:lnTo>
                      <a:lnTo>
                        <a:pt x="50" y="285"/>
                      </a:lnTo>
                      <a:lnTo>
                        <a:pt x="43" y="289"/>
                      </a:lnTo>
                      <a:lnTo>
                        <a:pt x="40" y="290"/>
                      </a:lnTo>
                      <a:lnTo>
                        <a:pt x="36" y="289"/>
                      </a:lnTo>
                      <a:lnTo>
                        <a:pt x="32" y="289"/>
                      </a:lnTo>
                      <a:lnTo>
                        <a:pt x="27" y="288"/>
                      </a:lnTo>
                      <a:lnTo>
                        <a:pt x="23" y="288"/>
                      </a:lnTo>
                      <a:lnTo>
                        <a:pt x="18" y="288"/>
                      </a:lnTo>
                      <a:lnTo>
                        <a:pt x="13" y="290"/>
                      </a:lnTo>
                      <a:lnTo>
                        <a:pt x="8" y="293"/>
                      </a:lnTo>
                      <a:lnTo>
                        <a:pt x="0" y="276"/>
                      </a:lnTo>
                      <a:close/>
                    </a:path>
                  </a:pathLst>
                </a:custGeom>
                <a:solidFill>
                  <a:srgbClr val="E093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64" name="Freeform 412"/>
                <p:cNvSpPr>
                  <a:spLocks/>
                </p:cNvSpPr>
                <p:nvPr/>
              </p:nvSpPr>
              <p:spPr bwMode="auto">
                <a:xfrm>
                  <a:off x="3835" y="1252"/>
                  <a:ext cx="15" cy="34"/>
                </a:xfrm>
                <a:custGeom>
                  <a:avLst/>
                  <a:gdLst>
                    <a:gd name="T0" fmla="*/ 0 w 45"/>
                    <a:gd name="T1" fmla="*/ 0 h 103"/>
                    <a:gd name="T2" fmla="*/ 0 w 45"/>
                    <a:gd name="T3" fmla="*/ 0 h 103"/>
                    <a:gd name="T4" fmla="*/ 0 w 45"/>
                    <a:gd name="T5" fmla="*/ 0 h 103"/>
                    <a:gd name="T6" fmla="*/ 0 w 45"/>
                    <a:gd name="T7" fmla="*/ 0 h 103"/>
                    <a:gd name="T8" fmla="*/ 0 w 45"/>
                    <a:gd name="T9" fmla="*/ 0 h 103"/>
                    <a:gd name="T10" fmla="*/ 0 w 45"/>
                    <a:gd name="T11" fmla="*/ 0 h 103"/>
                    <a:gd name="T12" fmla="*/ 0 w 45"/>
                    <a:gd name="T13" fmla="*/ 0 h 103"/>
                    <a:gd name="T14" fmla="*/ 0 w 45"/>
                    <a:gd name="T15" fmla="*/ 0 h 103"/>
                    <a:gd name="T16" fmla="*/ 0 w 45"/>
                    <a:gd name="T17" fmla="*/ 0 h 103"/>
                    <a:gd name="T18" fmla="*/ 0 w 45"/>
                    <a:gd name="T19" fmla="*/ 0 h 103"/>
                    <a:gd name="T20" fmla="*/ 0 w 45"/>
                    <a:gd name="T21" fmla="*/ 0 h 103"/>
                    <a:gd name="T22" fmla="*/ 0 w 45"/>
                    <a:gd name="T23" fmla="*/ 0 h 103"/>
                    <a:gd name="T24" fmla="*/ 0 w 45"/>
                    <a:gd name="T25" fmla="*/ 0 h 103"/>
                    <a:gd name="T26" fmla="*/ 0 w 45"/>
                    <a:gd name="T27" fmla="*/ 0 h 103"/>
                    <a:gd name="T28" fmla="*/ 0 w 45"/>
                    <a:gd name="T29" fmla="*/ 0 h 103"/>
                    <a:gd name="T30" fmla="*/ 0 w 45"/>
                    <a:gd name="T31" fmla="*/ 0 h 103"/>
                    <a:gd name="T32" fmla="*/ 0 w 45"/>
                    <a:gd name="T33" fmla="*/ 0 h 103"/>
                    <a:gd name="T34" fmla="*/ 0 w 45"/>
                    <a:gd name="T35" fmla="*/ 0 h 10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5"/>
                    <a:gd name="T55" fmla="*/ 0 h 103"/>
                    <a:gd name="T56" fmla="*/ 45 w 45"/>
                    <a:gd name="T57" fmla="*/ 103 h 103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5" h="103">
                      <a:moveTo>
                        <a:pt x="0" y="93"/>
                      </a:moveTo>
                      <a:lnTo>
                        <a:pt x="11" y="72"/>
                      </a:lnTo>
                      <a:lnTo>
                        <a:pt x="21" y="49"/>
                      </a:lnTo>
                      <a:lnTo>
                        <a:pt x="26" y="25"/>
                      </a:lnTo>
                      <a:lnTo>
                        <a:pt x="25" y="0"/>
                      </a:lnTo>
                      <a:lnTo>
                        <a:pt x="24" y="14"/>
                      </a:lnTo>
                      <a:lnTo>
                        <a:pt x="28" y="27"/>
                      </a:lnTo>
                      <a:lnTo>
                        <a:pt x="34" y="39"/>
                      </a:lnTo>
                      <a:lnTo>
                        <a:pt x="40" y="52"/>
                      </a:lnTo>
                      <a:lnTo>
                        <a:pt x="42" y="65"/>
                      </a:lnTo>
                      <a:lnTo>
                        <a:pt x="45" y="77"/>
                      </a:lnTo>
                      <a:lnTo>
                        <a:pt x="43" y="90"/>
                      </a:lnTo>
                      <a:lnTo>
                        <a:pt x="38" y="102"/>
                      </a:lnTo>
                      <a:lnTo>
                        <a:pt x="34" y="103"/>
                      </a:lnTo>
                      <a:lnTo>
                        <a:pt x="27" y="102"/>
                      </a:lnTo>
                      <a:lnTo>
                        <a:pt x="19" y="100"/>
                      </a:lnTo>
                      <a:lnTo>
                        <a:pt x="12" y="99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E093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65" name="Freeform 413"/>
                <p:cNvSpPr>
                  <a:spLocks/>
                </p:cNvSpPr>
                <p:nvPr/>
              </p:nvSpPr>
              <p:spPr bwMode="auto">
                <a:xfrm>
                  <a:off x="3742" y="1183"/>
                  <a:ext cx="32" cy="101"/>
                </a:xfrm>
                <a:custGeom>
                  <a:avLst/>
                  <a:gdLst>
                    <a:gd name="T0" fmla="*/ 0 w 97"/>
                    <a:gd name="T1" fmla="*/ 0 h 301"/>
                    <a:gd name="T2" fmla="*/ 0 w 97"/>
                    <a:gd name="T3" fmla="*/ 0 h 301"/>
                    <a:gd name="T4" fmla="*/ 0 w 97"/>
                    <a:gd name="T5" fmla="*/ 0 h 301"/>
                    <a:gd name="T6" fmla="*/ 0 w 97"/>
                    <a:gd name="T7" fmla="*/ 0 h 301"/>
                    <a:gd name="T8" fmla="*/ 0 w 97"/>
                    <a:gd name="T9" fmla="*/ 0 h 301"/>
                    <a:gd name="T10" fmla="*/ 0 w 97"/>
                    <a:gd name="T11" fmla="*/ 0 h 301"/>
                    <a:gd name="T12" fmla="*/ 0 w 97"/>
                    <a:gd name="T13" fmla="*/ 0 h 301"/>
                    <a:gd name="T14" fmla="*/ 0 w 97"/>
                    <a:gd name="T15" fmla="*/ 0 h 301"/>
                    <a:gd name="T16" fmla="*/ 0 w 97"/>
                    <a:gd name="T17" fmla="*/ 0 h 301"/>
                    <a:gd name="T18" fmla="*/ 0 w 97"/>
                    <a:gd name="T19" fmla="*/ 0 h 301"/>
                    <a:gd name="T20" fmla="*/ 0 w 97"/>
                    <a:gd name="T21" fmla="*/ 0 h 301"/>
                    <a:gd name="T22" fmla="*/ 0 w 97"/>
                    <a:gd name="T23" fmla="*/ 0 h 301"/>
                    <a:gd name="T24" fmla="*/ 0 w 97"/>
                    <a:gd name="T25" fmla="*/ 0 h 301"/>
                    <a:gd name="T26" fmla="*/ 0 w 97"/>
                    <a:gd name="T27" fmla="*/ 0 h 301"/>
                    <a:gd name="T28" fmla="*/ 0 w 97"/>
                    <a:gd name="T29" fmla="*/ 0 h 301"/>
                    <a:gd name="T30" fmla="*/ 0 w 97"/>
                    <a:gd name="T31" fmla="*/ 0 h 301"/>
                    <a:gd name="T32" fmla="*/ 0 w 97"/>
                    <a:gd name="T33" fmla="*/ 0 h 301"/>
                    <a:gd name="T34" fmla="*/ 0 w 97"/>
                    <a:gd name="T35" fmla="*/ 0 h 301"/>
                    <a:gd name="T36" fmla="*/ 0 w 97"/>
                    <a:gd name="T37" fmla="*/ 0 h 301"/>
                    <a:gd name="T38" fmla="*/ 0 w 97"/>
                    <a:gd name="T39" fmla="*/ 0 h 301"/>
                    <a:gd name="T40" fmla="*/ 0 w 97"/>
                    <a:gd name="T41" fmla="*/ 0 h 301"/>
                    <a:gd name="T42" fmla="*/ 0 w 97"/>
                    <a:gd name="T43" fmla="*/ 0 h 301"/>
                    <a:gd name="T44" fmla="*/ 0 w 97"/>
                    <a:gd name="T45" fmla="*/ 0 h 301"/>
                    <a:gd name="T46" fmla="*/ 0 w 97"/>
                    <a:gd name="T47" fmla="*/ 0 h 301"/>
                    <a:gd name="T48" fmla="*/ 0 w 97"/>
                    <a:gd name="T49" fmla="*/ 0 h 301"/>
                    <a:gd name="T50" fmla="*/ 0 w 97"/>
                    <a:gd name="T51" fmla="*/ 0 h 301"/>
                    <a:gd name="T52" fmla="*/ 0 w 97"/>
                    <a:gd name="T53" fmla="*/ 0 h 301"/>
                    <a:gd name="T54" fmla="*/ 0 w 97"/>
                    <a:gd name="T55" fmla="*/ 0 h 301"/>
                    <a:gd name="T56" fmla="*/ 0 w 97"/>
                    <a:gd name="T57" fmla="*/ 0 h 301"/>
                    <a:gd name="T58" fmla="*/ 0 w 97"/>
                    <a:gd name="T59" fmla="*/ 0 h 301"/>
                    <a:gd name="T60" fmla="*/ 0 w 97"/>
                    <a:gd name="T61" fmla="*/ 0 h 301"/>
                    <a:gd name="T62" fmla="*/ 0 w 97"/>
                    <a:gd name="T63" fmla="*/ 0 h 301"/>
                    <a:gd name="T64" fmla="*/ 0 w 97"/>
                    <a:gd name="T65" fmla="*/ 0 h 301"/>
                    <a:gd name="T66" fmla="*/ 0 w 97"/>
                    <a:gd name="T67" fmla="*/ 0 h 301"/>
                    <a:gd name="T68" fmla="*/ 0 w 97"/>
                    <a:gd name="T69" fmla="*/ 0 h 301"/>
                    <a:gd name="T70" fmla="*/ 0 w 97"/>
                    <a:gd name="T71" fmla="*/ 0 h 301"/>
                    <a:gd name="T72" fmla="*/ 0 w 97"/>
                    <a:gd name="T73" fmla="*/ 0 h 301"/>
                    <a:gd name="T74" fmla="*/ 0 w 97"/>
                    <a:gd name="T75" fmla="*/ 0 h 301"/>
                    <a:gd name="T76" fmla="*/ 0 w 97"/>
                    <a:gd name="T77" fmla="*/ 0 h 301"/>
                    <a:gd name="T78" fmla="*/ 0 w 97"/>
                    <a:gd name="T79" fmla="*/ 0 h 301"/>
                    <a:gd name="T80" fmla="*/ 0 w 97"/>
                    <a:gd name="T81" fmla="*/ 0 h 301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97"/>
                    <a:gd name="T124" fmla="*/ 0 h 301"/>
                    <a:gd name="T125" fmla="*/ 97 w 97"/>
                    <a:gd name="T126" fmla="*/ 301 h 301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97" h="301">
                      <a:moveTo>
                        <a:pt x="0" y="296"/>
                      </a:moveTo>
                      <a:lnTo>
                        <a:pt x="3" y="270"/>
                      </a:lnTo>
                      <a:lnTo>
                        <a:pt x="5" y="244"/>
                      </a:lnTo>
                      <a:lnTo>
                        <a:pt x="5" y="217"/>
                      </a:lnTo>
                      <a:lnTo>
                        <a:pt x="5" y="191"/>
                      </a:lnTo>
                      <a:lnTo>
                        <a:pt x="8" y="165"/>
                      </a:lnTo>
                      <a:lnTo>
                        <a:pt x="11" y="140"/>
                      </a:lnTo>
                      <a:lnTo>
                        <a:pt x="18" y="116"/>
                      </a:lnTo>
                      <a:lnTo>
                        <a:pt x="29" y="93"/>
                      </a:lnTo>
                      <a:lnTo>
                        <a:pt x="36" y="82"/>
                      </a:lnTo>
                      <a:lnTo>
                        <a:pt x="42" y="70"/>
                      </a:lnTo>
                      <a:lnTo>
                        <a:pt x="48" y="58"/>
                      </a:lnTo>
                      <a:lnTo>
                        <a:pt x="54" y="47"/>
                      </a:lnTo>
                      <a:lnTo>
                        <a:pt x="60" y="36"/>
                      </a:lnTo>
                      <a:lnTo>
                        <a:pt x="64" y="24"/>
                      </a:lnTo>
                      <a:lnTo>
                        <a:pt x="66" y="12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5" y="0"/>
                      </a:lnTo>
                      <a:lnTo>
                        <a:pt x="78" y="1"/>
                      </a:lnTo>
                      <a:lnTo>
                        <a:pt x="79" y="1"/>
                      </a:lnTo>
                      <a:lnTo>
                        <a:pt x="88" y="24"/>
                      </a:lnTo>
                      <a:lnTo>
                        <a:pt x="95" y="45"/>
                      </a:lnTo>
                      <a:lnTo>
                        <a:pt x="97" y="67"/>
                      </a:lnTo>
                      <a:lnTo>
                        <a:pt x="91" y="88"/>
                      </a:lnTo>
                      <a:lnTo>
                        <a:pt x="77" y="112"/>
                      </a:lnTo>
                      <a:lnTo>
                        <a:pt x="69" y="138"/>
                      </a:lnTo>
                      <a:lnTo>
                        <a:pt x="64" y="166"/>
                      </a:lnTo>
                      <a:lnTo>
                        <a:pt x="61" y="194"/>
                      </a:lnTo>
                      <a:lnTo>
                        <a:pt x="58" y="222"/>
                      </a:lnTo>
                      <a:lnTo>
                        <a:pt x="52" y="250"/>
                      </a:lnTo>
                      <a:lnTo>
                        <a:pt x="45" y="276"/>
                      </a:lnTo>
                      <a:lnTo>
                        <a:pt x="34" y="300"/>
                      </a:lnTo>
                      <a:lnTo>
                        <a:pt x="33" y="301"/>
                      </a:lnTo>
                      <a:lnTo>
                        <a:pt x="30" y="301"/>
                      </a:lnTo>
                      <a:lnTo>
                        <a:pt x="26" y="301"/>
                      </a:lnTo>
                      <a:lnTo>
                        <a:pt x="22" y="300"/>
                      </a:lnTo>
                      <a:lnTo>
                        <a:pt x="17" y="299"/>
                      </a:lnTo>
                      <a:lnTo>
                        <a:pt x="11" y="298"/>
                      </a:lnTo>
                      <a:lnTo>
                        <a:pt x="5" y="297"/>
                      </a:lnTo>
                      <a:lnTo>
                        <a:pt x="0" y="296"/>
                      </a:lnTo>
                      <a:close/>
                    </a:path>
                  </a:pathLst>
                </a:custGeom>
                <a:solidFill>
                  <a:srgbClr val="E093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66" name="Freeform 414"/>
                <p:cNvSpPr>
                  <a:spLocks/>
                </p:cNvSpPr>
                <p:nvPr/>
              </p:nvSpPr>
              <p:spPr bwMode="auto">
                <a:xfrm>
                  <a:off x="3855" y="1107"/>
                  <a:ext cx="22" cy="41"/>
                </a:xfrm>
                <a:custGeom>
                  <a:avLst/>
                  <a:gdLst>
                    <a:gd name="T0" fmla="*/ 0 w 66"/>
                    <a:gd name="T1" fmla="*/ 0 h 123"/>
                    <a:gd name="T2" fmla="*/ 0 w 66"/>
                    <a:gd name="T3" fmla="*/ 0 h 123"/>
                    <a:gd name="T4" fmla="*/ 0 w 66"/>
                    <a:gd name="T5" fmla="*/ 0 h 123"/>
                    <a:gd name="T6" fmla="*/ 0 w 66"/>
                    <a:gd name="T7" fmla="*/ 0 h 123"/>
                    <a:gd name="T8" fmla="*/ 0 w 66"/>
                    <a:gd name="T9" fmla="*/ 0 h 123"/>
                    <a:gd name="T10" fmla="*/ 0 w 66"/>
                    <a:gd name="T11" fmla="*/ 0 h 123"/>
                    <a:gd name="T12" fmla="*/ 0 w 66"/>
                    <a:gd name="T13" fmla="*/ 0 h 123"/>
                    <a:gd name="T14" fmla="*/ 0 w 66"/>
                    <a:gd name="T15" fmla="*/ 0 h 123"/>
                    <a:gd name="T16" fmla="*/ 0 w 66"/>
                    <a:gd name="T17" fmla="*/ 0 h 123"/>
                    <a:gd name="T18" fmla="*/ 0 w 66"/>
                    <a:gd name="T19" fmla="*/ 0 h 123"/>
                    <a:gd name="T20" fmla="*/ 0 w 66"/>
                    <a:gd name="T21" fmla="*/ 0 h 123"/>
                    <a:gd name="T22" fmla="*/ 0 w 66"/>
                    <a:gd name="T23" fmla="*/ 0 h 123"/>
                    <a:gd name="T24" fmla="*/ 0 w 66"/>
                    <a:gd name="T25" fmla="*/ 0 h 123"/>
                    <a:gd name="T26" fmla="*/ 0 w 66"/>
                    <a:gd name="T27" fmla="*/ 0 h 123"/>
                    <a:gd name="T28" fmla="*/ 0 w 66"/>
                    <a:gd name="T29" fmla="*/ 0 h 123"/>
                    <a:gd name="T30" fmla="*/ 0 w 66"/>
                    <a:gd name="T31" fmla="*/ 0 h 123"/>
                    <a:gd name="T32" fmla="*/ 0 w 66"/>
                    <a:gd name="T33" fmla="*/ 0 h 123"/>
                    <a:gd name="T34" fmla="*/ 0 w 66"/>
                    <a:gd name="T35" fmla="*/ 0 h 123"/>
                    <a:gd name="T36" fmla="*/ 0 w 66"/>
                    <a:gd name="T37" fmla="*/ 0 h 123"/>
                    <a:gd name="T38" fmla="*/ 0 w 66"/>
                    <a:gd name="T39" fmla="*/ 0 h 123"/>
                    <a:gd name="T40" fmla="*/ 0 w 66"/>
                    <a:gd name="T41" fmla="*/ 0 h 123"/>
                    <a:gd name="T42" fmla="*/ 0 w 66"/>
                    <a:gd name="T43" fmla="*/ 0 h 123"/>
                    <a:gd name="T44" fmla="*/ 0 w 66"/>
                    <a:gd name="T45" fmla="*/ 0 h 123"/>
                    <a:gd name="T46" fmla="*/ 0 w 66"/>
                    <a:gd name="T47" fmla="*/ 0 h 123"/>
                    <a:gd name="T48" fmla="*/ 0 w 66"/>
                    <a:gd name="T49" fmla="*/ 0 h 123"/>
                    <a:gd name="T50" fmla="*/ 0 w 66"/>
                    <a:gd name="T51" fmla="*/ 0 h 12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66"/>
                    <a:gd name="T79" fmla="*/ 0 h 123"/>
                    <a:gd name="T80" fmla="*/ 66 w 66"/>
                    <a:gd name="T81" fmla="*/ 123 h 12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66" h="123">
                      <a:moveTo>
                        <a:pt x="60" y="123"/>
                      </a:moveTo>
                      <a:lnTo>
                        <a:pt x="52" y="123"/>
                      </a:lnTo>
                      <a:lnTo>
                        <a:pt x="45" y="122"/>
                      </a:lnTo>
                      <a:lnTo>
                        <a:pt x="38" y="122"/>
                      </a:lnTo>
                      <a:lnTo>
                        <a:pt x="29" y="122"/>
                      </a:lnTo>
                      <a:lnTo>
                        <a:pt x="22" y="121"/>
                      </a:lnTo>
                      <a:lnTo>
                        <a:pt x="16" y="119"/>
                      </a:lnTo>
                      <a:lnTo>
                        <a:pt x="10" y="116"/>
                      </a:lnTo>
                      <a:lnTo>
                        <a:pt x="4" y="112"/>
                      </a:lnTo>
                      <a:lnTo>
                        <a:pt x="0" y="98"/>
                      </a:lnTo>
                      <a:lnTo>
                        <a:pt x="3" y="85"/>
                      </a:lnTo>
                      <a:lnTo>
                        <a:pt x="11" y="73"/>
                      </a:lnTo>
                      <a:lnTo>
                        <a:pt x="19" y="63"/>
                      </a:lnTo>
                      <a:lnTo>
                        <a:pt x="24" y="53"/>
                      </a:lnTo>
                      <a:lnTo>
                        <a:pt x="26" y="40"/>
                      </a:lnTo>
                      <a:lnTo>
                        <a:pt x="26" y="26"/>
                      </a:lnTo>
                      <a:lnTo>
                        <a:pt x="29" y="13"/>
                      </a:lnTo>
                      <a:lnTo>
                        <a:pt x="36" y="5"/>
                      </a:lnTo>
                      <a:lnTo>
                        <a:pt x="45" y="0"/>
                      </a:lnTo>
                      <a:lnTo>
                        <a:pt x="52" y="0"/>
                      </a:lnTo>
                      <a:lnTo>
                        <a:pt x="56" y="8"/>
                      </a:lnTo>
                      <a:lnTo>
                        <a:pt x="61" y="35"/>
                      </a:lnTo>
                      <a:lnTo>
                        <a:pt x="63" y="60"/>
                      </a:lnTo>
                      <a:lnTo>
                        <a:pt x="64" y="86"/>
                      </a:lnTo>
                      <a:lnTo>
                        <a:pt x="66" y="111"/>
                      </a:lnTo>
                      <a:lnTo>
                        <a:pt x="60" y="123"/>
                      </a:lnTo>
                      <a:close/>
                    </a:path>
                  </a:pathLst>
                </a:custGeom>
                <a:solidFill>
                  <a:srgbClr val="E093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67" name="Freeform 415"/>
                <p:cNvSpPr>
                  <a:spLocks/>
                </p:cNvSpPr>
                <p:nvPr/>
              </p:nvSpPr>
              <p:spPr bwMode="auto">
                <a:xfrm>
                  <a:off x="3872" y="1179"/>
                  <a:ext cx="18" cy="38"/>
                </a:xfrm>
                <a:custGeom>
                  <a:avLst/>
                  <a:gdLst>
                    <a:gd name="T0" fmla="*/ 0 w 52"/>
                    <a:gd name="T1" fmla="*/ 0 h 113"/>
                    <a:gd name="T2" fmla="*/ 0 w 52"/>
                    <a:gd name="T3" fmla="*/ 0 h 113"/>
                    <a:gd name="T4" fmla="*/ 0 w 52"/>
                    <a:gd name="T5" fmla="*/ 0 h 113"/>
                    <a:gd name="T6" fmla="*/ 0 w 52"/>
                    <a:gd name="T7" fmla="*/ 0 h 113"/>
                    <a:gd name="T8" fmla="*/ 0 w 52"/>
                    <a:gd name="T9" fmla="*/ 0 h 113"/>
                    <a:gd name="T10" fmla="*/ 0 w 52"/>
                    <a:gd name="T11" fmla="*/ 0 h 113"/>
                    <a:gd name="T12" fmla="*/ 0 w 52"/>
                    <a:gd name="T13" fmla="*/ 0 h 113"/>
                    <a:gd name="T14" fmla="*/ 0 w 52"/>
                    <a:gd name="T15" fmla="*/ 0 h 113"/>
                    <a:gd name="T16" fmla="*/ 0 w 52"/>
                    <a:gd name="T17" fmla="*/ 0 h 113"/>
                    <a:gd name="T18" fmla="*/ 0 w 52"/>
                    <a:gd name="T19" fmla="*/ 0 h 113"/>
                    <a:gd name="T20" fmla="*/ 0 w 52"/>
                    <a:gd name="T21" fmla="*/ 0 h 113"/>
                    <a:gd name="T22" fmla="*/ 0 w 52"/>
                    <a:gd name="T23" fmla="*/ 0 h 113"/>
                    <a:gd name="T24" fmla="*/ 0 w 52"/>
                    <a:gd name="T25" fmla="*/ 0 h 113"/>
                    <a:gd name="T26" fmla="*/ 0 w 52"/>
                    <a:gd name="T27" fmla="*/ 0 h 113"/>
                    <a:gd name="T28" fmla="*/ 0 w 52"/>
                    <a:gd name="T29" fmla="*/ 0 h 113"/>
                    <a:gd name="T30" fmla="*/ 0 w 52"/>
                    <a:gd name="T31" fmla="*/ 0 h 113"/>
                    <a:gd name="T32" fmla="*/ 0 w 52"/>
                    <a:gd name="T33" fmla="*/ 0 h 113"/>
                    <a:gd name="T34" fmla="*/ 0 w 52"/>
                    <a:gd name="T35" fmla="*/ 0 h 113"/>
                    <a:gd name="T36" fmla="*/ 0 w 52"/>
                    <a:gd name="T37" fmla="*/ 0 h 113"/>
                    <a:gd name="T38" fmla="*/ 0 w 52"/>
                    <a:gd name="T39" fmla="*/ 0 h 113"/>
                    <a:gd name="T40" fmla="*/ 0 w 52"/>
                    <a:gd name="T41" fmla="*/ 0 h 113"/>
                    <a:gd name="T42" fmla="*/ 0 w 52"/>
                    <a:gd name="T43" fmla="*/ 0 h 113"/>
                    <a:gd name="T44" fmla="*/ 0 w 52"/>
                    <a:gd name="T45" fmla="*/ 0 h 113"/>
                    <a:gd name="T46" fmla="*/ 0 w 52"/>
                    <a:gd name="T47" fmla="*/ 0 h 113"/>
                    <a:gd name="T48" fmla="*/ 0 w 52"/>
                    <a:gd name="T49" fmla="*/ 0 h 113"/>
                    <a:gd name="T50" fmla="*/ 0 w 52"/>
                    <a:gd name="T51" fmla="*/ 0 h 113"/>
                    <a:gd name="T52" fmla="*/ 0 w 52"/>
                    <a:gd name="T53" fmla="*/ 0 h 113"/>
                    <a:gd name="T54" fmla="*/ 0 w 52"/>
                    <a:gd name="T55" fmla="*/ 0 h 113"/>
                    <a:gd name="T56" fmla="*/ 0 w 52"/>
                    <a:gd name="T57" fmla="*/ 0 h 113"/>
                    <a:gd name="T58" fmla="*/ 0 w 52"/>
                    <a:gd name="T59" fmla="*/ 0 h 11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52"/>
                    <a:gd name="T91" fmla="*/ 0 h 113"/>
                    <a:gd name="T92" fmla="*/ 52 w 52"/>
                    <a:gd name="T93" fmla="*/ 113 h 113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52" h="113">
                      <a:moveTo>
                        <a:pt x="25" y="113"/>
                      </a:moveTo>
                      <a:lnTo>
                        <a:pt x="27" y="107"/>
                      </a:lnTo>
                      <a:lnTo>
                        <a:pt x="32" y="102"/>
                      </a:lnTo>
                      <a:lnTo>
                        <a:pt x="35" y="98"/>
                      </a:lnTo>
                      <a:lnTo>
                        <a:pt x="37" y="94"/>
                      </a:lnTo>
                      <a:lnTo>
                        <a:pt x="34" y="81"/>
                      </a:lnTo>
                      <a:lnTo>
                        <a:pt x="30" y="66"/>
                      </a:lnTo>
                      <a:lnTo>
                        <a:pt x="24" y="53"/>
                      </a:lnTo>
                      <a:lnTo>
                        <a:pt x="21" y="40"/>
                      </a:lnTo>
                      <a:lnTo>
                        <a:pt x="15" y="31"/>
                      </a:lnTo>
                      <a:lnTo>
                        <a:pt x="8" y="21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7" y="10"/>
                      </a:lnTo>
                      <a:lnTo>
                        <a:pt x="13" y="18"/>
                      </a:lnTo>
                      <a:lnTo>
                        <a:pt x="19" y="27"/>
                      </a:lnTo>
                      <a:lnTo>
                        <a:pt x="26" y="34"/>
                      </a:lnTo>
                      <a:lnTo>
                        <a:pt x="33" y="42"/>
                      </a:lnTo>
                      <a:lnTo>
                        <a:pt x="39" y="51"/>
                      </a:lnTo>
                      <a:lnTo>
                        <a:pt x="44" y="59"/>
                      </a:lnTo>
                      <a:lnTo>
                        <a:pt x="48" y="69"/>
                      </a:lnTo>
                      <a:lnTo>
                        <a:pt x="51" y="77"/>
                      </a:lnTo>
                      <a:lnTo>
                        <a:pt x="52" y="84"/>
                      </a:lnTo>
                      <a:lnTo>
                        <a:pt x="52" y="92"/>
                      </a:lnTo>
                      <a:lnTo>
                        <a:pt x="49" y="99"/>
                      </a:lnTo>
                      <a:lnTo>
                        <a:pt x="46" y="98"/>
                      </a:lnTo>
                      <a:lnTo>
                        <a:pt x="43" y="96"/>
                      </a:lnTo>
                      <a:lnTo>
                        <a:pt x="40" y="95"/>
                      </a:lnTo>
                      <a:lnTo>
                        <a:pt x="37" y="94"/>
                      </a:lnTo>
                      <a:lnTo>
                        <a:pt x="25" y="113"/>
                      </a:lnTo>
                      <a:close/>
                    </a:path>
                  </a:pathLst>
                </a:custGeom>
                <a:solidFill>
                  <a:srgbClr val="E093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68" name="Freeform 416"/>
                <p:cNvSpPr>
                  <a:spLocks/>
                </p:cNvSpPr>
                <p:nvPr/>
              </p:nvSpPr>
              <p:spPr bwMode="auto">
                <a:xfrm>
                  <a:off x="3555" y="1128"/>
                  <a:ext cx="25" cy="51"/>
                </a:xfrm>
                <a:custGeom>
                  <a:avLst/>
                  <a:gdLst>
                    <a:gd name="T0" fmla="*/ 0 w 76"/>
                    <a:gd name="T1" fmla="*/ 0 h 152"/>
                    <a:gd name="T2" fmla="*/ 0 w 76"/>
                    <a:gd name="T3" fmla="*/ 0 h 152"/>
                    <a:gd name="T4" fmla="*/ 0 w 76"/>
                    <a:gd name="T5" fmla="*/ 0 h 152"/>
                    <a:gd name="T6" fmla="*/ 0 w 76"/>
                    <a:gd name="T7" fmla="*/ 0 h 152"/>
                    <a:gd name="T8" fmla="*/ 0 w 76"/>
                    <a:gd name="T9" fmla="*/ 0 h 152"/>
                    <a:gd name="T10" fmla="*/ 0 w 76"/>
                    <a:gd name="T11" fmla="*/ 0 h 152"/>
                    <a:gd name="T12" fmla="*/ 0 w 76"/>
                    <a:gd name="T13" fmla="*/ 0 h 152"/>
                    <a:gd name="T14" fmla="*/ 0 w 76"/>
                    <a:gd name="T15" fmla="*/ 0 h 152"/>
                    <a:gd name="T16" fmla="*/ 0 w 76"/>
                    <a:gd name="T17" fmla="*/ 0 h 152"/>
                    <a:gd name="T18" fmla="*/ 0 w 76"/>
                    <a:gd name="T19" fmla="*/ 0 h 152"/>
                    <a:gd name="T20" fmla="*/ 0 w 76"/>
                    <a:gd name="T21" fmla="*/ 0 h 152"/>
                    <a:gd name="T22" fmla="*/ 0 w 76"/>
                    <a:gd name="T23" fmla="*/ 0 h 152"/>
                    <a:gd name="T24" fmla="*/ 0 w 76"/>
                    <a:gd name="T25" fmla="*/ 0 h 152"/>
                    <a:gd name="T26" fmla="*/ 0 w 76"/>
                    <a:gd name="T27" fmla="*/ 0 h 152"/>
                    <a:gd name="T28" fmla="*/ 0 w 76"/>
                    <a:gd name="T29" fmla="*/ 0 h 152"/>
                    <a:gd name="T30" fmla="*/ 0 w 76"/>
                    <a:gd name="T31" fmla="*/ 0 h 152"/>
                    <a:gd name="T32" fmla="*/ 0 w 76"/>
                    <a:gd name="T33" fmla="*/ 0 h 152"/>
                    <a:gd name="T34" fmla="*/ 0 w 76"/>
                    <a:gd name="T35" fmla="*/ 0 h 152"/>
                    <a:gd name="T36" fmla="*/ 0 w 76"/>
                    <a:gd name="T37" fmla="*/ 0 h 152"/>
                    <a:gd name="T38" fmla="*/ 0 w 76"/>
                    <a:gd name="T39" fmla="*/ 0 h 152"/>
                    <a:gd name="T40" fmla="*/ 0 w 76"/>
                    <a:gd name="T41" fmla="*/ 0 h 152"/>
                    <a:gd name="T42" fmla="*/ 0 w 76"/>
                    <a:gd name="T43" fmla="*/ 0 h 152"/>
                    <a:gd name="T44" fmla="*/ 0 w 76"/>
                    <a:gd name="T45" fmla="*/ 0 h 152"/>
                    <a:gd name="T46" fmla="*/ 0 w 76"/>
                    <a:gd name="T47" fmla="*/ 0 h 152"/>
                    <a:gd name="T48" fmla="*/ 0 w 76"/>
                    <a:gd name="T49" fmla="*/ 0 h 152"/>
                    <a:gd name="T50" fmla="*/ 0 w 76"/>
                    <a:gd name="T51" fmla="*/ 0 h 152"/>
                    <a:gd name="T52" fmla="*/ 0 w 76"/>
                    <a:gd name="T53" fmla="*/ 0 h 152"/>
                    <a:gd name="T54" fmla="*/ 0 w 76"/>
                    <a:gd name="T55" fmla="*/ 0 h 152"/>
                    <a:gd name="T56" fmla="*/ 0 w 76"/>
                    <a:gd name="T57" fmla="*/ 0 h 152"/>
                    <a:gd name="T58" fmla="*/ 0 w 76"/>
                    <a:gd name="T59" fmla="*/ 0 h 15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76"/>
                    <a:gd name="T91" fmla="*/ 0 h 152"/>
                    <a:gd name="T92" fmla="*/ 76 w 76"/>
                    <a:gd name="T93" fmla="*/ 152 h 15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76" h="152">
                      <a:moveTo>
                        <a:pt x="0" y="152"/>
                      </a:moveTo>
                      <a:lnTo>
                        <a:pt x="3" y="147"/>
                      </a:lnTo>
                      <a:lnTo>
                        <a:pt x="9" y="144"/>
                      </a:lnTo>
                      <a:lnTo>
                        <a:pt x="12" y="138"/>
                      </a:lnTo>
                      <a:lnTo>
                        <a:pt x="8" y="128"/>
                      </a:lnTo>
                      <a:lnTo>
                        <a:pt x="15" y="126"/>
                      </a:lnTo>
                      <a:lnTo>
                        <a:pt x="21" y="123"/>
                      </a:lnTo>
                      <a:lnTo>
                        <a:pt x="28" y="119"/>
                      </a:lnTo>
                      <a:lnTo>
                        <a:pt x="35" y="115"/>
                      </a:lnTo>
                      <a:lnTo>
                        <a:pt x="41" y="111"/>
                      </a:lnTo>
                      <a:lnTo>
                        <a:pt x="46" y="106"/>
                      </a:lnTo>
                      <a:lnTo>
                        <a:pt x="51" y="101"/>
                      </a:lnTo>
                      <a:lnTo>
                        <a:pt x="55" y="95"/>
                      </a:lnTo>
                      <a:lnTo>
                        <a:pt x="64" y="72"/>
                      </a:lnTo>
                      <a:lnTo>
                        <a:pt x="66" y="47"/>
                      </a:lnTo>
                      <a:lnTo>
                        <a:pt x="68" y="23"/>
                      </a:lnTo>
                      <a:lnTo>
                        <a:pt x="76" y="0"/>
                      </a:lnTo>
                      <a:lnTo>
                        <a:pt x="68" y="9"/>
                      </a:lnTo>
                      <a:lnTo>
                        <a:pt x="60" y="19"/>
                      </a:lnTo>
                      <a:lnTo>
                        <a:pt x="53" y="30"/>
                      </a:lnTo>
                      <a:lnTo>
                        <a:pt x="47" y="41"/>
                      </a:lnTo>
                      <a:lnTo>
                        <a:pt x="40" y="51"/>
                      </a:lnTo>
                      <a:lnTo>
                        <a:pt x="33" y="61"/>
                      </a:lnTo>
                      <a:lnTo>
                        <a:pt x="24" y="70"/>
                      </a:lnTo>
                      <a:lnTo>
                        <a:pt x="14" y="77"/>
                      </a:lnTo>
                      <a:lnTo>
                        <a:pt x="5" y="85"/>
                      </a:lnTo>
                      <a:lnTo>
                        <a:pt x="0" y="96"/>
                      </a:lnTo>
                      <a:lnTo>
                        <a:pt x="0" y="111"/>
                      </a:lnTo>
                      <a:lnTo>
                        <a:pt x="8" y="128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rgbClr val="E093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69" name="Freeform 417"/>
                <p:cNvSpPr>
                  <a:spLocks/>
                </p:cNvSpPr>
                <p:nvPr/>
              </p:nvSpPr>
              <p:spPr bwMode="auto">
                <a:xfrm>
                  <a:off x="3583" y="1080"/>
                  <a:ext cx="129" cy="115"/>
                </a:xfrm>
                <a:custGeom>
                  <a:avLst/>
                  <a:gdLst>
                    <a:gd name="T0" fmla="*/ 0 w 387"/>
                    <a:gd name="T1" fmla="*/ 0 h 344"/>
                    <a:gd name="T2" fmla="*/ 0 w 387"/>
                    <a:gd name="T3" fmla="*/ 0 h 344"/>
                    <a:gd name="T4" fmla="*/ 0 w 387"/>
                    <a:gd name="T5" fmla="*/ 0 h 344"/>
                    <a:gd name="T6" fmla="*/ 0 w 387"/>
                    <a:gd name="T7" fmla="*/ 0 h 344"/>
                    <a:gd name="T8" fmla="*/ 0 w 387"/>
                    <a:gd name="T9" fmla="*/ 0 h 344"/>
                    <a:gd name="T10" fmla="*/ 0 w 387"/>
                    <a:gd name="T11" fmla="*/ 0 h 344"/>
                    <a:gd name="T12" fmla="*/ 0 w 387"/>
                    <a:gd name="T13" fmla="*/ 0 h 344"/>
                    <a:gd name="T14" fmla="*/ 0 w 387"/>
                    <a:gd name="T15" fmla="*/ 0 h 344"/>
                    <a:gd name="T16" fmla="*/ 0 w 387"/>
                    <a:gd name="T17" fmla="*/ 0 h 344"/>
                    <a:gd name="T18" fmla="*/ 0 w 387"/>
                    <a:gd name="T19" fmla="*/ 0 h 344"/>
                    <a:gd name="T20" fmla="*/ 0 w 387"/>
                    <a:gd name="T21" fmla="*/ 0 h 344"/>
                    <a:gd name="T22" fmla="*/ 0 w 387"/>
                    <a:gd name="T23" fmla="*/ 0 h 344"/>
                    <a:gd name="T24" fmla="*/ 0 w 387"/>
                    <a:gd name="T25" fmla="*/ 0 h 344"/>
                    <a:gd name="T26" fmla="*/ 0 w 387"/>
                    <a:gd name="T27" fmla="*/ 0 h 344"/>
                    <a:gd name="T28" fmla="*/ 0 w 387"/>
                    <a:gd name="T29" fmla="*/ 0 h 344"/>
                    <a:gd name="T30" fmla="*/ 0 w 387"/>
                    <a:gd name="T31" fmla="*/ 0 h 344"/>
                    <a:gd name="T32" fmla="*/ 0 w 387"/>
                    <a:gd name="T33" fmla="*/ 0 h 344"/>
                    <a:gd name="T34" fmla="*/ 0 w 387"/>
                    <a:gd name="T35" fmla="*/ 0 h 344"/>
                    <a:gd name="T36" fmla="*/ 0 w 387"/>
                    <a:gd name="T37" fmla="*/ 0 h 344"/>
                    <a:gd name="T38" fmla="*/ 0 w 387"/>
                    <a:gd name="T39" fmla="*/ 0 h 344"/>
                    <a:gd name="T40" fmla="*/ 0 w 387"/>
                    <a:gd name="T41" fmla="*/ 0 h 344"/>
                    <a:gd name="T42" fmla="*/ 0 w 387"/>
                    <a:gd name="T43" fmla="*/ 0 h 344"/>
                    <a:gd name="T44" fmla="*/ 0 w 387"/>
                    <a:gd name="T45" fmla="*/ 0 h 344"/>
                    <a:gd name="T46" fmla="*/ 0 w 387"/>
                    <a:gd name="T47" fmla="*/ 0 h 344"/>
                    <a:gd name="T48" fmla="*/ 0 w 387"/>
                    <a:gd name="T49" fmla="*/ 0 h 344"/>
                    <a:gd name="T50" fmla="*/ 0 w 387"/>
                    <a:gd name="T51" fmla="*/ 0 h 344"/>
                    <a:gd name="T52" fmla="*/ 0 w 387"/>
                    <a:gd name="T53" fmla="*/ 0 h 344"/>
                    <a:gd name="T54" fmla="*/ 0 w 387"/>
                    <a:gd name="T55" fmla="*/ 0 h 344"/>
                    <a:gd name="T56" fmla="*/ 0 w 387"/>
                    <a:gd name="T57" fmla="*/ 0 h 344"/>
                    <a:gd name="T58" fmla="*/ 0 w 387"/>
                    <a:gd name="T59" fmla="*/ 0 h 344"/>
                    <a:gd name="T60" fmla="*/ 0 w 387"/>
                    <a:gd name="T61" fmla="*/ 0 h 344"/>
                    <a:gd name="T62" fmla="*/ 0 w 387"/>
                    <a:gd name="T63" fmla="*/ 0 h 344"/>
                    <a:gd name="T64" fmla="*/ 0 w 387"/>
                    <a:gd name="T65" fmla="*/ 0 h 344"/>
                    <a:gd name="T66" fmla="*/ 0 w 387"/>
                    <a:gd name="T67" fmla="*/ 0 h 344"/>
                    <a:gd name="T68" fmla="*/ 0 w 387"/>
                    <a:gd name="T69" fmla="*/ 0 h 344"/>
                    <a:gd name="T70" fmla="*/ 0 w 387"/>
                    <a:gd name="T71" fmla="*/ 0 h 344"/>
                    <a:gd name="T72" fmla="*/ 0 w 387"/>
                    <a:gd name="T73" fmla="*/ 0 h 344"/>
                    <a:gd name="T74" fmla="*/ 0 w 387"/>
                    <a:gd name="T75" fmla="*/ 0 h 344"/>
                    <a:gd name="T76" fmla="*/ 0 w 387"/>
                    <a:gd name="T77" fmla="*/ 0 h 344"/>
                    <a:gd name="T78" fmla="*/ 0 w 387"/>
                    <a:gd name="T79" fmla="*/ 0 h 344"/>
                    <a:gd name="T80" fmla="*/ 0 w 387"/>
                    <a:gd name="T81" fmla="*/ 0 h 344"/>
                    <a:gd name="T82" fmla="*/ 0 w 387"/>
                    <a:gd name="T83" fmla="*/ 0 h 344"/>
                    <a:gd name="T84" fmla="*/ 0 w 387"/>
                    <a:gd name="T85" fmla="*/ 0 h 344"/>
                    <a:gd name="T86" fmla="*/ 0 w 387"/>
                    <a:gd name="T87" fmla="*/ 0 h 344"/>
                    <a:gd name="T88" fmla="*/ 0 w 387"/>
                    <a:gd name="T89" fmla="*/ 0 h 3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387"/>
                    <a:gd name="T136" fmla="*/ 0 h 344"/>
                    <a:gd name="T137" fmla="*/ 387 w 387"/>
                    <a:gd name="T138" fmla="*/ 344 h 3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387" h="344">
                      <a:moveTo>
                        <a:pt x="30" y="85"/>
                      </a:moveTo>
                      <a:lnTo>
                        <a:pt x="42" y="84"/>
                      </a:lnTo>
                      <a:lnTo>
                        <a:pt x="53" y="80"/>
                      </a:lnTo>
                      <a:lnTo>
                        <a:pt x="62" y="73"/>
                      </a:lnTo>
                      <a:lnTo>
                        <a:pt x="72" y="63"/>
                      </a:lnTo>
                      <a:lnTo>
                        <a:pt x="80" y="53"/>
                      </a:lnTo>
                      <a:lnTo>
                        <a:pt x="88" y="42"/>
                      </a:lnTo>
                      <a:lnTo>
                        <a:pt x="98" y="32"/>
                      </a:lnTo>
                      <a:lnTo>
                        <a:pt x="108" y="23"/>
                      </a:lnTo>
                      <a:lnTo>
                        <a:pt x="125" y="15"/>
                      </a:lnTo>
                      <a:lnTo>
                        <a:pt x="141" y="8"/>
                      </a:lnTo>
                      <a:lnTo>
                        <a:pt x="159" y="3"/>
                      </a:lnTo>
                      <a:lnTo>
                        <a:pt x="177" y="1"/>
                      </a:lnTo>
                      <a:lnTo>
                        <a:pt x="195" y="0"/>
                      </a:lnTo>
                      <a:lnTo>
                        <a:pt x="212" y="2"/>
                      </a:lnTo>
                      <a:lnTo>
                        <a:pt x="229" y="6"/>
                      </a:lnTo>
                      <a:lnTo>
                        <a:pt x="245" y="13"/>
                      </a:lnTo>
                      <a:lnTo>
                        <a:pt x="263" y="22"/>
                      </a:lnTo>
                      <a:lnTo>
                        <a:pt x="282" y="32"/>
                      </a:lnTo>
                      <a:lnTo>
                        <a:pt x="301" y="43"/>
                      </a:lnTo>
                      <a:lnTo>
                        <a:pt x="318" y="55"/>
                      </a:lnTo>
                      <a:lnTo>
                        <a:pt x="334" y="69"/>
                      </a:lnTo>
                      <a:lnTo>
                        <a:pt x="349" y="84"/>
                      </a:lnTo>
                      <a:lnTo>
                        <a:pt x="361" y="101"/>
                      </a:lnTo>
                      <a:lnTo>
                        <a:pt x="372" y="121"/>
                      </a:lnTo>
                      <a:lnTo>
                        <a:pt x="381" y="148"/>
                      </a:lnTo>
                      <a:lnTo>
                        <a:pt x="387" y="175"/>
                      </a:lnTo>
                      <a:lnTo>
                        <a:pt x="387" y="203"/>
                      </a:lnTo>
                      <a:lnTo>
                        <a:pt x="383" y="230"/>
                      </a:lnTo>
                      <a:lnTo>
                        <a:pt x="379" y="260"/>
                      </a:lnTo>
                      <a:lnTo>
                        <a:pt x="374" y="288"/>
                      </a:lnTo>
                      <a:lnTo>
                        <a:pt x="369" y="316"/>
                      </a:lnTo>
                      <a:lnTo>
                        <a:pt x="366" y="344"/>
                      </a:lnTo>
                      <a:lnTo>
                        <a:pt x="365" y="319"/>
                      </a:lnTo>
                      <a:lnTo>
                        <a:pt x="363" y="294"/>
                      </a:lnTo>
                      <a:lnTo>
                        <a:pt x="359" y="269"/>
                      </a:lnTo>
                      <a:lnTo>
                        <a:pt x="353" y="244"/>
                      </a:lnTo>
                      <a:lnTo>
                        <a:pt x="345" y="220"/>
                      </a:lnTo>
                      <a:lnTo>
                        <a:pt x="334" y="197"/>
                      </a:lnTo>
                      <a:lnTo>
                        <a:pt x="322" y="176"/>
                      </a:lnTo>
                      <a:lnTo>
                        <a:pt x="306" y="156"/>
                      </a:lnTo>
                      <a:lnTo>
                        <a:pt x="298" y="151"/>
                      </a:lnTo>
                      <a:lnTo>
                        <a:pt x="290" y="147"/>
                      </a:lnTo>
                      <a:lnTo>
                        <a:pt x="280" y="145"/>
                      </a:lnTo>
                      <a:lnTo>
                        <a:pt x="271" y="144"/>
                      </a:lnTo>
                      <a:lnTo>
                        <a:pt x="261" y="143"/>
                      </a:lnTo>
                      <a:lnTo>
                        <a:pt x="253" y="144"/>
                      </a:lnTo>
                      <a:lnTo>
                        <a:pt x="245" y="146"/>
                      </a:lnTo>
                      <a:lnTo>
                        <a:pt x="237" y="148"/>
                      </a:lnTo>
                      <a:lnTo>
                        <a:pt x="228" y="153"/>
                      </a:lnTo>
                      <a:lnTo>
                        <a:pt x="221" y="160"/>
                      </a:lnTo>
                      <a:lnTo>
                        <a:pt x="215" y="168"/>
                      </a:lnTo>
                      <a:lnTo>
                        <a:pt x="211" y="178"/>
                      </a:lnTo>
                      <a:lnTo>
                        <a:pt x="207" y="189"/>
                      </a:lnTo>
                      <a:lnTo>
                        <a:pt x="204" y="201"/>
                      </a:lnTo>
                      <a:lnTo>
                        <a:pt x="201" y="212"/>
                      </a:lnTo>
                      <a:lnTo>
                        <a:pt x="197" y="223"/>
                      </a:lnTo>
                      <a:lnTo>
                        <a:pt x="184" y="221"/>
                      </a:lnTo>
                      <a:lnTo>
                        <a:pt x="180" y="198"/>
                      </a:lnTo>
                      <a:lnTo>
                        <a:pt x="179" y="174"/>
                      </a:lnTo>
                      <a:lnTo>
                        <a:pt x="176" y="151"/>
                      </a:lnTo>
                      <a:lnTo>
                        <a:pt x="170" y="127"/>
                      </a:lnTo>
                      <a:lnTo>
                        <a:pt x="153" y="126"/>
                      </a:lnTo>
                      <a:lnTo>
                        <a:pt x="137" y="123"/>
                      </a:lnTo>
                      <a:lnTo>
                        <a:pt x="123" y="118"/>
                      </a:lnTo>
                      <a:lnTo>
                        <a:pt x="107" y="112"/>
                      </a:lnTo>
                      <a:lnTo>
                        <a:pt x="92" y="108"/>
                      </a:lnTo>
                      <a:lnTo>
                        <a:pt x="79" y="106"/>
                      </a:lnTo>
                      <a:lnTo>
                        <a:pt x="65" y="107"/>
                      </a:lnTo>
                      <a:lnTo>
                        <a:pt x="53" y="113"/>
                      </a:lnTo>
                      <a:lnTo>
                        <a:pt x="43" y="120"/>
                      </a:lnTo>
                      <a:lnTo>
                        <a:pt x="36" y="128"/>
                      </a:lnTo>
                      <a:lnTo>
                        <a:pt x="31" y="137"/>
                      </a:lnTo>
                      <a:lnTo>
                        <a:pt x="27" y="148"/>
                      </a:lnTo>
                      <a:lnTo>
                        <a:pt x="23" y="159"/>
                      </a:lnTo>
                      <a:lnTo>
                        <a:pt x="19" y="171"/>
                      </a:lnTo>
                      <a:lnTo>
                        <a:pt x="16" y="182"/>
                      </a:lnTo>
                      <a:lnTo>
                        <a:pt x="12" y="193"/>
                      </a:lnTo>
                      <a:lnTo>
                        <a:pt x="11" y="193"/>
                      </a:lnTo>
                      <a:lnTo>
                        <a:pt x="8" y="192"/>
                      </a:lnTo>
                      <a:lnTo>
                        <a:pt x="4" y="192"/>
                      </a:lnTo>
                      <a:lnTo>
                        <a:pt x="0" y="191"/>
                      </a:lnTo>
                      <a:lnTo>
                        <a:pt x="4" y="164"/>
                      </a:lnTo>
                      <a:lnTo>
                        <a:pt x="6" y="136"/>
                      </a:lnTo>
                      <a:lnTo>
                        <a:pt x="9" y="108"/>
                      </a:lnTo>
                      <a:lnTo>
                        <a:pt x="17" y="83"/>
                      </a:lnTo>
                      <a:lnTo>
                        <a:pt x="18" y="83"/>
                      </a:lnTo>
                      <a:lnTo>
                        <a:pt x="23" y="84"/>
                      </a:lnTo>
                      <a:lnTo>
                        <a:pt x="26" y="84"/>
                      </a:lnTo>
                      <a:lnTo>
                        <a:pt x="30" y="85"/>
                      </a:lnTo>
                      <a:close/>
                    </a:path>
                  </a:pathLst>
                </a:custGeom>
                <a:solidFill>
                  <a:srgbClr val="FFE2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70" name="Freeform 418"/>
                <p:cNvSpPr>
                  <a:spLocks/>
                </p:cNvSpPr>
                <p:nvPr/>
              </p:nvSpPr>
              <p:spPr bwMode="auto">
                <a:xfrm>
                  <a:off x="3545" y="1103"/>
                  <a:ext cx="361" cy="248"/>
                </a:xfrm>
                <a:custGeom>
                  <a:avLst/>
                  <a:gdLst>
                    <a:gd name="T0" fmla="*/ 0 w 1083"/>
                    <a:gd name="T1" fmla="*/ 0 h 1024"/>
                    <a:gd name="T2" fmla="*/ 0 w 1083"/>
                    <a:gd name="T3" fmla="*/ 0 h 1024"/>
                    <a:gd name="T4" fmla="*/ 0 w 1083"/>
                    <a:gd name="T5" fmla="*/ 0 h 1024"/>
                    <a:gd name="T6" fmla="*/ 0 w 1083"/>
                    <a:gd name="T7" fmla="*/ 0 h 1024"/>
                    <a:gd name="T8" fmla="*/ 0 w 1083"/>
                    <a:gd name="T9" fmla="*/ 0 h 1024"/>
                    <a:gd name="T10" fmla="*/ 0 w 1083"/>
                    <a:gd name="T11" fmla="*/ 0 h 1024"/>
                    <a:gd name="T12" fmla="*/ 0 w 1083"/>
                    <a:gd name="T13" fmla="*/ 0 h 1024"/>
                    <a:gd name="T14" fmla="*/ 0 w 1083"/>
                    <a:gd name="T15" fmla="*/ 0 h 1024"/>
                    <a:gd name="T16" fmla="*/ 0 w 1083"/>
                    <a:gd name="T17" fmla="*/ 0 h 1024"/>
                    <a:gd name="T18" fmla="*/ 0 w 1083"/>
                    <a:gd name="T19" fmla="*/ 0 h 1024"/>
                    <a:gd name="T20" fmla="*/ 0 w 1083"/>
                    <a:gd name="T21" fmla="*/ 0 h 1024"/>
                    <a:gd name="T22" fmla="*/ 0 w 1083"/>
                    <a:gd name="T23" fmla="*/ 0 h 1024"/>
                    <a:gd name="T24" fmla="*/ 0 w 1083"/>
                    <a:gd name="T25" fmla="*/ 0 h 1024"/>
                    <a:gd name="T26" fmla="*/ 0 w 1083"/>
                    <a:gd name="T27" fmla="*/ 0 h 1024"/>
                    <a:gd name="T28" fmla="*/ 0 w 1083"/>
                    <a:gd name="T29" fmla="*/ 0 h 1024"/>
                    <a:gd name="T30" fmla="*/ 0 w 1083"/>
                    <a:gd name="T31" fmla="*/ 0 h 1024"/>
                    <a:gd name="T32" fmla="*/ 0 w 1083"/>
                    <a:gd name="T33" fmla="*/ 0 h 1024"/>
                    <a:gd name="T34" fmla="*/ 0 w 1083"/>
                    <a:gd name="T35" fmla="*/ 0 h 1024"/>
                    <a:gd name="T36" fmla="*/ 0 w 1083"/>
                    <a:gd name="T37" fmla="*/ 0 h 1024"/>
                    <a:gd name="T38" fmla="*/ 0 w 1083"/>
                    <a:gd name="T39" fmla="*/ 0 h 1024"/>
                    <a:gd name="T40" fmla="*/ 0 w 1083"/>
                    <a:gd name="T41" fmla="*/ 0 h 1024"/>
                    <a:gd name="T42" fmla="*/ 0 w 1083"/>
                    <a:gd name="T43" fmla="*/ 0 h 1024"/>
                    <a:gd name="T44" fmla="*/ 0 w 1083"/>
                    <a:gd name="T45" fmla="*/ 0 h 1024"/>
                    <a:gd name="T46" fmla="*/ 0 w 1083"/>
                    <a:gd name="T47" fmla="*/ 0 h 1024"/>
                    <a:gd name="T48" fmla="*/ 0 w 1083"/>
                    <a:gd name="T49" fmla="*/ 0 h 1024"/>
                    <a:gd name="T50" fmla="*/ 0 w 1083"/>
                    <a:gd name="T51" fmla="*/ 0 h 1024"/>
                    <a:gd name="T52" fmla="*/ 0 w 1083"/>
                    <a:gd name="T53" fmla="*/ 0 h 1024"/>
                    <a:gd name="T54" fmla="*/ 0 w 1083"/>
                    <a:gd name="T55" fmla="*/ 0 h 1024"/>
                    <a:gd name="T56" fmla="*/ 0 w 1083"/>
                    <a:gd name="T57" fmla="*/ 0 h 1024"/>
                    <a:gd name="T58" fmla="*/ 0 w 1083"/>
                    <a:gd name="T59" fmla="*/ 0 h 1024"/>
                    <a:gd name="T60" fmla="*/ 0 w 1083"/>
                    <a:gd name="T61" fmla="*/ 0 h 1024"/>
                    <a:gd name="T62" fmla="*/ 0 w 1083"/>
                    <a:gd name="T63" fmla="*/ 0 h 1024"/>
                    <a:gd name="T64" fmla="*/ 0 w 1083"/>
                    <a:gd name="T65" fmla="*/ 0 h 1024"/>
                    <a:gd name="T66" fmla="*/ 0 w 1083"/>
                    <a:gd name="T67" fmla="*/ 0 h 1024"/>
                    <a:gd name="T68" fmla="*/ 0 w 1083"/>
                    <a:gd name="T69" fmla="*/ 0 h 1024"/>
                    <a:gd name="T70" fmla="*/ 0 w 1083"/>
                    <a:gd name="T71" fmla="*/ 0 h 1024"/>
                    <a:gd name="T72" fmla="*/ 0 w 1083"/>
                    <a:gd name="T73" fmla="*/ 0 h 1024"/>
                    <a:gd name="T74" fmla="*/ 0 w 1083"/>
                    <a:gd name="T75" fmla="*/ 0 h 1024"/>
                    <a:gd name="T76" fmla="*/ 0 w 1083"/>
                    <a:gd name="T77" fmla="*/ 0 h 1024"/>
                    <a:gd name="T78" fmla="*/ 0 w 1083"/>
                    <a:gd name="T79" fmla="*/ 0 h 1024"/>
                    <a:gd name="T80" fmla="*/ 0 w 1083"/>
                    <a:gd name="T81" fmla="*/ 0 h 1024"/>
                    <a:gd name="T82" fmla="*/ 0 w 1083"/>
                    <a:gd name="T83" fmla="*/ 0 h 1024"/>
                    <a:gd name="T84" fmla="*/ 0 w 1083"/>
                    <a:gd name="T85" fmla="*/ 0 h 1024"/>
                    <a:gd name="T86" fmla="*/ 0 w 1083"/>
                    <a:gd name="T87" fmla="*/ 0 h 1024"/>
                    <a:gd name="T88" fmla="*/ 0 w 1083"/>
                    <a:gd name="T89" fmla="*/ 0 h 1024"/>
                    <a:gd name="T90" fmla="*/ 0 w 1083"/>
                    <a:gd name="T91" fmla="*/ 0 h 1024"/>
                    <a:gd name="T92" fmla="*/ 0 w 1083"/>
                    <a:gd name="T93" fmla="*/ 0 h 1024"/>
                    <a:gd name="T94" fmla="*/ 0 w 1083"/>
                    <a:gd name="T95" fmla="*/ 0 h 1024"/>
                    <a:gd name="T96" fmla="*/ 0 w 1083"/>
                    <a:gd name="T97" fmla="*/ 0 h 1024"/>
                    <a:gd name="T98" fmla="*/ 0 w 1083"/>
                    <a:gd name="T99" fmla="*/ 0 h 1024"/>
                    <a:gd name="T100" fmla="*/ 0 w 1083"/>
                    <a:gd name="T101" fmla="*/ 0 h 1024"/>
                    <a:gd name="T102" fmla="*/ 0 w 1083"/>
                    <a:gd name="T103" fmla="*/ 0 h 1024"/>
                    <a:gd name="T104" fmla="*/ 0 w 1083"/>
                    <a:gd name="T105" fmla="*/ 0 h 1024"/>
                    <a:gd name="T106" fmla="*/ 0 w 1083"/>
                    <a:gd name="T107" fmla="*/ 0 h 1024"/>
                    <a:gd name="T108" fmla="*/ 0 w 1083"/>
                    <a:gd name="T109" fmla="*/ 0 h 1024"/>
                    <a:gd name="T110" fmla="*/ 0 w 1083"/>
                    <a:gd name="T111" fmla="*/ 0 h 1024"/>
                    <a:gd name="T112" fmla="*/ 0 w 1083"/>
                    <a:gd name="T113" fmla="*/ 0 h 1024"/>
                    <a:gd name="T114" fmla="*/ 0 w 1083"/>
                    <a:gd name="T115" fmla="*/ 0 h 1024"/>
                    <a:gd name="T116" fmla="*/ 0 w 1083"/>
                    <a:gd name="T117" fmla="*/ 0 h 1024"/>
                    <a:gd name="T118" fmla="*/ 0 w 1083"/>
                    <a:gd name="T119" fmla="*/ 0 h 1024"/>
                    <a:gd name="T120" fmla="*/ 0 w 1083"/>
                    <a:gd name="T121" fmla="*/ 0 h 1024"/>
                    <a:gd name="T122" fmla="*/ 0 w 1083"/>
                    <a:gd name="T123" fmla="*/ 0 h 1024"/>
                    <a:gd name="T124" fmla="*/ 0 w 1083"/>
                    <a:gd name="T125" fmla="*/ 0 h 102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083"/>
                    <a:gd name="T190" fmla="*/ 0 h 1024"/>
                    <a:gd name="T191" fmla="*/ 1083 w 1083"/>
                    <a:gd name="T192" fmla="*/ 1024 h 1024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083" h="1024">
                      <a:moveTo>
                        <a:pt x="40" y="198"/>
                      </a:moveTo>
                      <a:lnTo>
                        <a:pt x="45" y="212"/>
                      </a:lnTo>
                      <a:lnTo>
                        <a:pt x="53" y="228"/>
                      </a:lnTo>
                      <a:lnTo>
                        <a:pt x="64" y="245"/>
                      </a:lnTo>
                      <a:lnTo>
                        <a:pt x="73" y="263"/>
                      </a:lnTo>
                      <a:lnTo>
                        <a:pt x="81" y="280"/>
                      </a:lnTo>
                      <a:lnTo>
                        <a:pt x="88" y="295"/>
                      </a:lnTo>
                      <a:lnTo>
                        <a:pt x="89" y="308"/>
                      </a:lnTo>
                      <a:lnTo>
                        <a:pt x="83" y="316"/>
                      </a:lnTo>
                      <a:lnTo>
                        <a:pt x="67" y="335"/>
                      </a:lnTo>
                      <a:lnTo>
                        <a:pt x="53" y="354"/>
                      </a:lnTo>
                      <a:lnTo>
                        <a:pt x="43" y="374"/>
                      </a:lnTo>
                      <a:lnTo>
                        <a:pt x="37" y="395"/>
                      </a:lnTo>
                      <a:lnTo>
                        <a:pt x="32" y="416"/>
                      </a:lnTo>
                      <a:lnTo>
                        <a:pt x="32" y="438"/>
                      </a:lnTo>
                      <a:lnTo>
                        <a:pt x="33" y="461"/>
                      </a:lnTo>
                      <a:lnTo>
                        <a:pt x="37" y="483"/>
                      </a:lnTo>
                      <a:lnTo>
                        <a:pt x="32" y="496"/>
                      </a:lnTo>
                      <a:lnTo>
                        <a:pt x="25" y="526"/>
                      </a:lnTo>
                      <a:lnTo>
                        <a:pt x="18" y="555"/>
                      </a:lnTo>
                      <a:lnTo>
                        <a:pt x="18" y="569"/>
                      </a:lnTo>
                      <a:lnTo>
                        <a:pt x="22" y="589"/>
                      </a:lnTo>
                      <a:lnTo>
                        <a:pt x="27" y="611"/>
                      </a:lnTo>
                      <a:lnTo>
                        <a:pt x="35" y="634"/>
                      </a:lnTo>
                      <a:lnTo>
                        <a:pt x="46" y="656"/>
                      </a:lnTo>
                      <a:lnTo>
                        <a:pt x="59" y="676"/>
                      </a:lnTo>
                      <a:lnTo>
                        <a:pt x="76" y="692"/>
                      </a:lnTo>
                      <a:lnTo>
                        <a:pt x="96" y="701"/>
                      </a:lnTo>
                      <a:lnTo>
                        <a:pt x="119" y="703"/>
                      </a:lnTo>
                      <a:lnTo>
                        <a:pt x="127" y="702"/>
                      </a:lnTo>
                      <a:lnTo>
                        <a:pt x="132" y="703"/>
                      </a:lnTo>
                      <a:lnTo>
                        <a:pt x="137" y="704"/>
                      </a:lnTo>
                      <a:lnTo>
                        <a:pt x="140" y="707"/>
                      </a:lnTo>
                      <a:lnTo>
                        <a:pt x="144" y="711"/>
                      </a:lnTo>
                      <a:lnTo>
                        <a:pt x="150" y="716"/>
                      </a:lnTo>
                      <a:lnTo>
                        <a:pt x="160" y="721"/>
                      </a:lnTo>
                      <a:lnTo>
                        <a:pt x="173" y="727"/>
                      </a:lnTo>
                      <a:lnTo>
                        <a:pt x="170" y="762"/>
                      </a:lnTo>
                      <a:lnTo>
                        <a:pt x="166" y="788"/>
                      </a:lnTo>
                      <a:lnTo>
                        <a:pt x="168" y="813"/>
                      </a:lnTo>
                      <a:lnTo>
                        <a:pt x="180" y="847"/>
                      </a:lnTo>
                      <a:lnTo>
                        <a:pt x="188" y="863"/>
                      </a:lnTo>
                      <a:lnTo>
                        <a:pt x="201" y="890"/>
                      </a:lnTo>
                      <a:lnTo>
                        <a:pt x="220" y="924"/>
                      </a:lnTo>
                      <a:lnTo>
                        <a:pt x="241" y="959"/>
                      </a:lnTo>
                      <a:lnTo>
                        <a:pt x="263" y="989"/>
                      </a:lnTo>
                      <a:lnTo>
                        <a:pt x="284" y="1006"/>
                      </a:lnTo>
                      <a:lnTo>
                        <a:pt x="301" y="1007"/>
                      </a:lnTo>
                      <a:lnTo>
                        <a:pt x="316" y="984"/>
                      </a:lnTo>
                      <a:lnTo>
                        <a:pt x="318" y="961"/>
                      </a:lnTo>
                      <a:lnTo>
                        <a:pt x="324" y="930"/>
                      </a:lnTo>
                      <a:lnTo>
                        <a:pt x="335" y="894"/>
                      </a:lnTo>
                      <a:lnTo>
                        <a:pt x="349" y="857"/>
                      </a:lnTo>
                      <a:lnTo>
                        <a:pt x="365" y="823"/>
                      </a:lnTo>
                      <a:lnTo>
                        <a:pt x="383" y="798"/>
                      </a:lnTo>
                      <a:lnTo>
                        <a:pt x="400" y="785"/>
                      </a:lnTo>
                      <a:lnTo>
                        <a:pt x="419" y="787"/>
                      </a:lnTo>
                      <a:lnTo>
                        <a:pt x="430" y="796"/>
                      </a:lnTo>
                      <a:lnTo>
                        <a:pt x="435" y="806"/>
                      </a:lnTo>
                      <a:lnTo>
                        <a:pt x="438" y="817"/>
                      </a:lnTo>
                      <a:lnTo>
                        <a:pt x="438" y="828"/>
                      </a:lnTo>
                      <a:lnTo>
                        <a:pt x="438" y="840"/>
                      </a:lnTo>
                      <a:lnTo>
                        <a:pt x="441" y="851"/>
                      </a:lnTo>
                      <a:lnTo>
                        <a:pt x="446" y="861"/>
                      </a:lnTo>
                      <a:lnTo>
                        <a:pt x="457" y="870"/>
                      </a:lnTo>
                      <a:lnTo>
                        <a:pt x="465" y="876"/>
                      </a:lnTo>
                      <a:lnTo>
                        <a:pt x="477" y="883"/>
                      </a:lnTo>
                      <a:lnTo>
                        <a:pt x="489" y="891"/>
                      </a:lnTo>
                      <a:lnTo>
                        <a:pt x="504" y="898"/>
                      </a:lnTo>
                      <a:lnTo>
                        <a:pt x="518" y="903"/>
                      </a:lnTo>
                      <a:lnTo>
                        <a:pt x="532" y="907"/>
                      </a:lnTo>
                      <a:lnTo>
                        <a:pt x="543" y="908"/>
                      </a:lnTo>
                      <a:lnTo>
                        <a:pt x="553" y="906"/>
                      </a:lnTo>
                      <a:lnTo>
                        <a:pt x="561" y="897"/>
                      </a:lnTo>
                      <a:lnTo>
                        <a:pt x="564" y="889"/>
                      </a:lnTo>
                      <a:lnTo>
                        <a:pt x="565" y="882"/>
                      </a:lnTo>
                      <a:lnTo>
                        <a:pt x="563" y="876"/>
                      </a:lnTo>
                      <a:lnTo>
                        <a:pt x="562" y="870"/>
                      </a:lnTo>
                      <a:lnTo>
                        <a:pt x="562" y="863"/>
                      </a:lnTo>
                      <a:lnTo>
                        <a:pt x="565" y="855"/>
                      </a:lnTo>
                      <a:lnTo>
                        <a:pt x="574" y="846"/>
                      </a:lnTo>
                      <a:lnTo>
                        <a:pt x="578" y="841"/>
                      </a:lnTo>
                      <a:lnTo>
                        <a:pt x="582" y="834"/>
                      </a:lnTo>
                      <a:lnTo>
                        <a:pt x="587" y="828"/>
                      </a:lnTo>
                      <a:lnTo>
                        <a:pt x="592" y="823"/>
                      </a:lnTo>
                      <a:lnTo>
                        <a:pt x="596" y="818"/>
                      </a:lnTo>
                      <a:lnTo>
                        <a:pt x="602" y="816"/>
                      </a:lnTo>
                      <a:lnTo>
                        <a:pt x="605" y="816"/>
                      </a:lnTo>
                      <a:lnTo>
                        <a:pt x="608" y="819"/>
                      </a:lnTo>
                      <a:lnTo>
                        <a:pt x="618" y="836"/>
                      </a:lnTo>
                      <a:lnTo>
                        <a:pt x="626" y="854"/>
                      </a:lnTo>
                      <a:lnTo>
                        <a:pt x="631" y="871"/>
                      </a:lnTo>
                      <a:lnTo>
                        <a:pt x="636" y="886"/>
                      </a:lnTo>
                      <a:lnTo>
                        <a:pt x="641" y="896"/>
                      </a:lnTo>
                      <a:lnTo>
                        <a:pt x="650" y="901"/>
                      </a:lnTo>
                      <a:lnTo>
                        <a:pt x="660" y="898"/>
                      </a:lnTo>
                      <a:lnTo>
                        <a:pt x="677" y="887"/>
                      </a:lnTo>
                      <a:lnTo>
                        <a:pt x="686" y="881"/>
                      </a:lnTo>
                      <a:lnTo>
                        <a:pt x="696" y="873"/>
                      </a:lnTo>
                      <a:lnTo>
                        <a:pt x="707" y="866"/>
                      </a:lnTo>
                      <a:lnTo>
                        <a:pt x="717" y="858"/>
                      </a:lnTo>
                      <a:lnTo>
                        <a:pt x="729" y="851"/>
                      </a:lnTo>
                      <a:lnTo>
                        <a:pt x="739" y="844"/>
                      </a:lnTo>
                      <a:lnTo>
                        <a:pt x="750" y="837"/>
                      </a:lnTo>
                      <a:lnTo>
                        <a:pt x="758" y="833"/>
                      </a:lnTo>
                      <a:lnTo>
                        <a:pt x="771" y="823"/>
                      </a:lnTo>
                      <a:lnTo>
                        <a:pt x="783" y="814"/>
                      </a:lnTo>
                      <a:lnTo>
                        <a:pt x="794" y="806"/>
                      </a:lnTo>
                      <a:lnTo>
                        <a:pt x="804" y="801"/>
                      </a:lnTo>
                      <a:lnTo>
                        <a:pt x="813" y="799"/>
                      </a:lnTo>
                      <a:lnTo>
                        <a:pt x="823" y="802"/>
                      </a:lnTo>
                      <a:lnTo>
                        <a:pt x="832" y="809"/>
                      </a:lnTo>
                      <a:lnTo>
                        <a:pt x="843" y="821"/>
                      </a:lnTo>
                      <a:lnTo>
                        <a:pt x="847" y="823"/>
                      </a:lnTo>
                      <a:lnTo>
                        <a:pt x="854" y="823"/>
                      </a:lnTo>
                      <a:lnTo>
                        <a:pt x="862" y="822"/>
                      </a:lnTo>
                      <a:lnTo>
                        <a:pt x="872" y="821"/>
                      </a:lnTo>
                      <a:lnTo>
                        <a:pt x="880" y="819"/>
                      </a:lnTo>
                      <a:lnTo>
                        <a:pt x="888" y="817"/>
                      </a:lnTo>
                      <a:lnTo>
                        <a:pt x="894" y="816"/>
                      </a:lnTo>
                      <a:lnTo>
                        <a:pt x="896" y="815"/>
                      </a:lnTo>
                      <a:lnTo>
                        <a:pt x="937" y="849"/>
                      </a:lnTo>
                      <a:lnTo>
                        <a:pt x="967" y="844"/>
                      </a:lnTo>
                      <a:lnTo>
                        <a:pt x="983" y="809"/>
                      </a:lnTo>
                      <a:lnTo>
                        <a:pt x="994" y="758"/>
                      </a:lnTo>
                      <a:lnTo>
                        <a:pt x="999" y="700"/>
                      </a:lnTo>
                      <a:lnTo>
                        <a:pt x="1003" y="647"/>
                      </a:lnTo>
                      <a:lnTo>
                        <a:pt x="1008" y="611"/>
                      </a:lnTo>
                      <a:lnTo>
                        <a:pt x="1019" y="602"/>
                      </a:lnTo>
                      <a:lnTo>
                        <a:pt x="1042" y="607"/>
                      </a:lnTo>
                      <a:lnTo>
                        <a:pt x="1053" y="594"/>
                      </a:lnTo>
                      <a:lnTo>
                        <a:pt x="1055" y="567"/>
                      </a:lnTo>
                      <a:lnTo>
                        <a:pt x="1050" y="532"/>
                      </a:lnTo>
                      <a:lnTo>
                        <a:pt x="1039" y="494"/>
                      </a:lnTo>
                      <a:lnTo>
                        <a:pt x="1024" y="459"/>
                      </a:lnTo>
                      <a:lnTo>
                        <a:pt x="1006" y="431"/>
                      </a:lnTo>
                      <a:lnTo>
                        <a:pt x="990" y="416"/>
                      </a:lnTo>
                      <a:lnTo>
                        <a:pt x="989" y="380"/>
                      </a:lnTo>
                      <a:lnTo>
                        <a:pt x="989" y="349"/>
                      </a:lnTo>
                      <a:lnTo>
                        <a:pt x="989" y="321"/>
                      </a:lnTo>
                      <a:lnTo>
                        <a:pt x="985" y="298"/>
                      </a:lnTo>
                      <a:lnTo>
                        <a:pt x="977" y="277"/>
                      </a:lnTo>
                      <a:lnTo>
                        <a:pt x="961" y="259"/>
                      </a:lnTo>
                      <a:lnTo>
                        <a:pt x="936" y="243"/>
                      </a:lnTo>
                      <a:lnTo>
                        <a:pt x="899" y="228"/>
                      </a:lnTo>
                      <a:lnTo>
                        <a:pt x="877" y="200"/>
                      </a:lnTo>
                      <a:lnTo>
                        <a:pt x="852" y="173"/>
                      </a:lnTo>
                      <a:lnTo>
                        <a:pt x="826" y="149"/>
                      </a:lnTo>
                      <a:lnTo>
                        <a:pt x="797" y="127"/>
                      </a:lnTo>
                      <a:lnTo>
                        <a:pt x="766" y="108"/>
                      </a:lnTo>
                      <a:lnTo>
                        <a:pt x="734" y="91"/>
                      </a:lnTo>
                      <a:lnTo>
                        <a:pt x="701" y="76"/>
                      </a:lnTo>
                      <a:lnTo>
                        <a:pt x="666" y="62"/>
                      </a:lnTo>
                      <a:lnTo>
                        <a:pt x="631" y="50"/>
                      </a:lnTo>
                      <a:lnTo>
                        <a:pt x="594" y="41"/>
                      </a:lnTo>
                      <a:lnTo>
                        <a:pt x="558" y="33"/>
                      </a:lnTo>
                      <a:lnTo>
                        <a:pt x="521" y="27"/>
                      </a:lnTo>
                      <a:lnTo>
                        <a:pt x="484" y="23"/>
                      </a:lnTo>
                      <a:lnTo>
                        <a:pt x="447" y="20"/>
                      </a:lnTo>
                      <a:lnTo>
                        <a:pt x="411" y="18"/>
                      </a:lnTo>
                      <a:lnTo>
                        <a:pt x="374" y="18"/>
                      </a:lnTo>
                      <a:lnTo>
                        <a:pt x="361" y="20"/>
                      </a:lnTo>
                      <a:lnTo>
                        <a:pt x="343" y="23"/>
                      </a:lnTo>
                      <a:lnTo>
                        <a:pt x="324" y="28"/>
                      </a:lnTo>
                      <a:lnTo>
                        <a:pt x="305" y="35"/>
                      </a:lnTo>
                      <a:lnTo>
                        <a:pt x="285" y="42"/>
                      </a:lnTo>
                      <a:lnTo>
                        <a:pt x="267" y="50"/>
                      </a:lnTo>
                      <a:lnTo>
                        <a:pt x="250" y="60"/>
                      </a:lnTo>
                      <a:lnTo>
                        <a:pt x="237" y="71"/>
                      </a:lnTo>
                      <a:lnTo>
                        <a:pt x="240" y="73"/>
                      </a:lnTo>
                      <a:lnTo>
                        <a:pt x="233" y="78"/>
                      </a:lnTo>
                      <a:lnTo>
                        <a:pt x="218" y="84"/>
                      </a:lnTo>
                      <a:lnTo>
                        <a:pt x="199" y="91"/>
                      </a:lnTo>
                      <a:lnTo>
                        <a:pt x="180" y="98"/>
                      </a:lnTo>
                      <a:lnTo>
                        <a:pt x="166" y="105"/>
                      </a:lnTo>
                      <a:lnTo>
                        <a:pt x="159" y="109"/>
                      </a:lnTo>
                      <a:lnTo>
                        <a:pt x="162" y="112"/>
                      </a:lnTo>
                      <a:lnTo>
                        <a:pt x="69" y="125"/>
                      </a:lnTo>
                      <a:lnTo>
                        <a:pt x="168" y="88"/>
                      </a:lnTo>
                      <a:lnTo>
                        <a:pt x="164" y="86"/>
                      </a:lnTo>
                      <a:lnTo>
                        <a:pt x="170" y="82"/>
                      </a:lnTo>
                      <a:lnTo>
                        <a:pt x="184" y="78"/>
                      </a:lnTo>
                      <a:lnTo>
                        <a:pt x="199" y="73"/>
                      </a:lnTo>
                      <a:lnTo>
                        <a:pt x="216" y="67"/>
                      </a:lnTo>
                      <a:lnTo>
                        <a:pt x="228" y="63"/>
                      </a:lnTo>
                      <a:lnTo>
                        <a:pt x="235" y="59"/>
                      </a:lnTo>
                      <a:lnTo>
                        <a:pt x="232" y="57"/>
                      </a:lnTo>
                      <a:lnTo>
                        <a:pt x="243" y="47"/>
                      </a:lnTo>
                      <a:lnTo>
                        <a:pt x="255" y="37"/>
                      </a:lnTo>
                      <a:lnTo>
                        <a:pt x="269" y="27"/>
                      </a:lnTo>
                      <a:lnTo>
                        <a:pt x="283" y="19"/>
                      </a:lnTo>
                      <a:lnTo>
                        <a:pt x="296" y="12"/>
                      </a:lnTo>
                      <a:lnTo>
                        <a:pt x="311" y="6"/>
                      </a:lnTo>
                      <a:lnTo>
                        <a:pt x="324" y="2"/>
                      </a:lnTo>
                      <a:lnTo>
                        <a:pt x="337" y="0"/>
                      </a:lnTo>
                      <a:lnTo>
                        <a:pt x="373" y="0"/>
                      </a:lnTo>
                      <a:lnTo>
                        <a:pt x="413" y="2"/>
                      </a:lnTo>
                      <a:lnTo>
                        <a:pt x="454" y="5"/>
                      </a:lnTo>
                      <a:lnTo>
                        <a:pt x="495" y="10"/>
                      </a:lnTo>
                      <a:lnTo>
                        <a:pt x="538" y="16"/>
                      </a:lnTo>
                      <a:lnTo>
                        <a:pt x="581" y="25"/>
                      </a:lnTo>
                      <a:lnTo>
                        <a:pt x="624" y="35"/>
                      </a:lnTo>
                      <a:lnTo>
                        <a:pt x="666" y="46"/>
                      </a:lnTo>
                      <a:lnTo>
                        <a:pt x="707" y="60"/>
                      </a:lnTo>
                      <a:lnTo>
                        <a:pt x="748" y="77"/>
                      </a:lnTo>
                      <a:lnTo>
                        <a:pt x="785" y="94"/>
                      </a:lnTo>
                      <a:lnTo>
                        <a:pt x="822" y="114"/>
                      </a:lnTo>
                      <a:lnTo>
                        <a:pt x="855" y="136"/>
                      </a:lnTo>
                      <a:lnTo>
                        <a:pt x="885" y="160"/>
                      </a:lnTo>
                      <a:lnTo>
                        <a:pt x="912" y="186"/>
                      </a:lnTo>
                      <a:lnTo>
                        <a:pt x="935" y="215"/>
                      </a:lnTo>
                      <a:lnTo>
                        <a:pt x="965" y="239"/>
                      </a:lnTo>
                      <a:lnTo>
                        <a:pt x="984" y="254"/>
                      </a:lnTo>
                      <a:lnTo>
                        <a:pt x="998" y="264"/>
                      </a:lnTo>
                      <a:lnTo>
                        <a:pt x="1005" y="273"/>
                      </a:lnTo>
                      <a:lnTo>
                        <a:pt x="1008" y="285"/>
                      </a:lnTo>
                      <a:lnTo>
                        <a:pt x="1010" y="306"/>
                      </a:lnTo>
                      <a:lnTo>
                        <a:pt x="1012" y="340"/>
                      </a:lnTo>
                      <a:lnTo>
                        <a:pt x="1015" y="389"/>
                      </a:lnTo>
                      <a:lnTo>
                        <a:pt x="1049" y="439"/>
                      </a:lnTo>
                      <a:lnTo>
                        <a:pt x="1071" y="486"/>
                      </a:lnTo>
                      <a:lnTo>
                        <a:pt x="1081" y="528"/>
                      </a:lnTo>
                      <a:lnTo>
                        <a:pt x="1083" y="565"/>
                      </a:lnTo>
                      <a:lnTo>
                        <a:pt x="1078" y="597"/>
                      </a:lnTo>
                      <a:lnTo>
                        <a:pt x="1067" y="620"/>
                      </a:lnTo>
                      <a:lnTo>
                        <a:pt x="1051" y="633"/>
                      </a:lnTo>
                      <a:lnTo>
                        <a:pt x="1034" y="637"/>
                      </a:lnTo>
                      <a:lnTo>
                        <a:pt x="1024" y="644"/>
                      </a:lnTo>
                      <a:lnTo>
                        <a:pt x="1017" y="666"/>
                      </a:lnTo>
                      <a:lnTo>
                        <a:pt x="1012" y="699"/>
                      </a:lnTo>
                      <a:lnTo>
                        <a:pt x="1006" y="738"/>
                      </a:lnTo>
                      <a:lnTo>
                        <a:pt x="1000" y="778"/>
                      </a:lnTo>
                      <a:lnTo>
                        <a:pt x="991" y="815"/>
                      </a:lnTo>
                      <a:lnTo>
                        <a:pt x="978" y="846"/>
                      </a:lnTo>
                      <a:lnTo>
                        <a:pt x="959" y="865"/>
                      </a:lnTo>
                      <a:lnTo>
                        <a:pt x="953" y="864"/>
                      </a:lnTo>
                      <a:lnTo>
                        <a:pt x="939" y="860"/>
                      </a:lnTo>
                      <a:lnTo>
                        <a:pt x="917" y="855"/>
                      </a:lnTo>
                      <a:lnTo>
                        <a:pt x="892" y="849"/>
                      </a:lnTo>
                      <a:lnTo>
                        <a:pt x="867" y="843"/>
                      </a:lnTo>
                      <a:lnTo>
                        <a:pt x="844" y="836"/>
                      </a:lnTo>
                      <a:lnTo>
                        <a:pt x="827" y="831"/>
                      </a:lnTo>
                      <a:lnTo>
                        <a:pt x="820" y="827"/>
                      </a:lnTo>
                      <a:lnTo>
                        <a:pt x="811" y="815"/>
                      </a:lnTo>
                      <a:lnTo>
                        <a:pt x="804" y="809"/>
                      </a:lnTo>
                      <a:lnTo>
                        <a:pt x="799" y="809"/>
                      </a:lnTo>
                      <a:lnTo>
                        <a:pt x="794" y="813"/>
                      </a:lnTo>
                      <a:lnTo>
                        <a:pt x="788" y="820"/>
                      </a:lnTo>
                      <a:lnTo>
                        <a:pt x="781" y="829"/>
                      </a:lnTo>
                      <a:lnTo>
                        <a:pt x="772" y="840"/>
                      </a:lnTo>
                      <a:lnTo>
                        <a:pt x="760" y="851"/>
                      </a:lnTo>
                      <a:lnTo>
                        <a:pt x="752" y="855"/>
                      </a:lnTo>
                      <a:lnTo>
                        <a:pt x="741" y="861"/>
                      </a:lnTo>
                      <a:lnTo>
                        <a:pt x="731" y="867"/>
                      </a:lnTo>
                      <a:lnTo>
                        <a:pt x="720" y="874"/>
                      </a:lnTo>
                      <a:lnTo>
                        <a:pt x="709" y="882"/>
                      </a:lnTo>
                      <a:lnTo>
                        <a:pt x="698" y="889"/>
                      </a:lnTo>
                      <a:lnTo>
                        <a:pt x="688" y="896"/>
                      </a:lnTo>
                      <a:lnTo>
                        <a:pt x="679" y="903"/>
                      </a:lnTo>
                      <a:lnTo>
                        <a:pt x="662" y="915"/>
                      </a:lnTo>
                      <a:lnTo>
                        <a:pt x="650" y="918"/>
                      </a:lnTo>
                      <a:lnTo>
                        <a:pt x="641" y="915"/>
                      </a:lnTo>
                      <a:lnTo>
                        <a:pt x="635" y="907"/>
                      </a:lnTo>
                      <a:lnTo>
                        <a:pt x="630" y="895"/>
                      </a:lnTo>
                      <a:lnTo>
                        <a:pt x="624" y="880"/>
                      </a:lnTo>
                      <a:lnTo>
                        <a:pt x="616" y="863"/>
                      </a:lnTo>
                      <a:lnTo>
                        <a:pt x="606" y="847"/>
                      </a:lnTo>
                      <a:lnTo>
                        <a:pt x="604" y="846"/>
                      </a:lnTo>
                      <a:lnTo>
                        <a:pt x="600" y="851"/>
                      </a:lnTo>
                      <a:lnTo>
                        <a:pt x="595" y="861"/>
                      </a:lnTo>
                      <a:lnTo>
                        <a:pt x="591" y="874"/>
                      </a:lnTo>
                      <a:lnTo>
                        <a:pt x="586" y="888"/>
                      </a:lnTo>
                      <a:lnTo>
                        <a:pt x="582" y="901"/>
                      </a:lnTo>
                      <a:lnTo>
                        <a:pt x="577" y="912"/>
                      </a:lnTo>
                      <a:lnTo>
                        <a:pt x="574" y="919"/>
                      </a:lnTo>
                      <a:lnTo>
                        <a:pt x="561" y="925"/>
                      </a:lnTo>
                      <a:lnTo>
                        <a:pt x="547" y="923"/>
                      </a:lnTo>
                      <a:lnTo>
                        <a:pt x="534" y="917"/>
                      </a:lnTo>
                      <a:lnTo>
                        <a:pt x="519" y="909"/>
                      </a:lnTo>
                      <a:lnTo>
                        <a:pt x="504" y="901"/>
                      </a:lnTo>
                      <a:lnTo>
                        <a:pt x="490" y="895"/>
                      </a:lnTo>
                      <a:lnTo>
                        <a:pt x="477" y="894"/>
                      </a:lnTo>
                      <a:lnTo>
                        <a:pt x="464" y="900"/>
                      </a:lnTo>
                      <a:lnTo>
                        <a:pt x="456" y="899"/>
                      </a:lnTo>
                      <a:lnTo>
                        <a:pt x="448" y="891"/>
                      </a:lnTo>
                      <a:lnTo>
                        <a:pt x="440" y="878"/>
                      </a:lnTo>
                      <a:lnTo>
                        <a:pt x="433" y="862"/>
                      </a:lnTo>
                      <a:lnTo>
                        <a:pt x="425" y="844"/>
                      </a:lnTo>
                      <a:lnTo>
                        <a:pt x="417" y="827"/>
                      </a:lnTo>
                      <a:lnTo>
                        <a:pt x="411" y="813"/>
                      </a:lnTo>
                      <a:lnTo>
                        <a:pt x="404" y="804"/>
                      </a:lnTo>
                      <a:lnTo>
                        <a:pt x="391" y="806"/>
                      </a:lnTo>
                      <a:lnTo>
                        <a:pt x="382" y="825"/>
                      </a:lnTo>
                      <a:lnTo>
                        <a:pt x="373" y="858"/>
                      </a:lnTo>
                      <a:lnTo>
                        <a:pt x="365" y="897"/>
                      </a:lnTo>
                      <a:lnTo>
                        <a:pt x="358" y="938"/>
                      </a:lnTo>
                      <a:lnTo>
                        <a:pt x="348" y="976"/>
                      </a:lnTo>
                      <a:lnTo>
                        <a:pt x="338" y="1005"/>
                      </a:lnTo>
                      <a:lnTo>
                        <a:pt x="324" y="1020"/>
                      </a:lnTo>
                      <a:lnTo>
                        <a:pt x="307" y="1024"/>
                      </a:lnTo>
                      <a:lnTo>
                        <a:pt x="289" y="1023"/>
                      </a:lnTo>
                      <a:lnTo>
                        <a:pt x="273" y="1015"/>
                      </a:lnTo>
                      <a:lnTo>
                        <a:pt x="257" y="1003"/>
                      </a:lnTo>
                      <a:lnTo>
                        <a:pt x="242" y="988"/>
                      </a:lnTo>
                      <a:lnTo>
                        <a:pt x="228" y="970"/>
                      </a:lnTo>
                      <a:lnTo>
                        <a:pt x="216" y="949"/>
                      </a:lnTo>
                      <a:lnTo>
                        <a:pt x="203" y="928"/>
                      </a:lnTo>
                      <a:lnTo>
                        <a:pt x="193" y="908"/>
                      </a:lnTo>
                      <a:lnTo>
                        <a:pt x="184" y="888"/>
                      </a:lnTo>
                      <a:lnTo>
                        <a:pt x="175" y="870"/>
                      </a:lnTo>
                      <a:lnTo>
                        <a:pt x="169" y="855"/>
                      </a:lnTo>
                      <a:lnTo>
                        <a:pt x="164" y="843"/>
                      </a:lnTo>
                      <a:lnTo>
                        <a:pt x="160" y="835"/>
                      </a:lnTo>
                      <a:lnTo>
                        <a:pt x="157" y="834"/>
                      </a:lnTo>
                      <a:lnTo>
                        <a:pt x="156" y="840"/>
                      </a:lnTo>
                      <a:lnTo>
                        <a:pt x="148" y="833"/>
                      </a:lnTo>
                      <a:lnTo>
                        <a:pt x="146" y="824"/>
                      </a:lnTo>
                      <a:lnTo>
                        <a:pt x="147" y="812"/>
                      </a:lnTo>
                      <a:lnTo>
                        <a:pt x="151" y="799"/>
                      </a:lnTo>
                      <a:lnTo>
                        <a:pt x="156" y="785"/>
                      </a:lnTo>
                      <a:lnTo>
                        <a:pt x="161" y="772"/>
                      </a:lnTo>
                      <a:lnTo>
                        <a:pt x="163" y="760"/>
                      </a:lnTo>
                      <a:lnTo>
                        <a:pt x="162" y="751"/>
                      </a:lnTo>
                      <a:lnTo>
                        <a:pt x="150" y="736"/>
                      </a:lnTo>
                      <a:lnTo>
                        <a:pt x="137" y="728"/>
                      </a:lnTo>
                      <a:lnTo>
                        <a:pt x="122" y="726"/>
                      </a:lnTo>
                      <a:lnTo>
                        <a:pt x="108" y="725"/>
                      </a:lnTo>
                      <a:lnTo>
                        <a:pt x="96" y="725"/>
                      </a:lnTo>
                      <a:lnTo>
                        <a:pt x="86" y="722"/>
                      </a:lnTo>
                      <a:lnTo>
                        <a:pt x="78" y="714"/>
                      </a:lnTo>
                      <a:lnTo>
                        <a:pt x="76" y="696"/>
                      </a:lnTo>
                      <a:lnTo>
                        <a:pt x="60" y="688"/>
                      </a:lnTo>
                      <a:lnTo>
                        <a:pt x="48" y="676"/>
                      </a:lnTo>
                      <a:lnTo>
                        <a:pt x="37" y="662"/>
                      </a:lnTo>
                      <a:lnTo>
                        <a:pt x="27" y="647"/>
                      </a:lnTo>
                      <a:lnTo>
                        <a:pt x="20" y="631"/>
                      </a:lnTo>
                      <a:lnTo>
                        <a:pt x="13" y="616"/>
                      </a:lnTo>
                      <a:lnTo>
                        <a:pt x="7" y="601"/>
                      </a:lnTo>
                      <a:lnTo>
                        <a:pt x="2" y="589"/>
                      </a:lnTo>
                      <a:lnTo>
                        <a:pt x="0" y="570"/>
                      </a:lnTo>
                      <a:lnTo>
                        <a:pt x="4" y="549"/>
                      </a:lnTo>
                      <a:lnTo>
                        <a:pt x="9" y="523"/>
                      </a:lnTo>
                      <a:lnTo>
                        <a:pt x="9" y="492"/>
                      </a:lnTo>
                      <a:lnTo>
                        <a:pt x="8" y="482"/>
                      </a:lnTo>
                      <a:lnTo>
                        <a:pt x="11" y="461"/>
                      </a:lnTo>
                      <a:lnTo>
                        <a:pt x="16" y="439"/>
                      </a:lnTo>
                      <a:lnTo>
                        <a:pt x="18" y="429"/>
                      </a:lnTo>
                      <a:lnTo>
                        <a:pt x="14" y="409"/>
                      </a:lnTo>
                      <a:lnTo>
                        <a:pt x="13" y="393"/>
                      </a:lnTo>
                      <a:lnTo>
                        <a:pt x="14" y="379"/>
                      </a:lnTo>
                      <a:lnTo>
                        <a:pt x="17" y="367"/>
                      </a:lnTo>
                      <a:lnTo>
                        <a:pt x="24" y="356"/>
                      </a:lnTo>
                      <a:lnTo>
                        <a:pt x="33" y="344"/>
                      </a:lnTo>
                      <a:lnTo>
                        <a:pt x="47" y="330"/>
                      </a:lnTo>
                      <a:lnTo>
                        <a:pt x="65" y="314"/>
                      </a:lnTo>
                      <a:lnTo>
                        <a:pt x="69" y="307"/>
                      </a:lnTo>
                      <a:lnTo>
                        <a:pt x="68" y="299"/>
                      </a:lnTo>
                      <a:lnTo>
                        <a:pt x="62" y="290"/>
                      </a:lnTo>
                      <a:lnTo>
                        <a:pt x="52" y="279"/>
                      </a:lnTo>
                      <a:lnTo>
                        <a:pt x="41" y="268"/>
                      </a:lnTo>
                      <a:lnTo>
                        <a:pt x="30" y="257"/>
                      </a:lnTo>
                      <a:lnTo>
                        <a:pt x="21" y="245"/>
                      </a:lnTo>
                      <a:lnTo>
                        <a:pt x="16" y="233"/>
                      </a:lnTo>
                      <a:lnTo>
                        <a:pt x="13" y="218"/>
                      </a:lnTo>
                      <a:lnTo>
                        <a:pt x="16" y="204"/>
                      </a:lnTo>
                      <a:lnTo>
                        <a:pt x="22" y="190"/>
                      </a:lnTo>
                      <a:lnTo>
                        <a:pt x="30" y="177"/>
                      </a:lnTo>
                      <a:lnTo>
                        <a:pt x="41" y="164"/>
                      </a:lnTo>
                      <a:lnTo>
                        <a:pt x="51" y="151"/>
                      </a:lnTo>
                      <a:lnTo>
                        <a:pt x="60" y="138"/>
                      </a:lnTo>
                      <a:lnTo>
                        <a:pt x="69" y="125"/>
                      </a:lnTo>
                      <a:lnTo>
                        <a:pt x="67" y="126"/>
                      </a:lnTo>
                      <a:lnTo>
                        <a:pt x="63" y="131"/>
                      </a:lnTo>
                      <a:lnTo>
                        <a:pt x="55" y="137"/>
                      </a:lnTo>
                      <a:lnTo>
                        <a:pt x="49" y="146"/>
                      </a:lnTo>
                      <a:lnTo>
                        <a:pt x="43" y="157"/>
                      </a:lnTo>
                      <a:lnTo>
                        <a:pt x="38" y="169"/>
                      </a:lnTo>
                      <a:lnTo>
                        <a:pt x="37" y="182"/>
                      </a:lnTo>
                      <a:lnTo>
                        <a:pt x="40" y="1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71" name="Freeform 419"/>
                <p:cNvSpPr>
                  <a:spLocks/>
                </p:cNvSpPr>
                <p:nvPr/>
              </p:nvSpPr>
              <p:spPr bwMode="auto">
                <a:xfrm>
                  <a:off x="3565" y="1240"/>
                  <a:ext cx="293" cy="484"/>
                </a:xfrm>
                <a:custGeom>
                  <a:avLst/>
                  <a:gdLst>
                    <a:gd name="T0" fmla="*/ 0 w 880"/>
                    <a:gd name="T1" fmla="*/ 0 h 1451"/>
                    <a:gd name="T2" fmla="*/ 0 w 880"/>
                    <a:gd name="T3" fmla="*/ 0 h 1451"/>
                    <a:gd name="T4" fmla="*/ 0 w 880"/>
                    <a:gd name="T5" fmla="*/ 0 h 1451"/>
                    <a:gd name="T6" fmla="*/ 0 w 880"/>
                    <a:gd name="T7" fmla="*/ 0 h 1451"/>
                    <a:gd name="T8" fmla="*/ 0 w 880"/>
                    <a:gd name="T9" fmla="*/ 0 h 1451"/>
                    <a:gd name="T10" fmla="*/ 0 w 880"/>
                    <a:gd name="T11" fmla="*/ 0 h 1451"/>
                    <a:gd name="T12" fmla="*/ 0 w 880"/>
                    <a:gd name="T13" fmla="*/ 0 h 14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80"/>
                    <a:gd name="T22" fmla="*/ 0 h 1451"/>
                    <a:gd name="T23" fmla="*/ 880 w 880"/>
                    <a:gd name="T24" fmla="*/ 1451 h 145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80" h="1451">
                      <a:moveTo>
                        <a:pt x="0" y="0"/>
                      </a:moveTo>
                      <a:lnTo>
                        <a:pt x="297" y="1451"/>
                      </a:lnTo>
                      <a:lnTo>
                        <a:pt x="880" y="171"/>
                      </a:lnTo>
                      <a:lnTo>
                        <a:pt x="863" y="161"/>
                      </a:lnTo>
                      <a:lnTo>
                        <a:pt x="302" y="1371"/>
                      </a:lnTo>
                      <a:lnTo>
                        <a:pt x="3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72" name="Freeform 420"/>
                <p:cNvSpPr>
                  <a:spLocks/>
                </p:cNvSpPr>
                <p:nvPr/>
              </p:nvSpPr>
              <p:spPr bwMode="auto">
                <a:xfrm>
                  <a:off x="3609" y="1317"/>
                  <a:ext cx="54" cy="305"/>
                </a:xfrm>
                <a:custGeom>
                  <a:avLst/>
                  <a:gdLst>
                    <a:gd name="T0" fmla="*/ 0 w 162"/>
                    <a:gd name="T1" fmla="*/ 0 h 915"/>
                    <a:gd name="T2" fmla="*/ 0 w 162"/>
                    <a:gd name="T3" fmla="*/ 0 h 915"/>
                    <a:gd name="T4" fmla="*/ 0 w 162"/>
                    <a:gd name="T5" fmla="*/ 0 h 915"/>
                    <a:gd name="T6" fmla="*/ 0 w 162"/>
                    <a:gd name="T7" fmla="*/ 0 h 9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915"/>
                    <a:gd name="T14" fmla="*/ 162 w 162"/>
                    <a:gd name="T15" fmla="*/ 915 h 9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915">
                      <a:moveTo>
                        <a:pt x="0" y="0"/>
                      </a:moveTo>
                      <a:lnTo>
                        <a:pt x="162" y="915"/>
                      </a:lnTo>
                      <a:lnTo>
                        <a:pt x="18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73" name="Freeform 421"/>
                <p:cNvSpPr>
                  <a:spLocks/>
                </p:cNvSpPr>
                <p:nvPr/>
              </p:nvSpPr>
              <p:spPr bwMode="auto">
                <a:xfrm>
                  <a:off x="3653" y="1346"/>
                  <a:ext cx="18" cy="201"/>
                </a:xfrm>
                <a:custGeom>
                  <a:avLst/>
                  <a:gdLst>
                    <a:gd name="T0" fmla="*/ 0 w 53"/>
                    <a:gd name="T1" fmla="*/ 0 h 605"/>
                    <a:gd name="T2" fmla="*/ 0 w 53"/>
                    <a:gd name="T3" fmla="*/ 0 h 605"/>
                    <a:gd name="T4" fmla="*/ 0 w 53"/>
                    <a:gd name="T5" fmla="*/ 0 h 605"/>
                    <a:gd name="T6" fmla="*/ 0 w 53"/>
                    <a:gd name="T7" fmla="*/ 0 h 60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605"/>
                    <a:gd name="T14" fmla="*/ 53 w 53"/>
                    <a:gd name="T15" fmla="*/ 605 h 60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605">
                      <a:moveTo>
                        <a:pt x="0" y="12"/>
                      </a:moveTo>
                      <a:lnTo>
                        <a:pt x="53" y="605"/>
                      </a:lnTo>
                      <a:lnTo>
                        <a:pt x="15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74" name="Freeform 422"/>
                <p:cNvSpPr>
                  <a:spLocks/>
                </p:cNvSpPr>
                <p:nvPr/>
              </p:nvSpPr>
              <p:spPr bwMode="auto">
                <a:xfrm>
                  <a:off x="3593" y="1349"/>
                  <a:ext cx="197" cy="32"/>
                </a:xfrm>
                <a:custGeom>
                  <a:avLst/>
                  <a:gdLst>
                    <a:gd name="T0" fmla="*/ 0 w 590"/>
                    <a:gd name="T1" fmla="*/ 0 h 94"/>
                    <a:gd name="T2" fmla="*/ 0 w 590"/>
                    <a:gd name="T3" fmla="*/ 0 h 94"/>
                    <a:gd name="T4" fmla="*/ 0 w 590"/>
                    <a:gd name="T5" fmla="*/ 0 h 94"/>
                    <a:gd name="T6" fmla="*/ 0 w 590"/>
                    <a:gd name="T7" fmla="*/ 0 h 94"/>
                    <a:gd name="T8" fmla="*/ 0 w 590"/>
                    <a:gd name="T9" fmla="*/ 0 h 94"/>
                    <a:gd name="T10" fmla="*/ 0 w 590"/>
                    <a:gd name="T11" fmla="*/ 0 h 94"/>
                    <a:gd name="T12" fmla="*/ 0 w 590"/>
                    <a:gd name="T13" fmla="*/ 0 h 94"/>
                    <a:gd name="T14" fmla="*/ 0 w 590"/>
                    <a:gd name="T15" fmla="*/ 0 h 94"/>
                    <a:gd name="T16" fmla="*/ 0 w 590"/>
                    <a:gd name="T17" fmla="*/ 0 h 94"/>
                    <a:gd name="T18" fmla="*/ 0 w 590"/>
                    <a:gd name="T19" fmla="*/ 0 h 94"/>
                    <a:gd name="T20" fmla="*/ 0 w 590"/>
                    <a:gd name="T21" fmla="*/ 0 h 94"/>
                    <a:gd name="T22" fmla="*/ 0 w 590"/>
                    <a:gd name="T23" fmla="*/ 0 h 94"/>
                    <a:gd name="T24" fmla="*/ 0 w 590"/>
                    <a:gd name="T25" fmla="*/ 0 h 94"/>
                    <a:gd name="T26" fmla="*/ 0 w 590"/>
                    <a:gd name="T27" fmla="*/ 0 h 94"/>
                    <a:gd name="T28" fmla="*/ 0 w 590"/>
                    <a:gd name="T29" fmla="*/ 0 h 94"/>
                    <a:gd name="T30" fmla="*/ 0 w 590"/>
                    <a:gd name="T31" fmla="*/ 0 h 94"/>
                    <a:gd name="T32" fmla="*/ 0 w 590"/>
                    <a:gd name="T33" fmla="*/ 0 h 94"/>
                    <a:gd name="T34" fmla="*/ 0 w 590"/>
                    <a:gd name="T35" fmla="*/ 0 h 94"/>
                    <a:gd name="T36" fmla="*/ 0 w 590"/>
                    <a:gd name="T37" fmla="*/ 0 h 94"/>
                    <a:gd name="T38" fmla="*/ 0 w 590"/>
                    <a:gd name="T39" fmla="*/ 0 h 94"/>
                    <a:gd name="T40" fmla="*/ 0 w 590"/>
                    <a:gd name="T41" fmla="*/ 0 h 94"/>
                    <a:gd name="T42" fmla="*/ 0 w 590"/>
                    <a:gd name="T43" fmla="*/ 0 h 94"/>
                    <a:gd name="T44" fmla="*/ 0 w 590"/>
                    <a:gd name="T45" fmla="*/ 0 h 94"/>
                    <a:gd name="T46" fmla="*/ 0 w 590"/>
                    <a:gd name="T47" fmla="*/ 0 h 94"/>
                    <a:gd name="T48" fmla="*/ 0 w 590"/>
                    <a:gd name="T49" fmla="*/ 0 h 94"/>
                    <a:gd name="T50" fmla="*/ 0 w 590"/>
                    <a:gd name="T51" fmla="*/ 0 h 94"/>
                    <a:gd name="T52" fmla="*/ 0 w 590"/>
                    <a:gd name="T53" fmla="*/ 0 h 94"/>
                    <a:gd name="T54" fmla="*/ 0 w 590"/>
                    <a:gd name="T55" fmla="*/ 0 h 94"/>
                    <a:gd name="T56" fmla="*/ 0 w 590"/>
                    <a:gd name="T57" fmla="*/ 0 h 94"/>
                    <a:gd name="T58" fmla="*/ 0 w 590"/>
                    <a:gd name="T59" fmla="*/ 0 h 94"/>
                    <a:gd name="T60" fmla="*/ 0 w 590"/>
                    <a:gd name="T61" fmla="*/ 0 h 94"/>
                    <a:gd name="T62" fmla="*/ 0 w 590"/>
                    <a:gd name="T63" fmla="*/ 0 h 94"/>
                    <a:gd name="T64" fmla="*/ 0 w 590"/>
                    <a:gd name="T65" fmla="*/ 0 h 94"/>
                    <a:gd name="T66" fmla="*/ 0 w 590"/>
                    <a:gd name="T67" fmla="*/ 0 h 9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590"/>
                    <a:gd name="T103" fmla="*/ 0 h 94"/>
                    <a:gd name="T104" fmla="*/ 590 w 590"/>
                    <a:gd name="T105" fmla="*/ 94 h 9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590" h="94">
                      <a:moveTo>
                        <a:pt x="559" y="69"/>
                      </a:moveTo>
                      <a:lnTo>
                        <a:pt x="527" y="77"/>
                      </a:lnTo>
                      <a:lnTo>
                        <a:pt x="489" y="81"/>
                      </a:lnTo>
                      <a:lnTo>
                        <a:pt x="448" y="82"/>
                      </a:lnTo>
                      <a:lnTo>
                        <a:pt x="405" y="80"/>
                      </a:lnTo>
                      <a:lnTo>
                        <a:pt x="359" y="75"/>
                      </a:lnTo>
                      <a:lnTo>
                        <a:pt x="312" y="69"/>
                      </a:lnTo>
                      <a:lnTo>
                        <a:pt x="265" y="62"/>
                      </a:lnTo>
                      <a:lnTo>
                        <a:pt x="220" y="53"/>
                      </a:lnTo>
                      <a:lnTo>
                        <a:pt x="176" y="44"/>
                      </a:lnTo>
                      <a:lnTo>
                        <a:pt x="134" y="35"/>
                      </a:lnTo>
                      <a:lnTo>
                        <a:pt x="97" y="26"/>
                      </a:lnTo>
                      <a:lnTo>
                        <a:pt x="65" y="18"/>
                      </a:lnTo>
                      <a:lnTo>
                        <a:pt x="37" y="11"/>
                      </a:lnTo>
                      <a:lnTo>
                        <a:pt x="18" y="5"/>
                      </a:lnTo>
                      <a:lnTo>
                        <a:pt x="4" y="1"/>
                      </a:lnTo>
                      <a:lnTo>
                        <a:pt x="0" y="0"/>
                      </a:lnTo>
                      <a:lnTo>
                        <a:pt x="22" y="14"/>
                      </a:lnTo>
                      <a:lnTo>
                        <a:pt x="51" y="28"/>
                      </a:lnTo>
                      <a:lnTo>
                        <a:pt x="87" y="40"/>
                      </a:lnTo>
                      <a:lnTo>
                        <a:pt x="127" y="52"/>
                      </a:lnTo>
                      <a:lnTo>
                        <a:pt x="172" y="62"/>
                      </a:lnTo>
                      <a:lnTo>
                        <a:pt x="219" y="71"/>
                      </a:lnTo>
                      <a:lnTo>
                        <a:pt x="268" y="80"/>
                      </a:lnTo>
                      <a:lnTo>
                        <a:pt x="317" y="86"/>
                      </a:lnTo>
                      <a:lnTo>
                        <a:pt x="366" y="91"/>
                      </a:lnTo>
                      <a:lnTo>
                        <a:pt x="412" y="93"/>
                      </a:lnTo>
                      <a:lnTo>
                        <a:pt x="456" y="94"/>
                      </a:lnTo>
                      <a:lnTo>
                        <a:pt x="495" y="93"/>
                      </a:lnTo>
                      <a:lnTo>
                        <a:pt x="530" y="90"/>
                      </a:lnTo>
                      <a:lnTo>
                        <a:pt x="558" y="85"/>
                      </a:lnTo>
                      <a:lnTo>
                        <a:pt x="579" y="77"/>
                      </a:lnTo>
                      <a:lnTo>
                        <a:pt x="590" y="66"/>
                      </a:lnTo>
                      <a:lnTo>
                        <a:pt x="559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75" name="Freeform 423"/>
                <p:cNvSpPr>
                  <a:spLocks/>
                </p:cNvSpPr>
                <p:nvPr/>
              </p:nvSpPr>
              <p:spPr bwMode="auto">
                <a:xfrm>
                  <a:off x="3604" y="1400"/>
                  <a:ext cx="159" cy="32"/>
                </a:xfrm>
                <a:custGeom>
                  <a:avLst/>
                  <a:gdLst>
                    <a:gd name="T0" fmla="*/ 0 w 477"/>
                    <a:gd name="T1" fmla="*/ 0 h 95"/>
                    <a:gd name="T2" fmla="*/ 0 w 477"/>
                    <a:gd name="T3" fmla="*/ 0 h 95"/>
                    <a:gd name="T4" fmla="*/ 0 w 477"/>
                    <a:gd name="T5" fmla="*/ 0 h 95"/>
                    <a:gd name="T6" fmla="*/ 0 w 477"/>
                    <a:gd name="T7" fmla="*/ 0 h 95"/>
                    <a:gd name="T8" fmla="*/ 0 w 477"/>
                    <a:gd name="T9" fmla="*/ 0 h 95"/>
                    <a:gd name="T10" fmla="*/ 0 w 477"/>
                    <a:gd name="T11" fmla="*/ 0 h 95"/>
                    <a:gd name="T12" fmla="*/ 0 w 477"/>
                    <a:gd name="T13" fmla="*/ 0 h 95"/>
                    <a:gd name="T14" fmla="*/ 0 w 477"/>
                    <a:gd name="T15" fmla="*/ 0 h 95"/>
                    <a:gd name="T16" fmla="*/ 0 w 477"/>
                    <a:gd name="T17" fmla="*/ 0 h 95"/>
                    <a:gd name="T18" fmla="*/ 0 w 477"/>
                    <a:gd name="T19" fmla="*/ 0 h 95"/>
                    <a:gd name="T20" fmla="*/ 0 w 477"/>
                    <a:gd name="T21" fmla="*/ 0 h 95"/>
                    <a:gd name="T22" fmla="*/ 0 w 477"/>
                    <a:gd name="T23" fmla="*/ 0 h 95"/>
                    <a:gd name="T24" fmla="*/ 0 w 477"/>
                    <a:gd name="T25" fmla="*/ 0 h 95"/>
                    <a:gd name="T26" fmla="*/ 0 w 477"/>
                    <a:gd name="T27" fmla="*/ 0 h 95"/>
                    <a:gd name="T28" fmla="*/ 0 w 477"/>
                    <a:gd name="T29" fmla="*/ 0 h 95"/>
                    <a:gd name="T30" fmla="*/ 0 w 477"/>
                    <a:gd name="T31" fmla="*/ 0 h 95"/>
                    <a:gd name="T32" fmla="*/ 0 w 477"/>
                    <a:gd name="T33" fmla="*/ 0 h 95"/>
                    <a:gd name="T34" fmla="*/ 0 w 477"/>
                    <a:gd name="T35" fmla="*/ 0 h 95"/>
                    <a:gd name="T36" fmla="*/ 0 w 477"/>
                    <a:gd name="T37" fmla="*/ 0 h 95"/>
                    <a:gd name="T38" fmla="*/ 0 w 477"/>
                    <a:gd name="T39" fmla="*/ 0 h 95"/>
                    <a:gd name="T40" fmla="*/ 0 w 477"/>
                    <a:gd name="T41" fmla="*/ 0 h 95"/>
                    <a:gd name="T42" fmla="*/ 0 w 477"/>
                    <a:gd name="T43" fmla="*/ 0 h 95"/>
                    <a:gd name="T44" fmla="*/ 0 w 477"/>
                    <a:gd name="T45" fmla="*/ 0 h 95"/>
                    <a:gd name="T46" fmla="*/ 0 w 477"/>
                    <a:gd name="T47" fmla="*/ 0 h 95"/>
                    <a:gd name="T48" fmla="*/ 0 w 477"/>
                    <a:gd name="T49" fmla="*/ 0 h 95"/>
                    <a:gd name="T50" fmla="*/ 0 w 477"/>
                    <a:gd name="T51" fmla="*/ 0 h 95"/>
                    <a:gd name="T52" fmla="*/ 0 w 477"/>
                    <a:gd name="T53" fmla="*/ 0 h 95"/>
                    <a:gd name="T54" fmla="*/ 0 w 477"/>
                    <a:gd name="T55" fmla="*/ 0 h 95"/>
                    <a:gd name="T56" fmla="*/ 0 w 477"/>
                    <a:gd name="T57" fmla="*/ 0 h 95"/>
                    <a:gd name="T58" fmla="*/ 0 w 477"/>
                    <a:gd name="T59" fmla="*/ 0 h 95"/>
                    <a:gd name="T60" fmla="*/ 0 w 477"/>
                    <a:gd name="T61" fmla="*/ 0 h 95"/>
                    <a:gd name="T62" fmla="*/ 0 w 477"/>
                    <a:gd name="T63" fmla="*/ 0 h 95"/>
                    <a:gd name="T64" fmla="*/ 0 w 477"/>
                    <a:gd name="T65" fmla="*/ 0 h 95"/>
                    <a:gd name="T66" fmla="*/ 0 w 477"/>
                    <a:gd name="T67" fmla="*/ 0 h 9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477"/>
                    <a:gd name="T103" fmla="*/ 0 h 95"/>
                    <a:gd name="T104" fmla="*/ 477 w 477"/>
                    <a:gd name="T105" fmla="*/ 95 h 95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477" h="95">
                      <a:moveTo>
                        <a:pt x="415" y="78"/>
                      </a:moveTo>
                      <a:lnTo>
                        <a:pt x="383" y="81"/>
                      </a:lnTo>
                      <a:lnTo>
                        <a:pt x="349" y="81"/>
                      </a:lnTo>
                      <a:lnTo>
                        <a:pt x="314" y="79"/>
                      </a:lnTo>
                      <a:lnTo>
                        <a:pt x="279" y="75"/>
                      </a:lnTo>
                      <a:lnTo>
                        <a:pt x="244" y="70"/>
                      </a:lnTo>
                      <a:lnTo>
                        <a:pt x="210" y="63"/>
                      </a:lnTo>
                      <a:lnTo>
                        <a:pt x="177" y="56"/>
                      </a:lnTo>
                      <a:lnTo>
                        <a:pt x="144" y="47"/>
                      </a:lnTo>
                      <a:lnTo>
                        <a:pt x="115" y="38"/>
                      </a:lnTo>
                      <a:lnTo>
                        <a:pt x="87" y="30"/>
                      </a:lnTo>
                      <a:lnTo>
                        <a:pt x="63" y="22"/>
                      </a:lnTo>
                      <a:lnTo>
                        <a:pt x="41" y="15"/>
                      </a:lnTo>
                      <a:lnTo>
                        <a:pt x="24" y="9"/>
                      </a:lnTo>
                      <a:lnTo>
                        <a:pt x="11" y="4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21" y="14"/>
                      </a:lnTo>
                      <a:lnTo>
                        <a:pt x="47" y="28"/>
                      </a:lnTo>
                      <a:lnTo>
                        <a:pt x="76" y="40"/>
                      </a:lnTo>
                      <a:lnTo>
                        <a:pt x="110" y="52"/>
                      </a:lnTo>
                      <a:lnTo>
                        <a:pt x="146" y="63"/>
                      </a:lnTo>
                      <a:lnTo>
                        <a:pt x="184" y="72"/>
                      </a:lnTo>
                      <a:lnTo>
                        <a:pt x="221" y="80"/>
                      </a:lnTo>
                      <a:lnTo>
                        <a:pt x="261" y="86"/>
                      </a:lnTo>
                      <a:lnTo>
                        <a:pt x="299" y="91"/>
                      </a:lnTo>
                      <a:lnTo>
                        <a:pt x="335" y="94"/>
                      </a:lnTo>
                      <a:lnTo>
                        <a:pt x="369" y="95"/>
                      </a:lnTo>
                      <a:lnTo>
                        <a:pt x="400" y="94"/>
                      </a:lnTo>
                      <a:lnTo>
                        <a:pt x="427" y="91"/>
                      </a:lnTo>
                      <a:lnTo>
                        <a:pt x="450" y="86"/>
                      </a:lnTo>
                      <a:lnTo>
                        <a:pt x="466" y="78"/>
                      </a:lnTo>
                      <a:lnTo>
                        <a:pt x="477" y="68"/>
                      </a:lnTo>
                      <a:lnTo>
                        <a:pt x="41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76" name="Freeform 424"/>
                <p:cNvSpPr>
                  <a:spLocks/>
                </p:cNvSpPr>
                <p:nvPr/>
              </p:nvSpPr>
              <p:spPr bwMode="auto">
                <a:xfrm>
                  <a:off x="3615" y="1457"/>
                  <a:ext cx="117" cy="27"/>
                </a:xfrm>
                <a:custGeom>
                  <a:avLst/>
                  <a:gdLst>
                    <a:gd name="T0" fmla="*/ 0 w 350"/>
                    <a:gd name="T1" fmla="*/ 0 h 82"/>
                    <a:gd name="T2" fmla="*/ 0 w 350"/>
                    <a:gd name="T3" fmla="*/ 0 h 82"/>
                    <a:gd name="T4" fmla="*/ 0 w 350"/>
                    <a:gd name="T5" fmla="*/ 0 h 82"/>
                    <a:gd name="T6" fmla="*/ 0 w 350"/>
                    <a:gd name="T7" fmla="*/ 0 h 82"/>
                    <a:gd name="T8" fmla="*/ 0 w 350"/>
                    <a:gd name="T9" fmla="*/ 0 h 82"/>
                    <a:gd name="T10" fmla="*/ 0 w 350"/>
                    <a:gd name="T11" fmla="*/ 0 h 82"/>
                    <a:gd name="T12" fmla="*/ 0 w 350"/>
                    <a:gd name="T13" fmla="*/ 0 h 82"/>
                    <a:gd name="T14" fmla="*/ 0 w 350"/>
                    <a:gd name="T15" fmla="*/ 0 h 82"/>
                    <a:gd name="T16" fmla="*/ 0 w 350"/>
                    <a:gd name="T17" fmla="*/ 0 h 82"/>
                    <a:gd name="T18" fmla="*/ 0 w 350"/>
                    <a:gd name="T19" fmla="*/ 0 h 82"/>
                    <a:gd name="T20" fmla="*/ 0 w 350"/>
                    <a:gd name="T21" fmla="*/ 0 h 82"/>
                    <a:gd name="T22" fmla="*/ 0 w 350"/>
                    <a:gd name="T23" fmla="*/ 0 h 82"/>
                    <a:gd name="T24" fmla="*/ 0 w 350"/>
                    <a:gd name="T25" fmla="*/ 0 h 82"/>
                    <a:gd name="T26" fmla="*/ 0 w 350"/>
                    <a:gd name="T27" fmla="*/ 0 h 82"/>
                    <a:gd name="T28" fmla="*/ 0 w 350"/>
                    <a:gd name="T29" fmla="*/ 0 h 82"/>
                    <a:gd name="T30" fmla="*/ 0 w 350"/>
                    <a:gd name="T31" fmla="*/ 0 h 82"/>
                    <a:gd name="T32" fmla="*/ 0 w 350"/>
                    <a:gd name="T33" fmla="*/ 0 h 82"/>
                    <a:gd name="T34" fmla="*/ 0 w 350"/>
                    <a:gd name="T35" fmla="*/ 0 h 82"/>
                    <a:gd name="T36" fmla="*/ 0 w 350"/>
                    <a:gd name="T37" fmla="*/ 0 h 82"/>
                    <a:gd name="T38" fmla="*/ 0 w 350"/>
                    <a:gd name="T39" fmla="*/ 0 h 82"/>
                    <a:gd name="T40" fmla="*/ 0 w 350"/>
                    <a:gd name="T41" fmla="*/ 0 h 82"/>
                    <a:gd name="T42" fmla="*/ 0 w 350"/>
                    <a:gd name="T43" fmla="*/ 0 h 82"/>
                    <a:gd name="T44" fmla="*/ 0 w 350"/>
                    <a:gd name="T45" fmla="*/ 0 h 82"/>
                    <a:gd name="T46" fmla="*/ 0 w 350"/>
                    <a:gd name="T47" fmla="*/ 0 h 82"/>
                    <a:gd name="T48" fmla="*/ 0 w 350"/>
                    <a:gd name="T49" fmla="*/ 0 h 82"/>
                    <a:gd name="T50" fmla="*/ 0 w 350"/>
                    <a:gd name="T51" fmla="*/ 0 h 82"/>
                    <a:gd name="T52" fmla="*/ 0 w 350"/>
                    <a:gd name="T53" fmla="*/ 0 h 82"/>
                    <a:gd name="T54" fmla="*/ 0 w 350"/>
                    <a:gd name="T55" fmla="*/ 0 h 82"/>
                    <a:gd name="T56" fmla="*/ 0 w 350"/>
                    <a:gd name="T57" fmla="*/ 0 h 82"/>
                    <a:gd name="T58" fmla="*/ 0 w 350"/>
                    <a:gd name="T59" fmla="*/ 0 h 82"/>
                    <a:gd name="T60" fmla="*/ 0 w 350"/>
                    <a:gd name="T61" fmla="*/ 0 h 82"/>
                    <a:gd name="T62" fmla="*/ 0 w 350"/>
                    <a:gd name="T63" fmla="*/ 0 h 82"/>
                    <a:gd name="T64" fmla="*/ 0 w 350"/>
                    <a:gd name="T65" fmla="*/ 0 h 82"/>
                    <a:gd name="T66" fmla="*/ 0 w 350"/>
                    <a:gd name="T67" fmla="*/ 0 h 8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50"/>
                    <a:gd name="T103" fmla="*/ 0 h 82"/>
                    <a:gd name="T104" fmla="*/ 350 w 350"/>
                    <a:gd name="T105" fmla="*/ 82 h 82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50" h="82">
                      <a:moveTo>
                        <a:pt x="333" y="62"/>
                      </a:moveTo>
                      <a:lnTo>
                        <a:pt x="308" y="69"/>
                      </a:lnTo>
                      <a:lnTo>
                        <a:pt x="282" y="73"/>
                      </a:lnTo>
                      <a:lnTo>
                        <a:pt x="255" y="74"/>
                      </a:lnTo>
                      <a:lnTo>
                        <a:pt x="227" y="73"/>
                      </a:lnTo>
                      <a:lnTo>
                        <a:pt x="199" y="69"/>
                      </a:lnTo>
                      <a:lnTo>
                        <a:pt x="172" y="64"/>
                      </a:lnTo>
                      <a:lnTo>
                        <a:pt x="145" y="57"/>
                      </a:lnTo>
                      <a:lnTo>
                        <a:pt x="118" y="49"/>
                      </a:lnTo>
                      <a:lnTo>
                        <a:pt x="93" y="41"/>
                      </a:lnTo>
                      <a:lnTo>
                        <a:pt x="72" y="33"/>
                      </a:lnTo>
                      <a:lnTo>
                        <a:pt x="51" y="25"/>
                      </a:lnTo>
                      <a:lnTo>
                        <a:pt x="34" y="17"/>
                      </a:lnTo>
                      <a:lnTo>
                        <a:pt x="19" y="11"/>
                      </a:lnTo>
                      <a:lnTo>
                        <a:pt x="9" y="5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10" y="8"/>
                      </a:lnTo>
                      <a:lnTo>
                        <a:pt x="25" y="18"/>
                      </a:lnTo>
                      <a:lnTo>
                        <a:pt x="40" y="26"/>
                      </a:lnTo>
                      <a:lnTo>
                        <a:pt x="59" y="35"/>
                      </a:lnTo>
                      <a:lnTo>
                        <a:pt x="79" y="44"/>
                      </a:lnTo>
                      <a:lnTo>
                        <a:pt x="101" y="52"/>
                      </a:lnTo>
                      <a:lnTo>
                        <a:pt x="124" y="60"/>
                      </a:lnTo>
                      <a:lnTo>
                        <a:pt x="149" y="66"/>
                      </a:lnTo>
                      <a:lnTo>
                        <a:pt x="174" y="72"/>
                      </a:lnTo>
                      <a:lnTo>
                        <a:pt x="200" y="77"/>
                      </a:lnTo>
                      <a:lnTo>
                        <a:pt x="226" y="80"/>
                      </a:lnTo>
                      <a:lnTo>
                        <a:pt x="252" y="82"/>
                      </a:lnTo>
                      <a:lnTo>
                        <a:pt x="277" y="81"/>
                      </a:lnTo>
                      <a:lnTo>
                        <a:pt x="303" y="79"/>
                      </a:lnTo>
                      <a:lnTo>
                        <a:pt x="327" y="75"/>
                      </a:lnTo>
                      <a:lnTo>
                        <a:pt x="350" y="68"/>
                      </a:lnTo>
                      <a:lnTo>
                        <a:pt x="333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3677" name="Group 425"/>
                <p:cNvGrpSpPr>
                  <a:grpSpLocks/>
                </p:cNvGrpSpPr>
                <p:nvPr/>
              </p:nvGrpSpPr>
              <p:grpSpPr bwMode="auto">
                <a:xfrm>
                  <a:off x="3579" y="1027"/>
                  <a:ext cx="305" cy="243"/>
                  <a:chOff x="3144" y="1070"/>
                  <a:chExt cx="305" cy="243"/>
                </a:xfrm>
              </p:grpSpPr>
              <p:sp>
                <p:nvSpPr>
                  <p:cNvPr id="23678" name="Freeform 426"/>
                  <p:cNvSpPr>
                    <a:spLocks/>
                  </p:cNvSpPr>
                  <p:nvPr/>
                </p:nvSpPr>
                <p:spPr bwMode="auto">
                  <a:xfrm>
                    <a:off x="3317" y="1198"/>
                    <a:ext cx="119" cy="80"/>
                  </a:xfrm>
                  <a:custGeom>
                    <a:avLst/>
                    <a:gdLst>
                      <a:gd name="T0" fmla="*/ 0 w 359"/>
                      <a:gd name="T1" fmla="*/ 0 h 239"/>
                      <a:gd name="T2" fmla="*/ 0 w 359"/>
                      <a:gd name="T3" fmla="*/ 0 h 239"/>
                      <a:gd name="T4" fmla="*/ 0 w 359"/>
                      <a:gd name="T5" fmla="*/ 0 h 239"/>
                      <a:gd name="T6" fmla="*/ 0 w 359"/>
                      <a:gd name="T7" fmla="*/ 0 h 239"/>
                      <a:gd name="T8" fmla="*/ 0 w 359"/>
                      <a:gd name="T9" fmla="*/ 0 h 239"/>
                      <a:gd name="T10" fmla="*/ 0 w 359"/>
                      <a:gd name="T11" fmla="*/ 0 h 239"/>
                      <a:gd name="T12" fmla="*/ 0 w 359"/>
                      <a:gd name="T13" fmla="*/ 0 h 239"/>
                      <a:gd name="T14" fmla="*/ 0 w 359"/>
                      <a:gd name="T15" fmla="*/ 0 h 239"/>
                      <a:gd name="T16" fmla="*/ 0 w 359"/>
                      <a:gd name="T17" fmla="*/ 0 h 239"/>
                      <a:gd name="T18" fmla="*/ 0 w 359"/>
                      <a:gd name="T19" fmla="*/ 0 h 239"/>
                      <a:gd name="T20" fmla="*/ 0 w 359"/>
                      <a:gd name="T21" fmla="*/ 0 h 239"/>
                      <a:gd name="T22" fmla="*/ 0 w 359"/>
                      <a:gd name="T23" fmla="*/ 0 h 239"/>
                      <a:gd name="T24" fmla="*/ 0 w 359"/>
                      <a:gd name="T25" fmla="*/ 0 h 239"/>
                      <a:gd name="T26" fmla="*/ 0 w 359"/>
                      <a:gd name="T27" fmla="*/ 0 h 239"/>
                      <a:gd name="T28" fmla="*/ 0 w 359"/>
                      <a:gd name="T29" fmla="*/ 0 h 239"/>
                      <a:gd name="T30" fmla="*/ 0 w 359"/>
                      <a:gd name="T31" fmla="*/ 0 h 239"/>
                      <a:gd name="T32" fmla="*/ 0 w 359"/>
                      <a:gd name="T33" fmla="*/ 0 h 239"/>
                      <a:gd name="T34" fmla="*/ 0 w 359"/>
                      <a:gd name="T35" fmla="*/ 0 h 239"/>
                      <a:gd name="T36" fmla="*/ 0 w 359"/>
                      <a:gd name="T37" fmla="*/ 0 h 239"/>
                      <a:gd name="T38" fmla="*/ 0 w 359"/>
                      <a:gd name="T39" fmla="*/ 0 h 239"/>
                      <a:gd name="T40" fmla="*/ 0 w 359"/>
                      <a:gd name="T41" fmla="*/ 0 h 239"/>
                      <a:gd name="T42" fmla="*/ 0 w 359"/>
                      <a:gd name="T43" fmla="*/ 0 h 239"/>
                      <a:gd name="T44" fmla="*/ 0 w 359"/>
                      <a:gd name="T45" fmla="*/ 0 h 239"/>
                      <a:gd name="T46" fmla="*/ 0 w 359"/>
                      <a:gd name="T47" fmla="*/ 0 h 239"/>
                      <a:gd name="T48" fmla="*/ 0 w 359"/>
                      <a:gd name="T49" fmla="*/ 0 h 239"/>
                      <a:gd name="T50" fmla="*/ 0 w 359"/>
                      <a:gd name="T51" fmla="*/ 0 h 239"/>
                      <a:gd name="T52" fmla="*/ 0 w 359"/>
                      <a:gd name="T53" fmla="*/ 0 h 239"/>
                      <a:gd name="T54" fmla="*/ 0 w 359"/>
                      <a:gd name="T55" fmla="*/ 0 h 239"/>
                      <a:gd name="T56" fmla="*/ 0 w 359"/>
                      <a:gd name="T57" fmla="*/ 0 h 239"/>
                      <a:gd name="T58" fmla="*/ 0 w 359"/>
                      <a:gd name="T59" fmla="*/ 0 h 239"/>
                      <a:gd name="T60" fmla="*/ 0 w 359"/>
                      <a:gd name="T61" fmla="*/ 0 h 239"/>
                      <a:gd name="T62" fmla="*/ 0 w 359"/>
                      <a:gd name="T63" fmla="*/ 0 h 239"/>
                      <a:gd name="T64" fmla="*/ 0 w 359"/>
                      <a:gd name="T65" fmla="*/ 0 h 239"/>
                      <a:gd name="T66" fmla="*/ 0 w 359"/>
                      <a:gd name="T67" fmla="*/ 0 h 239"/>
                      <a:gd name="T68" fmla="*/ 0 w 359"/>
                      <a:gd name="T69" fmla="*/ 0 h 239"/>
                      <a:gd name="T70" fmla="*/ 0 w 359"/>
                      <a:gd name="T71" fmla="*/ 0 h 239"/>
                      <a:gd name="T72" fmla="*/ 0 w 359"/>
                      <a:gd name="T73" fmla="*/ 0 h 239"/>
                      <a:gd name="T74" fmla="*/ 0 w 359"/>
                      <a:gd name="T75" fmla="*/ 0 h 239"/>
                      <a:gd name="T76" fmla="*/ 0 w 359"/>
                      <a:gd name="T77" fmla="*/ 0 h 239"/>
                      <a:gd name="T78" fmla="*/ 0 w 359"/>
                      <a:gd name="T79" fmla="*/ 0 h 239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359"/>
                      <a:gd name="T121" fmla="*/ 0 h 239"/>
                      <a:gd name="T122" fmla="*/ 359 w 359"/>
                      <a:gd name="T123" fmla="*/ 239 h 239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359" h="239">
                        <a:moveTo>
                          <a:pt x="17" y="32"/>
                        </a:moveTo>
                        <a:lnTo>
                          <a:pt x="51" y="97"/>
                        </a:lnTo>
                        <a:lnTo>
                          <a:pt x="68" y="104"/>
                        </a:lnTo>
                        <a:lnTo>
                          <a:pt x="87" y="110"/>
                        </a:lnTo>
                        <a:lnTo>
                          <a:pt x="104" y="118"/>
                        </a:lnTo>
                        <a:lnTo>
                          <a:pt x="121" y="125"/>
                        </a:lnTo>
                        <a:lnTo>
                          <a:pt x="136" y="132"/>
                        </a:lnTo>
                        <a:lnTo>
                          <a:pt x="152" y="141"/>
                        </a:lnTo>
                        <a:lnTo>
                          <a:pt x="167" y="149"/>
                        </a:lnTo>
                        <a:lnTo>
                          <a:pt x="182" y="158"/>
                        </a:lnTo>
                        <a:lnTo>
                          <a:pt x="195" y="167"/>
                        </a:lnTo>
                        <a:lnTo>
                          <a:pt x="208" y="176"/>
                        </a:lnTo>
                        <a:lnTo>
                          <a:pt x="223" y="187"/>
                        </a:lnTo>
                        <a:lnTo>
                          <a:pt x="233" y="197"/>
                        </a:lnTo>
                        <a:lnTo>
                          <a:pt x="243" y="206"/>
                        </a:lnTo>
                        <a:lnTo>
                          <a:pt x="254" y="217"/>
                        </a:lnTo>
                        <a:lnTo>
                          <a:pt x="262" y="228"/>
                        </a:lnTo>
                        <a:lnTo>
                          <a:pt x="272" y="239"/>
                        </a:lnTo>
                        <a:lnTo>
                          <a:pt x="359" y="180"/>
                        </a:lnTo>
                        <a:lnTo>
                          <a:pt x="348" y="165"/>
                        </a:lnTo>
                        <a:lnTo>
                          <a:pt x="335" y="150"/>
                        </a:lnTo>
                        <a:lnTo>
                          <a:pt x="321" y="135"/>
                        </a:lnTo>
                        <a:lnTo>
                          <a:pt x="306" y="120"/>
                        </a:lnTo>
                        <a:lnTo>
                          <a:pt x="289" y="107"/>
                        </a:lnTo>
                        <a:lnTo>
                          <a:pt x="275" y="96"/>
                        </a:lnTo>
                        <a:lnTo>
                          <a:pt x="258" y="83"/>
                        </a:lnTo>
                        <a:lnTo>
                          <a:pt x="240" y="72"/>
                        </a:lnTo>
                        <a:lnTo>
                          <a:pt x="222" y="60"/>
                        </a:lnTo>
                        <a:lnTo>
                          <a:pt x="204" y="50"/>
                        </a:lnTo>
                        <a:lnTo>
                          <a:pt x="186" y="41"/>
                        </a:lnTo>
                        <a:lnTo>
                          <a:pt x="165" y="30"/>
                        </a:lnTo>
                        <a:lnTo>
                          <a:pt x="145" y="23"/>
                        </a:lnTo>
                        <a:lnTo>
                          <a:pt x="127" y="15"/>
                        </a:lnTo>
                        <a:lnTo>
                          <a:pt x="106" y="7"/>
                        </a:lnTo>
                        <a:lnTo>
                          <a:pt x="86" y="0"/>
                        </a:lnTo>
                        <a:lnTo>
                          <a:pt x="119" y="65"/>
                        </a:lnTo>
                        <a:lnTo>
                          <a:pt x="18" y="32"/>
                        </a:lnTo>
                        <a:lnTo>
                          <a:pt x="0" y="80"/>
                        </a:lnTo>
                        <a:lnTo>
                          <a:pt x="51" y="97"/>
                        </a:lnTo>
                        <a:lnTo>
                          <a:pt x="17" y="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79" name="Freeform 427"/>
                  <p:cNvSpPr>
                    <a:spLocks/>
                  </p:cNvSpPr>
                  <p:nvPr/>
                </p:nvSpPr>
                <p:spPr bwMode="auto">
                  <a:xfrm>
                    <a:off x="3322" y="1171"/>
                    <a:ext cx="41" cy="49"/>
                  </a:xfrm>
                  <a:custGeom>
                    <a:avLst/>
                    <a:gdLst>
                      <a:gd name="T0" fmla="*/ 0 w 122"/>
                      <a:gd name="T1" fmla="*/ 0 h 148"/>
                      <a:gd name="T2" fmla="*/ 0 w 122"/>
                      <a:gd name="T3" fmla="*/ 0 h 148"/>
                      <a:gd name="T4" fmla="*/ 0 w 122"/>
                      <a:gd name="T5" fmla="*/ 0 h 148"/>
                      <a:gd name="T6" fmla="*/ 0 w 122"/>
                      <a:gd name="T7" fmla="*/ 0 h 148"/>
                      <a:gd name="T8" fmla="*/ 0 w 122"/>
                      <a:gd name="T9" fmla="*/ 0 h 148"/>
                      <a:gd name="T10" fmla="*/ 0 w 122"/>
                      <a:gd name="T11" fmla="*/ 0 h 148"/>
                      <a:gd name="T12" fmla="*/ 0 w 122"/>
                      <a:gd name="T13" fmla="*/ 0 h 148"/>
                      <a:gd name="T14" fmla="*/ 0 w 122"/>
                      <a:gd name="T15" fmla="*/ 0 h 148"/>
                      <a:gd name="T16" fmla="*/ 0 w 122"/>
                      <a:gd name="T17" fmla="*/ 0 h 148"/>
                      <a:gd name="T18" fmla="*/ 0 w 122"/>
                      <a:gd name="T19" fmla="*/ 0 h 148"/>
                      <a:gd name="T20" fmla="*/ 0 w 122"/>
                      <a:gd name="T21" fmla="*/ 0 h 148"/>
                      <a:gd name="T22" fmla="*/ 0 w 122"/>
                      <a:gd name="T23" fmla="*/ 0 h 148"/>
                      <a:gd name="T24" fmla="*/ 0 w 122"/>
                      <a:gd name="T25" fmla="*/ 0 h 148"/>
                      <a:gd name="T26" fmla="*/ 0 w 122"/>
                      <a:gd name="T27" fmla="*/ 0 h 148"/>
                      <a:gd name="T28" fmla="*/ 0 w 122"/>
                      <a:gd name="T29" fmla="*/ 0 h 148"/>
                      <a:gd name="T30" fmla="*/ 0 w 122"/>
                      <a:gd name="T31" fmla="*/ 0 h 14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22"/>
                      <a:gd name="T49" fmla="*/ 0 h 148"/>
                      <a:gd name="T50" fmla="*/ 122 w 122"/>
                      <a:gd name="T51" fmla="*/ 148 h 14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22" h="148">
                        <a:moveTo>
                          <a:pt x="31" y="75"/>
                        </a:moveTo>
                        <a:lnTo>
                          <a:pt x="15" y="37"/>
                        </a:lnTo>
                        <a:lnTo>
                          <a:pt x="13" y="56"/>
                        </a:lnTo>
                        <a:lnTo>
                          <a:pt x="10" y="77"/>
                        </a:lnTo>
                        <a:lnTo>
                          <a:pt x="6" y="97"/>
                        </a:lnTo>
                        <a:lnTo>
                          <a:pt x="0" y="115"/>
                        </a:lnTo>
                        <a:lnTo>
                          <a:pt x="102" y="148"/>
                        </a:lnTo>
                        <a:lnTo>
                          <a:pt x="111" y="119"/>
                        </a:lnTo>
                        <a:lnTo>
                          <a:pt x="116" y="91"/>
                        </a:lnTo>
                        <a:lnTo>
                          <a:pt x="119" y="66"/>
                        </a:lnTo>
                        <a:lnTo>
                          <a:pt x="121" y="39"/>
                        </a:lnTo>
                        <a:lnTo>
                          <a:pt x="104" y="0"/>
                        </a:lnTo>
                        <a:lnTo>
                          <a:pt x="122" y="39"/>
                        </a:lnTo>
                        <a:lnTo>
                          <a:pt x="122" y="16"/>
                        </a:lnTo>
                        <a:lnTo>
                          <a:pt x="104" y="0"/>
                        </a:lnTo>
                        <a:lnTo>
                          <a:pt x="31" y="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80" name="Freeform 428"/>
                  <p:cNvSpPr>
                    <a:spLocks/>
                  </p:cNvSpPr>
                  <p:nvPr/>
                </p:nvSpPr>
                <p:spPr bwMode="auto">
                  <a:xfrm>
                    <a:off x="3317" y="1148"/>
                    <a:ext cx="40" cy="48"/>
                  </a:xfrm>
                  <a:custGeom>
                    <a:avLst/>
                    <a:gdLst>
                      <a:gd name="T0" fmla="*/ 0 w 119"/>
                      <a:gd name="T1" fmla="*/ 0 h 144"/>
                      <a:gd name="T2" fmla="*/ 0 w 119"/>
                      <a:gd name="T3" fmla="*/ 0 h 144"/>
                      <a:gd name="T4" fmla="*/ 0 w 119"/>
                      <a:gd name="T5" fmla="*/ 0 h 144"/>
                      <a:gd name="T6" fmla="*/ 0 w 119"/>
                      <a:gd name="T7" fmla="*/ 0 h 144"/>
                      <a:gd name="T8" fmla="*/ 0 w 119"/>
                      <a:gd name="T9" fmla="*/ 0 h 144"/>
                      <a:gd name="T10" fmla="*/ 0 w 119"/>
                      <a:gd name="T11" fmla="*/ 0 h 144"/>
                      <a:gd name="T12" fmla="*/ 0 w 119"/>
                      <a:gd name="T13" fmla="*/ 0 h 144"/>
                      <a:gd name="T14" fmla="*/ 0 w 119"/>
                      <a:gd name="T15" fmla="*/ 0 h 144"/>
                      <a:gd name="T16" fmla="*/ 0 w 119"/>
                      <a:gd name="T17" fmla="*/ 0 h 144"/>
                      <a:gd name="T18" fmla="*/ 0 w 119"/>
                      <a:gd name="T19" fmla="*/ 0 h 144"/>
                      <a:gd name="T20" fmla="*/ 0 w 119"/>
                      <a:gd name="T21" fmla="*/ 0 h 144"/>
                      <a:gd name="T22" fmla="*/ 0 w 119"/>
                      <a:gd name="T23" fmla="*/ 0 h 144"/>
                      <a:gd name="T24" fmla="*/ 0 w 119"/>
                      <a:gd name="T25" fmla="*/ 0 h 144"/>
                      <a:gd name="T26" fmla="*/ 0 w 119"/>
                      <a:gd name="T27" fmla="*/ 0 h 144"/>
                      <a:gd name="T28" fmla="*/ 0 w 119"/>
                      <a:gd name="T29" fmla="*/ 0 h 144"/>
                      <a:gd name="T30" fmla="*/ 0 w 119"/>
                      <a:gd name="T31" fmla="*/ 0 h 144"/>
                      <a:gd name="T32" fmla="*/ 0 w 119"/>
                      <a:gd name="T33" fmla="*/ 0 h 144"/>
                      <a:gd name="T34" fmla="*/ 0 w 119"/>
                      <a:gd name="T35" fmla="*/ 0 h 144"/>
                      <a:gd name="T36" fmla="*/ 0 w 119"/>
                      <a:gd name="T37" fmla="*/ 0 h 144"/>
                      <a:gd name="T38" fmla="*/ 0 w 119"/>
                      <a:gd name="T39" fmla="*/ 0 h 144"/>
                      <a:gd name="T40" fmla="*/ 0 w 119"/>
                      <a:gd name="T41" fmla="*/ 0 h 14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19"/>
                      <a:gd name="T64" fmla="*/ 0 h 144"/>
                      <a:gd name="T65" fmla="*/ 119 w 119"/>
                      <a:gd name="T66" fmla="*/ 144 h 144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19" h="144">
                        <a:moveTo>
                          <a:pt x="6" y="99"/>
                        </a:moveTo>
                        <a:lnTo>
                          <a:pt x="0" y="97"/>
                        </a:lnTo>
                        <a:lnTo>
                          <a:pt x="6" y="100"/>
                        </a:lnTo>
                        <a:lnTo>
                          <a:pt x="10" y="103"/>
                        </a:lnTo>
                        <a:lnTo>
                          <a:pt x="11" y="103"/>
                        </a:lnTo>
                        <a:lnTo>
                          <a:pt x="11" y="105"/>
                        </a:lnTo>
                        <a:lnTo>
                          <a:pt x="17" y="112"/>
                        </a:lnTo>
                        <a:lnTo>
                          <a:pt x="22" y="119"/>
                        </a:lnTo>
                        <a:lnTo>
                          <a:pt x="33" y="131"/>
                        </a:lnTo>
                        <a:lnTo>
                          <a:pt x="46" y="144"/>
                        </a:lnTo>
                        <a:lnTo>
                          <a:pt x="119" y="69"/>
                        </a:lnTo>
                        <a:lnTo>
                          <a:pt x="112" y="62"/>
                        </a:lnTo>
                        <a:lnTo>
                          <a:pt x="108" y="56"/>
                        </a:lnTo>
                        <a:lnTo>
                          <a:pt x="101" y="47"/>
                        </a:lnTo>
                        <a:lnTo>
                          <a:pt x="96" y="42"/>
                        </a:lnTo>
                        <a:lnTo>
                          <a:pt x="86" y="30"/>
                        </a:lnTo>
                        <a:lnTo>
                          <a:pt x="73" y="20"/>
                        </a:lnTo>
                        <a:lnTo>
                          <a:pt x="60" y="11"/>
                        </a:lnTo>
                        <a:lnTo>
                          <a:pt x="41" y="2"/>
                        </a:lnTo>
                        <a:lnTo>
                          <a:pt x="35" y="0"/>
                        </a:lnTo>
                        <a:lnTo>
                          <a:pt x="6" y="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81" name="Freeform 429"/>
                  <p:cNvSpPr>
                    <a:spLocks/>
                  </p:cNvSpPr>
                  <p:nvPr/>
                </p:nvSpPr>
                <p:spPr bwMode="auto">
                  <a:xfrm>
                    <a:off x="3276" y="1144"/>
                    <a:ext cx="53" cy="37"/>
                  </a:xfrm>
                  <a:custGeom>
                    <a:avLst/>
                    <a:gdLst>
                      <a:gd name="T0" fmla="*/ 0 w 160"/>
                      <a:gd name="T1" fmla="*/ 0 h 111"/>
                      <a:gd name="T2" fmla="*/ 0 w 160"/>
                      <a:gd name="T3" fmla="*/ 0 h 111"/>
                      <a:gd name="T4" fmla="*/ 0 w 160"/>
                      <a:gd name="T5" fmla="*/ 0 h 111"/>
                      <a:gd name="T6" fmla="*/ 0 w 160"/>
                      <a:gd name="T7" fmla="*/ 0 h 111"/>
                      <a:gd name="T8" fmla="*/ 0 w 160"/>
                      <a:gd name="T9" fmla="*/ 0 h 111"/>
                      <a:gd name="T10" fmla="*/ 0 w 160"/>
                      <a:gd name="T11" fmla="*/ 0 h 111"/>
                      <a:gd name="T12" fmla="*/ 0 w 160"/>
                      <a:gd name="T13" fmla="*/ 0 h 111"/>
                      <a:gd name="T14" fmla="*/ 0 w 160"/>
                      <a:gd name="T15" fmla="*/ 0 h 111"/>
                      <a:gd name="T16" fmla="*/ 0 w 160"/>
                      <a:gd name="T17" fmla="*/ 0 h 111"/>
                      <a:gd name="T18" fmla="*/ 0 w 160"/>
                      <a:gd name="T19" fmla="*/ 0 h 1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0"/>
                      <a:gd name="T31" fmla="*/ 0 h 111"/>
                      <a:gd name="T32" fmla="*/ 160 w 160"/>
                      <a:gd name="T33" fmla="*/ 111 h 1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0" h="111">
                        <a:moveTo>
                          <a:pt x="66" y="13"/>
                        </a:moveTo>
                        <a:lnTo>
                          <a:pt x="89" y="98"/>
                        </a:lnTo>
                        <a:lnTo>
                          <a:pt x="131" y="111"/>
                        </a:lnTo>
                        <a:lnTo>
                          <a:pt x="160" y="12"/>
                        </a:lnTo>
                        <a:lnTo>
                          <a:pt x="118" y="0"/>
                        </a:lnTo>
                        <a:lnTo>
                          <a:pt x="141" y="85"/>
                        </a:lnTo>
                        <a:lnTo>
                          <a:pt x="66" y="13"/>
                        </a:lnTo>
                        <a:lnTo>
                          <a:pt x="0" y="73"/>
                        </a:lnTo>
                        <a:lnTo>
                          <a:pt x="89" y="98"/>
                        </a:lnTo>
                        <a:lnTo>
                          <a:pt x="66" y="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82" name="Freeform 430"/>
                  <p:cNvSpPr>
                    <a:spLocks/>
                  </p:cNvSpPr>
                  <p:nvPr/>
                </p:nvSpPr>
                <p:spPr bwMode="auto">
                  <a:xfrm>
                    <a:off x="3298" y="1070"/>
                    <a:ext cx="143" cy="102"/>
                  </a:xfrm>
                  <a:custGeom>
                    <a:avLst/>
                    <a:gdLst>
                      <a:gd name="T0" fmla="*/ 0 w 430"/>
                      <a:gd name="T1" fmla="*/ 0 h 307"/>
                      <a:gd name="T2" fmla="*/ 0 w 430"/>
                      <a:gd name="T3" fmla="*/ 0 h 307"/>
                      <a:gd name="T4" fmla="*/ 0 w 430"/>
                      <a:gd name="T5" fmla="*/ 0 h 307"/>
                      <a:gd name="T6" fmla="*/ 0 w 430"/>
                      <a:gd name="T7" fmla="*/ 0 h 307"/>
                      <a:gd name="T8" fmla="*/ 0 w 430"/>
                      <a:gd name="T9" fmla="*/ 0 h 307"/>
                      <a:gd name="T10" fmla="*/ 0 w 430"/>
                      <a:gd name="T11" fmla="*/ 0 h 307"/>
                      <a:gd name="T12" fmla="*/ 0 w 430"/>
                      <a:gd name="T13" fmla="*/ 0 h 307"/>
                      <a:gd name="T14" fmla="*/ 0 w 430"/>
                      <a:gd name="T15" fmla="*/ 0 h 307"/>
                      <a:gd name="T16" fmla="*/ 0 w 430"/>
                      <a:gd name="T17" fmla="*/ 0 h 307"/>
                      <a:gd name="T18" fmla="*/ 0 w 430"/>
                      <a:gd name="T19" fmla="*/ 0 h 307"/>
                      <a:gd name="T20" fmla="*/ 0 w 430"/>
                      <a:gd name="T21" fmla="*/ 0 h 307"/>
                      <a:gd name="T22" fmla="*/ 0 w 430"/>
                      <a:gd name="T23" fmla="*/ 0 h 307"/>
                      <a:gd name="T24" fmla="*/ 0 w 430"/>
                      <a:gd name="T25" fmla="*/ 0 h 307"/>
                      <a:gd name="T26" fmla="*/ 0 w 430"/>
                      <a:gd name="T27" fmla="*/ 0 h 307"/>
                      <a:gd name="T28" fmla="*/ 0 w 430"/>
                      <a:gd name="T29" fmla="*/ 0 h 307"/>
                      <a:gd name="T30" fmla="*/ 0 w 430"/>
                      <a:gd name="T31" fmla="*/ 0 h 30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30"/>
                      <a:gd name="T49" fmla="*/ 0 h 307"/>
                      <a:gd name="T50" fmla="*/ 430 w 430"/>
                      <a:gd name="T51" fmla="*/ 307 h 30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30" h="307">
                        <a:moveTo>
                          <a:pt x="73" y="307"/>
                        </a:moveTo>
                        <a:lnTo>
                          <a:pt x="6" y="228"/>
                        </a:lnTo>
                        <a:lnTo>
                          <a:pt x="5" y="229"/>
                        </a:lnTo>
                        <a:lnTo>
                          <a:pt x="3" y="231"/>
                        </a:lnTo>
                        <a:lnTo>
                          <a:pt x="2" y="232"/>
                        </a:lnTo>
                        <a:lnTo>
                          <a:pt x="0" y="234"/>
                        </a:lnTo>
                        <a:lnTo>
                          <a:pt x="75" y="306"/>
                        </a:lnTo>
                        <a:lnTo>
                          <a:pt x="77" y="304"/>
                        </a:lnTo>
                        <a:lnTo>
                          <a:pt x="78" y="303"/>
                        </a:lnTo>
                        <a:lnTo>
                          <a:pt x="80" y="301"/>
                        </a:lnTo>
                        <a:lnTo>
                          <a:pt x="81" y="300"/>
                        </a:lnTo>
                        <a:lnTo>
                          <a:pt x="15" y="221"/>
                        </a:lnTo>
                        <a:lnTo>
                          <a:pt x="81" y="300"/>
                        </a:lnTo>
                        <a:lnTo>
                          <a:pt x="430" y="0"/>
                        </a:lnTo>
                        <a:lnTo>
                          <a:pt x="15" y="222"/>
                        </a:lnTo>
                        <a:lnTo>
                          <a:pt x="73" y="30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83" name="Freeform 431"/>
                  <p:cNvSpPr>
                    <a:spLocks/>
                  </p:cNvSpPr>
                  <p:nvPr/>
                </p:nvSpPr>
                <p:spPr bwMode="auto">
                  <a:xfrm>
                    <a:off x="3298" y="1144"/>
                    <a:ext cx="26" cy="36"/>
                  </a:xfrm>
                  <a:custGeom>
                    <a:avLst/>
                    <a:gdLst>
                      <a:gd name="T0" fmla="*/ 0 w 79"/>
                      <a:gd name="T1" fmla="*/ 0 h 110"/>
                      <a:gd name="T2" fmla="*/ 0 w 79"/>
                      <a:gd name="T3" fmla="*/ 0 h 110"/>
                      <a:gd name="T4" fmla="*/ 0 w 79"/>
                      <a:gd name="T5" fmla="*/ 0 h 110"/>
                      <a:gd name="T6" fmla="*/ 0 w 79"/>
                      <a:gd name="T7" fmla="*/ 0 h 110"/>
                      <a:gd name="T8" fmla="*/ 0 w 79"/>
                      <a:gd name="T9" fmla="*/ 0 h 110"/>
                      <a:gd name="T10" fmla="*/ 0 w 79"/>
                      <a:gd name="T11" fmla="*/ 0 h 110"/>
                      <a:gd name="T12" fmla="*/ 0 w 79"/>
                      <a:gd name="T13" fmla="*/ 0 h 110"/>
                      <a:gd name="T14" fmla="*/ 0 w 79"/>
                      <a:gd name="T15" fmla="*/ 0 h 110"/>
                      <a:gd name="T16" fmla="*/ 0 w 79"/>
                      <a:gd name="T17" fmla="*/ 0 h 110"/>
                      <a:gd name="T18" fmla="*/ 0 w 79"/>
                      <a:gd name="T19" fmla="*/ 0 h 110"/>
                      <a:gd name="T20" fmla="*/ 0 w 79"/>
                      <a:gd name="T21" fmla="*/ 0 h 110"/>
                      <a:gd name="T22" fmla="*/ 0 w 79"/>
                      <a:gd name="T23" fmla="*/ 0 h 110"/>
                      <a:gd name="T24" fmla="*/ 0 w 79"/>
                      <a:gd name="T25" fmla="*/ 0 h 110"/>
                      <a:gd name="T26" fmla="*/ 0 w 79"/>
                      <a:gd name="T27" fmla="*/ 0 h 110"/>
                      <a:gd name="T28" fmla="*/ 0 w 79"/>
                      <a:gd name="T29" fmla="*/ 0 h 110"/>
                      <a:gd name="T30" fmla="*/ 0 w 79"/>
                      <a:gd name="T31" fmla="*/ 0 h 11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9"/>
                      <a:gd name="T49" fmla="*/ 0 h 110"/>
                      <a:gd name="T50" fmla="*/ 79 w 79"/>
                      <a:gd name="T51" fmla="*/ 110 h 11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9" h="110">
                        <a:moveTo>
                          <a:pt x="19" y="97"/>
                        </a:moveTo>
                        <a:lnTo>
                          <a:pt x="75" y="85"/>
                        </a:lnTo>
                        <a:lnTo>
                          <a:pt x="76" y="83"/>
                        </a:lnTo>
                        <a:lnTo>
                          <a:pt x="78" y="82"/>
                        </a:lnTo>
                        <a:lnTo>
                          <a:pt x="79" y="80"/>
                        </a:lnTo>
                        <a:lnTo>
                          <a:pt x="73" y="86"/>
                        </a:lnTo>
                        <a:lnTo>
                          <a:pt x="15" y="0"/>
                        </a:lnTo>
                        <a:lnTo>
                          <a:pt x="4" y="8"/>
                        </a:lnTo>
                        <a:lnTo>
                          <a:pt x="3" y="10"/>
                        </a:lnTo>
                        <a:lnTo>
                          <a:pt x="1" y="11"/>
                        </a:lnTo>
                        <a:lnTo>
                          <a:pt x="0" y="13"/>
                        </a:lnTo>
                        <a:lnTo>
                          <a:pt x="56" y="1"/>
                        </a:lnTo>
                        <a:lnTo>
                          <a:pt x="19" y="97"/>
                        </a:lnTo>
                        <a:lnTo>
                          <a:pt x="51" y="110"/>
                        </a:lnTo>
                        <a:lnTo>
                          <a:pt x="75" y="85"/>
                        </a:lnTo>
                        <a:lnTo>
                          <a:pt x="19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84" name="Freeform 432"/>
                  <p:cNvSpPr>
                    <a:spLocks/>
                  </p:cNvSpPr>
                  <p:nvPr/>
                </p:nvSpPr>
                <p:spPr bwMode="auto">
                  <a:xfrm>
                    <a:off x="3301" y="1143"/>
                    <a:ext cx="15" cy="33"/>
                  </a:xfrm>
                  <a:custGeom>
                    <a:avLst/>
                    <a:gdLst>
                      <a:gd name="T0" fmla="*/ 0 w 45"/>
                      <a:gd name="T1" fmla="*/ 0 h 100"/>
                      <a:gd name="T2" fmla="*/ 0 w 45"/>
                      <a:gd name="T3" fmla="*/ 0 h 100"/>
                      <a:gd name="T4" fmla="*/ 0 w 45"/>
                      <a:gd name="T5" fmla="*/ 0 h 100"/>
                      <a:gd name="T6" fmla="*/ 0 w 45"/>
                      <a:gd name="T7" fmla="*/ 0 h 100"/>
                      <a:gd name="T8" fmla="*/ 0 w 45"/>
                      <a:gd name="T9" fmla="*/ 0 h 100"/>
                      <a:gd name="T10" fmla="*/ 0 w 45"/>
                      <a:gd name="T11" fmla="*/ 0 h 100"/>
                      <a:gd name="T12" fmla="*/ 0 w 45"/>
                      <a:gd name="T13" fmla="*/ 0 h 1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5"/>
                      <a:gd name="T22" fmla="*/ 0 h 100"/>
                      <a:gd name="T23" fmla="*/ 45 w 45"/>
                      <a:gd name="T24" fmla="*/ 100 h 1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5" h="100">
                        <a:moveTo>
                          <a:pt x="35" y="0"/>
                        </a:moveTo>
                        <a:lnTo>
                          <a:pt x="0" y="97"/>
                        </a:lnTo>
                        <a:lnTo>
                          <a:pt x="8" y="100"/>
                        </a:lnTo>
                        <a:lnTo>
                          <a:pt x="45" y="4"/>
                        </a:lnTo>
                        <a:lnTo>
                          <a:pt x="37" y="1"/>
                        </a:lnTo>
                        <a:lnTo>
                          <a:pt x="2" y="98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85" name="Freeform 433"/>
                  <p:cNvSpPr>
                    <a:spLocks/>
                  </p:cNvSpPr>
                  <p:nvPr/>
                </p:nvSpPr>
                <p:spPr bwMode="auto">
                  <a:xfrm>
                    <a:off x="3294" y="1143"/>
                    <a:ext cx="40" cy="33"/>
                  </a:xfrm>
                  <a:custGeom>
                    <a:avLst/>
                    <a:gdLst>
                      <a:gd name="T0" fmla="*/ 0 w 120"/>
                      <a:gd name="T1" fmla="*/ 0 h 100"/>
                      <a:gd name="T2" fmla="*/ 0 w 120"/>
                      <a:gd name="T3" fmla="*/ 0 h 100"/>
                      <a:gd name="T4" fmla="*/ 0 w 120"/>
                      <a:gd name="T5" fmla="*/ 0 h 100"/>
                      <a:gd name="T6" fmla="*/ 0 w 120"/>
                      <a:gd name="T7" fmla="*/ 0 h 100"/>
                      <a:gd name="T8" fmla="*/ 0 w 120"/>
                      <a:gd name="T9" fmla="*/ 0 h 100"/>
                      <a:gd name="T10" fmla="*/ 0 w 120"/>
                      <a:gd name="T11" fmla="*/ 0 h 100"/>
                      <a:gd name="T12" fmla="*/ 0 w 120"/>
                      <a:gd name="T13" fmla="*/ 0 h 100"/>
                      <a:gd name="T14" fmla="*/ 0 w 120"/>
                      <a:gd name="T15" fmla="*/ 0 h 100"/>
                      <a:gd name="T16" fmla="*/ 0 w 120"/>
                      <a:gd name="T17" fmla="*/ 0 h 100"/>
                      <a:gd name="T18" fmla="*/ 0 w 120"/>
                      <a:gd name="T19" fmla="*/ 0 h 100"/>
                      <a:gd name="T20" fmla="*/ 0 w 120"/>
                      <a:gd name="T21" fmla="*/ 0 h 100"/>
                      <a:gd name="T22" fmla="*/ 0 w 120"/>
                      <a:gd name="T23" fmla="*/ 0 h 100"/>
                      <a:gd name="T24" fmla="*/ 0 w 120"/>
                      <a:gd name="T25" fmla="*/ 0 h 100"/>
                      <a:gd name="T26" fmla="*/ 0 w 120"/>
                      <a:gd name="T27" fmla="*/ 0 h 100"/>
                      <a:gd name="T28" fmla="*/ 0 w 120"/>
                      <a:gd name="T29" fmla="*/ 0 h 100"/>
                      <a:gd name="T30" fmla="*/ 0 w 120"/>
                      <a:gd name="T31" fmla="*/ 0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20"/>
                      <a:gd name="T49" fmla="*/ 0 h 100"/>
                      <a:gd name="T50" fmla="*/ 120 w 120"/>
                      <a:gd name="T51" fmla="*/ 100 h 10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20" h="100">
                        <a:moveTo>
                          <a:pt x="96" y="75"/>
                        </a:moveTo>
                        <a:lnTo>
                          <a:pt x="72" y="6"/>
                        </a:lnTo>
                        <a:lnTo>
                          <a:pt x="75" y="9"/>
                        </a:lnTo>
                        <a:lnTo>
                          <a:pt x="61" y="2"/>
                        </a:lnTo>
                        <a:lnTo>
                          <a:pt x="55" y="0"/>
                        </a:lnTo>
                        <a:lnTo>
                          <a:pt x="57" y="0"/>
                        </a:lnTo>
                        <a:lnTo>
                          <a:pt x="24" y="98"/>
                        </a:lnTo>
                        <a:lnTo>
                          <a:pt x="30" y="100"/>
                        </a:lnTo>
                        <a:lnTo>
                          <a:pt x="28" y="98"/>
                        </a:lnTo>
                        <a:lnTo>
                          <a:pt x="16" y="93"/>
                        </a:lnTo>
                        <a:lnTo>
                          <a:pt x="24" y="98"/>
                        </a:lnTo>
                        <a:lnTo>
                          <a:pt x="0" y="29"/>
                        </a:lnTo>
                        <a:lnTo>
                          <a:pt x="96" y="74"/>
                        </a:lnTo>
                        <a:lnTo>
                          <a:pt x="120" y="29"/>
                        </a:lnTo>
                        <a:lnTo>
                          <a:pt x="71" y="6"/>
                        </a:lnTo>
                        <a:lnTo>
                          <a:pt x="96" y="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86" name="Freeform 434"/>
                  <p:cNvSpPr>
                    <a:spLocks/>
                  </p:cNvSpPr>
                  <p:nvPr/>
                </p:nvSpPr>
                <p:spPr bwMode="auto">
                  <a:xfrm>
                    <a:off x="3293" y="1152"/>
                    <a:ext cx="33" cy="47"/>
                  </a:xfrm>
                  <a:custGeom>
                    <a:avLst/>
                    <a:gdLst>
                      <a:gd name="T0" fmla="*/ 0 w 100"/>
                      <a:gd name="T1" fmla="*/ 0 h 142"/>
                      <a:gd name="T2" fmla="*/ 0 w 100"/>
                      <a:gd name="T3" fmla="*/ 0 h 142"/>
                      <a:gd name="T4" fmla="*/ 0 w 100"/>
                      <a:gd name="T5" fmla="*/ 0 h 142"/>
                      <a:gd name="T6" fmla="*/ 0 w 100"/>
                      <a:gd name="T7" fmla="*/ 0 h 142"/>
                      <a:gd name="T8" fmla="*/ 0 w 100"/>
                      <a:gd name="T9" fmla="*/ 0 h 142"/>
                      <a:gd name="T10" fmla="*/ 0 w 100"/>
                      <a:gd name="T11" fmla="*/ 0 h 142"/>
                      <a:gd name="T12" fmla="*/ 0 w 100"/>
                      <a:gd name="T13" fmla="*/ 0 h 142"/>
                      <a:gd name="T14" fmla="*/ 0 w 100"/>
                      <a:gd name="T15" fmla="*/ 0 h 142"/>
                      <a:gd name="T16" fmla="*/ 0 w 100"/>
                      <a:gd name="T17" fmla="*/ 0 h 142"/>
                      <a:gd name="T18" fmla="*/ 0 w 100"/>
                      <a:gd name="T19" fmla="*/ 0 h 142"/>
                      <a:gd name="T20" fmla="*/ 0 w 100"/>
                      <a:gd name="T21" fmla="*/ 0 h 142"/>
                      <a:gd name="T22" fmla="*/ 0 w 100"/>
                      <a:gd name="T23" fmla="*/ 0 h 142"/>
                      <a:gd name="T24" fmla="*/ 0 w 100"/>
                      <a:gd name="T25" fmla="*/ 0 h 142"/>
                      <a:gd name="T26" fmla="*/ 0 w 100"/>
                      <a:gd name="T27" fmla="*/ 0 h 142"/>
                      <a:gd name="T28" fmla="*/ 0 w 100"/>
                      <a:gd name="T29" fmla="*/ 0 h 142"/>
                      <a:gd name="T30" fmla="*/ 0 w 100"/>
                      <a:gd name="T31" fmla="*/ 0 h 14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0"/>
                      <a:gd name="T49" fmla="*/ 0 h 142"/>
                      <a:gd name="T50" fmla="*/ 100 w 100"/>
                      <a:gd name="T51" fmla="*/ 142 h 142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0" h="142">
                        <a:moveTo>
                          <a:pt x="0" y="52"/>
                        </a:moveTo>
                        <a:lnTo>
                          <a:pt x="95" y="52"/>
                        </a:lnTo>
                        <a:lnTo>
                          <a:pt x="92" y="56"/>
                        </a:lnTo>
                        <a:lnTo>
                          <a:pt x="100" y="42"/>
                        </a:lnTo>
                        <a:lnTo>
                          <a:pt x="98" y="47"/>
                        </a:lnTo>
                        <a:lnTo>
                          <a:pt x="99" y="47"/>
                        </a:lnTo>
                        <a:lnTo>
                          <a:pt x="3" y="1"/>
                        </a:lnTo>
                        <a:lnTo>
                          <a:pt x="2" y="3"/>
                        </a:lnTo>
                        <a:lnTo>
                          <a:pt x="0" y="10"/>
                        </a:lnTo>
                        <a:lnTo>
                          <a:pt x="5" y="0"/>
                        </a:lnTo>
                        <a:lnTo>
                          <a:pt x="0" y="6"/>
                        </a:lnTo>
                        <a:lnTo>
                          <a:pt x="95" y="6"/>
                        </a:lnTo>
                        <a:lnTo>
                          <a:pt x="0" y="51"/>
                        </a:lnTo>
                        <a:lnTo>
                          <a:pt x="47" y="142"/>
                        </a:lnTo>
                        <a:lnTo>
                          <a:pt x="95" y="51"/>
                        </a:lnTo>
                        <a:lnTo>
                          <a:pt x="0" y="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87" name="Freeform 435"/>
                  <p:cNvSpPr>
                    <a:spLocks/>
                  </p:cNvSpPr>
                  <p:nvPr/>
                </p:nvSpPr>
                <p:spPr bwMode="auto">
                  <a:xfrm>
                    <a:off x="3290" y="1153"/>
                    <a:ext cx="36" cy="16"/>
                  </a:xfrm>
                  <a:custGeom>
                    <a:avLst/>
                    <a:gdLst>
                      <a:gd name="T0" fmla="*/ 0 w 109"/>
                      <a:gd name="T1" fmla="*/ 0 h 50"/>
                      <a:gd name="T2" fmla="*/ 0 w 109"/>
                      <a:gd name="T3" fmla="*/ 0 h 50"/>
                      <a:gd name="T4" fmla="*/ 0 w 109"/>
                      <a:gd name="T5" fmla="*/ 0 h 50"/>
                      <a:gd name="T6" fmla="*/ 0 w 109"/>
                      <a:gd name="T7" fmla="*/ 0 h 50"/>
                      <a:gd name="T8" fmla="*/ 0 w 109"/>
                      <a:gd name="T9" fmla="*/ 0 h 50"/>
                      <a:gd name="T10" fmla="*/ 0 w 109"/>
                      <a:gd name="T11" fmla="*/ 0 h 50"/>
                      <a:gd name="T12" fmla="*/ 0 w 109"/>
                      <a:gd name="T13" fmla="*/ 0 h 50"/>
                      <a:gd name="T14" fmla="*/ 0 w 109"/>
                      <a:gd name="T15" fmla="*/ 0 h 50"/>
                      <a:gd name="T16" fmla="*/ 0 w 109"/>
                      <a:gd name="T17" fmla="*/ 0 h 50"/>
                      <a:gd name="T18" fmla="*/ 0 w 109"/>
                      <a:gd name="T19" fmla="*/ 0 h 50"/>
                      <a:gd name="T20" fmla="*/ 0 w 109"/>
                      <a:gd name="T21" fmla="*/ 0 h 50"/>
                      <a:gd name="T22" fmla="*/ 0 w 109"/>
                      <a:gd name="T23" fmla="*/ 0 h 50"/>
                      <a:gd name="T24" fmla="*/ 0 w 109"/>
                      <a:gd name="T25" fmla="*/ 0 h 50"/>
                      <a:gd name="T26" fmla="*/ 0 w 109"/>
                      <a:gd name="T27" fmla="*/ 0 h 50"/>
                      <a:gd name="T28" fmla="*/ 0 w 109"/>
                      <a:gd name="T29" fmla="*/ 0 h 50"/>
                      <a:gd name="T30" fmla="*/ 0 w 109"/>
                      <a:gd name="T31" fmla="*/ 0 h 5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9"/>
                      <a:gd name="T49" fmla="*/ 0 h 50"/>
                      <a:gd name="T50" fmla="*/ 109 w 109"/>
                      <a:gd name="T51" fmla="*/ 50 h 5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9" h="50">
                        <a:moveTo>
                          <a:pt x="6" y="46"/>
                        </a:moveTo>
                        <a:lnTo>
                          <a:pt x="0" y="23"/>
                        </a:lnTo>
                        <a:lnTo>
                          <a:pt x="6" y="46"/>
                        </a:lnTo>
                        <a:lnTo>
                          <a:pt x="7" y="47"/>
                        </a:lnTo>
                        <a:lnTo>
                          <a:pt x="7" y="48"/>
                        </a:lnTo>
                        <a:lnTo>
                          <a:pt x="9" y="50"/>
                        </a:lnTo>
                        <a:lnTo>
                          <a:pt x="104" y="4"/>
                        </a:lnTo>
                        <a:lnTo>
                          <a:pt x="103" y="4"/>
                        </a:lnTo>
                        <a:lnTo>
                          <a:pt x="103" y="3"/>
                        </a:lnTo>
                        <a:lnTo>
                          <a:pt x="102" y="2"/>
                        </a:lnTo>
                        <a:lnTo>
                          <a:pt x="109" y="23"/>
                        </a:lnTo>
                        <a:lnTo>
                          <a:pt x="102" y="0"/>
                        </a:lnTo>
                        <a:lnTo>
                          <a:pt x="109" y="23"/>
                        </a:lnTo>
                        <a:lnTo>
                          <a:pt x="109" y="12"/>
                        </a:lnTo>
                        <a:lnTo>
                          <a:pt x="102" y="1"/>
                        </a:lnTo>
                        <a:lnTo>
                          <a:pt x="6" y="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88" name="Freeform 436"/>
                  <p:cNvSpPr>
                    <a:spLocks/>
                  </p:cNvSpPr>
                  <p:nvPr/>
                </p:nvSpPr>
                <p:spPr bwMode="auto">
                  <a:xfrm>
                    <a:off x="3291" y="1142"/>
                    <a:ext cx="33" cy="34"/>
                  </a:xfrm>
                  <a:custGeom>
                    <a:avLst/>
                    <a:gdLst>
                      <a:gd name="T0" fmla="*/ 0 w 100"/>
                      <a:gd name="T1" fmla="*/ 0 h 102"/>
                      <a:gd name="T2" fmla="*/ 0 w 100"/>
                      <a:gd name="T3" fmla="*/ 0 h 102"/>
                      <a:gd name="T4" fmla="*/ 0 w 100"/>
                      <a:gd name="T5" fmla="*/ 0 h 102"/>
                      <a:gd name="T6" fmla="*/ 0 w 100"/>
                      <a:gd name="T7" fmla="*/ 0 h 102"/>
                      <a:gd name="T8" fmla="*/ 0 w 100"/>
                      <a:gd name="T9" fmla="*/ 0 h 102"/>
                      <a:gd name="T10" fmla="*/ 0 w 100"/>
                      <a:gd name="T11" fmla="*/ 0 h 102"/>
                      <a:gd name="T12" fmla="*/ 0 w 100"/>
                      <a:gd name="T13" fmla="*/ 0 h 102"/>
                      <a:gd name="T14" fmla="*/ 0 w 100"/>
                      <a:gd name="T15" fmla="*/ 0 h 102"/>
                      <a:gd name="T16" fmla="*/ 0 w 100"/>
                      <a:gd name="T17" fmla="*/ 0 h 102"/>
                      <a:gd name="T18" fmla="*/ 0 w 100"/>
                      <a:gd name="T19" fmla="*/ 0 h 102"/>
                      <a:gd name="T20" fmla="*/ 0 w 100"/>
                      <a:gd name="T21" fmla="*/ 0 h 102"/>
                      <a:gd name="T22" fmla="*/ 0 w 100"/>
                      <a:gd name="T23" fmla="*/ 0 h 102"/>
                      <a:gd name="T24" fmla="*/ 0 w 100"/>
                      <a:gd name="T25" fmla="*/ 0 h 102"/>
                      <a:gd name="T26" fmla="*/ 0 w 100"/>
                      <a:gd name="T27" fmla="*/ 0 h 102"/>
                      <a:gd name="T28" fmla="*/ 0 w 100"/>
                      <a:gd name="T29" fmla="*/ 0 h 102"/>
                      <a:gd name="T30" fmla="*/ 0 w 100"/>
                      <a:gd name="T31" fmla="*/ 0 h 10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0"/>
                      <a:gd name="T49" fmla="*/ 0 h 102"/>
                      <a:gd name="T50" fmla="*/ 100 w 100"/>
                      <a:gd name="T51" fmla="*/ 102 h 102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0" h="102">
                        <a:moveTo>
                          <a:pt x="43" y="102"/>
                        </a:moveTo>
                        <a:lnTo>
                          <a:pt x="1" y="74"/>
                        </a:lnTo>
                        <a:lnTo>
                          <a:pt x="12" y="87"/>
                        </a:lnTo>
                        <a:lnTo>
                          <a:pt x="0" y="68"/>
                        </a:lnTo>
                        <a:lnTo>
                          <a:pt x="0" y="70"/>
                        </a:lnTo>
                        <a:lnTo>
                          <a:pt x="3" y="78"/>
                        </a:lnTo>
                        <a:lnTo>
                          <a:pt x="99" y="32"/>
                        </a:lnTo>
                        <a:lnTo>
                          <a:pt x="100" y="38"/>
                        </a:lnTo>
                        <a:lnTo>
                          <a:pt x="100" y="36"/>
                        </a:lnTo>
                        <a:lnTo>
                          <a:pt x="87" y="15"/>
                        </a:lnTo>
                        <a:lnTo>
                          <a:pt x="97" y="28"/>
                        </a:lnTo>
                        <a:lnTo>
                          <a:pt x="56" y="0"/>
                        </a:lnTo>
                        <a:lnTo>
                          <a:pt x="97" y="29"/>
                        </a:lnTo>
                        <a:lnTo>
                          <a:pt x="84" y="3"/>
                        </a:lnTo>
                        <a:lnTo>
                          <a:pt x="56" y="0"/>
                        </a:lnTo>
                        <a:lnTo>
                          <a:pt x="43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89" name="Freeform 437"/>
                  <p:cNvSpPr>
                    <a:spLocks/>
                  </p:cNvSpPr>
                  <p:nvPr/>
                </p:nvSpPr>
                <p:spPr bwMode="auto">
                  <a:xfrm>
                    <a:off x="3283" y="1141"/>
                    <a:ext cx="31" cy="35"/>
                  </a:xfrm>
                  <a:custGeom>
                    <a:avLst/>
                    <a:gdLst>
                      <a:gd name="T0" fmla="*/ 0 w 92"/>
                      <a:gd name="T1" fmla="*/ 0 h 105"/>
                      <a:gd name="T2" fmla="*/ 0 w 92"/>
                      <a:gd name="T3" fmla="*/ 0 h 105"/>
                      <a:gd name="T4" fmla="*/ 0 w 92"/>
                      <a:gd name="T5" fmla="*/ 0 h 105"/>
                      <a:gd name="T6" fmla="*/ 0 w 92"/>
                      <a:gd name="T7" fmla="*/ 0 h 105"/>
                      <a:gd name="T8" fmla="*/ 0 w 92"/>
                      <a:gd name="T9" fmla="*/ 0 h 105"/>
                      <a:gd name="T10" fmla="*/ 0 w 92"/>
                      <a:gd name="T11" fmla="*/ 0 h 105"/>
                      <a:gd name="T12" fmla="*/ 0 w 92"/>
                      <a:gd name="T13" fmla="*/ 0 h 105"/>
                      <a:gd name="T14" fmla="*/ 0 w 92"/>
                      <a:gd name="T15" fmla="*/ 0 h 105"/>
                      <a:gd name="T16" fmla="*/ 0 w 92"/>
                      <a:gd name="T17" fmla="*/ 0 h 105"/>
                      <a:gd name="T18" fmla="*/ 0 w 92"/>
                      <a:gd name="T19" fmla="*/ 0 h 105"/>
                      <a:gd name="T20" fmla="*/ 0 w 92"/>
                      <a:gd name="T21" fmla="*/ 0 h 105"/>
                      <a:gd name="T22" fmla="*/ 0 w 92"/>
                      <a:gd name="T23" fmla="*/ 0 h 105"/>
                      <a:gd name="T24" fmla="*/ 0 w 92"/>
                      <a:gd name="T25" fmla="*/ 0 h 105"/>
                      <a:gd name="T26" fmla="*/ 0 w 92"/>
                      <a:gd name="T27" fmla="*/ 0 h 105"/>
                      <a:gd name="T28" fmla="*/ 0 w 92"/>
                      <a:gd name="T29" fmla="*/ 0 h 105"/>
                      <a:gd name="T30" fmla="*/ 0 w 92"/>
                      <a:gd name="T31" fmla="*/ 0 h 105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92"/>
                      <a:gd name="T49" fmla="*/ 0 h 105"/>
                      <a:gd name="T50" fmla="*/ 92 w 92"/>
                      <a:gd name="T51" fmla="*/ 105 h 105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92" h="105">
                        <a:moveTo>
                          <a:pt x="0" y="76"/>
                        </a:moveTo>
                        <a:lnTo>
                          <a:pt x="34" y="100"/>
                        </a:lnTo>
                        <a:lnTo>
                          <a:pt x="45" y="102"/>
                        </a:lnTo>
                        <a:lnTo>
                          <a:pt x="53" y="103"/>
                        </a:lnTo>
                        <a:lnTo>
                          <a:pt x="58" y="104"/>
                        </a:lnTo>
                        <a:lnTo>
                          <a:pt x="66" y="105"/>
                        </a:lnTo>
                        <a:lnTo>
                          <a:pt x="79" y="3"/>
                        </a:lnTo>
                        <a:lnTo>
                          <a:pt x="74" y="2"/>
                        </a:lnTo>
                        <a:lnTo>
                          <a:pt x="67" y="1"/>
                        </a:lnTo>
                        <a:lnTo>
                          <a:pt x="60" y="0"/>
                        </a:lnTo>
                        <a:lnTo>
                          <a:pt x="59" y="0"/>
                        </a:lnTo>
                        <a:lnTo>
                          <a:pt x="92" y="24"/>
                        </a:lnTo>
                        <a:lnTo>
                          <a:pt x="0" y="76"/>
                        </a:lnTo>
                        <a:lnTo>
                          <a:pt x="12" y="95"/>
                        </a:lnTo>
                        <a:lnTo>
                          <a:pt x="34" y="100"/>
                        </a:lnTo>
                        <a:lnTo>
                          <a:pt x="0" y="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90" name="Freeform 438"/>
                  <p:cNvSpPr>
                    <a:spLocks/>
                  </p:cNvSpPr>
                  <p:nvPr/>
                </p:nvSpPr>
                <p:spPr bwMode="auto">
                  <a:xfrm>
                    <a:off x="3251" y="1130"/>
                    <a:ext cx="63" cy="37"/>
                  </a:xfrm>
                  <a:custGeom>
                    <a:avLst/>
                    <a:gdLst>
                      <a:gd name="T0" fmla="*/ 0 w 189"/>
                      <a:gd name="T1" fmla="*/ 0 h 111"/>
                      <a:gd name="T2" fmla="*/ 0 w 189"/>
                      <a:gd name="T3" fmla="*/ 0 h 111"/>
                      <a:gd name="T4" fmla="*/ 0 w 189"/>
                      <a:gd name="T5" fmla="*/ 0 h 111"/>
                      <a:gd name="T6" fmla="*/ 0 w 189"/>
                      <a:gd name="T7" fmla="*/ 0 h 111"/>
                      <a:gd name="T8" fmla="*/ 0 w 189"/>
                      <a:gd name="T9" fmla="*/ 0 h 111"/>
                      <a:gd name="T10" fmla="*/ 0 w 189"/>
                      <a:gd name="T11" fmla="*/ 0 h 111"/>
                      <a:gd name="T12" fmla="*/ 0 w 189"/>
                      <a:gd name="T13" fmla="*/ 0 h 111"/>
                      <a:gd name="T14" fmla="*/ 0 w 189"/>
                      <a:gd name="T15" fmla="*/ 0 h 111"/>
                      <a:gd name="T16" fmla="*/ 0 w 189"/>
                      <a:gd name="T17" fmla="*/ 0 h 111"/>
                      <a:gd name="T18" fmla="*/ 0 w 189"/>
                      <a:gd name="T19" fmla="*/ 0 h 111"/>
                      <a:gd name="T20" fmla="*/ 0 w 189"/>
                      <a:gd name="T21" fmla="*/ 0 h 111"/>
                      <a:gd name="T22" fmla="*/ 0 w 189"/>
                      <a:gd name="T23" fmla="*/ 0 h 111"/>
                      <a:gd name="T24" fmla="*/ 0 w 189"/>
                      <a:gd name="T25" fmla="*/ 0 h 111"/>
                      <a:gd name="T26" fmla="*/ 0 w 189"/>
                      <a:gd name="T27" fmla="*/ 0 h 111"/>
                      <a:gd name="T28" fmla="*/ 0 w 189"/>
                      <a:gd name="T29" fmla="*/ 0 h 111"/>
                      <a:gd name="T30" fmla="*/ 0 w 189"/>
                      <a:gd name="T31" fmla="*/ 0 h 111"/>
                      <a:gd name="T32" fmla="*/ 0 w 189"/>
                      <a:gd name="T33" fmla="*/ 0 h 111"/>
                      <a:gd name="T34" fmla="*/ 0 w 189"/>
                      <a:gd name="T35" fmla="*/ 0 h 111"/>
                      <a:gd name="T36" fmla="*/ 0 w 189"/>
                      <a:gd name="T37" fmla="*/ 0 h 111"/>
                      <a:gd name="T38" fmla="*/ 0 w 189"/>
                      <a:gd name="T39" fmla="*/ 0 h 111"/>
                      <a:gd name="T40" fmla="*/ 0 w 189"/>
                      <a:gd name="T41" fmla="*/ 0 h 111"/>
                      <a:gd name="T42" fmla="*/ 0 w 189"/>
                      <a:gd name="T43" fmla="*/ 0 h 111"/>
                      <a:gd name="T44" fmla="*/ 0 w 189"/>
                      <a:gd name="T45" fmla="*/ 0 h 111"/>
                      <a:gd name="T46" fmla="*/ 0 w 189"/>
                      <a:gd name="T47" fmla="*/ 0 h 11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89"/>
                      <a:gd name="T73" fmla="*/ 0 h 111"/>
                      <a:gd name="T74" fmla="*/ 189 w 189"/>
                      <a:gd name="T75" fmla="*/ 111 h 111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89" h="111">
                        <a:moveTo>
                          <a:pt x="57" y="100"/>
                        </a:moveTo>
                        <a:lnTo>
                          <a:pt x="13" y="106"/>
                        </a:lnTo>
                        <a:lnTo>
                          <a:pt x="41" y="111"/>
                        </a:lnTo>
                        <a:lnTo>
                          <a:pt x="65" y="111"/>
                        </a:lnTo>
                        <a:lnTo>
                          <a:pt x="83" y="109"/>
                        </a:lnTo>
                        <a:lnTo>
                          <a:pt x="93" y="109"/>
                        </a:lnTo>
                        <a:lnTo>
                          <a:pt x="100" y="108"/>
                        </a:lnTo>
                        <a:lnTo>
                          <a:pt x="98" y="107"/>
                        </a:lnTo>
                        <a:lnTo>
                          <a:pt x="95" y="105"/>
                        </a:lnTo>
                        <a:lnTo>
                          <a:pt x="97" y="108"/>
                        </a:lnTo>
                        <a:lnTo>
                          <a:pt x="189" y="56"/>
                        </a:lnTo>
                        <a:lnTo>
                          <a:pt x="168" y="31"/>
                        </a:lnTo>
                        <a:lnTo>
                          <a:pt x="140" y="13"/>
                        </a:lnTo>
                        <a:lnTo>
                          <a:pt x="111" y="5"/>
                        </a:lnTo>
                        <a:lnTo>
                          <a:pt x="91" y="4"/>
                        </a:lnTo>
                        <a:lnTo>
                          <a:pt x="72" y="6"/>
                        </a:lnTo>
                        <a:lnTo>
                          <a:pt x="59" y="8"/>
                        </a:lnTo>
                        <a:lnTo>
                          <a:pt x="49" y="8"/>
                        </a:lnTo>
                        <a:lnTo>
                          <a:pt x="44" y="7"/>
                        </a:lnTo>
                        <a:lnTo>
                          <a:pt x="0" y="14"/>
                        </a:lnTo>
                        <a:lnTo>
                          <a:pt x="44" y="7"/>
                        </a:lnTo>
                        <a:lnTo>
                          <a:pt x="21" y="0"/>
                        </a:lnTo>
                        <a:lnTo>
                          <a:pt x="0" y="14"/>
                        </a:lnTo>
                        <a:lnTo>
                          <a:pt x="57" y="1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91" name="Freeform 439"/>
                  <p:cNvSpPr>
                    <a:spLocks/>
                  </p:cNvSpPr>
                  <p:nvPr/>
                </p:nvSpPr>
                <p:spPr bwMode="auto">
                  <a:xfrm>
                    <a:off x="3225" y="1135"/>
                    <a:ext cx="45" cy="80"/>
                  </a:xfrm>
                  <a:custGeom>
                    <a:avLst/>
                    <a:gdLst>
                      <a:gd name="T0" fmla="*/ 0 w 135"/>
                      <a:gd name="T1" fmla="*/ 0 h 240"/>
                      <a:gd name="T2" fmla="*/ 0 w 135"/>
                      <a:gd name="T3" fmla="*/ 0 h 240"/>
                      <a:gd name="T4" fmla="*/ 0 w 135"/>
                      <a:gd name="T5" fmla="*/ 0 h 240"/>
                      <a:gd name="T6" fmla="*/ 0 w 135"/>
                      <a:gd name="T7" fmla="*/ 0 h 240"/>
                      <a:gd name="T8" fmla="*/ 0 w 135"/>
                      <a:gd name="T9" fmla="*/ 0 h 240"/>
                      <a:gd name="T10" fmla="*/ 0 w 135"/>
                      <a:gd name="T11" fmla="*/ 0 h 240"/>
                      <a:gd name="T12" fmla="*/ 0 w 135"/>
                      <a:gd name="T13" fmla="*/ 0 h 240"/>
                      <a:gd name="T14" fmla="*/ 0 w 135"/>
                      <a:gd name="T15" fmla="*/ 0 h 240"/>
                      <a:gd name="T16" fmla="*/ 0 w 135"/>
                      <a:gd name="T17" fmla="*/ 0 h 240"/>
                      <a:gd name="T18" fmla="*/ 0 w 135"/>
                      <a:gd name="T19" fmla="*/ 0 h 240"/>
                      <a:gd name="T20" fmla="*/ 0 w 135"/>
                      <a:gd name="T21" fmla="*/ 0 h 240"/>
                      <a:gd name="T22" fmla="*/ 0 w 135"/>
                      <a:gd name="T23" fmla="*/ 0 h 240"/>
                      <a:gd name="T24" fmla="*/ 0 w 135"/>
                      <a:gd name="T25" fmla="*/ 0 h 240"/>
                      <a:gd name="T26" fmla="*/ 0 w 135"/>
                      <a:gd name="T27" fmla="*/ 0 h 240"/>
                      <a:gd name="T28" fmla="*/ 0 w 135"/>
                      <a:gd name="T29" fmla="*/ 0 h 240"/>
                      <a:gd name="T30" fmla="*/ 0 w 135"/>
                      <a:gd name="T31" fmla="*/ 0 h 240"/>
                      <a:gd name="T32" fmla="*/ 0 w 135"/>
                      <a:gd name="T33" fmla="*/ 0 h 240"/>
                      <a:gd name="T34" fmla="*/ 0 w 135"/>
                      <a:gd name="T35" fmla="*/ 0 h 240"/>
                      <a:gd name="T36" fmla="*/ 0 w 135"/>
                      <a:gd name="T37" fmla="*/ 0 h 240"/>
                      <a:gd name="T38" fmla="*/ 0 w 135"/>
                      <a:gd name="T39" fmla="*/ 0 h 240"/>
                      <a:gd name="T40" fmla="*/ 0 w 135"/>
                      <a:gd name="T41" fmla="*/ 0 h 240"/>
                      <a:gd name="T42" fmla="*/ 0 w 135"/>
                      <a:gd name="T43" fmla="*/ 0 h 240"/>
                      <a:gd name="T44" fmla="*/ 0 w 135"/>
                      <a:gd name="T45" fmla="*/ 0 h 240"/>
                      <a:gd name="T46" fmla="*/ 0 w 135"/>
                      <a:gd name="T47" fmla="*/ 0 h 24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35"/>
                      <a:gd name="T73" fmla="*/ 0 h 240"/>
                      <a:gd name="T74" fmla="*/ 135 w 135"/>
                      <a:gd name="T75" fmla="*/ 240 h 24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35" h="240">
                        <a:moveTo>
                          <a:pt x="52" y="237"/>
                        </a:moveTo>
                        <a:lnTo>
                          <a:pt x="109" y="186"/>
                        </a:lnTo>
                        <a:lnTo>
                          <a:pt x="109" y="169"/>
                        </a:lnTo>
                        <a:lnTo>
                          <a:pt x="111" y="152"/>
                        </a:lnTo>
                        <a:lnTo>
                          <a:pt x="114" y="135"/>
                        </a:lnTo>
                        <a:lnTo>
                          <a:pt x="119" y="118"/>
                        </a:lnTo>
                        <a:lnTo>
                          <a:pt x="124" y="103"/>
                        </a:lnTo>
                        <a:lnTo>
                          <a:pt x="129" y="93"/>
                        </a:lnTo>
                        <a:lnTo>
                          <a:pt x="134" y="87"/>
                        </a:lnTo>
                        <a:lnTo>
                          <a:pt x="135" y="86"/>
                        </a:lnTo>
                        <a:lnTo>
                          <a:pt x="78" y="0"/>
                        </a:lnTo>
                        <a:lnTo>
                          <a:pt x="54" y="19"/>
                        </a:lnTo>
                        <a:lnTo>
                          <a:pt x="38" y="41"/>
                        </a:lnTo>
                        <a:lnTo>
                          <a:pt x="26" y="63"/>
                        </a:lnTo>
                        <a:lnTo>
                          <a:pt x="17" y="86"/>
                        </a:lnTo>
                        <a:lnTo>
                          <a:pt x="10" y="112"/>
                        </a:lnTo>
                        <a:lnTo>
                          <a:pt x="4" y="138"/>
                        </a:lnTo>
                        <a:lnTo>
                          <a:pt x="2" y="163"/>
                        </a:lnTo>
                        <a:lnTo>
                          <a:pt x="0" y="186"/>
                        </a:lnTo>
                        <a:lnTo>
                          <a:pt x="56" y="135"/>
                        </a:lnTo>
                        <a:lnTo>
                          <a:pt x="52" y="238"/>
                        </a:lnTo>
                        <a:lnTo>
                          <a:pt x="108" y="240"/>
                        </a:lnTo>
                        <a:lnTo>
                          <a:pt x="109" y="186"/>
                        </a:lnTo>
                        <a:lnTo>
                          <a:pt x="52" y="2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92" name="Freeform 440"/>
                  <p:cNvSpPr>
                    <a:spLocks/>
                  </p:cNvSpPr>
                  <p:nvPr/>
                </p:nvSpPr>
                <p:spPr bwMode="auto">
                  <a:xfrm>
                    <a:off x="3221" y="1179"/>
                    <a:ext cx="23" cy="35"/>
                  </a:xfrm>
                  <a:custGeom>
                    <a:avLst/>
                    <a:gdLst>
                      <a:gd name="T0" fmla="*/ 0 w 67"/>
                      <a:gd name="T1" fmla="*/ 0 h 104"/>
                      <a:gd name="T2" fmla="*/ 0 w 67"/>
                      <a:gd name="T3" fmla="*/ 0 h 104"/>
                      <a:gd name="T4" fmla="*/ 0 w 67"/>
                      <a:gd name="T5" fmla="*/ 0 h 104"/>
                      <a:gd name="T6" fmla="*/ 0 w 67"/>
                      <a:gd name="T7" fmla="*/ 0 h 104"/>
                      <a:gd name="T8" fmla="*/ 0 w 67"/>
                      <a:gd name="T9" fmla="*/ 0 h 104"/>
                      <a:gd name="T10" fmla="*/ 0 w 67"/>
                      <a:gd name="T11" fmla="*/ 0 h 104"/>
                      <a:gd name="T12" fmla="*/ 0 w 67"/>
                      <a:gd name="T13" fmla="*/ 0 h 104"/>
                      <a:gd name="T14" fmla="*/ 0 w 67"/>
                      <a:gd name="T15" fmla="*/ 0 h 104"/>
                      <a:gd name="T16" fmla="*/ 0 w 67"/>
                      <a:gd name="T17" fmla="*/ 0 h 104"/>
                      <a:gd name="T18" fmla="*/ 0 w 67"/>
                      <a:gd name="T19" fmla="*/ 0 h 104"/>
                      <a:gd name="T20" fmla="*/ 0 w 67"/>
                      <a:gd name="T21" fmla="*/ 0 h 104"/>
                      <a:gd name="T22" fmla="*/ 0 w 67"/>
                      <a:gd name="T23" fmla="*/ 0 h 104"/>
                      <a:gd name="T24" fmla="*/ 0 w 67"/>
                      <a:gd name="T25" fmla="*/ 0 h 104"/>
                      <a:gd name="T26" fmla="*/ 0 w 67"/>
                      <a:gd name="T27" fmla="*/ 0 h 104"/>
                      <a:gd name="T28" fmla="*/ 0 w 67"/>
                      <a:gd name="T29" fmla="*/ 0 h 104"/>
                      <a:gd name="T30" fmla="*/ 0 w 67"/>
                      <a:gd name="T31" fmla="*/ 0 h 104"/>
                      <a:gd name="T32" fmla="*/ 0 w 67"/>
                      <a:gd name="T33" fmla="*/ 0 h 104"/>
                      <a:gd name="T34" fmla="*/ 0 w 67"/>
                      <a:gd name="T35" fmla="*/ 0 h 104"/>
                      <a:gd name="T36" fmla="*/ 0 w 67"/>
                      <a:gd name="T37" fmla="*/ 0 h 104"/>
                      <a:gd name="T38" fmla="*/ 0 w 67"/>
                      <a:gd name="T39" fmla="*/ 0 h 104"/>
                      <a:gd name="T40" fmla="*/ 0 w 67"/>
                      <a:gd name="T41" fmla="*/ 0 h 10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67"/>
                      <a:gd name="T64" fmla="*/ 0 h 104"/>
                      <a:gd name="T65" fmla="*/ 67 w 67"/>
                      <a:gd name="T66" fmla="*/ 104 h 104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67" h="104">
                        <a:moveTo>
                          <a:pt x="6" y="103"/>
                        </a:moveTo>
                        <a:lnTo>
                          <a:pt x="5" y="103"/>
                        </a:lnTo>
                        <a:lnTo>
                          <a:pt x="10" y="104"/>
                        </a:lnTo>
                        <a:lnTo>
                          <a:pt x="17" y="104"/>
                        </a:lnTo>
                        <a:lnTo>
                          <a:pt x="26" y="104"/>
                        </a:lnTo>
                        <a:lnTo>
                          <a:pt x="33" y="104"/>
                        </a:lnTo>
                        <a:lnTo>
                          <a:pt x="41" y="104"/>
                        </a:lnTo>
                        <a:lnTo>
                          <a:pt x="46" y="103"/>
                        </a:lnTo>
                        <a:lnTo>
                          <a:pt x="54" y="104"/>
                        </a:lnTo>
                        <a:lnTo>
                          <a:pt x="63" y="104"/>
                        </a:lnTo>
                        <a:lnTo>
                          <a:pt x="67" y="2"/>
                        </a:lnTo>
                        <a:lnTo>
                          <a:pt x="60" y="2"/>
                        </a:lnTo>
                        <a:lnTo>
                          <a:pt x="52" y="1"/>
                        </a:lnTo>
                        <a:lnTo>
                          <a:pt x="41" y="0"/>
                        </a:lnTo>
                        <a:lnTo>
                          <a:pt x="33" y="0"/>
                        </a:lnTo>
                        <a:lnTo>
                          <a:pt x="26" y="0"/>
                        </a:lnTo>
                        <a:lnTo>
                          <a:pt x="17" y="0"/>
                        </a:lnTo>
                        <a:lnTo>
                          <a:pt x="10" y="0"/>
                        </a:lnTo>
                        <a:lnTo>
                          <a:pt x="1" y="1"/>
                        </a:lnTo>
                        <a:lnTo>
                          <a:pt x="0" y="1"/>
                        </a:lnTo>
                        <a:lnTo>
                          <a:pt x="6" y="10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93" name="Freeform 441"/>
                  <p:cNvSpPr>
                    <a:spLocks/>
                  </p:cNvSpPr>
                  <p:nvPr/>
                </p:nvSpPr>
                <p:spPr bwMode="auto">
                  <a:xfrm>
                    <a:off x="3149" y="1180"/>
                    <a:ext cx="74" cy="53"/>
                  </a:xfrm>
                  <a:custGeom>
                    <a:avLst/>
                    <a:gdLst>
                      <a:gd name="T0" fmla="*/ 0 w 223"/>
                      <a:gd name="T1" fmla="*/ 0 h 160"/>
                      <a:gd name="T2" fmla="*/ 0 w 223"/>
                      <a:gd name="T3" fmla="*/ 0 h 160"/>
                      <a:gd name="T4" fmla="*/ 0 w 223"/>
                      <a:gd name="T5" fmla="*/ 0 h 160"/>
                      <a:gd name="T6" fmla="*/ 0 w 223"/>
                      <a:gd name="T7" fmla="*/ 0 h 160"/>
                      <a:gd name="T8" fmla="*/ 0 w 223"/>
                      <a:gd name="T9" fmla="*/ 0 h 160"/>
                      <a:gd name="T10" fmla="*/ 0 w 223"/>
                      <a:gd name="T11" fmla="*/ 0 h 160"/>
                      <a:gd name="T12" fmla="*/ 0 w 223"/>
                      <a:gd name="T13" fmla="*/ 0 h 160"/>
                      <a:gd name="T14" fmla="*/ 0 w 223"/>
                      <a:gd name="T15" fmla="*/ 0 h 160"/>
                      <a:gd name="T16" fmla="*/ 0 w 223"/>
                      <a:gd name="T17" fmla="*/ 0 h 160"/>
                      <a:gd name="T18" fmla="*/ 0 w 223"/>
                      <a:gd name="T19" fmla="*/ 0 h 160"/>
                      <a:gd name="T20" fmla="*/ 0 w 223"/>
                      <a:gd name="T21" fmla="*/ 0 h 160"/>
                      <a:gd name="T22" fmla="*/ 0 w 223"/>
                      <a:gd name="T23" fmla="*/ 0 h 160"/>
                      <a:gd name="T24" fmla="*/ 0 w 223"/>
                      <a:gd name="T25" fmla="*/ 0 h 160"/>
                      <a:gd name="T26" fmla="*/ 0 w 223"/>
                      <a:gd name="T27" fmla="*/ 0 h 160"/>
                      <a:gd name="T28" fmla="*/ 0 w 223"/>
                      <a:gd name="T29" fmla="*/ 0 h 160"/>
                      <a:gd name="T30" fmla="*/ 0 w 223"/>
                      <a:gd name="T31" fmla="*/ 0 h 160"/>
                      <a:gd name="T32" fmla="*/ 0 w 223"/>
                      <a:gd name="T33" fmla="*/ 0 h 160"/>
                      <a:gd name="T34" fmla="*/ 0 w 223"/>
                      <a:gd name="T35" fmla="*/ 0 h 160"/>
                      <a:gd name="T36" fmla="*/ 0 w 223"/>
                      <a:gd name="T37" fmla="*/ 0 h 160"/>
                      <a:gd name="T38" fmla="*/ 0 w 223"/>
                      <a:gd name="T39" fmla="*/ 0 h 160"/>
                      <a:gd name="T40" fmla="*/ 0 w 223"/>
                      <a:gd name="T41" fmla="*/ 0 h 160"/>
                      <a:gd name="T42" fmla="*/ 0 w 223"/>
                      <a:gd name="T43" fmla="*/ 0 h 160"/>
                      <a:gd name="T44" fmla="*/ 0 w 223"/>
                      <a:gd name="T45" fmla="*/ 0 h 160"/>
                      <a:gd name="T46" fmla="*/ 0 w 223"/>
                      <a:gd name="T47" fmla="*/ 0 h 16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223"/>
                      <a:gd name="T73" fmla="*/ 0 h 160"/>
                      <a:gd name="T74" fmla="*/ 223 w 223"/>
                      <a:gd name="T75" fmla="*/ 160 h 16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223" h="160">
                        <a:moveTo>
                          <a:pt x="121" y="57"/>
                        </a:moveTo>
                        <a:lnTo>
                          <a:pt x="152" y="145"/>
                        </a:lnTo>
                        <a:lnTo>
                          <a:pt x="160" y="138"/>
                        </a:lnTo>
                        <a:lnTo>
                          <a:pt x="172" y="129"/>
                        </a:lnTo>
                        <a:lnTo>
                          <a:pt x="182" y="121"/>
                        </a:lnTo>
                        <a:lnTo>
                          <a:pt x="193" y="114"/>
                        </a:lnTo>
                        <a:lnTo>
                          <a:pt x="202" y="109"/>
                        </a:lnTo>
                        <a:lnTo>
                          <a:pt x="211" y="105"/>
                        </a:lnTo>
                        <a:lnTo>
                          <a:pt x="219" y="103"/>
                        </a:lnTo>
                        <a:lnTo>
                          <a:pt x="223" y="102"/>
                        </a:lnTo>
                        <a:lnTo>
                          <a:pt x="217" y="0"/>
                        </a:lnTo>
                        <a:lnTo>
                          <a:pt x="196" y="3"/>
                        </a:lnTo>
                        <a:lnTo>
                          <a:pt x="176" y="9"/>
                        </a:lnTo>
                        <a:lnTo>
                          <a:pt x="156" y="17"/>
                        </a:lnTo>
                        <a:lnTo>
                          <a:pt x="138" y="26"/>
                        </a:lnTo>
                        <a:lnTo>
                          <a:pt x="122" y="36"/>
                        </a:lnTo>
                        <a:lnTo>
                          <a:pt x="105" y="48"/>
                        </a:lnTo>
                        <a:lnTo>
                          <a:pt x="92" y="59"/>
                        </a:lnTo>
                        <a:lnTo>
                          <a:pt x="77" y="72"/>
                        </a:lnTo>
                        <a:lnTo>
                          <a:pt x="108" y="160"/>
                        </a:lnTo>
                        <a:lnTo>
                          <a:pt x="77" y="72"/>
                        </a:lnTo>
                        <a:lnTo>
                          <a:pt x="0" y="147"/>
                        </a:lnTo>
                        <a:lnTo>
                          <a:pt x="108" y="160"/>
                        </a:lnTo>
                        <a:lnTo>
                          <a:pt x="121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94" name="Freeform 442"/>
                  <p:cNvSpPr>
                    <a:spLocks/>
                  </p:cNvSpPr>
                  <p:nvPr/>
                </p:nvSpPr>
                <p:spPr bwMode="auto">
                  <a:xfrm>
                    <a:off x="3148" y="1199"/>
                    <a:ext cx="89" cy="44"/>
                  </a:xfrm>
                  <a:custGeom>
                    <a:avLst/>
                    <a:gdLst>
                      <a:gd name="T0" fmla="*/ 0 w 269"/>
                      <a:gd name="T1" fmla="*/ 0 h 133"/>
                      <a:gd name="T2" fmla="*/ 0 w 269"/>
                      <a:gd name="T3" fmla="*/ 0 h 133"/>
                      <a:gd name="T4" fmla="*/ 0 w 269"/>
                      <a:gd name="T5" fmla="*/ 0 h 133"/>
                      <a:gd name="T6" fmla="*/ 0 w 269"/>
                      <a:gd name="T7" fmla="*/ 0 h 133"/>
                      <a:gd name="T8" fmla="*/ 0 w 269"/>
                      <a:gd name="T9" fmla="*/ 0 h 133"/>
                      <a:gd name="T10" fmla="*/ 0 w 269"/>
                      <a:gd name="T11" fmla="*/ 0 h 133"/>
                      <a:gd name="T12" fmla="*/ 0 w 269"/>
                      <a:gd name="T13" fmla="*/ 0 h 133"/>
                      <a:gd name="T14" fmla="*/ 0 w 269"/>
                      <a:gd name="T15" fmla="*/ 0 h 133"/>
                      <a:gd name="T16" fmla="*/ 0 w 269"/>
                      <a:gd name="T17" fmla="*/ 0 h 133"/>
                      <a:gd name="T18" fmla="*/ 0 w 269"/>
                      <a:gd name="T19" fmla="*/ 0 h 133"/>
                      <a:gd name="T20" fmla="*/ 0 w 269"/>
                      <a:gd name="T21" fmla="*/ 0 h 133"/>
                      <a:gd name="T22" fmla="*/ 0 w 269"/>
                      <a:gd name="T23" fmla="*/ 0 h 133"/>
                      <a:gd name="T24" fmla="*/ 0 w 269"/>
                      <a:gd name="T25" fmla="*/ 0 h 133"/>
                      <a:gd name="T26" fmla="*/ 0 w 269"/>
                      <a:gd name="T27" fmla="*/ 0 h 133"/>
                      <a:gd name="T28" fmla="*/ 0 w 269"/>
                      <a:gd name="T29" fmla="*/ 0 h 133"/>
                      <a:gd name="T30" fmla="*/ 0 w 269"/>
                      <a:gd name="T31" fmla="*/ 0 h 133"/>
                      <a:gd name="T32" fmla="*/ 0 w 269"/>
                      <a:gd name="T33" fmla="*/ 0 h 133"/>
                      <a:gd name="T34" fmla="*/ 0 w 269"/>
                      <a:gd name="T35" fmla="*/ 0 h 133"/>
                      <a:gd name="T36" fmla="*/ 0 w 269"/>
                      <a:gd name="T37" fmla="*/ 0 h 133"/>
                      <a:gd name="T38" fmla="*/ 0 w 269"/>
                      <a:gd name="T39" fmla="*/ 0 h 133"/>
                      <a:gd name="T40" fmla="*/ 0 w 269"/>
                      <a:gd name="T41" fmla="*/ 0 h 133"/>
                      <a:gd name="T42" fmla="*/ 0 w 269"/>
                      <a:gd name="T43" fmla="*/ 0 h 133"/>
                      <a:gd name="T44" fmla="*/ 0 w 269"/>
                      <a:gd name="T45" fmla="*/ 0 h 133"/>
                      <a:gd name="T46" fmla="*/ 0 w 269"/>
                      <a:gd name="T47" fmla="*/ 0 h 133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269"/>
                      <a:gd name="T73" fmla="*/ 0 h 133"/>
                      <a:gd name="T74" fmla="*/ 269 w 269"/>
                      <a:gd name="T75" fmla="*/ 133 h 133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269" h="133">
                        <a:moveTo>
                          <a:pt x="74" y="130"/>
                        </a:moveTo>
                        <a:lnTo>
                          <a:pt x="61" y="30"/>
                        </a:lnTo>
                        <a:lnTo>
                          <a:pt x="102" y="96"/>
                        </a:lnTo>
                        <a:lnTo>
                          <a:pt x="78" y="123"/>
                        </a:lnTo>
                        <a:lnTo>
                          <a:pt x="86" y="121"/>
                        </a:lnTo>
                        <a:lnTo>
                          <a:pt x="102" y="116"/>
                        </a:lnTo>
                        <a:lnTo>
                          <a:pt x="119" y="111"/>
                        </a:lnTo>
                        <a:lnTo>
                          <a:pt x="137" y="105"/>
                        </a:lnTo>
                        <a:lnTo>
                          <a:pt x="170" y="77"/>
                        </a:lnTo>
                        <a:lnTo>
                          <a:pt x="125" y="0"/>
                        </a:lnTo>
                        <a:lnTo>
                          <a:pt x="112" y="103"/>
                        </a:lnTo>
                        <a:lnTo>
                          <a:pt x="74" y="30"/>
                        </a:lnTo>
                        <a:lnTo>
                          <a:pt x="93" y="10"/>
                        </a:lnTo>
                        <a:lnTo>
                          <a:pt x="87" y="12"/>
                        </a:lnTo>
                        <a:lnTo>
                          <a:pt x="71" y="17"/>
                        </a:lnTo>
                        <a:lnTo>
                          <a:pt x="55" y="22"/>
                        </a:lnTo>
                        <a:lnTo>
                          <a:pt x="36" y="28"/>
                        </a:lnTo>
                        <a:lnTo>
                          <a:pt x="0" y="64"/>
                        </a:lnTo>
                        <a:lnTo>
                          <a:pt x="49" y="133"/>
                        </a:lnTo>
                        <a:lnTo>
                          <a:pt x="36" y="33"/>
                        </a:lnTo>
                        <a:lnTo>
                          <a:pt x="74" y="130"/>
                        </a:lnTo>
                        <a:lnTo>
                          <a:pt x="269" y="54"/>
                        </a:lnTo>
                        <a:lnTo>
                          <a:pt x="61" y="30"/>
                        </a:lnTo>
                        <a:lnTo>
                          <a:pt x="74" y="1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95" name="Freeform 443"/>
                  <p:cNvSpPr>
                    <a:spLocks/>
                  </p:cNvSpPr>
                  <p:nvPr/>
                </p:nvSpPr>
                <p:spPr bwMode="auto">
                  <a:xfrm>
                    <a:off x="3155" y="1210"/>
                    <a:ext cx="17" cy="34"/>
                  </a:xfrm>
                  <a:custGeom>
                    <a:avLst/>
                    <a:gdLst>
                      <a:gd name="T0" fmla="*/ 0 w 51"/>
                      <a:gd name="T1" fmla="*/ 0 h 104"/>
                      <a:gd name="T2" fmla="*/ 0 w 51"/>
                      <a:gd name="T3" fmla="*/ 0 h 104"/>
                      <a:gd name="T4" fmla="*/ 0 w 51"/>
                      <a:gd name="T5" fmla="*/ 0 h 104"/>
                      <a:gd name="T6" fmla="*/ 0 w 51"/>
                      <a:gd name="T7" fmla="*/ 0 h 104"/>
                      <a:gd name="T8" fmla="*/ 0 w 51"/>
                      <a:gd name="T9" fmla="*/ 0 h 104"/>
                      <a:gd name="T10" fmla="*/ 0 w 51"/>
                      <a:gd name="T11" fmla="*/ 0 h 104"/>
                      <a:gd name="T12" fmla="*/ 0 w 51"/>
                      <a:gd name="T13" fmla="*/ 0 h 1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1"/>
                      <a:gd name="T22" fmla="*/ 0 h 104"/>
                      <a:gd name="T23" fmla="*/ 51 w 51"/>
                      <a:gd name="T24" fmla="*/ 104 h 1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1" h="104">
                        <a:moveTo>
                          <a:pt x="29" y="104"/>
                        </a:moveTo>
                        <a:lnTo>
                          <a:pt x="37" y="102"/>
                        </a:lnTo>
                        <a:lnTo>
                          <a:pt x="51" y="97"/>
                        </a:lnTo>
                        <a:lnTo>
                          <a:pt x="13" y="0"/>
                        </a:lnTo>
                        <a:lnTo>
                          <a:pt x="0" y="5"/>
                        </a:lnTo>
                        <a:lnTo>
                          <a:pt x="8" y="3"/>
                        </a:lnTo>
                        <a:lnTo>
                          <a:pt x="29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96" name="Freeform 444"/>
                  <p:cNvSpPr>
                    <a:spLocks/>
                  </p:cNvSpPr>
                  <p:nvPr/>
                </p:nvSpPr>
                <p:spPr bwMode="auto">
                  <a:xfrm>
                    <a:off x="3144" y="1211"/>
                    <a:ext cx="21" cy="35"/>
                  </a:xfrm>
                  <a:custGeom>
                    <a:avLst/>
                    <a:gdLst>
                      <a:gd name="T0" fmla="*/ 0 w 62"/>
                      <a:gd name="T1" fmla="*/ 0 h 107"/>
                      <a:gd name="T2" fmla="*/ 0 w 62"/>
                      <a:gd name="T3" fmla="*/ 0 h 107"/>
                      <a:gd name="T4" fmla="*/ 0 w 62"/>
                      <a:gd name="T5" fmla="*/ 0 h 107"/>
                      <a:gd name="T6" fmla="*/ 0 w 62"/>
                      <a:gd name="T7" fmla="*/ 0 h 107"/>
                      <a:gd name="T8" fmla="*/ 0 w 62"/>
                      <a:gd name="T9" fmla="*/ 0 h 107"/>
                      <a:gd name="T10" fmla="*/ 0 w 62"/>
                      <a:gd name="T11" fmla="*/ 0 h 107"/>
                      <a:gd name="T12" fmla="*/ 0 w 62"/>
                      <a:gd name="T13" fmla="*/ 0 h 107"/>
                      <a:gd name="T14" fmla="*/ 0 w 62"/>
                      <a:gd name="T15" fmla="*/ 0 h 107"/>
                      <a:gd name="T16" fmla="*/ 0 w 62"/>
                      <a:gd name="T17" fmla="*/ 0 h 107"/>
                      <a:gd name="T18" fmla="*/ 0 w 62"/>
                      <a:gd name="T19" fmla="*/ 0 h 107"/>
                      <a:gd name="T20" fmla="*/ 0 w 62"/>
                      <a:gd name="T21" fmla="*/ 0 h 107"/>
                      <a:gd name="T22" fmla="*/ 0 w 62"/>
                      <a:gd name="T23" fmla="*/ 0 h 107"/>
                      <a:gd name="T24" fmla="*/ 0 w 62"/>
                      <a:gd name="T25" fmla="*/ 0 h 10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2"/>
                      <a:gd name="T40" fmla="*/ 0 h 107"/>
                      <a:gd name="T41" fmla="*/ 62 w 62"/>
                      <a:gd name="T42" fmla="*/ 107 h 10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2" h="107">
                        <a:moveTo>
                          <a:pt x="35" y="107"/>
                        </a:moveTo>
                        <a:lnTo>
                          <a:pt x="42" y="105"/>
                        </a:lnTo>
                        <a:lnTo>
                          <a:pt x="43" y="104"/>
                        </a:lnTo>
                        <a:lnTo>
                          <a:pt x="46" y="104"/>
                        </a:lnTo>
                        <a:lnTo>
                          <a:pt x="54" y="102"/>
                        </a:lnTo>
                        <a:lnTo>
                          <a:pt x="62" y="101"/>
                        </a:lnTo>
                        <a:lnTo>
                          <a:pt x="41" y="0"/>
                        </a:lnTo>
                        <a:lnTo>
                          <a:pt x="34" y="1"/>
                        </a:lnTo>
                        <a:lnTo>
                          <a:pt x="25" y="3"/>
                        </a:lnTo>
                        <a:lnTo>
                          <a:pt x="14" y="5"/>
                        </a:lnTo>
                        <a:lnTo>
                          <a:pt x="0" y="10"/>
                        </a:lnTo>
                        <a:lnTo>
                          <a:pt x="8" y="8"/>
                        </a:lnTo>
                        <a:lnTo>
                          <a:pt x="35" y="10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97" name="Freeform 445"/>
                  <p:cNvSpPr>
                    <a:spLocks/>
                  </p:cNvSpPr>
                  <p:nvPr/>
                </p:nvSpPr>
                <p:spPr bwMode="auto">
                  <a:xfrm>
                    <a:off x="3237" y="1191"/>
                    <a:ext cx="35" cy="35"/>
                  </a:xfrm>
                  <a:custGeom>
                    <a:avLst/>
                    <a:gdLst>
                      <a:gd name="T0" fmla="*/ 0 w 106"/>
                      <a:gd name="T1" fmla="*/ 0 h 105"/>
                      <a:gd name="T2" fmla="*/ 0 w 106"/>
                      <a:gd name="T3" fmla="*/ 0 h 105"/>
                      <a:gd name="T4" fmla="*/ 0 w 106"/>
                      <a:gd name="T5" fmla="*/ 0 h 105"/>
                      <a:gd name="T6" fmla="*/ 0 w 106"/>
                      <a:gd name="T7" fmla="*/ 0 h 105"/>
                      <a:gd name="T8" fmla="*/ 0 w 106"/>
                      <a:gd name="T9" fmla="*/ 0 h 105"/>
                      <a:gd name="T10" fmla="*/ 0 w 106"/>
                      <a:gd name="T11" fmla="*/ 0 h 105"/>
                      <a:gd name="T12" fmla="*/ 0 w 106"/>
                      <a:gd name="T13" fmla="*/ 0 h 105"/>
                      <a:gd name="T14" fmla="*/ 0 w 106"/>
                      <a:gd name="T15" fmla="*/ 0 h 105"/>
                      <a:gd name="T16" fmla="*/ 0 w 106"/>
                      <a:gd name="T17" fmla="*/ 0 h 105"/>
                      <a:gd name="T18" fmla="*/ 0 w 106"/>
                      <a:gd name="T19" fmla="*/ 0 h 105"/>
                      <a:gd name="T20" fmla="*/ 0 w 106"/>
                      <a:gd name="T21" fmla="*/ 0 h 105"/>
                      <a:gd name="T22" fmla="*/ 0 w 106"/>
                      <a:gd name="T23" fmla="*/ 0 h 105"/>
                      <a:gd name="T24" fmla="*/ 0 w 106"/>
                      <a:gd name="T25" fmla="*/ 0 h 105"/>
                      <a:gd name="T26" fmla="*/ 0 w 106"/>
                      <a:gd name="T27" fmla="*/ 0 h 105"/>
                      <a:gd name="T28" fmla="*/ 0 w 106"/>
                      <a:gd name="T29" fmla="*/ 0 h 105"/>
                      <a:gd name="T30" fmla="*/ 0 w 106"/>
                      <a:gd name="T31" fmla="*/ 0 h 105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6"/>
                      <a:gd name="T49" fmla="*/ 0 h 105"/>
                      <a:gd name="T50" fmla="*/ 106 w 106"/>
                      <a:gd name="T51" fmla="*/ 105 h 105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6" h="105">
                        <a:moveTo>
                          <a:pt x="106" y="48"/>
                        </a:moveTo>
                        <a:lnTo>
                          <a:pt x="53" y="0"/>
                        </a:lnTo>
                        <a:lnTo>
                          <a:pt x="49" y="0"/>
                        </a:lnTo>
                        <a:lnTo>
                          <a:pt x="46" y="0"/>
                        </a:lnTo>
                        <a:lnTo>
                          <a:pt x="52" y="2"/>
                        </a:lnTo>
                        <a:lnTo>
                          <a:pt x="57" y="2"/>
                        </a:lnTo>
                        <a:lnTo>
                          <a:pt x="24" y="101"/>
                        </a:lnTo>
                        <a:lnTo>
                          <a:pt x="33" y="103"/>
                        </a:lnTo>
                        <a:lnTo>
                          <a:pt x="46" y="105"/>
                        </a:lnTo>
                        <a:lnTo>
                          <a:pt x="49" y="105"/>
                        </a:lnTo>
                        <a:lnTo>
                          <a:pt x="53" y="105"/>
                        </a:lnTo>
                        <a:lnTo>
                          <a:pt x="0" y="56"/>
                        </a:lnTo>
                        <a:lnTo>
                          <a:pt x="106" y="48"/>
                        </a:lnTo>
                        <a:lnTo>
                          <a:pt x="102" y="1"/>
                        </a:lnTo>
                        <a:lnTo>
                          <a:pt x="53" y="0"/>
                        </a:lnTo>
                        <a:lnTo>
                          <a:pt x="106" y="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98" name="Freeform 446"/>
                  <p:cNvSpPr>
                    <a:spLocks/>
                  </p:cNvSpPr>
                  <p:nvPr/>
                </p:nvSpPr>
                <p:spPr bwMode="auto">
                  <a:xfrm>
                    <a:off x="3237" y="1205"/>
                    <a:ext cx="109" cy="105"/>
                  </a:xfrm>
                  <a:custGeom>
                    <a:avLst/>
                    <a:gdLst>
                      <a:gd name="T0" fmla="*/ 0 w 328"/>
                      <a:gd name="T1" fmla="*/ 0 h 316"/>
                      <a:gd name="T2" fmla="*/ 0 w 328"/>
                      <a:gd name="T3" fmla="*/ 0 h 316"/>
                      <a:gd name="T4" fmla="*/ 0 w 328"/>
                      <a:gd name="T5" fmla="*/ 0 h 316"/>
                      <a:gd name="T6" fmla="*/ 0 w 328"/>
                      <a:gd name="T7" fmla="*/ 0 h 316"/>
                      <a:gd name="T8" fmla="*/ 0 w 328"/>
                      <a:gd name="T9" fmla="*/ 0 h 316"/>
                      <a:gd name="T10" fmla="*/ 0 w 328"/>
                      <a:gd name="T11" fmla="*/ 0 h 316"/>
                      <a:gd name="T12" fmla="*/ 0 w 328"/>
                      <a:gd name="T13" fmla="*/ 0 h 316"/>
                      <a:gd name="T14" fmla="*/ 0 w 328"/>
                      <a:gd name="T15" fmla="*/ 0 h 316"/>
                      <a:gd name="T16" fmla="*/ 0 w 328"/>
                      <a:gd name="T17" fmla="*/ 0 h 316"/>
                      <a:gd name="T18" fmla="*/ 0 w 328"/>
                      <a:gd name="T19" fmla="*/ 0 h 316"/>
                      <a:gd name="T20" fmla="*/ 0 w 328"/>
                      <a:gd name="T21" fmla="*/ 0 h 316"/>
                      <a:gd name="T22" fmla="*/ 0 w 328"/>
                      <a:gd name="T23" fmla="*/ 0 h 316"/>
                      <a:gd name="T24" fmla="*/ 0 w 328"/>
                      <a:gd name="T25" fmla="*/ 0 h 316"/>
                      <a:gd name="T26" fmla="*/ 0 w 328"/>
                      <a:gd name="T27" fmla="*/ 0 h 316"/>
                      <a:gd name="T28" fmla="*/ 0 w 328"/>
                      <a:gd name="T29" fmla="*/ 0 h 316"/>
                      <a:gd name="T30" fmla="*/ 0 w 328"/>
                      <a:gd name="T31" fmla="*/ 0 h 31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328"/>
                      <a:gd name="T49" fmla="*/ 0 h 316"/>
                      <a:gd name="T50" fmla="*/ 328 w 328"/>
                      <a:gd name="T51" fmla="*/ 316 h 31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328" h="316">
                        <a:moveTo>
                          <a:pt x="29" y="77"/>
                        </a:moveTo>
                        <a:lnTo>
                          <a:pt x="107" y="7"/>
                        </a:lnTo>
                        <a:lnTo>
                          <a:pt x="107" y="8"/>
                        </a:lnTo>
                        <a:lnTo>
                          <a:pt x="107" y="6"/>
                        </a:lnTo>
                        <a:lnTo>
                          <a:pt x="106" y="5"/>
                        </a:lnTo>
                        <a:lnTo>
                          <a:pt x="0" y="13"/>
                        </a:lnTo>
                        <a:lnTo>
                          <a:pt x="2" y="29"/>
                        </a:lnTo>
                        <a:lnTo>
                          <a:pt x="7" y="45"/>
                        </a:lnTo>
                        <a:lnTo>
                          <a:pt x="13" y="57"/>
                        </a:lnTo>
                        <a:lnTo>
                          <a:pt x="22" y="70"/>
                        </a:lnTo>
                        <a:lnTo>
                          <a:pt x="100" y="0"/>
                        </a:lnTo>
                        <a:lnTo>
                          <a:pt x="29" y="77"/>
                        </a:lnTo>
                        <a:lnTo>
                          <a:pt x="328" y="316"/>
                        </a:lnTo>
                        <a:lnTo>
                          <a:pt x="107" y="7"/>
                        </a:lnTo>
                        <a:lnTo>
                          <a:pt x="29" y="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99" name="Freeform 447"/>
                  <p:cNvSpPr>
                    <a:spLocks/>
                  </p:cNvSpPr>
                  <p:nvPr/>
                </p:nvSpPr>
                <p:spPr bwMode="auto">
                  <a:xfrm>
                    <a:off x="3221" y="1190"/>
                    <a:ext cx="49" cy="41"/>
                  </a:xfrm>
                  <a:custGeom>
                    <a:avLst/>
                    <a:gdLst>
                      <a:gd name="T0" fmla="*/ 0 w 147"/>
                      <a:gd name="T1" fmla="*/ 0 h 121"/>
                      <a:gd name="T2" fmla="*/ 0 w 147"/>
                      <a:gd name="T3" fmla="*/ 0 h 121"/>
                      <a:gd name="T4" fmla="*/ 0 w 147"/>
                      <a:gd name="T5" fmla="*/ 0 h 121"/>
                      <a:gd name="T6" fmla="*/ 0 w 147"/>
                      <a:gd name="T7" fmla="*/ 0 h 121"/>
                      <a:gd name="T8" fmla="*/ 0 w 147"/>
                      <a:gd name="T9" fmla="*/ 0 h 121"/>
                      <a:gd name="T10" fmla="*/ 0 w 147"/>
                      <a:gd name="T11" fmla="*/ 0 h 121"/>
                      <a:gd name="T12" fmla="*/ 0 w 147"/>
                      <a:gd name="T13" fmla="*/ 0 h 121"/>
                      <a:gd name="T14" fmla="*/ 0 w 147"/>
                      <a:gd name="T15" fmla="*/ 0 h 121"/>
                      <a:gd name="T16" fmla="*/ 0 w 147"/>
                      <a:gd name="T17" fmla="*/ 0 h 121"/>
                      <a:gd name="T18" fmla="*/ 0 w 147"/>
                      <a:gd name="T19" fmla="*/ 0 h 121"/>
                      <a:gd name="T20" fmla="*/ 0 w 147"/>
                      <a:gd name="T21" fmla="*/ 0 h 121"/>
                      <a:gd name="T22" fmla="*/ 0 w 147"/>
                      <a:gd name="T23" fmla="*/ 0 h 121"/>
                      <a:gd name="T24" fmla="*/ 0 w 147"/>
                      <a:gd name="T25" fmla="*/ 0 h 121"/>
                      <a:gd name="T26" fmla="*/ 0 w 147"/>
                      <a:gd name="T27" fmla="*/ 0 h 121"/>
                      <a:gd name="T28" fmla="*/ 0 w 147"/>
                      <a:gd name="T29" fmla="*/ 0 h 121"/>
                      <a:gd name="T30" fmla="*/ 0 w 147"/>
                      <a:gd name="T31" fmla="*/ 0 h 12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47"/>
                      <a:gd name="T49" fmla="*/ 0 h 121"/>
                      <a:gd name="T50" fmla="*/ 147 w 147"/>
                      <a:gd name="T51" fmla="*/ 121 h 12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47" h="121">
                        <a:moveTo>
                          <a:pt x="86" y="0"/>
                        </a:moveTo>
                        <a:lnTo>
                          <a:pt x="38" y="75"/>
                        </a:lnTo>
                        <a:lnTo>
                          <a:pt x="48" y="91"/>
                        </a:lnTo>
                        <a:lnTo>
                          <a:pt x="56" y="101"/>
                        </a:lnTo>
                        <a:lnTo>
                          <a:pt x="65" y="112"/>
                        </a:lnTo>
                        <a:lnTo>
                          <a:pt x="76" y="121"/>
                        </a:lnTo>
                        <a:lnTo>
                          <a:pt x="147" y="44"/>
                        </a:lnTo>
                        <a:lnTo>
                          <a:pt x="143" y="41"/>
                        </a:lnTo>
                        <a:lnTo>
                          <a:pt x="139" y="36"/>
                        </a:lnTo>
                        <a:lnTo>
                          <a:pt x="135" y="32"/>
                        </a:lnTo>
                        <a:lnTo>
                          <a:pt x="134" y="29"/>
                        </a:lnTo>
                        <a:lnTo>
                          <a:pt x="86" y="105"/>
                        </a:lnTo>
                        <a:lnTo>
                          <a:pt x="86" y="0"/>
                        </a:lnTo>
                        <a:lnTo>
                          <a:pt x="0" y="1"/>
                        </a:lnTo>
                        <a:lnTo>
                          <a:pt x="38" y="75"/>
                        </a:ln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00" name="Freeform 448"/>
                  <p:cNvSpPr>
                    <a:spLocks/>
                  </p:cNvSpPr>
                  <p:nvPr/>
                </p:nvSpPr>
                <p:spPr bwMode="auto">
                  <a:xfrm>
                    <a:off x="3245" y="1190"/>
                    <a:ext cx="11" cy="35"/>
                  </a:xfrm>
                  <a:custGeom>
                    <a:avLst/>
                    <a:gdLst>
                      <a:gd name="T0" fmla="*/ 0 w 33"/>
                      <a:gd name="T1" fmla="*/ 0 h 105"/>
                      <a:gd name="T2" fmla="*/ 0 w 33"/>
                      <a:gd name="T3" fmla="*/ 0 h 105"/>
                      <a:gd name="T4" fmla="*/ 0 w 33"/>
                      <a:gd name="T5" fmla="*/ 0 h 105"/>
                      <a:gd name="T6" fmla="*/ 0 w 33"/>
                      <a:gd name="T7" fmla="*/ 0 h 105"/>
                      <a:gd name="T8" fmla="*/ 0 w 33"/>
                      <a:gd name="T9" fmla="*/ 0 h 105"/>
                      <a:gd name="T10" fmla="*/ 0 w 33"/>
                      <a:gd name="T11" fmla="*/ 0 h 105"/>
                      <a:gd name="T12" fmla="*/ 0 w 33"/>
                      <a:gd name="T13" fmla="*/ 0 h 105"/>
                      <a:gd name="T14" fmla="*/ 0 w 33"/>
                      <a:gd name="T15" fmla="*/ 0 h 105"/>
                      <a:gd name="T16" fmla="*/ 0 w 33"/>
                      <a:gd name="T17" fmla="*/ 0 h 105"/>
                      <a:gd name="T18" fmla="*/ 0 w 33"/>
                      <a:gd name="T19" fmla="*/ 0 h 105"/>
                      <a:gd name="T20" fmla="*/ 0 w 33"/>
                      <a:gd name="T21" fmla="*/ 0 h 105"/>
                      <a:gd name="T22" fmla="*/ 0 w 33"/>
                      <a:gd name="T23" fmla="*/ 0 h 105"/>
                      <a:gd name="T24" fmla="*/ 0 w 33"/>
                      <a:gd name="T25" fmla="*/ 0 h 105"/>
                      <a:gd name="T26" fmla="*/ 0 w 33"/>
                      <a:gd name="T27" fmla="*/ 0 h 105"/>
                      <a:gd name="T28" fmla="*/ 0 w 33"/>
                      <a:gd name="T29" fmla="*/ 0 h 105"/>
                      <a:gd name="T30" fmla="*/ 0 w 33"/>
                      <a:gd name="T31" fmla="*/ 0 h 105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33"/>
                      <a:gd name="T49" fmla="*/ 0 h 105"/>
                      <a:gd name="T50" fmla="*/ 33 w 33"/>
                      <a:gd name="T51" fmla="*/ 105 h 105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33" h="105">
                        <a:moveTo>
                          <a:pt x="33" y="3"/>
                        </a:moveTo>
                        <a:lnTo>
                          <a:pt x="16" y="0"/>
                        </a:lnTo>
                        <a:lnTo>
                          <a:pt x="15" y="0"/>
                        </a:lnTo>
                        <a:lnTo>
                          <a:pt x="15" y="52"/>
                        </a:lnTo>
                        <a:lnTo>
                          <a:pt x="15" y="105"/>
                        </a:lnTo>
                        <a:lnTo>
                          <a:pt x="16" y="105"/>
                        </a:lnTo>
                        <a:lnTo>
                          <a:pt x="0" y="102"/>
                        </a:lnTo>
                        <a:lnTo>
                          <a:pt x="33" y="4"/>
                        </a:lnTo>
                        <a:lnTo>
                          <a:pt x="25" y="1"/>
                        </a:lnTo>
                        <a:lnTo>
                          <a:pt x="16" y="0"/>
                        </a:lnTo>
                        <a:lnTo>
                          <a:pt x="33" y="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01" name="Freeform 449"/>
                  <p:cNvSpPr>
                    <a:spLocks/>
                  </p:cNvSpPr>
                  <p:nvPr/>
                </p:nvSpPr>
                <p:spPr bwMode="auto">
                  <a:xfrm>
                    <a:off x="3266" y="1210"/>
                    <a:ext cx="32" cy="39"/>
                  </a:xfrm>
                  <a:custGeom>
                    <a:avLst/>
                    <a:gdLst>
                      <a:gd name="T0" fmla="*/ 0 w 96"/>
                      <a:gd name="T1" fmla="*/ 0 h 119"/>
                      <a:gd name="T2" fmla="*/ 0 w 96"/>
                      <a:gd name="T3" fmla="*/ 0 h 119"/>
                      <a:gd name="T4" fmla="*/ 0 w 96"/>
                      <a:gd name="T5" fmla="*/ 0 h 119"/>
                      <a:gd name="T6" fmla="*/ 0 w 96"/>
                      <a:gd name="T7" fmla="*/ 0 h 119"/>
                      <a:gd name="T8" fmla="*/ 0 w 96"/>
                      <a:gd name="T9" fmla="*/ 0 h 119"/>
                      <a:gd name="T10" fmla="*/ 0 w 96"/>
                      <a:gd name="T11" fmla="*/ 0 h 119"/>
                      <a:gd name="T12" fmla="*/ 0 w 96"/>
                      <a:gd name="T13" fmla="*/ 0 h 119"/>
                      <a:gd name="T14" fmla="*/ 0 w 96"/>
                      <a:gd name="T15" fmla="*/ 0 h 119"/>
                      <a:gd name="T16" fmla="*/ 0 w 96"/>
                      <a:gd name="T17" fmla="*/ 0 h 119"/>
                      <a:gd name="T18" fmla="*/ 0 w 96"/>
                      <a:gd name="T19" fmla="*/ 0 h 119"/>
                      <a:gd name="T20" fmla="*/ 0 w 96"/>
                      <a:gd name="T21" fmla="*/ 0 h 119"/>
                      <a:gd name="T22" fmla="*/ 0 w 96"/>
                      <a:gd name="T23" fmla="*/ 0 h 119"/>
                      <a:gd name="T24" fmla="*/ 0 w 96"/>
                      <a:gd name="T25" fmla="*/ 0 h 119"/>
                      <a:gd name="T26" fmla="*/ 0 w 96"/>
                      <a:gd name="T27" fmla="*/ 0 h 119"/>
                      <a:gd name="T28" fmla="*/ 0 w 96"/>
                      <a:gd name="T29" fmla="*/ 0 h 119"/>
                      <a:gd name="T30" fmla="*/ 0 w 96"/>
                      <a:gd name="T31" fmla="*/ 0 h 119"/>
                      <a:gd name="T32" fmla="*/ 0 w 96"/>
                      <a:gd name="T33" fmla="*/ 0 h 119"/>
                      <a:gd name="T34" fmla="*/ 0 w 96"/>
                      <a:gd name="T35" fmla="*/ 0 h 119"/>
                      <a:gd name="T36" fmla="*/ 0 w 96"/>
                      <a:gd name="T37" fmla="*/ 0 h 119"/>
                      <a:gd name="T38" fmla="*/ 0 w 96"/>
                      <a:gd name="T39" fmla="*/ 0 h 119"/>
                      <a:gd name="T40" fmla="*/ 0 w 96"/>
                      <a:gd name="T41" fmla="*/ 0 h 119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6"/>
                      <a:gd name="T64" fmla="*/ 0 h 119"/>
                      <a:gd name="T65" fmla="*/ 96 w 96"/>
                      <a:gd name="T66" fmla="*/ 119 h 119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6" h="119">
                        <a:moveTo>
                          <a:pt x="86" y="119"/>
                        </a:moveTo>
                        <a:lnTo>
                          <a:pt x="96" y="16"/>
                        </a:lnTo>
                        <a:lnTo>
                          <a:pt x="89" y="15"/>
                        </a:lnTo>
                        <a:lnTo>
                          <a:pt x="84" y="14"/>
                        </a:lnTo>
                        <a:lnTo>
                          <a:pt x="74" y="12"/>
                        </a:lnTo>
                        <a:lnTo>
                          <a:pt x="70" y="11"/>
                        </a:lnTo>
                        <a:lnTo>
                          <a:pt x="64" y="9"/>
                        </a:lnTo>
                        <a:lnTo>
                          <a:pt x="54" y="6"/>
                        </a:lnTo>
                        <a:lnTo>
                          <a:pt x="46" y="3"/>
                        </a:lnTo>
                        <a:lnTo>
                          <a:pt x="38" y="0"/>
                        </a:lnTo>
                        <a:lnTo>
                          <a:pt x="0" y="97"/>
                        </a:lnTo>
                        <a:lnTo>
                          <a:pt x="11" y="100"/>
                        </a:lnTo>
                        <a:lnTo>
                          <a:pt x="19" y="103"/>
                        </a:lnTo>
                        <a:lnTo>
                          <a:pt x="28" y="106"/>
                        </a:lnTo>
                        <a:lnTo>
                          <a:pt x="39" y="110"/>
                        </a:lnTo>
                        <a:lnTo>
                          <a:pt x="51" y="113"/>
                        </a:lnTo>
                        <a:lnTo>
                          <a:pt x="61" y="115"/>
                        </a:lnTo>
                        <a:lnTo>
                          <a:pt x="72" y="118"/>
                        </a:lnTo>
                        <a:lnTo>
                          <a:pt x="84" y="119"/>
                        </a:lnTo>
                        <a:lnTo>
                          <a:pt x="94" y="16"/>
                        </a:lnTo>
                        <a:lnTo>
                          <a:pt x="86" y="1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02" name="Freeform 450"/>
                  <p:cNvSpPr>
                    <a:spLocks/>
                  </p:cNvSpPr>
                  <p:nvPr/>
                </p:nvSpPr>
                <p:spPr bwMode="auto">
                  <a:xfrm>
                    <a:off x="3263" y="1210"/>
                    <a:ext cx="34" cy="39"/>
                  </a:xfrm>
                  <a:custGeom>
                    <a:avLst/>
                    <a:gdLst>
                      <a:gd name="T0" fmla="*/ 0 w 101"/>
                      <a:gd name="T1" fmla="*/ 0 h 119"/>
                      <a:gd name="T2" fmla="*/ 0 w 101"/>
                      <a:gd name="T3" fmla="*/ 0 h 119"/>
                      <a:gd name="T4" fmla="*/ 0 w 101"/>
                      <a:gd name="T5" fmla="*/ 0 h 119"/>
                      <a:gd name="T6" fmla="*/ 0 w 101"/>
                      <a:gd name="T7" fmla="*/ 0 h 119"/>
                      <a:gd name="T8" fmla="*/ 0 w 101"/>
                      <a:gd name="T9" fmla="*/ 0 h 119"/>
                      <a:gd name="T10" fmla="*/ 0 w 101"/>
                      <a:gd name="T11" fmla="*/ 0 h 119"/>
                      <a:gd name="T12" fmla="*/ 0 w 101"/>
                      <a:gd name="T13" fmla="*/ 0 h 119"/>
                      <a:gd name="T14" fmla="*/ 0 w 101"/>
                      <a:gd name="T15" fmla="*/ 0 h 119"/>
                      <a:gd name="T16" fmla="*/ 0 w 101"/>
                      <a:gd name="T17" fmla="*/ 0 h 119"/>
                      <a:gd name="T18" fmla="*/ 0 w 101"/>
                      <a:gd name="T19" fmla="*/ 0 h 119"/>
                      <a:gd name="T20" fmla="*/ 0 w 101"/>
                      <a:gd name="T21" fmla="*/ 0 h 119"/>
                      <a:gd name="T22" fmla="*/ 0 w 101"/>
                      <a:gd name="T23" fmla="*/ 0 h 119"/>
                      <a:gd name="T24" fmla="*/ 0 w 101"/>
                      <a:gd name="T25" fmla="*/ 0 h 119"/>
                      <a:gd name="T26" fmla="*/ 0 w 101"/>
                      <a:gd name="T27" fmla="*/ 0 h 119"/>
                      <a:gd name="T28" fmla="*/ 0 w 101"/>
                      <a:gd name="T29" fmla="*/ 0 h 119"/>
                      <a:gd name="T30" fmla="*/ 0 w 101"/>
                      <a:gd name="T31" fmla="*/ 0 h 119"/>
                      <a:gd name="T32" fmla="*/ 0 w 101"/>
                      <a:gd name="T33" fmla="*/ 0 h 119"/>
                      <a:gd name="T34" fmla="*/ 0 w 101"/>
                      <a:gd name="T35" fmla="*/ 0 h 119"/>
                      <a:gd name="T36" fmla="*/ 0 w 101"/>
                      <a:gd name="T37" fmla="*/ 0 h 119"/>
                      <a:gd name="T38" fmla="*/ 0 w 101"/>
                      <a:gd name="T39" fmla="*/ 0 h 119"/>
                      <a:gd name="T40" fmla="*/ 0 w 101"/>
                      <a:gd name="T41" fmla="*/ 0 h 119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1"/>
                      <a:gd name="T64" fmla="*/ 0 h 119"/>
                      <a:gd name="T65" fmla="*/ 101 w 101"/>
                      <a:gd name="T66" fmla="*/ 119 h 119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1" h="119">
                        <a:moveTo>
                          <a:pt x="45" y="0"/>
                        </a:moveTo>
                        <a:lnTo>
                          <a:pt x="0" y="94"/>
                        </a:lnTo>
                        <a:lnTo>
                          <a:pt x="10" y="99"/>
                        </a:lnTo>
                        <a:lnTo>
                          <a:pt x="22" y="104"/>
                        </a:lnTo>
                        <a:lnTo>
                          <a:pt x="36" y="109"/>
                        </a:lnTo>
                        <a:lnTo>
                          <a:pt x="49" y="112"/>
                        </a:lnTo>
                        <a:lnTo>
                          <a:pt x="57" y="114"/>
                        </a:lnTo>
                        <a:lnTo>
                          <a:pt x="70" y="117"/>
                        </a:lnTo>
                        <a:lnTo>
                          <a:pt x="82" y="118"/>
                        </a:lnTo>
                        <a:lnTo>
                          <a:pt x="93" y="119"/>
                        </a:lnTo>
                        <a:lnTo>
                          <a:pt x="101" y="16"/>
                        </a:lnTo>
                        <a:lnTo>
                          <a:pt x="93" y="15"/>
                        </a:lnTo>
                        <a:lnTo>
                          <a:pt x="86" y="14"/>
                        </a:lnTo>
                        <a:lnTo>
                          <a:pt x="80" y="13"/>
                        </a:lnTo>
                        <a:lnTo>
                          <a:pt x="72" y="11"/>
                        </a:lnTo>
                        <a:lnTo>
                          <a:pt x="66" y="10"/>
                        </a:lnTo>
                        <a:lnTo>
                          <a:pt x="63" y="9"/>
                        </a:lnTo>
                        <a:lnTo>
                          <a:pt x="58" y="6"/>
                        </a:lnTo>
                        <a:lnTo>
                          <a:pt x="52" y="3"/>
                        </a:lnTo>
                        <a:lnTo>
                          <a:pt x="7" y="97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03" name="Freeform 451"/>
                  <p:cNvSpPr>
                    <a:spLocks/>
                  </p:cNvSpPr>
                  <p:nvPr/>
                </p:nvSpPr>
                <p:spPr bwMode="auto">
                  <a:xfrm>
                    <a:off x="3191" y="1156"/>
                    <a:ext cx="90" cy="95"/>
                  </a:xfrm>
                  <a:custGeom>
                    <a:avLst/>
                    <a:gdLst>
                      <a:gd name="T0" fmla="*/ 0 w 268"/>
                      <a:gd name="T1" fmla="*/ 0 h 284"/>
                      <a:gd name="T2" fmla="*/ 0 w 268"/>
                      <a:gd name="T3" fmla="*/ 0 h 284"/>
                      <a:gd name="T4" fmla="*/ 0 w 268"/>
                      <a:gd name="T5" fmla="*/ 0 h 284"/>
                      <a:gd name="T6" fmla="*/ 0 w 268"/>
                      <a:gd name="T7" fmla="*/ 0 h 284"/>
                      <a:gd name="T8" fmla="*/ 0 w 268"/>
                      <a:gd name="T9" fmla="*/ 0 h 284"/>
                      <a:gd name="T10" fmla="*/ 0 w 268"/>
                      <a:gd name="T11" fmla="*/ 0 h 284"/>
                      <a:gd name="T12" fmla="*/ 0 w 268"/>
                      <a:gd name="T13" fmla="*/ 0 h 284"/>
                      <a:gd name="T14" fmla="*/ 0 w 268"/>
                      <a:gd name="T15" fmla="*/ 0 h 284"/>
                      <a:gd name="T16" fmla="*/ 0 w 268"/>
                      <a:gd name="T17" fmla="*/ 0 h 284"/>
                      <a:gd name="T18" fmla="*/ 0 w 268"/>
                      <a:gd name="T19" fmla="*/ 0 h 284"/>
                      <a:gd name="T20" fmla="*/ 0 w 268"/>
                      <a:gd name="T21" fmla="*/ 0 h 284"/>
                      <a:gd name="T22" fmla="*/ 0 w 268"/>
                      <a:gd name="T23" fmla="*/ 0 h 284"/>
                      <a:gd name="T24" fmla="*/ 0 w 268"/>
                      <a:gd name="T25" fmla="*/ 0 h 284"/>
                      <a:gd name="T26" fmla="*/ 0 w 268"/>
                      <a:gd name="T27" fmla="*/ 0 h 284"/>
                      <a:gd name="T28" fmla="*/ 0 w 268"/>
                      <a:gd name="T29" fmla="*/ 0 h 284"/>
                      <a:gd name="T30" fmla="*/ 0 w 268"/>
                      <a:gd name="T31" fmla="*/ 0 h 284"/>
                      <a:gd name="T32" fmla="*/ 0 w 268"/>
                      <a:gd name="T33" fmla="*/ 0 h 284"/>
                      <a:gd name="T34" fmla="*/ 0 w 268"/>
                      <a:gd name="T35" fmla="*/ 0 h 284"/>
                      <a:gd name="T36" fmla="*/ 0 w 268"/>
                      <a:gd name="T37" fmla="*/ 0 h 284"/>
                      <a:gd name="T38" fmla="*/ 0 w 268"/>
                      <a:gd name="T39" fmla="*/ 0 h 284"/>
                      <a:gd name="T40" fmla="*/ 0 w 268"/>
                      <a:gd name="T41" fmla="*/ 0 h 284"/>
                      <a:gd name="T42" fmla="*/ 0 w 268"/>
                      <a:gd name="T43" fmla="*/ 0 h 284"/>
                      <a:gd name="T44" fmla="*/ 0 w 268"/>
                      <a:gd name="T45" fmla="*/ 0 h 284"/>
                      <a:gd name="T46" fmla="*/ 0 w 268"/>
                      <a:gd name="T47" fmla="*/ 0 h 284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268"/>
                      <a:gd name="T73" fmla="*/ 0 h 284"/>
                      <a:gd name="T74" fmla="*/ 268 w 268"/>
                      <a:gd name="T75" fmla="*/ 284 h 284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268" h="284">
                        <a:moveTo>
                          <a:pt x="216" y="149"/>
                        </a:moveTo>
                        <a:lnTo>
                          <a:pt x="139" y="219"/>
                        </a:lnTo>
                        <a:lnTo>
                          <a:pt x="149" y="233"/>
                        </a:lnTo>
                        <a:lnTo>
                          <a:pt x="164" y="248"/>
                        </a:lnTo>
                        <a:lnTo>
                          <a:pt x="178" y="258"/>
                        </a:lnTo>
                        <a:lnTo>
                          <a:pt x="191" y="265"/>
                        </a:lnTo>
                        <a:lnTo>
                          <a:pt x="205" y="272"/>
                        </a:lnTo>
                        <a:lnTo>
                          <a:pt x="222" y="277"/>
                        </a:lnTo>
                        <a:lnTo>
                          <a:pt x="237" y="281"/>
                        </a:lnTo>
                        <a:lnTo>
                          <a:pt x="251" y="284"/>
                        </a:lnTo>
                        <a:lnTo>
                          <a:pt x="268" y="181"/>
                        </a:lnTo>
                        <a:lnTo>
                          <a:pt x="260" y="180"/>
                        </a:lnTo>
                        <a:lnTo>
                          <a:pt x="251" y="178"/>
                        </a:lnTo>
                        <a:lnTo>
                          <a:pt x="247" y="177"/>
                        </a:lnTo>
                        <a:lnTo>
                          <a:pt x="243" y="174"/>
                        </a:lnTo>
                        <a:lnTo>
                          <a:pt x="237" y="171"/>
                        </a:lnTo>
                        <a:lnTo>
                          <a:pt x="235" y="169"/>
                        </a:lnTo>
                        <a:lnTo>
                          <a:pt x="233" y="168"/>
                        </a:lnTo>
                        <a:lnTo>
                          <a:pt x="230" y="164"/>
                        </a:lnTo>
                        <a:lnTo>
                          <a:pt x="153" y="234"/>
                        </a:lnTo>
                        <a:lnTo>
                          <a:pt x="216" y="149"/>
                        </a:lnTo>
                        <a:lnTo>
                          <a:pt x="0" y="0"/>
                        </a:lnTo>
                        <a:lnTo>
                          <a:pt x="139" y="219"/>
                        </a:lnTo>
                        <a:lnTo>
                          <a:pt x="216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04" name="Freeform 452"/>
                  <p:cNvSpPr>
                    <a:spLocks/>
                  </p:cNvSpPr>
                  <p:nvPr/>
                </p:nvSpPr>
                <p:spPr bwMode="auto">
                  <a:xfrm>
                    <a:off x="3242" y="1206"/>
                    <a:ext cx="149" cy="62"/>
                  </a:xfrm>
                  <a:custGeom>
                    <a:avLst/>
                    <a:gdLst>
                      <a:gd name="T0" fmla="*/ 0 w 445"/>
                      <a:gd name="T1" fmla="*/ 0 h 186"/>
                      <a:gd name="T2" fmla="*/ 0 w 445"/>
                      <a:gd name="T3" fmla="*/ 0 h 186"/>
                      <a:gd name="T4" fmla="*/ 0 w 445"/>
                      <a:gd name="T5" fmla="*/ 0 h 186"/>
                      <a:gd name="T6" fmla="*/ 0 w 445"/>
                      <a:gd name="T7" fmla="*/ 0 h 186"/>
                      <a:gd name="T8" fmla="*/ 0 w 445"/>
                      <a:gd name="T9" fmla="*/ 0 h 186"/>
                      <a:gd name="T10" fmla="*/ 0 w 445"/>
                      <a:gd name="T11" fmla="*/ 0 h 186"/>
                      <a:gd name="T12" fmla="*/ 0 w 445"/>
                      <a:gd name="T13" fmla="*/ 0 h 186"/>
                      <a:gd name="T14" fmla="*/ 0 w 445"/>
                      <a:gd name="T15" fmla="*/ 0 h 186"/>
                      <a:gd name="T16" fmla="*/ 0 w 445"/>
                      <a:gd name="T17" fmla="*/ 0 h 186"/>
                      <a:gd name="T18" fmla="*/ 0 w 445"/>
                      <a:gd name="T19" fmla="*/ 0 h 186"/>
                      <a:gd name="T20" fmla="*/ 0 w 445"/>
                      <a:gd name="T21" fmla="*/ 0 h 186"/>
                      <a:gd name="T22" fmla="*/ 0 w 445"/>
                      <a:gd name="T23" fmla="*/ 0 h 186"/>
                      <a:gd name="T24" fmla="*/ 0 w 445"/>
                      <a:gd name="T25" fmla="*/ 0 h 186"/>
                      <a:gd name="T26" fmla="*/ 0 w 445"/>
                      <a:gd name="T27" fmla="*/ 0 h 186"/>
                      <a:gd name="T28" fmla="*/ 0 w 445"/>
                      <a:gd name="T29" fmla="*/ 0 h 186"/>
                      <a:gd name="T30" fmla="*/ 0 w 445"/>
                      <a:gd name="T31" fmla="*/ 0 h 186"/>
                      <a:gd name="T32" fmla="*/ 0 w 445"/>
                      <a:gd name="T33" fmla="*/ 0 h 186"/>
                      <a:gd name="T34" fmla="*/ 0 w 445"/>
                      <a:gd name="T35" fmla="*/ 0 h 186"/>
                      <a:gd name="T36" fmla="*/ 0 w 445"/>
                      <a:gd name="T37" fmla="*/ 0 h 186"/>
                      <a:gd name="T38" fmla="*/ 0 w 445"/>
                      <a:gd name="T39" fmla="*/ 0 h 186"/>
                      <a:gd name="T40" fmla="*/ 0 w 445"/>
                      <a:gd name="T41" fmla="*/ 0 h 186"/>
                      <a:gd name="T42" fmla="*/ 0 w 445"/>
                      <a:gd name="T43" fmla="*/ 0 h 186"/>
                      <a:gd name="T44" fmla="*/ 0 w 445"/>
                      <a:gd name="T45" fmla="*/ 0 h 186"/>
                      <a:gd name="T46" fmla="*/ 0 w 445"/>
                      <a:gd name="T47" fmla="*/ 0 h 18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445"/>
                      <a:gd name="T73" fmla="*/ 0 h 186"/>
                      <a:gd name="T74" fmla="*/ 445 w 445"/>
                      <a:gd name="T75" fmla="*/ 186 h 18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445" h="186">
                        <a:moveTo>
                          <a:pt x="98" y="135"/>
                        </a:moveTo>
                        <a:lnTo>
                          <a:pt x="130" y="37"/>
                        </a:lnTo>
                        <a:lnTo>
                          <a:pt x="122" y="33"/>
                        </a:lnTo>
                        <a:lnTo>
                          <a:pt x="115" y="30"/>
                        </a:lnTo>
                        <a:lnTo>
                          <a:pt x="106" y="25"/>
                        </a:lnTo>
                        <a:lnTo>
                          <a:pt x="94" y="19"/>
                        </a:lnTo>
                        <a:lnTo>
                          <a:pt x="87" y="16"/>
                        </a:lnTo>
                        <a:lnTo>
                          <a:pt x="80" y="11"/>
                        </a:lnTo>
                        <a:lnTo>
                          <a:pt x="70" y="5"/>
                        </a:lnTo>
                        <a:lnTo>
                          <a:pt x="63" y="0"/>
                        </a:lnTo>
                        <a:lnTo>
                          <a:pt x="0" y="85"/>
                        </a:lnTo>
                        <a:lnTo>
                          <a:pt x="12" y="92"/>
                        </a:lnTo>
                        <a:lnTo>
                          <a:pt x="21" y="98"/>
                        </a:lnTo>
                        <a:lnTo>
                          <a:pt x="33" y="105"/>
                        </a:lnTo>
                        <a:lnTo>
                          <a:pt x="46" y="112"/>
                        </a:lnTo>
                        <a:lnTo>
                          <a:pt x="56" y="116"/>
                        </a:lnTo>
                        <a:lnTo>
                          <a:pt x="65" y="121"/>
                        </a:lnTo>
                        <a:lnTo>
                          <a:pt x="74" y="126"/>
                        </a:lnTo>
                        <a:lnTo>
                          <a:pt x="84" y="130"/>
                        </a:lnTo>
                        <a:lnTo>
                          <a:pt x="115" y="32"/>
                        </a:lnTo>
                        <a:lnTo>
                          <a:pt x="98" y="135"/>
                        </a:lnTo>
                        <a:lnTo>
                          <a:pt x="445" y="186"/>
                        </a:lnTo>
                        <a:lnTo>
                          <a:pt x="130" y="37"/>
                        </a:lnTo>
                        <a:lnTo>
                          <a:pt x="98" y="1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05" name="Freeform 453"/>
                  <p:cNvSpPr>
                    <a:spLocks/>
                  </p:cNvSpPr>
                  <p:nvPr/>
                </p:nvSpPr>
                <p:spPr bwMode="auto">
                  <a:xfrm>
                    <a:off x="3341" y="1227"/>
                    <a:ext cx="108" cy="81"/>
                  </a:xfrm>
                  <a:custGeom>
                    <a:avLst/>
                    <a:gdLst>
                      <a:gd name="T0" fmla="*/ 0 w 325"/>
                      <a:gd name="T1" fmla="*/ 0 h 243"/>
                      <a:gd name="T2" fmla="*/ 0 w 325"/>
                      <a:gd name="T3" fmla="*/ 0 h 243"/>
                      <a:gd name="T4" fmla="*/ 0 w 325"/>
                      <a:gd name="T5" fmla="*/ 0 h 243"/>
                      <a:gd name="T6" fmla="*/ 0 w 325"/>
                      <a:gd name="T7" fmla="*/ 0 h 243"/>
                      <a:gd name="T8" fmla="*/ 0 w 325"/>
                      <a:gd name="T9" fmla="*/ 0 h 243"/>
                      <a:gd name="T10" fmla="*/ 0 w 325"/>
                      <a:gd name="T11" fmla="*/ 0 h 243"/>
                      <a:gd name="T12" fmla="*/ 0 w 325"/>
                      <a:gd name="T13" fmla="*/ 0 h 243"/>
                      <a:gd name="T14" fmla="*/ 0 w 325"/>
                      <a:gd name="T15" fmla="*/ 0 h 243"/>
                      <a:gd name="T16" fmla="*/ 0 w 325"/>
                      <a:gd name="T17" fmla="*/ 0 h 243"/>
                      <a:gd name="T18" fmla="*/ 0 w 325"/>
                      <a:gd name="T19" fmla="*/ 0 h 243"/>
                      <a:gd name="T20" fmla="*/ 0 w 325"/>
                      <a:gd name="T21" fmla="*/ 0 h 243"/>
                      <a:gd name="T22" fmla="*/ 0 w 325"/>
                      <a:gd name="T23" fmla="*/ 0 h 243"/>
                      <a:gd name="T24" fmla="*/ 0 w 325"/>
                      <a:gd name="T25" fmla="*/ 0 h 243"/>
                      <a:gd name="T26" fmla="*/ 0 w 325"/>
                      <a:gd name="T27" fmla="*/ 0 h 243"/>
                      <a:gd name="T28" fmla="*/ 0 w 325"/>
                      <a:gd name="T29" fmla="*/ 0 h 243"/>
                      <a:gd name="T30" fmla="*/ 0 w 325"/>
                      <a:gd name="T31" fmla="*/ 0 h 243"/>
                      <a:gd name="T32" fmla="*/ 0 w 325"/>
                      <a:gd name="T33" fmla="*/ 0 h 243"/>
                      <a:gd name="T34" fmla="*/ 0 w 325"/>
                      <a:gd name="T35" fmla="*/ 0 h 243"/>
                      <a:gd name="T36" fmla="*/ 0 w 325"/>
                      <a:gd name="T37" fmla="*/ 0 h 243"/>
                      <a:gd name="T38" fmla="*/ 0 w 325"/>
                      <a:gd name="T39" fmla="*/ 0 h 243"/>
                      <a:gd name="T40" fmla="*/ 0 w 325"/>
                      <a:gd name="T41" fmla="*/ 0 h 243"/>
                      <a:gd name="T42" fmla="*/ 0 w 325"/>
                      <a:gd name="T43" fmla="*/ 0 h 243"/>
                      <a:gd name="T44" fmla="*/ 0 w 325"/>
                      <a:gd name="T45" fmla="*/ 0 h 243"/>
                      <a:gd name="T46" fmla="*/ 0 w 325"/>
                      <a:gd name="T47" fmla="*/ 0 h 243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325"/>
                      <a:gd name="T73" fmla="*/ 0 h 243"/>
                      <a:gd name="T74" fmla="*/ 325 w 325"/>
                      <a:gd name="T75" fmla="*/ 243 h 243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325" h="243">
                        <a:moveTo>
                          <a:pt x="243" y="93"/>
                        </a:moveTo>
                        <a:lnTo>
                          <a:pt x="186" y="178"/>
                        </a:lnTo>
                        <a:lnTo>
                          <a:pt x="194" y="186"/>
                        </a:lnTo>
                        <a:lnTo>
                          <a:pt x="204" y="195"/>
                        </a:lnTo>
                        <a:lnTo>
                          <a:pt x="212" y="202"/>
                        </a:lnTo>
                        <a:lnTo>
                          <a:pt x="220" y="210"/>
                        </a:lnTo>
                        <a:lnTo>
                          <a:pt x="231" y="219"/>
                        </a:lnTo>
                        <a:lnTo>
                          <a:pt x="239" y="227"/>
                        </a:lnTo>
                        <a:lnTo>
                          <a:pt x="250" y="236"/>
                        </a:lnTo>
                        <a:lnTo>
                          <a:pt x="260" y="243"/>
                        </a:lnTo>
                        <a:lnTo>
                          <a:pt x="325" y="162"/>
                        </a:lnTo>
                        <a:lnTo>
                          <a:pt x="316" y="155"/>
                        </a:lnTo>
                        <a:lnTo>
                          <a:pt x="310" y="149"/>
                        </a:lnTo>
                        <a:lnTo>
                          <a:pt x="302" y="143"/>
                        </a:lnTo>
                        <a:lnTo>
                          <a:pt x="293" y="136"/>
                        </a:lnTo>
                        <a:lnTo>
                          <a:pt x="285" y="128"/>
                        </a:lnTo>
                        <a:lnTo>
                          <a:pt x="277" y="121"/>
                        </a:lnTo>
                        <a:lnTo>
                          <a:pt x="269" y="114"/>
                        </a:lnTo>
                        <a:lnTo>
                          <a:pt x="261" y="106"/>
                        </a:lnTo>
                        <a:lnTo>
                          <a:pt x="204" y="190"/>
                        </a:lnTo>
                        <a:lnTo>
                          <a:pt x="243" y="93"/>
                        </a:lnTo>
                        <a:lnTo>
                          <a:pt x="0" y="0"/>
                        </a:lnTo>
                        <a:lnTo>
                          <a:pt x="186" y="178"/>
                        </a:lnTo>
                        <a:lnTo>
                          <a:pt x="243" y="9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06" name="Freeform 454"/>
                  <p:cNvSpPr>
                    <a:spLocks/>
                  </p:cNvSpPr>
                  <p:nvPr/>
                </p:nvSpPr>
                <p:spPr bwMode="auto">
                  <a:xfrm>
                    <a:off x="3371" y="1231"/>
                    <a:ext cx="41" cy="42"/>
                  </a:xfrm>
                  <a:custGeom>
                    <a:avLst/>
                    <a:gdLst>
                      <a:gd name="T0" fmla="*/ 0 w 122"/>
                      <a:gd name="T1" fmla="*/ 0 h 125"/>
                      <a:gd name="T2" fmla="*/ 0 w 122"/>
                      <a:gd name="T3" fmla="*/ 0 h 125"/>
                      <a:gd name="T4" fmla="*/ 0 w 122"/>
                      <a:gd name="T5" fmla="*/ 0 h 125"/>
                      <a:gd name="T6" fmla="*/ 0 w 122"/>
                      <a:gd name="T7" fmla="*/ 0 h 125"/>
                      <a:gd name="T8" fmla="*/ 0 w 122"/>
                      <a:gd name="T9" fmla="*/ 0 h 125"/>
                      <a:gd name="T10" fmla="*/ 0 w 122"/>
                      <a:gd name="T11" fmla="*/ 0 h 125"/>
                      <a:gd name="T12" fmla="*/ 0 w 122"/>
                      <a:gd name="T13" fmla="*/ 0 h 125"/>
                      <a:gd name="T14" fmla="*/ 0 w 122"/>
                      <a:gd name="T15" fmla="*/ 0 h 125"/>
                      <a:gd name="T16" fmla="*/ 0 w 122"/>
                      <a:gd name="T17" fmla="*/ 0 h 125"/>
                      <a:gd name="T18" fmla="*/ 0 w 122"/>
                      <a:gd name="T19" fmla="*/ 0 h 125"/>
                      <a:gd name="T20" fmla="*/ 0 w 122"/>
                      <a:gd name="T21" fmla="*/ 0 h 125"/>
                      <a:gd name="T22" fmla="*/ 0 w 122"/>
                      <a:gd name="T23" fmla="*/ 0 h 125"/>
                      <a:gd name="T24" fmla="*/ 0 w 122"/>
                      <a:gd name="T25" fmla="*/ 0 h 125"/>
                      <a:gd name="T26" fmla="*/ 0 w 122"/>
                      <a:gd name="T27" fmla="*/ 0 h 125"/>
                      <a:gd name="T28" fmla="*/ 0 w 122"/>
                      <a:gd name="T29" fmla="*/ 0 h 125"/>
                      <a:gd name="T30" fmla="*/ 0 w 122"/>
                      <a:gd name="T31" fmla="*/ 0 h 125"/>
                      <a:gd name="T32" fmla="*/ 0 w 122"/>
                      <a:gd name="T33" fmla="*/ 0 h 125"/>
                      <a:gd name="T34" fmla="*/ 0 w 122"/>
                      <a:gd name="T35" fmla="*/ 0 h 125"/>
                      <a:gd name="T36" fmla="*/ 0 w 122"/>
                      <a:gd name="T37" fmla="*/ 0 h 125"/>
                      <a:gd name="T38" fmla="*/ 0 w 122"/>
                      <a:gd name="T39" fmla="*/ 0 h 125"/>
                      <a:gd name="T40" fmla="*/ 0 w 122"/>
                      <a:gd name="T41" fmla="*/ 0 h 12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22"/>
                      <a:gd name="T64" fmla="*/ 0 h 125"/>
                      <a:gd name="T65" fmla="*/ 122 w 122"/>
                      <a:gd name="T66" fmla="*/ 125 h 12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22" h="125">
                        <a:moveTo>
                          <a:pt x="1" y="86"/>
                        </a:moveTo>
                        <a:lnTo>
                          <a:pt x="0" y="85"/>
                        </a:lnTo>
                        <a:lnTo>
                          <a:pt x="6" y="90"/>
                        </a:lnTo>
                        <a:lnTo>
                          <a:pt x="14" y="96"/>
                        </a:lnTo>
                        <a:lnTo>
                          <a:pt x="18" y="98"/>
                        </a:lnTo>
                        <a:lnTo>
                          <a:pt x="24" y="104"/>
                        </a:lnTo>
                        <a:lnTo>
                          <a:pt x="31" y="109"/>
                        </a:lnTo>
                        <a:lnTo>
                          <a:pt x="36" y="114"/>
                        </a:lnTo>
                        <a:lnTo>
                          <a:pt x="43" y="120"/>
                        </a:lnTo>
                        <a:lnTo>
                          <a:pt x="49" y="125"/>
                        </a:lnTo>
                        <a:lnTo>
                          <a:pt x="122" y="50"/>
                        </a:lnTo>
                        <a:lnTo>
                          <a:pt x="116" y="43"/>
                        </a:lnTo>
                        <a:lnTo>
                          <a:pt x="109" y="37"/>
                        </a:lnTo>
                        <a:lnTo>
                          <a:pt x="100" y="30"/>
                        </a:lnTo>
                        <a:lnTo>
                          <a:pt x="93" y="25"/>
                        </a:lnTo>
                        <a:lnTo>
                          <a:pt x="87" y="19"/>
                        </a:lnTo>
                        <a:lnTo>
                          <a:pt x="76" y="11"/>
                        </a:lnTo>
                        <a:lnTo>
                          <a:pt x="69" y="6"/>
                        </a:lnTo>
                        <a:lnTo>
                          <a:pt x="61" y="1"/>
                        </a:lnTo>
                        <a:lnTo>
                          <a:pt x="60" y="0"/>
                        </a:lnTo>
                        <a:lnTo>
                          <a:pt x="1" y="8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07" name="Freeform 455"/>
                  <p:cNvSpPr>
                    <a:spLocks/>
                  </p:cNvSpPr>
                  <p:nvPr/>
                </p:nvSpPr>
                <p:spPr bwMode="auto">
                  <a:xfrm>
                    <a:off x="3303" y="1206"/>
                    <a:ext cx="88" cy="54"/>
                  </a:xfrm>
                  <a:custGeom>
                    <a:avLst/>
                    <a:gdLst>
                      <a:gd name="T0" fmla="*/ 0 w 263"/>
                      <a:gd name="T1" fmla="*/ 0 h 161"/>
                      <a:gd name="T2" fmla="*/ 0 w 263"/>
                      <a:gd name="T3" fmla="*/ 0 h 161"/>
                      <a:gd name="T4" fmla="*/ 0 w 263"/>
                      <a:gd name="T5" fmla="*/ 0 h 161"/>
                      <a:gd name="T6" fmla="*/ 0 w 263"/>
                      <a:gd name="T7" fmla="*/ 0 h 161"/>
                      <a:gd name="T8" fmla="*/ 0 w 263"/>
                      <a:gd name="T9" fmla="*/ 0 h 161"/>
                      <a:gd name="T10" fmla="*/ 0 w 263"/>
                      <a:gd name="T11" fmla="*/ 0 h 161"/>
                      <a:gd name="T12" fmla="*/ 0 w 263"/>
                      <a:gd name="T13" fmla="*/ 0 h 161"/>
                      <a:gd name="T14" fmla="*/ 0 w 263"/>
                      <a:gd name="T15" fmla="*/ 0 h 161"/>
                      <a:gd name="T16" fmla="*/ 0 w 263"/>
                      <a:gd name="T17" fmla="*/ 0 h 161"/>
                      <a:gd name="T18" fmla="*/ 0 w 263"/>
                      <a:gd name="T19" fmla="*/ 0 h 161"/>
                      <a:gd name="T20" fmla="*/ 0 w 263"/>
                      <a:gd name="T21" fmla="*/ 0 h 161"/>
                      <a:gd name="T22" fmla="*/ 0 w 263"/>
                      <a:gd name="T23" fmla="*/ 0 h 161"/>
                      <a:gd name="T24" fmla="*/ 0 w 263"/>
                      <a:gd name="T25" fmla="*/ 0 h 161"/>
                      <a:gd name="T26" fmla="*/ 0 w 263"/>
                      <a:gd name="T27" fmla="*/ 0 h 161"/>
                      <a:gd name="T28" fmla="*/ 0 w 263"/>
                      <a:gd name="T29" fmla="*/ 0 h 161"/>
                      <a:gd name="T30" fmla="*/ 0 w 263"/>
                      <a:gd name="T31" fmla="*/ 0 h 161"/>
                      <a:gd name="T32" fmla="*/ 0 w 263"/>
                      <a:gd name="T33" fmla="*/ 0 h 161"/>
                      <a:gd name="T34" fmla="*/ 0 w 263"/>
                      <a:gd name="T35" fmla="*/ 0 h 161"/>
                      <a:gd name="T36" fmla="*/ 0 w 263"/>
                      <a:gd name="T37" fmla="*/ 0 h 161"/>
                      <a:gd name="T38" fmla="*/ 0 w 263"/>
                      <a:gd name="T39" fmla="*/ 0 h 161"/>
                      <a:gd name="T40" fmla="*/ 0 w 263"/>
                      <a:gd name="T41" fmla="*/ 0 h 161"/>
                      <a:gd name="T42" fmla="*/ 0 w 263"/>
                      <a:gd name="T43" fmla="*/ 0 h 161"/>
                      <a:gd name="T44" fmla="*/ 0 w 263"/>
                      <a:gd name="T45" fmla="*/ 0 h 161"/>
                      <a:gd name="T46" fmla="*/ 0 w 263"/>
                      <a:gd name="T47" fmla="*/ 0 h 16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263"/>
                      <a:gd name="T73" fmla="*/ 0 h 161"/>
                      <a:gd name="T74" fmla="*/ 263 w 263"/>
                      <a:gd name="T75" fmla="*/ 161 h 161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263" h="161">
                        <a:moveTo>
                          <a:pt x="47" y="29"/>
                        </a:moveTo>
                        <a:lnTo>
                          <a:pt x="105" y="103"/>
                        </a:lnTo>
                        <a:lnTo>
                          <a:pt x="108" y="103"/>
                        </a:lnTo>
                        <a:lnTo>
                          <a:pt x="116" y="105"/>
                        </a:lnTo>
                        <a:lnTo>
                          <a:pt x="126" y="109"/>
                        </a:lnTo>
                        <a:lnTo>
                          <a:pt x="140" y="116"/>
                        </a:lnTo>
                        <a:lnTo>
                          <a:pt x="155" y="127"/>
                        </a:lnTo>
                        <a:lnTo>
                          <a:pt x="171" y="138"/>
                        </a:lnTo>
                        <a:lnTo>
                          <a:pt x="188" y="149"/>
                        </a:lnTo>
                        <a:lnTo>
                          <a:pt x="204" y="161"/>
                        </a:lnTo>
                        <a:lnTo>
                          <a:pt x="263" y="75"/>
                        </a:lnTo>
                        <a:lnTo>
                          <a:pt x="250" y="67"/>
                        </a:lnTo>
                        <a:lnTo>
                          <a:pt x="233" y="54"/>
                        </a:lnTo>
                        <a:lnTo>
                          <a:pt x="216" y="43"/>
                        </a:lnTo>
                        <a:lnTo>
                          <a:pt x="196" y="29"/>
                        </a:lnTo>
                        <a:lnTo>
                          <a:pt x="172" y="16"/>
                        </a:lnTo>
                        <a:lnTo>
                          <a:pt x="147" y="6"/>
                        </a:lnTo>
                        <a:lnTo>
                          <a:pt x="117" y="0"/>
                        </a:lnTo>
                        <a:lnTo>
                          <a:pt x="84" y="2"/>
                        </a:lnTo>
                        <a:lnTo>
                          <a:pt x="143" y="76"/>
                        </a:lnTo>
                        <a:lnTo>
                          <a:pt x="47" y="30"/>
                        </a:lnTo>
                        <a:lnTo>
                          <a:pt x="0" y="124"/>
                        </a:lnTo>
                        <a:lnTo>
                          <a:pt x="105" y="103"/>
                        </a:lnTo>
                        <a:lnTo>
                          <a:pt x="4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08" name="Freeform 456"/>
                  <p:cNvSpPr>
                    <a:spLocks/>
                  </p:cNvSpPr>
                  <p:nvPr/>
                </p:nvSpPr>
                <p:spPr bwMode="auto">
                  <a:xfrm>
                    <a:off x="3319" y="1198"/>
                    <a:ext cx="34" cy="38"/>
                  </a:xfrm>
                  <a:custGeom>
                    <a:avLst/>
                    <a:gdLst>
                      <a:gd name="T0" fmla="*/ 0 w 103"/>
                      <a:gd name="T1" fmla="*/ 0 h 114"/>
                      <a:gd name="T2" fmla="*/ 0 w 103"/>
                      <a:gd name="T3" fmla="*/ 0 h 114"/>
                      <a:gd name="T4" fmla="*/ 0 w 103"/>
                      <a:gd name="T5" fmla="*/ 0 h 114"/>
                      <a:gd name="T6" fmla="*/ 0 w 103"/>
                      <a:gd name="T7" fmla="*/ 0 h 114"/>
                      <a:gd name="T8" fmla="*/ 0 w 103"/>
                      <a:gd name="T9" fmla="*/ 0 h 114"/>
                      <a:gd name="T10" fmla="*/ 0 w 103"/>
                      <a:gd name="T11" fmla="*/ 0 h 114"/>
                      <a:gd name="T12" fmla="*/ 0 w 103"/>
                      <a:gd name="T13" fmla="*/ 0 h 114"/>
                      <a:gd name="T14" fmla="*/ 0 w 103"/>
                      <a:gd name="T15" fmla="*/ 0 h 114"/>
                      <a:gd name="T16" fmla="*/ 0 w 103"/>
                      <a:gd name="T17" fmla="*/ 0 h 114"/>
                      <a:gd name="T18" fmla="*/ 0 w 103"/>
                      <a:gd name="T19" fmla="*/ 0 h 114"/>
                      <a:gd name="T20" fmla="*/ 0 w 103"/>
                      <a:gd name="T21" fmla="*/ 0 h 114"/>
                      <a:gd name="T22" fmla="*/ 0 w 103"/>
                      <a:gd name="T23" fmla="*/ 0 h 114"/>
                      <a:gd name="T24" fmla="*/ 0 w 103"/>
                      <a:gd name="T25" fmla="*/ 0 h 114"/>
                      <a:gd name="T26" fmla="*/ 0 w 103"/>
                      <a:gd name="T27" fmla="*/ 0 h 114"/>
                      <a:gd name="T28" fmla="*/ 0 w 103"/>
                      <a:gd name="T29" fmla="*/ 0 h 114"/>
                      <a:gd name="T30" fmla="*/ 0 w 103"/>
                      <a:gd name="T31" fmla="*/ 0 h 114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3"/>
                      <a:gd name="T49" fmla="*/ 0 h 114"/>
                      <a:gd name="T50" fmla="*/ 103 w 103"/>
                      <a:gd name="T51" fmla="*/ 114 h 114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3" h="114">
                        <a:moveTo>
                          <a:pt x="74" y="17"/>
                        </a:moveTo>
                        <a:lnTo>
                          <a:pt x="7" y="42"/>
                        </a:lnTo>
                        <a:lnTo>
                          <a:pt x="5" y="45"/>
                        </a:lnTo>
                        <a:lnTo>
                          <a:pt x="4" y="48"/>
                        </a:lnTo>
                        <a:lnTo>
                          <a:pt x="5" y="46"/>
                        </a:lnTo>
                        <a:lnTo>
                          <a:pt x="0" y="54"/>
                        </a:lnTo>
                        <a:lnTo>
                          <a:pt x="96" y="101"/>
                        </a:lnTo>
                        <a:lnTo>
                          <a:pt x="95" y="103"/>
                        </a:lnTo>
                        <a:lnTo>
                          <a:pt x="100" y="95"/>
                        </a:lnTo>
                        <a:lnTo>
                          <a:pt x="101" y="92"/>
                        </a:lnTo>
                        <a:lnTo>
                          <a:pt x="103" y="89"/>
                        </a:lnTo>
                        <a:lnTo>
                          <a:pt x="36" y="114"/>
                        </a:lnTo>
                        <a:lnTo>
                          <a:pt x="74" y="17"/>
                        </a:lnTo>
                        <a:lnTo>
                          <a:pt x="30" y="0"/>
                        </a:lnTo>
                        <a:lnTo>
                          <a:pt x="7" y="43"/>
                        </a:lnTo>
                        <a:lnTo>
                          <a:pt x="74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09" name="Freeform 457"/>
                  <p:cNvSpPr>
                    <a:spLocks/>
                  </p:cNvSpPr>
                  <p:nvPr/>
                </p:nvSpPr>
                <p:spPr bwMode="auto">
                  <a:xfrm>
                    <a:off x="3331" y="1203"/>
                    <a:ext cx="82" cy="70"/>
                  </a:xfrm>
                  <a:custGeom>
                    <a:avLst/>
                    <a:gdLst>
                      <a:gd name="T0" fmla="*/ 0 w 246"/>
                      <a:gd name="T1" fmla="*/ 0 h 208"/>
                      <a:gd name="T2" fmla="*/ 0 w 246"/>
                      <a:gd name="T3" fmla="*/ 0 h 208"/>
                      <a:gd name="T4" fmla="*/ 0 w 246"/>
                      <a:gd name="T5" fmla="*/ 0 h 208"/>
                      <a:gd name="T6" fmla="*/ 0 w 246"/>
                      <a:gd name="T7" fmla="*/ 0 h 208"/>
                      <a:gd name="T8" fmla="*/ 0 w 246"/>
                      <a:gd name="T9" fmla="*/ 0 h 208"/>
                      <a:gd name="T10" fmla="*/ 0 w 246"/>
                      <a:gd name="T11" fmla="*/ 0 h 208"/>
                      <a:gd name="T12" fmla="*/ 0 w 246"/>
                      <a:gd name="T13" fmla="*/ 0 h 208"/>
                      <a:gd name="T14" fmla="*/ 0 w 246"/>
                      <a:gd name="T15" fmla="*/ 0 h 208"/>
                      <a:gd name="T16" fmla="*/ 0 w 246"/>
                      <a:gd name="T17" fmla="*/ 0 h 208"/>
                      <a:gd name="T18" fmla="*/ 0 w 246"/>
                      <a:gd name="T19" fmla="*/ 0 h 208"/>
                      <a:gd name="T20" fmla="*/ 0 w 246"/>
                      <a:gd name="T21" fmla="*/ 0 h 208"/>
                      <a:gd name="T22" fmla="*/ 0 w 246"/>
                      <a:gd name="T23" fmla="*/ 0 h 208"/>
                      <a:gd name="T24" fmla="*/ 0 w 246"/>
                      <a:gd name="T25" fmla="*/ 0 h 208"/>
                      <a:gd name="T26" fmla="*/ 0 w 246"/>
                      <a:gd name="T27" fmla="*/ 0 h 208"/>
                      <a:gd name="T28" fmla="*/ 0 w 246"/>
                      <a:gd name="T29" fmla="*/ 0 h 208"/>
                      <a:gd name="T30" fmla="*/ 0 w 246"/>
                      <a:gd name="T31" fmla="*/ 0 h 208"/>
                      <a:gd name="T32" fmla="*/ 0 w 246"/>
                      <a:gd name="T33" fmla="*/ 0 h 208"/>
                      <a:gd name="T34" fmla="*/ 0 w 246"/>
                      <a:gd name="T35" fmla="*/ 0 h 208"/>
                      <a:gd name="T36" fmla="*/ 0 w 246"/>
                      <a:gd name="T37" fmla="*/ 0 h 208"/>
                      <a:gd name="T38" fmla="*/ 0 w 246"/>
                      <a:gd name="T39" fmla="*/ 0 h 208"/>
                      <a:gd name="T40" fmla="*/ 0 w 246"/>
                      <a:gd name="T41" fmla="*/ 0 h 208"/>
                      <a:gd name="T42" fmla="*/ 0 w 246"/>
                      <a:gd name="T43" fmla="*/ 0 h 208"/>
                      <a:gd name="T44" fmla="*/ 0 w 246"/>
                      <a:gd name="T45" fmla="*/ 0 h 208"/>
                      <a:gd name="T46" fmla="*/ 0 w 246"/>
                      <a:gd name="T47" fmla="*/ 0 h 208"/>
                      <a:gd name="T48" fmla="*/ 0 w 246"/>
                      <a:gd name="T49" fmla="*/ 0 h 208"/>
                      <a:gd name="T50" fmla="*/ 0 w 246"/>
                      <a:gd name="T51" fmla="*/ 0 h 208"/>
                      <a:gd name="T52" fmla="*/ 0 w 246"/>
                      <a:gd name="T53" fmla="*/ 0 h 208"/>
                      <a:gd name="T54" fmla="*/ 0 w 246"/>
                      <a:gd name="T55" fmla="*/ 0 h 208"/>
                      <a:gd name="T56" fmla="*/ 0 w 246"/>
                      <a:gd name="T57" fmla="*/ 0 h 208"/>
                      <a:gd name="T58" fmla="*/ 0 w 246"/>
                      <a:gd name="T59" fmla="*/ 0 h 208"/>
                      <a:gd name="T60" fmla="*/ 0 w 246"/>
                      <a:gd name="T61" fmla="*/ 0 h 208"/>
                      <a:gd name="T62" fmla="*/ 0 w 246"/>
                      <a:gd name="T63" fmla="*/ 0 h 208"/>
                      <a:gd name="T64" fmla="*/ 0 w 246"/>
                      <a:gd name="T65" fmla="*/ 0 h 208"/>
                      <a:gd name="T66" fmla="*/ 0 w 246"/>
                      <a:gd name="T67" fmla="*/ 0 h 208"/>
                      <a:gd name="T68" fmla="*/ 0 w 246"/>
                      <a:gd name="T69" fmla="*/ 0 h 208"/>
                      <a:gd name="T70" fmla="*/ 0 w 246"/>
                      <a:gd name="T71" fmla="*/ 0 h 208"/>
                      <a:gd name="T72" fmla="*/ 0 w 246"/>
                      <a:gd name="T73" fmla="*/ 0 h 208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246"/>
                      <a:gd name="T112" fmla="*/ 0 h 208"/>
                      <a:gd name="T113" fmla="*/ 246 w 246"/>
                      <a:gd name="T114" fmla="*/ 208 h 208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246" h="208">
                        <a:moveTo>
                          <a:pt x="169" y="208"/>
                        </a:moveTo>
                        <a:lnTo>
                          <a:pt x="246" y="136"/>
                        </a:lnTo>
                        <a:lnTo>
                          <a:pt x="235" y="125"/>
                        </a:lnTo>
                        <a:lnTo>
                          <a:pt x="223" y="114"/>
                        </a:lnTo>
                        <a:lnTo>
                          <a:pt x="212" y="103"/>
                        </a:lnTo>
                        <a:lnTo>
                          <a:pt x="199" y="93"/>
                        </a:lnTo>
                        <a:lnTo>
                          <a:pt x="188" y="83"/>
                        </a:lnTo>
                        <a:lnTo>
                          <a:pt x="175" y="74"/>
                        </a:lnTo>
                        <a:lnTo>
                          <a:pt x="164" y="65"/>
                        </a:lnTo>
                        <a:lnTo>
                          <a:pt x="149" y="56"/>
                        </a:lnTo>
                        <a:lnTo>
                          <a:pt x="137" y="47"/>
                        </a:lnTo>
                        <a:lnTo>
                          <a:pt x="123" y="40"/>
                        </a:lnTo>
                        <a:lnTo>
                          <a:pt x="109" y="32"/>
                        </a:lnTo>
                        <a:lnTo>
                          <a:pt x="96" y="26"/>
                        </a:lnTo>
                        <a:lnTo>
                          <a:pt x="83" y="18"/>
                        </a:lnTo>
                        <a:lnTo>
                          <a:pt x="67" y="12"/>
                        </a:lnTo>
                        <a:lnTo>
                          <a:pt x="53" y="6"/>
                        </a:lnTo>
                        <a:lnTo>
                          <a:pt x="38" y="0"/>
                        </a:lnTo>
                        <a:lnTo>
                          <a:pt x="0" y="97"/>
                        </a:lnTo>
                        <a:lnTo>
                          <a:pt x="12" y="101"/>
                        </a:lnTo>
                        <a:lnTo>
                          <a:pt x="25" y="107"/>
                        </a:lnTo>
                        <a:lnTo>
                          <a:pt x="35" y="111"/>
                        </a:lnTo>
                        <a:lnTo>
                          <a:pt x="46" y="117"/>
                        </a:lnTo>
                        <a:lnTo>
                          <a:pt x="59" y="123"/>
                        </a:lnTo>
                        <a:lnTo>
                          <a:pt x="69" y="129"/>
                        </a:lnTo>
                        <a:lnTo>
                          <a:pt x="81" y="136"/>
                        </a:lnTo>
                        <a:lnTo>
                          <a:pt x="91" y="142"/>
                        </a:lnTo>
                        <a:lnTo>
                          <a:pt x="101" y="149"/>
                        </a:lnTo>
                        <a:lnTo>
                          <a:pt x="111" y="156"/>
                        </a:lnTo>
                        <a:lnTo>
                          <a:pt x="121" y="163"/>
                        </a:lnTo>
                        <a:lnTo>
                          <a:pt x="131" y="171"/>
                        </a:lnTo>
                        <a:lnTo>
                          <a:pt x="141" y="180"/>
                        </a:lnTo>
                        <a:lnTo>
                          <a:pt x="148" y="187"/>
                        </a:lnTo>
                        <a:lnTo>
                          <a:pt x="158" y="196"/>
                        </a:lnTo>
                        <a:lnTo>
                          <a:pt x="165" y="205"/>
                        </a:lnTo>
                        <a:lnTo>
                          <a:pt x="242" y="133"/>
                        </a:lnTo>
                        <a:lnTo>
                          <a:pt x="169" y="20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10" name="Freeform 458"/>
                  <p:cNvSpPr>
                    <a:spLocks/>
                  </p:cNvSpPr>
                  <p:nvPr/>
                </p:nvSpPr>
                <p:spPr bwMode="auto">
                  <a:xfrm>
                    <a:off x="3301" y="1151"/>
                    <a:ext cx="30" cy="30"/>
                  </a:xfrm>
                  <a:custGeom>
                    <a:avLst/>
                    <a:gdLst>
                      <a:gd name="T0" fmla="*/ 0 w 89"/>
                      <a:gd name="T1" fmla="*/ 0 h 90"/>
                      <a:gd name="T2" fmla="*/ 0 w 89"/>
                      <a:gd name="T3" fmla="*/ 0 h 90"/>
                      <a:gd name="T4" fmla="*/ 0 w 89"/>
                      <a:gd name="T5" fmla="*/ 0 h 90"/>
                      <a:gd name="T6" fmla="*/ 0 w 89"/>
                      <a:gd name="T7" fmla="*/ 0 h 90"/>
                      <a:gd name="T8" fmla="*/ 0 w 89"/>
                      <a:gd name="T9" fmla="*/ 0 h 90"/>
                      <a:gd name="T10" fmla="*/ 0 w 89"/>
                      <a:gd name="T11" fmla="*/ 0 h 90"/>
                      <a:gd name="T12" fmla="*/ 0 w 89"/>
                      <a:gd name="T13" fmla="*/ 0 h 90"/>
                      <a:gd name="T14" fmla="*/ 0 w 89"/>
                      <a:gd name="T15" fmla="*/ 0 h 90"/>
                      <a:gd name="T16" fmla="*/ 0 w 89"/>
                      <a:gd name="T17" fmla="*/ 0 h 90"/>
                      <a:gd name="T18" fmla="*/ 0 w 89"/>
                      <a:gd name="T19" fmla="*/ 0 h 90"/>
                      <a:gd name="T20" fmla="*/ 0 w 89"/>
                      <a:gd name="T21" fmla="*/ 0 h 90"/>
                      <a:gd name="T22" fmla="*/ 0 w 89"/>
                      <a:gd name="T23" fmla="*/ 0 h 90"/>
                      <a:gd name="T24" fmla="*/ 0 w 89"/>
                      <a:gd name="T25" fmla="*/ 0 h 9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90"/>
                      <a:gd name="T41" fmla="*/ 89 w 89"/>
                      <a:gd name="T42" fmla="*/ 90 h 9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90">
                        <a:moveTo>
                          <a:pt x="79" y="0"/>
                        </a:moveTo>
                        <a:lnTo>
                          <a:pt x="0" y="68"/>
                        </a:lnTo>
                        <a:lnTo>
                          <a:pt x="7" y="76"/>
                        </a:lnTo>
                        <a:lnTo>
                          <a:pt x="14" y="83"/>
                        </a:lnTo>
                        <a:lnTo>
                          <a:pt x="17" y="86"/>
                        </a:lnTo>
                        <a:lnTo>
                          <a:pt x="22" y="90"/>
                        </a:lnTo>
                        <a:lnTo>
                          <a:pt x="89" y="9"/>
                        </a:lnTo>
                        <a:lnTo>
                          <a:pt x="86" y="7"/>
                        </a:lnTo>
                        <a:lnTo>
                          <a:pt x="83" y="4"/>
                        </a:lnTo>
                        <a:lnTo>
                          <a:pt x="82" y="4"/>
                        </a:lnTo>
                        <a:lnTo>
                          <a:pt x="83" y="4"/>
                        </a:lnTo>
                        <a:lnTo>
                          <a:pt x="4" y="72"/>
                        </a:lnTo>
                        <a:lnTo>
                          <a:pt x="7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11" name="Freeform 459"/>
                  <p:cNvSpPr>
                    <a:spLocks/>
                  </p:cNvSpPr>
                  <p:nvPr/>
                </p:nvSpPr>
                <p:spPr bwMode="auto">
                  <a:xfrm>
                    <a:off x="3303" y="1151"/>
                    <a:ext cx="29" cy="30"/>
                  </a:xfrm>
                  <a:custGeom>
                    <a:avLst/>
                    <a:gdLst>
                      <a:gd name="T0" fmla="*/ 0 w 89"/>
                      <a:gd name="T1" fmla="*/ 0 h 90"/>
                      <a:gd name="T2" fmla="*/ 0 w 89"/>
                      <a:gd name="T3" fmla="*/ 0 h 90"/>
                      <a:gd name="T4" fmla="*/ 0 w 89"/>
                      <a:gd name="T5" fmla="*/ 0 h 90"/>
                      <a:gd name="T6" fmla="*/ 0 w 89"/>
                      <a:gd name="T7" fmla="*/ 0 h 90"/>
                      <a:gd name="T8" fmla="*/ 0 w 89"/>
                      <a:gd name="T9" fmla="*/ 0 h 90"/>
                      <a:gd name="T10" fmla="*/ 0 w 89"/>
                      <a:gd name="T11" fmla="*/ 0 h 90"/>
                      <a:gd name="T12" fmla="*/ 0 w 89"/>
                      <a:gd name="T13" fmla="*/ 0 h 90"/>
                      <a:gd name="T14" fmla="*/ 0 w 89"/>
                      <a:gd name="T15" fmla="*/ 0 h 90"/>
                      <a:gd name="T16" fmla="*/ 0 w 89"/>
                      <a:gd name="T17" fmla="*/ 0 h 90"/>
                      <a:gd name="T18" fmla="*/ 0 w 89"/>
                      <a:gd name="T19" fmla="*/ 0 h 90"/>
                      <a:gd name="T20" fmla="*/ 0 w 89"/>
                      <a:gd name="T21" fmla="*/ 0 h 90"/>
                      <a:gd name="T22" fmla="*/ 0 w 89"/>
                      <a:gd name="T23" fmla="*/ 0 h 90"/>
                      <a:gd name="T24" fmla="*/ 0 w 89"/>
                      <a:gd name="T25" fmla="*/ 0 h 9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90"/>
                      <a:gd name="T41" fmla="*/ 89 w 89"/>
                      <a:gd name="T42" fmla="*/ 90 h 9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90">
                        <a:moveTo>
                          <a:pt x="18" y="90"/>
                        </a:moveTo>
                        <a:lnTo>
                          <a:pt x="89" y="13"/>
                        </a:lnTo>
                        <a:lnTo>
                          <a:pt x="85" y="9"/>
                        </a:lnTo>
                        <a:lnTo>
                          <a:pt x="79" y="3"/>
                        </a:lnTo>
                        <a:lnTo>
                          <a:pt x="75" y="0"/>
                        </a:lnTo>
                        <a:lnTo>
                          <a:pt x="0" y="72"/>
                        </a:lnTo>
                        <a:lnTo>
                          <a:pt x="6" y="79"/>
                        </a:lnTo>
                        <a:lnTo>
                          <a:pt x="10" y="82"/>
                        </a:lnTo>
                        <a:lnTo>
                          <a:pt x="14" y="86"/>
                        </a:lnTo>
                        <a:lnTo>
                          <a:pt x="85" y="9"/>
                        </a:lnTo>
                        <a:lnTo>
                          <a:pt x="18" y="9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12" name="Freeform 460"/>
                  <p:cNvSpPr>
                    <a:spLocks/>
                  </p:cNvSpPr>
                  <p:nvPr/>
                </p:nvSpPr>
                <p:spPr bwMode="auto">
                  <a:xfrm>
                    <a:off x="3298" y="1143"/>
                    <a:ext cx="83" cy="35"/>
                  </a:xfrm>
                  <a:custGeom>
                    <a:avLst/>
                    <a:gdLst>
                      <a:gd name="T0" fmla="*/ 0 w 249"/>
                      <a:gd name="T1" fmla="*/ 0 h 106"/>
                      <a:gd name="T2" fmla="*/ 0 w 249"/>
                      <a:gd name="T3" fmla="*/ 0 h 106"/>
                      <a:gd name="T4" fmla="*/ 0 w 249"/>
                      <a:gd name="T5" fmla="*/ 0 h 106"/>
                      <a:gd name="T6" fmla="*/ 0 w 249"/>
                      <a:gd name="T7" fmla="*/ 0 h 106"/>
                      <a:gd name="T8" fmla="*/ 0 w 249"/>
                      <a:gd name="T9" fmla="*/ 0 h 106"/>
                      <a:gd name="T10" fmla="*/ 0 w 249"/>
                      <a:gd name="T11" fmla="*/ 0 h 106"/>
                      <a:gd name="T12" fmla="*/ 0 w 249"/>
                      <a:gd name="T13" fmla="*/ 0 h 106"/>
                      <a:gd name="T14" fmla="*/ 0 w 249"/>
                      <a:gd name="T15" fmla="*/ 0 h 106"/>
                      <a:gd name="T16" fmla="*/ 0 w 249"/>
                      <a:gd name="T17" fmla="*/ 0 h 106"/>
                      <a:gd name="T18" fmla="*/ 0 w 249"/>
                      <a:gd name="T19" fmla="*/ 0 h 106"/>
                      <a:gd name="T20" fmla="*/ 0 w 249"/>
                      <a:gd name="T21" fmla="*/ 0 h 106"/>
                      <a:gd name="T22" fmla="*/ 0 w 249"/>
                      <a:gd name="T23" fmla="*/ 0 h 106"/>
                      <a:gd name="T24" fmla="*/ 0 w 249"/>
                      <a:gd name="T25" fmla="*/ 0 h 106"/>
                      <a:gd name="T26" fmla="*/ 0 w 249"/>
                      <a:gd name="T27" fmla="*/ 0 h 106"/>
                      <a:gd name="T28" fmla="*/ 0 w 249"/>
                      <a:gd name="T29" fmla="*/ 0 h 106"/>
                      <a:gd name="T30" fmla="*/ 0 w 249"/>
                      <a:gd name="T31" fmla="*/ 0 h 10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249"/>
                      <a:gd name="T49" fmla="*/ 0 h 106"/>
                      <a:gd name="T50" fmla="*/ 249 w 249"/>
                      <a:gd name="T51" fmla="*/ 106 h 10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249" h="106">
                        <a:moveTo>
                          <a:pt x="63" y="99"/>
                        </a:moveTo>
                        <a:lnTo>
                          <a:pt x="39" y="1"/>
                        </a:lnTo>
                        <a:lnTo>
                          <a:pt x="75" y="17"/>
                        </a:lnTo>
                        <a:lnTo>
                          <a:pt x="75" y="16"/>
                        </a:lnTo>
                        <a:lnTo>
                          <a:pt x="37" y="0"/>
                        </a:lnTo>
                        <a:lnTo>
                          <a:pt x="36" y="0"/>
                        </a:lnTo>
                        <a:lnTo>
                          <a:pt x="36" y="105"/>
                        </a:lnTo>
                        <a:lnTo>
                          <a:pt x="37" y="105"/>
                        </a:lnTo>
                        <a:lnTo>
                          <a:pt x="0" y="88"/>
                        </a:lnTo>
                        <a:lnTo>
                          <a:pt x="0" y="89"/>
                        </a:lnTo>
                        <a:lnTo>
                          <a:pt x="39" y="106"/>
                        </a:lnTo>
                        <a:lnTo>
                          <a:pt x="15" y="7"/>
                        </a:lnTo>
                        <a:lnTo>
                          <a:pt x="62" y="99"/>
                        </a:lnTo>
                        <a:lnTo>
                          <a:pt x="249" y="2"/>
                        </a:lnTo>
                        <a:lnTo>
                          <a:pt x="39" y="1"/>
                        </a:lnTo>
                        <a:lnTo>
                          <a:pt x="63" y="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13" name="Freeform 461"/>
                  <p:cNvSpPr>
                    <a:spLocks/>
                  </p:cNvSpPr>
                  <p:nvPr/>
                </p:nvSpPr>
                <p:spPr bwMode="auto">
                  <a:xfrm>
                    <a:off x="3291" y="1145"/>
                    <a:ext cx="36" cy="49"/>
                  </a:xfrm>
                  <a:custGeom>
                    <a:avLst/>
                    <a:gdLst>
                      <a:gd name="T0" fmla="*/ 0 w 109"/>
                      <a:gd name="T1" fmla="*/ 0 h 146"/>
                      <a:gd name="T2" fmla="*/ 0 w 109"/>
                      <a:gd name="T3" fmla="*/ 0 h 146"/>
                      <a:gd name="T4" fmla="*/ 0 w 109"/>
                      <a:gd name="T5" fmla="*/ 0 h 146"/>
                      <a:gd name="T6" fmla="*/ 0 w 109"/>
                      <a:gd name="T7" fmla="*/ 0 h 146"/>
                      <a:gd name="T8" fmla="*/ 0 w 109"/>
                      <a:gd name="T9" fmla="*/ 0 h 146"/>
                      <a:gd name="T10" fmla="*/ 0 w 109"/>
                      <a:gd name="T11" fmla="*/ 0 h 146"/>
                      <a:gd name="T12" fmla="*/ 0 w 109"/>
                      <a:gd name="T13" fmla="*/ 0 h 146"/>
                      <a:gd name="T14" fmla="*/ 0 w 109"/>
                      <a:gd name="T15" fmla="*/ 0 h 146"/>
                      <a:gd name="T16" fmla="*/ 0 w 109"/>
                      <a:gd name="T17" fmla="*/ 0 h 146"/>
                      <a:gd name="T18" fmla="*/ 0 w 109"/>
                      <a:gd name="T19" fmla="*/ 0 h 146"/>
                      <a:gd name="T20" fmla="*/ 0 w 109"/>
                      <a:gd name="T21" fmla="*/ 0 h 146"/>
                      <a:gd name="T22" fmla="*/ 0 w 109"/>
                      <a:gd name="T23" fmla="*/ 0 h 146"/>
                      <a:gd name="T24" fmla="*/ 0 w 109"/>
                      <a:gd name="T25" fmla="*/ 0 h 146"/>
                      <a:gd name="T26" fmla="*/ 0 w 109"/>
                      <a:gd name="T27" fmla="*/ 0 h 146"/>
                      <a:gd name="T28" fmla="*/ 0 w 109"/>
                      <a:gd name="T29" fmla="*/ 0 h 146"/>
                      <a:gd name="T30" fmla="*/ 0 w 109"/>
                      <a:gd name="T31" fmla="*/ 0 h 14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9"/>
                      <a:gd name="T49" fmla="*/ 0 h 146"/>
                      <a:gd name="T50" fmla="*/ 109 w 109"/>
                      <a:gd name="T51" fmla="*/ 146 h 14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9" h="146">
                        <a:moveTo>
                          <a:pt x="0" y="50"/>
                        </a:moveTo>
                        <a:lnTo>
                          <a:pt x="84" y="93"/>
                        </a:lnTo>
                        <a:lnTo>
                          <a:pt x="80" y="96"/>
                        </a:lnTo>
                        <a:lnTo>
                          <a:pt x="88" y="90"/>
                        </a:lnTo>
                        <a:lnTo>
                          <a:pt x="89" y="89"/>
                        </a:lnTo>
                        <a:lnTo>
                          <a:pt x="86" y="92"/>
                        </a:lnTo>
                        <a:lnTo>
                          <a:pt x="38" y="0"/>
                        </a:lnTo>
                        <a:lnTo>
                          <a:pt x="31" y="5"/>
                        </a:lnTo>
                        <a:lnTo>
                          <a:pt x="29" y="6"/>
                        </a:lnTo>
                        <a:lnTo>
                          <a:pt x="34" y="3"/>
                        </a:lnTo>
                        <a:lnTo>
                          <a:pt x="25" y="7"/>
                        </a:lnTo>
                        <a:lnTo>
                          <a:pt x="109" y="50"/>
                        </a:lnTo>
                        <a:lnTo>
                          <a:pt x="0" y="50"/>
                        </a:lnTo>
                        <a:lnTo>
                          <a:pt x="1" y="146"/>
                        </a:lnTo>
                        <a:lnTo>
                          <a:pt x="84" y="92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14" name="Freeform 462"/>
                  <p:cNvSpPr>
                    <a:spLocks/>
                  </p:cNvSpPr>
                  <p:nvPr/>
                </p:nvSpPr>
                <p:spPr bwMode="auto">
                  <a:xfrm>
                    <a:off x="3291" y="1154"/>
                    <a:ext cx="36" cy="15"/>
                  </a:xfrm>
                  <a:custGeom>
                    <a:avLst/>
                    <a:gdLst>
                      <a:gd name="T0" fmla="*/ 0 w 109"/>
                      <a:gd name="T1" fmla="*/ 0 h 46"/>
                      <a:gd name="T2" fmla="*/ 0 w 109"/>
                      <a:gd name="T3" fmla="*/ 0 h 46"/>
                      <a:gd name="T4" fmla="*/ 0 w 109"/>
                      <a:gd name="T5" fmla="*/ 0 h 46"/>
                      <a:gd name="T6" fmla="*/ 0 w 109"/>
                      <a:gd name="T7" fmla="*/ 0 h 46"/>
                      <a:gd name="T8" fmla="*/ 0 w 109"/>
                      <a:gd name="T9" fmla="*/ 0 h 46"/>
                      <a:gd name="T10" fmla="*/ 0 w 109"/>
                      <a:gd name="T11" fmla="*/ 0 h 46"/>
                      <a:gd name="T12" fmla="*/ 0 w 109"/>
                      <a:gd name="T13" fmla="*/ 0 h 46"/>
                      <a:gd name="T14" fmla="*/ 0 w 109"/>
                      <a:gd name="T15" fmla="*/ 0 h 46"/>
                      <a:gd name="T16" fmla="*/ 0 w 109"/>
                      <a:gd name="T17" fmla="*/ 0 h 46"/>
                      <a:gd name="T18" fmla="*/ 0 w 109"/>
                      <a:gd name="T19" fmla="*/ 0 h 46"/>
                      <a:gd name="T20" fmla="*/ 0 w 109"/>
                      <a:gd name="T21" fmla="*/ 0 h 46"/>
                      <a:gd name="T22" fmla="*/ 0 w 109"/>
                      <a:gd name="T23" fmla="*/ 0 h 46"/>
                      <a:gd name="T24" fmla="*/ 0 w 109"/>
                      <a:gd name="T25" fmla="*/ 0 h 46"/>
                      <a:gd name="T26" fmla="*/ 0 w 109"/>
                      <a:gd name="T27" fmla="*/ 0 h 46"/>
                      <a:gd name="T28" fmla="*/ 0 w 109"/>
                      <a:gd name="T29" fmla="*/ 0 h 46"/>
                      <a:gd name="T30" fmla="*/ 0 w 109"/>
                      <a:gd name="T31" fmla="*/ 0 h 4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9"/>
                      <a:gd name="T49" fmla="*/ 0 h 46"/>
                      <a:gd name="T50" fmla="*/ 109 w 109"/>
                      <a:gd name="T51" fmla="*/ 46 h 4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9" h="46">
                        <a:moveTo>
                          <a:pt x="7" y="0"/>
                        </a:moveTo>
                        <a:lnTo>
                          <a:pt x="54" y="23"/>
                        </a:lnTo>
                        <a:lnTo>
                          <a:pt x="0" y="23"/>
                        </a:lnTo>
                        <a:lnTo>
                          <a:pt x="0" y="24"/>
                        </a:lnTo>
                        <a:lnTo>
                          <a:pt x="109" y="24"/>
                        </a:lnTo>
                        <a:lnTo>
                          <a:pt x="109" y="23"/>
                        </a:lnTo>
                        <a:lnTo>
                          <a:pt x="54" y="23"/>
                        </a:lnTo>
                        <a:lnTo>
                          <a:pt x="102" y="46"/>
                        </a:lnTo>
                        <a:lnTo>
                          <a:pt x="7" y="1"/>
                        </a:lnTo>
                        <a:lnTo>
                          <a:pt x="0" y="12"/>
                        </a:lnTo>
                        <a:lnTo>
                          <a:pt x="0" y="23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15" name="Freeform 463"/>
                  <p:cNvSpPr>
                    <a:spLocks/>
                  </p:cNvSpPr>
                  <p:nvPr/>
                </p:nvSpPr>
                <p:spPr bwMode="auto">
                  <a:xfrm>
                    <a:off x="3293" y="1143"/>
                    <a:ext cx="32" cy="35"/>
                  </a:xfrm>
                  <a:custGeom>
                    <a:avLst/>
                    <a:gdLst>
                      <a:gd name="T0" fmla="*/ 0 w 95"/>
                      <a:gd name="T1" fmla="*/ 0 h 105"/>
                      <a:gd name="T2" fmla="*/ 0 w 95"/>
                      <a:gd name="T3" fmla="*/ 0 h 105"/>
                      <a:gd name="T4" fmla="*/ 0 w 95"/>
                      <a:gd name="T5" fmla="*/ 0 h 105"/>
                      <a:gd name="T6" fmla="*/ 0 w 95"/>
                      <a:gd name="T7" fmla="*/ 0 h 105"/>
                      <a:gd name="T8" fmla="*/ 0 w 95"/>
                      <a:gd name="T9" fmla="*/ 0 h 105"/>
                      <a:gd name="T10" fmla="*/ 0 w 95"/>
                      <a:gd name="T11" fmla="*/ 0 h 105"/>
                      <a:gd name="T12" fmla="*/ 0 w 95"/>
                      <a:gd name="T13" fmla="*/ 0 h 105"/>
                      <a:gd name="T14" fmla="*/ 0 w 95"/>
                      <a:gd name="T15" fmla="*/ 0 h 105"/>
                      <a:gd name="T16" fmla="*/ 0 w 95"/>
                      <a:gd name="T17" fmla="*/ 0 h 105"/>
                      <a:gd name="T18" fmla="*/ 0 w 95"/>
                      <a:gd name="T19" fmla="*/ 0 h 105"/>
                      <a:gd name="T20" fmla="*/ 0 w 95"/>
                      <a:gd name="T21" fmla="*/ 0 h 105"/>
                      <a:gd name="T22" fmla="*/ 0 w 95"/>
                      <a:gd name="T23" fmla="*/ 0 h 105"/>
                      <a:gd name="T24" fmla="*/ 0 w 95"/>
                      <a:gd name="T25" fmla="*/ 0 h 105"/>
                      <a:gd name="T26" fmla="*/ 0 w 95"/>
                      <a:gd name="T27" fmla="*/ 0 h 105"/>
                      <a:gd name="T28" fmla="*/ 0 w 95"/>
                      <a:gd name="T29" fmla="*/ 0 h 105"/>
                      <a:gd name="T30" fmla="*/ 0 w 95"/>
                      <a:gd name="T31" fmla="*/ 0 h 105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95"/>
                      <a:gd name="T49" fmla="*/ 0 h 105"/>
                      <a:gd name="T50" fmla="*/ 95 w 95"/>
                      <a:gd name="T51" fmla="*/ 105 h 105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95" h="105">
                        <a:moveTo>
                          <a:pt x="52" y="0"/>
                        </a:moveTo>
                        <a:lnTo>
                          <a:pt x="28" y="6"/>
                        </a:lnTo>
                        <a:lnTo>
                          <a:pt x="13" y="17"/>
                        </a:lnTo>
                        <a:lnTo>
                          <a:pt x="12" y="18"/>
                        </a:lnTo>
                        <a:lnTo>
                          <a:pt x="11" y="19"/>
                        </a:lnTo>
                        <a:lnTo>
                          <a:pt x="0" y="33"/>
                        </a:lnTo>
                        <a:lnTo>
                          <a:pt x="95" y="79"/>
                        </a:lnTo>
                        <a:lnTo>
                          <a:pt x="86" y="91"/>
                        </a:lnTo>
                        <a:lnTo>
                          <a:pt x="87" y="90"/>
                        </a:lnTo>
                        <a:lnTo>
                          <a:pt x="88" y="89"/>
                        </a:lnTo>
                        <a:lnTo>
                          <a:pt x="76" y="98"/>
                        </a:lnTo>
                        <a:lnTo>
                          <a:pt x="52" y="105"/>
                        </a:lnTo>
                        <a:lnTo>
                          <a:pt x="52" y="0"/>
                        </a:lnTo>
                        <a:lnTo>
                          <a:pt x="40" y="0"/>
                        </a:lnTo>
                        <a:lnTo>
                          <a:pt x="29" y="6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16" name="Freeform 464"/>
                  <p:cNvSpPr>
                    <a:spLocks/>
                  </p:cNvSpPr>
                  <p:nvPr/>
                </p:nvSpPr>
                <p:spPr bwMode="auto">
                  <a:xfrm>
                    <a:off x="3356" y="1117"/>
                    <a:ext cx="36" cy="36"/>
                  </a:xfrm>
                  <a:custGeom>
                    <a:avLst/>
                    <a:gdLst>
                      <a:gd name="T0" fmla="*/ 0 w 109"/>
                      <a:gd name="T1" fmla="*/ 0 h 108"/>
                      <a:gd name="T2" fmla="*/ 0 w 109"/>
                      <a:gd name="T3" fmla="*/ 0 h 108"/>
                      <a:gd name="T4" fmla="*/ 0 w 109"/>
                      <a:gd name="T5" fmla="*/ 0 h 108"/>
                      <a:gd name="T6" fmla="*/ 0 w 109"/>
                      <a:gd name="T7" fmla="*/ 0 h 108"/>
                      <a:gd name="T8" fmla="*/ 0 w 109"/>
                      <a:gd name="T9" fmla="*/ 0 h 108"/>
                      <a:gd name="T10" fmla="*/ 0 w 109"/>
                      <a:gd name="T11" fmla="*/ 0 h 108"/>
                      <a:gd name="T12" fmla="*/ 0 w 109"/>
                      <a:gd name="T13" fmla="*/ 0 h 108"/>
                      <a:gd name="T14" fmla="*/ 0 w 109"/>
                      <a:gd name="T15" fmla="*/ 0 h 108"/>
                      <a:gd name="T16" fmla="*/ 0 w 109"/>
                      <a:gd name="T17" fmla="*/ 0 h 108"/>
                      <a:gd name="T18" fmla="*/ 0 w 109"/>
                      <a:gd name="T19" fmla="*/ 0 h 1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9"/>
                      <a:gd name="T31" fmla="*/ 0 h 108"/>
                      <a:gd name="T32" fmla="*/ 109 w 109"/>
                      <a:gd name="T33" fmla="*/ 108 h 1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9" h="108">
                        <a:moveTo>
                          <a:pt x="45" y="104"/>
                        </a:moveTo>
                        <a:lnTo>
                          <a:pt x="0" y="81"/>
                        </a:lnTo>
                        <a:lnTo>
                          <a:pt x="19" y="108"/>
                        </a:lnTo>
                        <a:lnTo>
                          <a:pt x="109" y="52"/>
                        </a:lnTo>
                        <a:lnTo>
                          <a:pt x="90" y="24"/>
                        </a:lnTo>
                        <a:lnTo>
                          <a:pt x="45" y="1"/>
                        </a:lnTo>
                        <a:lnTo>
                          <a:pt x="90" y="24"/>
                        </a:lnTo>
                        <a:lnTo>
                          <a:pt x="73" y="0"/>
                        </a:lnTo>
                        <a:lnTo>
                          <a:pt x="45" y="0"/>
                        </a:lnTo>
                        <a:lnTo>
                          <a:pt x="45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17" name="Freeform 465"/>
                  <p:cNvSpPr>
                    <a:spLocks/>
                  </p:cNvSpPr>
                  <p:nvPr/>
                </p:nvSpPr>
                <p:spPr bwMode="auto">
                  <a:xfrm>
                    <a:off x="3299" y="1117"/>
                    <a:ext cx="72" cy="53"/>
                  </a:xfrm>
                  <a:custGeom>
                    <a:avLst/>
                    <a:gdLst>
                      <a:gd name="T0" fmla="*/ 0 w 215"/>
                      <a:gd name="T1" fmla="*/ 0 h 159"/>
                      <a:gd name="T2" fmla="*/ 0 w 215"/>
                      <a:gd name="T3" fmla="*/ 0 h 159"/>
                      <a:gd name="T4" fmla="*/ 0 w 215"/>
                      <a:gd name="T5" fmla="*/ 0 h 159"/>
                      <a:gd name="T6" fmla="*/ 0 w 215"/>
                      <a:gd name="T7" fmla="*/ 0 h 159"/>
                      <a:gd name="T8" fmla="*/ 0 w 215"/>
                      <a:gd name="T9" fmla="*/ 0 h 159"/>
                      <a:gd name="T10" fmla="*/ 0 w 215"/>
                      <a:gd name="T11" fmla="*/ 0 h 159"/>
                      <a:gd name="T12" fmla="*/ 0 w 215"/>
                      <a:gd name="T13" fmla="*/ 0 h 159"/>
                      <a:gd name="T14" fmla="*/ 0 w 215"/>
                      <a:gd name="T15" fmla="*/ 0 h 159"/>
                      <a:gd name="T16" fmla="*/ 0 w 215"/>
                      <a:gd name="T17" fmla="*/ 0 h 159"/>
                      <a:gd name="T18" fmla="*/ 0 w 215"/>
                      <a:gd name="T19" fmla="*/ 0 h 159"/>
                      <a:gd name="T20" fmla="*/ 0 w 215"/>
                      <a:gd name="T21" fmla="*/ 0 h 159"/>
                      <a:gd name="T22" fmla="*/ 0 w 215"/>
                      <a:gd name="T23" fmla="*/ 0 h 159"/>
                      <a:gd name="T24" fmla="*/ 0 w 215"/>
                      <a:gd name="T25" fmla="*/ 0 h 159"/>
                      <a:gd name="T26" fmla="*/ 0 w 215"/>
                      <a:gd name="T27" fmla="*/ 0 h 159"/>
                      <a:gd name="T28" fmla="*/ 0 w 215"/>
                      <a:gd name="T29" fmla="*/ 0 h 159"/>
                      <a:gd name="T30" fmla="*/ 0 w 215"/>
                      <a:gd name="T31" fmla="*/ 0 h 159"/>
                      <a:gd name="T32" fmla="*/ 0 w 215"/>
                      <a:gd name="T33" fmla="*/ 0 h 159"/>
                      <a:gd name="T34" fmla="*/ 0 w 215"/>
                      <a:gd name="T35" fmla="*/ 0 h 159"/>
                      <a:gd name="T36" fmla="*/ 0 w 215"/>
                      <a:gd name="T37" fmla="*/ 0 h 159"/>
                      <a:gd name="T38" fmla="*/ 0 w 215"/>
                      <a:gd name="T39" fmla="*/ 0 h 159"/>
                      <a:gd name="T40" fmla="*/ 0 w 215"/>
                      <a:gd name="T41" fmla="*/ 0 h 159"/>
                      <a:gd name="T42" fmla="*/ 0 w 215"/>
                      <a:gd name="T43" fmla="*/ 0 h 159"/>
                      <a:gd name="T44" fmla="*/ 0 w 215"/>
                      <a:gd name="T45" fmla="*/ 0 h 159"/>
                      <a:gd name="T46" fmla="*/ 0 w 215"/>
                      <a:gd name="T47" fmla="*/ 0 h 159"/>
                      <a:gd name="T48" fmla="*/ 0 w 215"/>
                      <a:gd name="T49" fmla="*/ 0 h 159"/>
                      <a:gd name="T50" fmla="*/ 0 w 215"/>
                      <a:gd name="T51" fmla="*/ 0 h 159"/>
                      <a:gd name="T52" fmla="*/ 0 w 215"/>
                      <a:gd name="T53" fmla="*/ 0 h 159"/>
                      <a:gd name="T54" fmla="*/ 0 w 215"/>
                      <a:gd name="T55" fmla="*/ 0 h 159"/>
                      <a:gd name="T56" fmla="*/ 0 w 215"/>
                      <a:gd name="T57" fmla="*/ 0 h 159"/>
                      <a:gd name="T58" fmla="*/ 0 w 215"/>
                      <a:gd name="T59" fmla="*/ 0 h 159"/>
                      <a:gd name="T60" fmla="*/ 0 w 215"/>
                      <a:gd name="T61" fmla="*/ 0 h 159"/>
                      <a:gd name="T62" fmla="*/ 0 w 215"/>
                      <a:gd name="T63" fmla="*/ 0 h 159"/>
                      <a:gd name="T64" fmla="*/ 0 w 215"/>
                      <a:gd name="T65" fmla="*/ 0 h 159"/>
                      <a:gd name="T66" fmla="*/ 0 w 215"/>
                      <a:gd name="T67" fmla="*/ 0 h 159"/>
                      <a:gd name="T68" fmla="*/ 0 w 215"/>
                      <a:gd name="T69" fmla="*/ 0 h 159"/>
                      <a:gd name="T70" fmla="*/ 0 w 215"/>
                      <a:gd name="T71" fmla="*/ 0 h 159"/>
                      <a:gd name="T72" fmla="*/ 0 w 215"/>
                      <a:gd name="T73" fmla="*/ 0 h 15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215"/>
                      <a:gd name="T112" fmla="*/ 0 h 159"/>
                      <a:gd name="T113" fmla="*/ 215 w 215"/>
                      <a:gd name="T114" fmla="*/ 159 h 159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215" h="159">
                        <a:moveTo>
                          <a:pt x="3" y="85"/>
                        </a:moveTo>
                        <a:lnTo>
                          <a:pt x="80" y="156"/>
                        </a:lnTo>
                        <a:lnTo>
                          <a:pt x="89" y="146"/>
                        </a:lnTo>
                        <a:lnTo>
                          <a:pt x="96" y="139"/>
                        </a:lnTo>
                        <a:lnTo>
                          <a:pt x="105" y="132"/>
                        </a:lnTo>
                        <a:lnTo>
                          <a:pt x="112" y="127"/>
                        </a:lnTo>
                        <a:lnTo>
                          <a:pt x="118" y="122"/>
                        </a:lnTo>
                        <a:lnTo>
                          <a:pt x="125" y="118"/>
                        </a:lnTo>
                        <a:lnTo>
                          <a:pt x="130" y="115"/>
                        </a:lnTo>
                        <a:lnTo>
                          <a:pt x="135" y="113"/>
                        </a:lnTo>
                        <a:lnTo>
                          <a:pt x="142" y="111"/>
                        </a:lnTo>
                        <a:lnTo>
                          <a:pt x="148" y="109"/>
                        </a:lnTo>
                        <a:lnTo>
                          <a:pt x="155" y="108"/>
                        </a:lnTo>
                        <a:lnTo>
                          <a:pt x="164" y="107"/>
                        </a:lnTo>
                        <a:lnTo>
                          <a:pt x="177" y="106"/>
                        </a:lnTo>
                        <a:lnTo>
                          <a:pt x="188" y="105"/>
                        </a:lnTo>
                        <a:lnTo>
                          <a:pt x="201" y="105"/>
                        </a:lnTo>
                        <a:lnTo>
                          <a:pt x="215" y="104"/>
                        </a:lnTo>
                        <a:lnTo>
                          <a:pt x="215" y="1"/>
                        </a:lnTo>
                        <a:lnTo>
                          <a:pt x="198" y="0"/>
                        </a:lnTo>
                        <a:lnTo>
                          <a:pt x="182" y="2"/>
                        </a:lnTo>
                        <a:lnTo>
                          <a:pt x="168" y="3"/>
                        </a:lnTo>
                        <a:lnTo>
                          <a:pt x="156" y="4"/>
                        </a:lnTo>
                        <a:lnTo>
                          <a:pt x="142" y="5"/>
                        </a:lnTo>
                        <a:lnTo>
                          <a:pt x="125" y="8"/>
                        </a:lnTo>
                        <a:lnTo>
                          <a:pt x="111" y="12"/>
                        </a:lnTo>
                        <a:lnTo>
                          <a:pt x="99" y="16"/>
                        </a:lnTo>
                        <a:lnTo>
                          <a:pt x="84" y="22"/>
                        </a:lnTo>
                        <a:lnTo>
                          <a:pt x="69" y="29"/>
                        </a:lnTo>
                        <a:lnTo>
                          <a:pt x="58" y="37"/>
                        </a:lnTo>
                        <a:lnTo>
                          <a:pt x="47" y="44"/>
                        </a:lnTo>
                        <a:lnTo>
                          <a:pt x="36" y="54"/>
                        </a:lnTo>
                        <a:lnTo>
                          <a:pt x="23" y="65"/>
                        </a:lnTo>
                        <a:lnTo>
                          <a:pt x="12" y="76"/>
                        </a:lnTo>
                        <a:lnTo>
                          <a:pt x="0" y="88"/>
                        </a:lnTo>
                        <a:lnTo>
                          <a:pt x="76" y="159"/>
                        </a:lnTo>
                        <a:lnTo>
                          <a:pt x="3" y="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18" name="Freeform 466"/>
                  <p:cNvSpPr>
                    <a:spLocks/>
                  </p:cNvSpPr>
                  <p:nvPr/>
                </p:nvSpPr>
                <p:spPr bwMode="auto">
                  <a:xfrm>
                    <a:off x="3300" y="1125"/>
                    <a:ext cx="114" cy="45"/>
                  </a:xfrm>
                  <a:custGeom>
                    <a:avLst/>
                    <a:gdLst>
                      <a:gd name="T0" fmla="*/ 0 w 342"/>
                      <a:gd name="T1" fmla="*/ 0 h 136"/>
                      <a:gd name="T2" fmla="*/ 0 w 342"/>
                      <a:gd name="T3" fmla="*/ 0 h 136"/>
                      <a:gd name="T4" fmla="*/ 0 w 342"/>
                      <a:gd name="T5" fmla="*/ 0 h 136"/>
                      <a:gd name="T6" fmla="*/ 0 w 342"/>
                      <a:gd name="T7" fmla="*/ 0 h 136"/>
                      <a:gd name="T8" fmla="*/ 0 w 342"/>
                      <a:gd name="T9" fmla="*/ 0 h 136"/>
                      <a:gd name="T10" fmla="*/ 0 w 342"/>
                      <a:gd name="T11" fmla="*/ 0 h 136"/>
                      <a:gd name="T12" fmla="*/ 0 w 342"/>
                      <a:gd name="T13" fmla="*/ 0 h 136"/>
                      <a:gd name="T14" fmla="*/ 0 w 342"/>
                      <a:gd name="T15" fmla="*/ 0 h 136"/>
                      <a:gd name="T16" fmla="*/ 0 w 342"/>
                      <a:gd name="T17" fmla="*/ 0 h 136"/>
                      <a:gd name="T18" fmla="*/ 0 w 342"/>
                      <a:gd name="T19" fmla="*/ 0 h 136"/>
                      <a:gd name="T20" fmla="*/ 0 w 342"/>
                      <a:gd name="T21" fmla="*/ 0 h 136"/>
                      <a:gd name="T22" fmla="*/ 0 w 342"/>
                      <a:gd name="T23" fmla="*/ 0 h 136"/>
                      <a:gd name="T24" fmla="*/ 0 w 342"/>
                      <a:gd name="T25" fmla="*/ 0 h 136"/>
                      <a:gd name="T26" fmla="*/ 0 w 342"/>
                      <a:gd name="T27" fmla="*/ 0 h 136"/>
                      <a:gd name="T28" fmla="*/ 0 w 342"/>
                      <a:gd name="T29" fmla="*/ 0 h 136"/>
                      <a:gd name="T30" fmla="*/ 0 w 342"/>
                      <a:gd name="T31" fmla="*/ 0 h 136"/>
                      <a:gd name="T32" fmla="*/ 0 w 342"/>
                      <a:gd name="T33" fmla="*/ 0 h 136"/>
                      <a:gd name="T34" fmla="*/ 0 w 342"/>
                      <a:gd name="T35" fmla="*/ 0 h 136"/>
                      <a:gd name="T36" fmla="*/ 0 w 342"/>
                      <a:gd name="T37" fmla="*/ 0 h 136"/>
                      <a:gd name="T38" fmla="*/ 0 w 342"/>
                      <a:gd name="T39" fmla="*/ 0 h 136"/>
                      <a:gd name="T40" fmla="*/ 0 w 342"/>
                      <a:gd name="T41" fmla="*/ 0 h 136"/>
                      <a:gd name="T42" fmla="*/ 0 w 342"/>
                      <a:gd name="T43" fmla="*/ 0 h 136"/>
                      <a:gd name="T44" fmla="*/ 0 w 342"/>
                      <a:gd name="T45" fmla="*/ 0 h 136"/>
                      <a:gd name="T46" fmla="*/ 0 w 342"/>
                      <a:gd name="T47" fmla="*/ 0 h 136"/>
                      <a:gd name="T48" fmla="*/ 0 w 342"/>
                      <a:gd name="T49" fmla="*/ 0 h 136"/>
                      <a:gd name="T50" fmla="*/ 0 w 342"/>
                      <a:gd name="T51" fmla="*/ 0 h 136"/>
                      <a:gd name="T52" fmla="*/ 0 w 342"/>
                      <a:gd name="T53" fmla="*/ 0 h 136"/>
                      <a:gd name="T54" fmla="*/ 0 w 342"/>
                      <a:gd name="T55" fmla="*/ 0 h 136"/>
                      <a:gd name="T56" fmla="*/ 0 w 342"/>
                      <a:gd name="T57" fmla="*/ 0 h 136"/>
                      <a:gd name="T58" fmla="*/ 0 w 342"/>
                      <a:gd name="T59" fmla="*/ 0 h 136"/>
                      <a:gd name="T60" fmla="*/ 0 w 342"/>
                      <a:gd name="T61" fmla="*/ 0 h 136"/>
                      <a:gd name="T62" fmla="*/ 0 w 342"/>
                      <a:gd name="T63" fmla="*/ 0 h 136"/>
                      <a:gd name="T64" fmla="*/ 0 w 342"/>
                      <a:gd name="T65" fmla="*/ 0 h 136"/>
                      <a:gd name="T66" fmla="*/ 0 w 342"/>
                      <a:gd name="T67" fmla="*/ 0 h 136"/>
                      <a:gd name="T68" fmla="*/ 0 w 342"/>
                      <a:gd name="T69" fmla="*/ 0 h 136"/>
                      <a:gd name="T70" fmla="*/ 0 w 342"/>
                      <a:gd name="T71" fmla="*/ 0 h 136"/>
                      <a:gd name="T72" fmla="*/ 0 w 342"/>
                      <a:gd name="T73" fmla="*/ 0 h 136"/>
                      <a:gd name="T74" fmla="*/ 0 w 342"/>
                      <a:gd name="T75" fmla="*/ 0 h 136"/>
                      <a:gd name="T76" fmla="*/ 0 w 342"/>
                      <a:gd name="T77" fmla="*/ 0 h 136"/>
                      <a:gd name="T78" fmla="*/ 0 w 342"/>
                      <a:gd name="T79" fmla="*/ 0 h 1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342"/>
                      <a:gd name="T121" fmla="*/ 0 h 136"/>
                      <a:gd name="T122" fmla="*/ 342 w 342"/>
                      <a:gd name="T123" fmla="*/ 136 h 1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342" h="136">
                        <a:moveTo>
                          <a:pt x="186" y="85"/>
                        </a:moveTo>
                        <a:lnTo>
                          <a:pt x="238" y="5"/>
                        </a:lnTo>
                        <a:lnTo>
                          <a:pt x="215" y="3"/>
                        </a:lnTo>
                        <a:lnTo>
                          <a:pt x="193" y="1"/>
                        </a:lnTo>
                        <a:lnTo>
                          <a:pt x="172" y="0"/>
                        </a:lnTo>
                        <a:lnTo>
                          <a:pt x="153" y="2"/>
                        </a:lnTo>
                        <a:lnTo>
                          <a:pt x="133" y="3"/>
                        </a:lnTo>
                        <a:lnTo>
                          <a:pt x="114" y="7"/>
                        </a:lnTo>
                        <a:lnTo>
                          <a:pt x="101" y="10"/>
                        </a:lnTo>
                        <a:lnTo>
                          <a:pt x="85" y="14"/>
                        </a:lnTo>
                        <a:lnTo>
                          <a:pt x="70" y="19"/>
                        </a:lnTo>
                        <a:lnTo>
                          <a:pt x="56" y="25"/>
                        </a:lnTo>
                        <a:lnTo>
                          <a:pt x="44" y="32"/>
                        </a:lnTo>
                        <a:lnTo>
                          <a:pt x="34" y="37"/>
                        </a:lnTo>
                        <a:lnTo>
                          <a:pt x="21" y="45"/>
                        </a:lnTo>
                        <a:lnTo>
                          <a:pt x="14" y="51"/>
                        </a:lnTo>
                        <a:lnTo>
                          <a:pt x="9" y="55"/>
                        </a:lnTo>
                        <a:lnTo>
                          <a:pt x="0" y="62"/>
                        </a:lnTo>
                        <a:lnTo>
                          <a:pt x="73" y="136"/>
                        </a:lnTo>
                        <a:lnTo>
                          <a:pt x="76" y="135"/>
                        </a:lnTo>
                        <a:lnTo>
                          <a:pt x="81" y="131"/>
                        </a:lnTo>
                        <a:lnTo>
                          <a:pt x="86" y="127"/>
                        </a:lnTo>
                        <a:lnTo>
                          <a:pt x="88" y="125"/>
                        </a:lnTo>
                        <a:lnTo>
                          <a:pt x="94" y="122"/>
                        </a:lnTo>
                        <a:lnTo>
                          <a:pt x="102" y="118"/>
                        </a:lnTo>
                        <a:lnTo>
                          <a:pt x="108" y="116"/>
                        </a:lnTo>
                        <a:lnTo>
                          <a:pt x="116" y="113"/>
                        </a:lnTo>
                        <a:lnTo>
                          <a:pt x="126" y="111"/>
                        </a:lnTo>
                        <a:lnTo>
                          <a:pt x="137" y="108"/>
                        </a:lnTo>
                        <a:lnTo>
                          <a:pt x="147" y="106"/>
                        </a:lnTo>
                        <a:lnTo>
                          <a:pt x="159" y="105"/>
                        </a:lnTo>
                        <a:lnTo>
                          <a:pt x="175" y="105"/>
                        </a:lnTo>
                        <a:lnTo>
                          <a:pt x="189" y="104"/>
                        </a:lnTo>
                        <a:lnTo>
                          <a:pt x="205" y="106"/>
                        </a:lnTo>
                        <a:lnTo>
                          <a:pt x="224" y="108"/>
                        </a:lnTo>
                        <a:lnTo>
                          <a:pt x="276" y="29"/>
                        </a:lnTo>
                        <a:lnTo>
                          <a:pt x="224" y="108"/>
                        </a:lnTo>
                        <a:lnTo>
                          <a:pt x="342" y="124"/>
                        </a:lnTo>
                        <a:lnTo>
                          <a:pt x="276" y="29"/>
                        </a:lnTo>
                        <a:lnTo>
                          <a:pt x="186" y="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19" name="Freeform 467"/>
                  <p:cNvSpPr>
                    <a:spLocks/>
                  </p:cNvSpPr>
                  <p:nvPr/>
                </p:nvSpPr>
                <p:spPr bwMode="auto">
                  <a:xfrm>
                    <a:off x="3331" y="1234"/>
                    <a:ext cx="62" cy="79"/>
                  </a:xfrm>
                  <a:custGeom>
                    <a:avLst/>
                    <a:gdLst>
                      <a:gd name="T0" fmla="*/ 0 w 184"/>
                      <a:gd name="T1" fmla="*/ 0 h 236"/>
                      <a:gd name="T2" fmla="*/ 0 w 184"/>
                      <a:gd name="T3" fmla="*/ 0 h 236"/>
                      <a:gd name="T4" fmla="*/ 0 w 184"/>
                      <a:gd name="T5" fmla="*/ 0 h 236"/>
                      <a:gd name="T6" fmla="*/ 0 w 184"/>
                      <a:gd name="T7" fmla="*/ 0 h 236"/>
                      <a:gd name="T8" fmla="*/ 0 w 184"/>
                      <a:gd name="T9" fmla="*/ 0 h 236"/>
                      <a:gd name="T10" fmla="*/ 0 w 184"/>
                      <a:gd name="T11" fmla="*/ 0 h 236"/>
                      <a:gd name="T12" fmla="*/ 0 w 184"/>
                      <a:gd name="T13" fmla="*/ 0 h 236"/>
                      <a:gd name="T14" fmla="*/ 0 w 184"/>
                      <a:gd name="T15" fmla="*/ 0 h 236"/>
                      <a:gd name="T16" fmla="*/ 0 w 184"/>
                      <a:gd name="T17" fmla="*/ 0 h 236"/>
                      <a:gd name="T18" fmla="*/ 0 w 184"/>
                      <a:gd name="T19" fmla="*/ 0 h 236"/>
                      <a:gd name="T20" fmla="*/ 0 w 184"/>
                      <a:gd name="T21" fmla="*/ 0 h 236"/>
                      <a:gd name="T22" fmla="*/ 0 w 184"/>
                      <a:gd name="T23" fmla="*/ 0 h 236"/>
                      <a:gd name="T24" fmla="*/ 0 w 184"/>
                      <a:gd name="T25" fmla="*/ 0 h 236"/>
                      <a:gd name="T26" fmla="*/ 0 w 184"/>
                      <a:gd name="T27" fmla="*/ 0 h 236"/>
                      <a:gd name="T28" fmla="*/ 0 w 184"/>
                      <a:gd name="T29" fmla="*/ 0 h 236"/>
                      <a:gd name="T30" fmla="*/ 0 w 184"/>
                      <a:gd name="T31" fmla="*/ 0 h 236"/>
                      <a:gd name="T32" fmla="*/ 0 w 184"/>
                      <a:gd name="T33" fmla="*/ 0 h 236"/>
                      <a:gd name="T34" fmla="*/ 0 w 184"/>
                      <a:gd name="T35" fmla="*/ 0 h 236"/>
                      <a:gd name="T36" fmla="*/ 0 w 184"/>
                      <a:gd name="T37" fmla="*/ 0 h 236"/>
                      <a:gd name="T38" fmla="*/ 0 w 184"/>
                      <a:gd name="T39" fmla="*/ 0 h 236"/>
                      <a:gd name="T40" fmla="*/ 0 w 184"/>
                      <a:gd name="T41" fmla="*/ 0 h 236"/>
                      <a:gd name="T42" fmla="*/ 0 w 184"/>
                      <a:gd name="T43" fmla="*/ 0 h 236"/>
                      <a:gd name="T44" fmla="*/ 0 w 184"/>
                      <a:gd name="T45" fmla="*/ 0 h 236"/>
                      <a:gd name="T46" fmla="*/ 0 w 184"/>
                      <a:gd name="T47" fmla="*/ 0 h 236"/>
                      <a:gd name="T48" fmla="*/ 0 w 184"/>
                      <a:gd name="T49" fmla="*/ 0 h 236"/>
                      <a:gd name="T50" fmla="*/ 0 w 184"/>
                      <a:gd name="T51" fmla="*/ 0 h 236"/>
                      <a:gd name="T52" fmla="*/ 0 w 184"/>
                      <a:gd name="T53" fmla="*/ 0 h 236"/>
                      <a:gd name="T54" fmla="*/ 0 w 184"/>
                      <a:gd name="T55" fmla="*/ 0 h 236"/>
                      <a:gd name="T56" fmla="*/ 0 w 184"/>
                      <a:gd name="T57" fmla="*/ 0 h 236"/>
                      <a:gd name="T58" fmla="*/ 0 w 184"/>
                      <a:gd name="T59" fmla="*/ 0 h 236"/>
                      <a:gd name="T60" fmla="*/ 0 w 184"/>
                      <a:gd name="T61" fmla="*/ 0 h 236"/>
                      <a:gd name="T62" fmla="*/ 0 w 184"/>
                      <a:gd name="T63" fmla="*/ 0 h 236"/>
                      <a:gd name="T64" fmla="*/ 0 w 184"/>
                      <a:gd name="T65" fmla="*/ 0 h 236"/>
                      <a:gd name="T66" fmla="*/ 0 w 184"/>
                      <a:gd name="T67" fmla="*/ 0 h 236"/>
                      <a:gd name="T68" fmla="*/ 0 w 184"/>
                      <a:gd name="T69" fmla="*/ 0 h 236"/>
                      <a:gd name="T70" fmla="*/ 0 w 184"/>
                      <a:gd name="T71" fmla="*/ 0 h 236"/>
                      <a:gd name="T72" fmla="*/ 0 w 184"/>
                      <a:gd name="T73" fmla="*/ 0 h 236"/>
                      <a:gd name="T74" fmla="*/ 0 w 184"/>
                      <a:gd name="T75" fmla="*/ 0 h 236"/>
                      <a:gd name="T76" fmla="*/ 0 w 184"/>
                      <a:gd name="T77" fmla="*/ 0 h 236"/>
                      <a:gd name="T78" fmla="*/ 0 w 184"/>
                      <a:gd name="T79" fmla="*/ 0 h 236"/>
                      <a:gd name="T80" fmla="*/ 0 w 184"/>
                      <a:gd name="T81" fmla="*/ 0 h 236"/>
                      <a:gd name="T82" fmla="*/ 0 w 184"/>
                      <a:gd name="T83" fmla="*/ 0 h 236"/>
                      <a:gd name="T84" fmla="*/ 0 w 184"/>
                      <a:gd name="T85" fmla="*/ 0 h 236"/>
                      <a:gd name="T86" fmla="*/ 0 w 184"/>
                      <a:gd name="T87" fmla="*/ 0 h 236"/>
                      <a:gd name="T88" fmla="*/ 0 w 184"/>
                      <a:gd name="T89" fmla="*/ 0 h 236"/>
                      <a:gd name="T90" fmla="*/ 0 w 184"/>
                      <a:gd name="T91" fmla="*/ 0 h 236"/>
                      <a:gd name="T92" fmla="*/ 0 w 184"/>
                      <a:gd name="T93" fmla="*/ 0 h 236"/>
                      <a:gd name="T94" fmla="*/ 0 w 184"/>
                      <a:gd name="T95" fmla="*/ 0 h 236"/>
                      <a:gd name="T96" fmla="*/ 0 w 184"/>
                      <a:gd name="T97" fmla="*/ 0 h 236"/>
                      <a:gd name="T98" fmla="*/ 0 w 184"/>
                      <a:gd name="T99" fmla="*/ 0 h 236"/>
                      <a:gd name="T100" fmla="*/ 0 w 184"/>
                      <a:gd name="T101" fmla="*/ 0 h 236"/>
                      <a:gd name="T102" fmla="*/ 0 w 184"/>
                      <a:gd name="T103" fmla="*/ 0 h 236"/>
                      <a:gd name="T104" fmla="*/ 0 w 184"/>
                      <a:gd name="T105" fmla="*/ 0 h 236"/>
                      <a:gd name="T106" fmla="*/ 0 w 184"/>
                      <a:gd name="T107" fmla="*/ 0 h 236"/>
                      <a:gd name="T108" fmla="*/ 0 w 184"/>
                      <a:gd name="T109" fmla="*/ 0 h 236"/>
                      <a:gd name="T110" fmla="*/ 0 w 184"/>
                      <a:gd name="T111" fmla="*/ 0 h 236"/>
                      <a:gd name="T112" fmla="*/ 0 w 184"/>
                      <a:gd name="T113" fmla="*/ 0 h 2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84"/>
                      <a:gd name="T172" fmla="*/ 0 h 236"/>
                      <a:gd name="T173" fmla="*/ 184 w 184"/>
                      <a:gd name="T174" fmla="*/ 236 h 236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84" h="236">
                        <a:moveTo>
                          <a:pt x="35" y="7"/>
                        </a:moveTo>
                        <a:lnTo>
                          <a:pt x="51" y="17"/>
                        </a:lnTo>
                        <a:lnTo>
                          <a:pt x="68" y="26"/>
                        </a:lnTo>
                        <a:lnTo>
                          <a:pt x="85" y="34"/>
                        </a:lnTo>
                        <a:lnTo>
                          <a:pt x="101" y="42"/>
                        </a:lnTo>
                        <a:lnTo>
                          <a:pt x="118" y="50"/>
                        </a:lnTo>
                        <a:lnTo>
                          <a:pt x="134" y="59"/>
                        </a:lnTo>
                        <a:lnTo>
                          <a:pt x="149" y="69"/>
                        </a:lnTo>
                        <a:lnTo>
                          <a:pt x="165" y="81"/>
                        </a:lnTo>
                        <a:lnTo>
                          <a:pt x="170" y="89"/>
                        </a:lnTo>
                        <a:lnTo>
                          <a:pt x="177" y="95"/>
                        </a:lnTo>
                        <a:lnTo>
                          <a:pt x="181" y="102"/>
                        </a:lnTo>
                        <a:lnTo>
                          <a:pt x="184" y="109"/>
                        </a:lnTo>
                        <a:lnTo>
                          <a:pt x="183" y="126"/>
                        </a:lnTo>
                        <a:lnTo>
                          <a:pt x="183" y="143"/>
                        </a:lnTo>
                        <a:lnTo>
                          <a:pt x="183" y="160"/>
                        </a:lnTo>
                        <a:lnTo>
                          <a:pt x="180" y="176"/>
                        </a:lnTo>
                        <a:lnTo>
                          <a:pt x="172" y="191"/>
                        </a:lnTo>
                        <a:lnTo>
                          <a:pt x="167" y="205"/>
                        </a:lnTo>
                        <a:lnTo>
                          <a:pt x="160" y="221"/>
                        </a:lnTo>
                        <a:lnTo>
                          <a:pt x="150" y="236"/>
                        </a:lnTo>
                        <a:lnTo>
                          <a:pt x="147" y="216"/>
                        </a:lnTo>
                        <a:lnTo>
                          <a:pt x="150" y="196"/>
                        </a:lnTo>
                        <a:lnTo>
                          <a:pt x="151" y="177"/>
                        </a:lnTo>
                        <a:lnTo>
                          <a:pt x="146" y="159"/>
                        </a:lnTo>
                        <a:lnTo>
                          <a:pt x="140" y="151"/>
                        </a:lnTo>
                        <a:lnTo>
                          <a:pt x="134" y="145"/>
                        </a:lnTo>
                        <a:lnTo>
                          <a:pt x="125" y="141"/>
                        </a:lnTo>
                        <a:lnTo>
                          <a:pt x="118" y="137"/>
                        </a:lnTo>
                        <a:lnTo>
                          <a:pt x="109" y="136"/>
                        </a:lnTo>
                        <a:lnTo>
                          <a:pt x="99" y="135"/>
                        </a:lnTo>
                        <a:lnTo>
                          <a:pt x="90" y="136"/>
                        </a:lnTo>
                        <a:lnTo>
                          <a:pt x="80" y="139"/>
                        </a:lnTo>
                        <a:lnTo>
                          <a:pt x="73" y="141"/>
                        </a:lnTo>
                        <a:lnTo>
                          <a:pt x="67" y="144"/>
                        </a:lnTo>
                        <a:lnTo>
                          <a:pt x="61" y="148"/>
                        </a:lnTo>
                        <a:lnTo>
                          <a:pt x="54" y="153"/>
                        </a:lnTo>
                        <a:lnTo>
                          <a:pt x="48" y="158"/>
                        </a:lnTo>
                        <a:lnTo>
                          <a:pt x="42" y="162"/>
                        </a:lnTo>
                        <a:lnTo>
                          <a:pt x="35" y="165"/>
                        </a:lnTo>
                        <a:lnTo>
                          <a:pt x="27" y="167"/>
                        </a:lnTo>
                        <a:lnTo>
                          <a:pt x="31" y="148"/>
                        </a:lnTo>
                        <a:lnTo>
                          <a:pt x="34" y="129"/>
                        </a:lnTo>
                        <a:lnTo>
                          <a:pt x="35" y="111"/>
                        </a:lnTo>
                        <a:lnTo>
                          <a:pt x="33" y="92"/>
                        </a:lnTo>
                        <a:lnTo>
                          <a:pt x="29" y="89"/>
                        </a:lnTo>
                        <a:lnTo>
                          <a:pt x="23" y="86"/>
                        </a:lnTo>
                        <a:lnTo>
                          <a:pt x="15" y="82"/>
                        </a:lnTo>
                        <a:lnTo>
                          <a:pt x="8" y="79"/>
                        </a:lnTo>
                        <a:lnTo>
                          <a:pt x="0" y="60"/>
                        </a:lnTo>
                        <a:lnTo>
                          <a:pt x="2" y="40"/>
                        </a:lnTo>
                        <a:lnTo>
                          <a:pt x="8" y="20"/>
                        </a:lnTo>
                        <a:lnTo>
                          <a:pt x="13" y="0"/>
                        </a:lnTo>
                        <a:lnTo>
                          <a:pt x="19" y="1"/>
                        </a:lnTo>
                        <a:lnTo>
                          <a:pt x="24" y="2"/>
                        </a:lnTo>
                        <a:lnTo>
                          <a:pt x="29" y="4"/>
                        </a:lnTo>
                        <a:lnTo>
                          <a:pt x="35" y="7"/>
                        </a:lnTo>
                        <a:close/>
                      </a:path>
                    </a:pathLst>
                  </a:custGeom>
                  <a:solidFill>
                    <a:srgbClr val="FFE2F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20" name="Freeform 468"/>
                  <p:cNvSpPr>
                    <a:spLocks/>
                  </p:cNvSpPr>
                  <p:nvPr/>
                </p:nvSpPr>
                <p:spPr bwMode="auto">
                  <a:xfrm>
                    <a:off x="3248" y="1154"/>
                    <a:ext cx="92" cy="77"/>
                  </a:xfrm>
                  <a:custGeom>
                    <a:avLst/>
                    <a:gdLst>
                      <a:gd name="T0" fmla="*/ 0 w 277"/>
                      <a:gd name="T1" fmla="*/ 0 h 230"/>
                      <a:gd name="T2" fmla="*/ 0 w 277"/>
                      <a:gd name="T3" fmla="*/ 0 h 230"/>
                      <a:gd name="T4" fmla="*/ 0 w 277"/>
                      <a:gd name="T5" fmla="*/ 0 h 230"/>
                      <a:gd name="T6" fmla="*/ 0 w 277"/>
                      <a:gd name="T7" fmla="*/ 0 h 230"/>
                      <a:gd name="T8" fmla="*/ 0 w 277"/>
                      <a:gd name="T9" fmla="*/ 0 h 230"/>
                      <a:gd name="T10" fmla="*/ 0 w 277"/>
                      <a:gd name="T11" fmla="*/ 0 h 230"/>
                      <a:gd name="T12" fmla="*/ 0 w 277"/>
                      <a:gd name="T13" fmla="*/ 0 h 230"/>
                      <a:gd name="T14" fmla="*/ 0 w 277"/>
                      <a:gd name="T15" fmla="*/ 0 h 230"/>
                      <a:gd name="T16" fmla="*/ 0 w 277"/>
                      <a:gd name="T17" fmla="*/ 0 h 230"/>
                      <a:gd name="T18" fmla="*/ 0 w 277"/>
                      <a:gd name="T19" fmla="*/ 0 h 230"/>
                      <a:gd name="T20" fmla="*/ 0 w 277"/>
                      <a:gd name="T21" fmla="*/ 0 h 230"/>
                      <a:gd name="T22" fmla="*/ 0 w 277"/>
                      <a:gd name="T23" fmla="*/ 0 h 230"/>
                      <a:gd name="T24" fmla="*/ 0 w 277"/>
                      <a:gd name="T25" fmla="*/ 0 h 230"/>
                      <a:gd name="T26" fmla="*/ 0 w 277"/>
                      <a:gd name="T27" fmla="*/ 0 h 230"/>
                      <a:gd name="T28" fmla="*/ 0 w 277"/>
                      <a:gd name="T29" fmla="*/ 0 h 230"/>
                      <a:gd name="T30" fmla="*/ 0 w 277"/>
                      <a:gd name="T31" fmla="*/ 0 h 230"/>
                      <a:gd name="T32" fmla="*/ 0 w 277"/>
                      <a:gd name="T33" fmla="*/ 0 h 230"/>
                      <a:gd name="T34" fmla="*/ 0 w 277"/>
                      <a:gd name="T35" fmla="*/ 0 h 230"/>
                      <a:gd name="T36" fmla="*/ 0 w 277"/>
                      <a:gd name="T37" fmla="*/ 0 h 230"/>
                      <a:gd name="T38" fmla="*/ 0 w 277"/>
                      <a:gd name="T39" fmla="*/ 0 h 230"/>
                      <a:gd name="T40" fmla="*/ 0 w 277"/>
                      <a:gd name="T41" fmla="*/ 0 h 230"/>
                      <a:gd name="T42" fmla="*/ 0 w 277"/>
                      <a:gd name="T43" fmla="*/ 0 h 230"/>
                      <a:gd name="T44" fmla="*/ 0 w 277"/>
                      <a:gd name="T45" fmla="*/ 0 h 230"/>
                      <a:gd name="T46" fmla="*/ 0 w 277"/>
                      <a:gd name="T47" fmla="*/ 0 h 230"/>
                      <a:gd name="T48" fmla="*/ 0 w 277"/>
                      <a:gd name="T49" fmla="*/ 0 h 230"/>
                      <a:gd name="T50" fmla="*/ 0 w 277"/>
                      <a:gd name="T51" fmla="*/ 0 h 230"/>
                      <a:gd name="T52" fmla="*/ 0 w 277"/>
                      <a:gd name="T53" fmla="*/ 0 h 230"/>
                      <a:gd name="T54" fmla="*/ 0 w 277"/>
                      <a:gd name="T55" fmla="*/ 0 h 230"/>
                      <a:gd name="T56" fmla="*/ 0 w 277"/>
                      <a:gd name="T57" fmla="*/ 0 h 230"/>
                      <a:gd name="T58" fmla="*/ 0 w 277"/>
                      <a:gd name="T59" fmla="*/ 0 h 230"/>
                      <a:gd name="T60" fmla="*/ 0 w 277"/>
                      <a:gd name="T61" fmla="*/ 0 h 230"/>
                      <a:gd name="T62" fmla="*/ 0 w 277"/>
                      <a:gd name="T63" fmla="*/ 0 h 230"/>
                      <a:gd name="T64" fmla="*/ 0 w 277"/>
                      <a:gd name="T65" fmla="*/ 0 h 230"/>
                      <a:gd name="T66" fmla="*/ 0 w 277"/>
                      <a:gd name="T67" fmla="*/ 0 h 230"/>
                      <a:gd name="T68" fmla="*/ 0 w 277"/>
                      <a:gd name="T69" fmla="*/ 0 h 230"/>
                      <a:gd name="T70" fmla="*/ 0 w 277"/>
                      <a:gd name="T71" fmla="*/ 0 h 230"/>
                      <a:gd name="T72" fmla="*/ 0 w 277"/>
                      <a:gd name="T73" fmla="*/ 0 h 230"/>
                      <a:gd name="T74" fmla="*/ 0 w 277"/>
                      <a:gd name="T75" fmla="*/ 0 h 230"/>
                      <a:gd name="T76" fmla="*/ 0 w 277"/>
                      <a:gd name="T77" fmla="*/ 0 h 230"/>
                      <a:gd name="T78" fmla="*/ 0 w 277"/>
                      <a:gd name="T79" fmla="*/ 0 h 230"/>
                      <a:gd name="T80" fmla="*/ 0 w 277"/>
                      <a:gd name="T81" fmla="*/ 0 h 230"/>
                      <a:gd name="T82" fmla="*/ 0 w 277"/>
                      <a:gd name="T83" fmla="*/ 0 h 230"/>
                      <a:gd name="T84" fmla="*/ 0 w 277"/>
                      <a:gd name="T85" fmla="*/ 0 h 230"/>
                      <a:gd name="T86" fmla="*/ 0 w 277"/>
                      <a:gd name="T87" fmla="*/ 0 h 230"/>
                      <a:gd name="T88" fmla="*/ 0 w 277"/>
                      <a:gd name="T89" fmla="*/ 0 h 230"/>
                      <a:gd name="T90" fmla="*/ 0 w 277"/>
                      <a:gd name="T91" fmla="*/ 0 h 230"/>
                      <a:gd name="T92" fmla="*/ 0 w 277"/>
                      <a:gd name="T93" fmla="*/ 0 h 230"/>
                      <a:gd name="T94" fmla="*/ 0 w 277"/>
                      <a:gd name="T95" fmla="*/ 0 h 230"/>
                      <a:gd name="T96" fmla="*/ 0 w 277"/>
                      <a:gd name="T97" fmla="*/ 0 h 230"/>
                      <a:gd name="T98" fmla="*/ 0 w 277"/>
                      <a:gd name="T99" fmla="*/ 0 h 230"/>
                      <a:gd name="T100" fmla="*/ 0 w 277"/>
                      <a:gd name="T101" fmla="*/ 0 h 230"/>
                      <a:gd name="T102" fmla="*/ 0 w 277"/>
                      <a:gd name="T103" fmla="*/ 0 h 230"/>
                      <a:gd name="T104" fmla="*/ 0 w 277"/>
                      <a:gd name="T105" fmla="*/ 0 h 230"/>
                      <a:gd name="T106" fmla="*/ 0 w 277"/>
                      <a:gd name="T107" fmla="*/ 0 h 230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277"/>
                      <a:gd name="T163" fmla="*/ 0 h 230"/>
                      <a:gd name="T164" fmla="*/ 277 w 277"/>
                      <a:gd name="T165" fmla="*/ 230 h 230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277" h="230">
                        <a:moveTo>
                          <a:pt x="10" y="42"/>
                        </a:moveTo>
                        <a:lnTo>
                          <a:pt x="5" y="71"/>
                        </a:lnTo>
                        <a:lnTo>
                          <a:pt x="1" y="101"/>
                        </a:lnTo>
                        <a:lnTo>
                          <a:pt x="0" y="131"/>
                        </a:lnTo>
                        <a:lnTo>
                          <a:pt x="7" y="161"/>
                        </a:lnTo>
                        <a:lnTo>
                          <a:pt x="11" y="161"/>
                        </a:lnTo>
                        <a:lnTo>
                          <a:pt x="15" y="161"/>
                        </a:lnTo>
                        <a:lnTo>
                          <a:pt x="18" y="161"/>
                        </a:lnTo>
                        <a:lnTo>
                          <a:pt x="21" y="162"/>
                        </a:lnTo>
                        <a:lnTo>
                          <a:pt x="29" y="172"/>
                        </a:lnTo>
                        <a:lnTo>
                          <a:pt x="37" y="182"/>
                        </a:lnTo>
                        <a:lnTo>
                          <a:pt x="47" y="190"/>
                        </a:lnTo>
                        <a:lnTo>
                          <a:pt x="57" y="198"/>
                        </a:lnTo>
                        <a:lnTo>
                          <a:pt x="69" y="204"/>
                        </a:lnTo>
                        <a:lnTo>
                          <a:pt x="80" y="209"/>
                        </a:lnTo>
                        <a:lnTo>
                          <a:pt x="92" y="214"/>
                        </a:lnTo>
                        <a:lnTo>
                          <a:pt x="104" y="217"/>
                        </a:lnTo>
                        <a:lnTo>
                          <a:pt x="116" y="221"/>
                        </a:lnTo>
                        <a:lnTo>
                          <a:pt x="129" y="223"/>
                        </a:lnTo>
                        <a:lnTo>
                          <a:pt x="142" y="225"/>
                        </a:lnTo>
                        <a:lnTo>
                          <a:pt x="154" y="227"/>
                        </a:lnTo>
                        <a:lnTo>
                          <a:pt x="168" y="228"/>
                        </a:lnTo>
                        <a:lnTo>
                          <a:pt x="180" y="229"/>
                        </a:lnTo>
                        <a:lnTo>
                          <a:pt x="193" y="229"/>
                        </a:lnTo>
                        <a:lnTo>
                          <a:pt x="205" y="230"/>
                        </a:lnTo>
                        <a:lnTo>
                          <a:pt x="226" y="227"/>
                        </a:lnTo>
                        <a:lnTo>
                          <a:pt x="243" y="218"/>
                        </a:lnTo>
                        <a:lnTo>
                          <a:pt x="254" y="204"/>
                        </a:lnTo>
                        <a:lnTo>
                          <a:pt x="263" y="184"/>
                        </a:lnTo>
                        <a:lnTo>
                          <a:pt x="269" y="164"/>
                        </a:lnTo>
                        <a:lnTo>
                          <a:pt x="272" y="143"/>
                        </a:lnTo>
                        <a:lnTo>
                          <a:pt x="275" y="122"/>
                        </a:lnTo>
                        <a:lnTo>
                          <a:pt x="277" y="103"/>
                        </a:lnTo>
                        <a:lnTo>
                          <a:pt x="271" y="89"/>
                        </a:lnTo>
                        <a:lnTo>
                          <a:pt x="261" y="77"/>
                        </a:lnTo>
                        <a:lnTo>
                          <a:pt x="247" y="67"/>
                        </a:lnTo>
                        <a:lnTo>
                          <a:pt x="231" y="59"/>
                        </a:lnTo>
                        <a:lnTo>
                          <a:pt x="216" y="51"/>
                        </a:lnTo>
                        <a:lnTo>
                          <a:pt x="200" y="41"/>
                        </a:lnTo>
                        <a:lnTo>
                          <a:pt x="188" y="30"/>
                        </a:lnTo>
                        <a:lnTo>
                          <a:pt x="179" y="15"/>
                        </a:lnTo>
                        <a:lnTo>
                          <a:pt x="164" y="13"/>
                        </a:lnTo>
                        <a:lnTo>
                          <a:pt x="147" y="10"/>
                        </a:lnTo>
                        <a:lnTo>
                          <a:pt x="131" y="7"/>
                        </a:lnTo>
                        <a:lnTo>
                          <a:pt x="116" y="5"/>
                        </a:lnTo>
                        <a:lnTo>
                          <a:pt x="100" y="2"/>
                        </a:lnTo>
                        <a:lnTo>
                          <a:pt x="84" y="1"/>
                        </a:lnTo>
                        <a:lnTo>
                          <a:pt x="69" y="0"/>
                        </a:lnTo>
                        <a:lnTo>
                          <a:pt x="54" y="1"/>
                        </a:lnTo>
                        <a:lnTo>
                          <a:pt x="48" y="7"/>
                        </a:lnTo>
                        <a:lnTo>
                          <a:pt x="37" y="13"/>
                        </a:lnTo>
                        <a:lnTo>
                          <a:pt x="29" y="22"/>
                        </a:lnTo>
                        <a:lnTo>
                          <a:pt x="24" y="35"/>
                        </a:lnTo>
                        <a:lnTo>
                          <a:pt x="10" y="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21" name="Freeform 469"/>
                  <p:cNvSpPr>
                    <a:spLocks/>
                  </p:cNvSpPr>
                  <p:nvPr/>
                </p:nvSpPr>
                <p:spPr bwMode="auto">
                  <a:xfrm>
                    <a:off x="3247" y="1154"/>
                    <a:ext cx="95" cy="79"/>
                  </a:xfrm>
                  <a:custGeom>
                    <a:avLst/>
                    <a:gdLst>
                      <a:gd name="T0" fmla="*/ 0 w 285"/>
                      <a:gd name="T1" fmla="*/ 0 h 235"/>
                      <a:gd name="T2" fmla="*/ 0 w 285"/>
                      <a:gd name="T3" fmla="*/ 0 h 235"/>
                      <a:gd name="T4" fmla="*/ 0 w 285"/>
                      <a:gd name="T5" fmla="*/ 0 h 235"/>
                      <a:gd name="T6" fmla="*/ 0 w 285"/>
                      <a:gd name="T7" fmla="*/ 0 h 235"/>
                      <a:gd name="T8" fmla="*/ 0 w 285"/>
                      <a:gd name="T9" fmla="*/ 0 h 235"/>
                      <a:gd name="T10" fmla="*/ 0 w 285"/>
                      <a:gd name="T11" fmla="*/ 0 h 235"/>
                      <a:gd name="T12" fmla="*/ 0 w 285"/>
                      <a:gd name="T13" fmla="*/ 0 h 235"/>
                      <a:gd name="T14" fmla="*/ 0 w 285"/>
                      <a:gd name="T15" fmla="*/ 0 h 235"/>
                      <a:gd name="T16" fmla="*/ 0 w 285"/>
                      <a:gd name="T17" fmla="*/ 0 h 235"/>
                      <a:gd name="T18" fmla="*/ 0 w 285"/>
                      <a:gd name="T19" fmla="*/ 0 h 235"/>
                      <a:gd name="T20" fmla="*/ 0 w 285"/>
                      <a:gd name="T21" fmla="*/ 0 h 235"/>
                      <a:gd name="T22" fmla="*/ 0 w 285"/>
                      <a:gd name="T23" fmla="*/ 0 h 235"/>
                      <a:gd name="T24" fmla="*/ 0 w 285"/>
                      <a:gd name="T25" fmla="*/ 0 h 235"/>
                      <a:gd name="T26" fmla="*/ 0 w 285"/>
                      <a:gd name="T27" fmla="*/ 0 h 235"/>
                      <a:gd name="T28" fmla="*/ 0 w 285"/>
                      <a:gd name="T29" fmla="*/ 0 h 235"/>
                      <a:gd name="T30" fmla="*/ 0 w 285"/>
                      <a:gd name="T31" fmla="*/ 0 h 235"/>
                      <a:gd name="T32" fmla="*/ 0 w 285"/>
                      <a:gd name="T33" fmla="*/ 0 h 235"/>
                      <a:gd name="T34" fmla="*/ 0 w 285"/>
                      <a:gd name="T35" fmla="*/ 0 h 235"/>
                      <a:gd name="T36" fmla="*/ 0 w 285"/>
                      <a:gd name="T37" fmla="*/ 0 h 235"/>
                      <a:gd name="T38" fmla="*/ 0 w 285"/>
                      <a:gd name="T39" fmla="*/ 0 h 235"/>
                      <a:gd name="T40" fmla="*/ 0 w 285"/>
                      <a:gd name="T41" fmla="*/ 0 h 235"/>
                      <a:gd name="T42" fmla="*/ 0 w 285"/>
                      <a:gd name="T43" fmla="*/ 0 h 235"/>
                      <a:gd name="T44" fmla="*/ 0 w 285"/>
                      <a:gd name="T45" fmla="*/ 0 h 235"/>
                      <a:gd name="T46" fmla="*/ 0 w 285"/>
                      <a:gd name="T47" fmla="*/ 0 h 235"/>
                      <a:gd name="T48" fmla="*/ 0 w 285"/>
                      <a:gd name="T49" fmla="*/ 0 h 235"/>
                      <a:gd name="T50" fmla="*/ 0 w 285"/>
                      <a:gd name="T51" fmla="*/ 0 h 235"/>
                      <a:gd name="T52" fmla="*/ 0 w 285"/>
                      <a:gd name="T53" fmla="*/ 0 h 235"/>
                      <a:gd name="T54" fmla="*/ 0 w 285"/>
                      <a:gd name="T55" fmla="*/ 0 h 235"/>
                      <a:gd name="T56" fmla="*/ 0 w 285"/>
                      <a:gd name="T57" fmla="*/ 0 h 235"/>
                      <a:gd name="T58" fmla="*/ 0 w 285"/>
                      <a:gd name="T59" fmla="*/ 0 h 235"/>
                      <a:gd name="T60" fmla="*/ 0 w 285"/>
                      <a:gd name="T61" fmla="*/ 0 h 235"/>
                      <a:gd name="T62" fmla="*/ 0 w 285"/>
                      <a:gd name="T63" fmla="*/ 0 h 235"/>
                      <a:gd name="T64" fmla="*/ 0 w 285"/>
                      <a:gd name="T65" fmla="*/ 0 h 235"/>
                      <a:gd name="T66" fmla="*/ 0 w 285"/>
                      <a:gd name="T67" fmla="*/ 0 h 23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285"/>
                      <a:gd name="T103" fmla="*/ 0 h 235"/>
                      <a:gd name="T104" fmla="*/ 285 w 285"/>
                      <a:gd name="T105" fmla="*/ 235 h 235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285" h="235">
                        <a:moveTo>
                          <a:pt x="199" y="20"/>
                        </a:moveTo>
                        <a:lnTo>
                          <a:pt x="196" y="19"/>
                        </a:lnTo>
                        <a:lnTo>
                          <a:pt x="193" y="19"/>
                        </a:lnTo>
                        <a:lnTo>
                          <a:pt x="189" y="21"/>
                        </a:lnTo>
                        <a:lnTo>
                          <a:pt x="183" y="25"/>
                        </a:lnTo>
                        <a:lnTo>
                          <a:pt x="184" y="21"/>
                        </a:lnTo>
                        <a:lnTo>
                          <a:pt x="184" y="17"/>
                        </a:lnTo>
                        <a:lnTo>
                          <a:pt x="183" y="15"/>
                        </a:lnTo>
                        <a:lnTo>
                          <a:pt x="182" y="14"/>
                        </a:lnTo>
                        <a:lnTo>
                          <a:pt x="167" y="12"/>
                        </a:lnTo>
                        <a:lnTo>
                          <a:pt x="151" y="9"/>
                        </a:lnTo>
                        <a:lnTo>
                          <a:pt x="135" y="7"/>
                        </a:lnTo>
                        <a:lnTo>
                          <a:pt x="121" y="4"/>
                        </a:lnTo>
                        <a:lnTo>
                          <a:pt x="105" y="2"/>
                        </a:lnTo>
                        <a:lnTo>
                          <a:pt x="90" y="0"/>
                        </a:lnTo>
                        <a:lnTo>
                          <a:pt x="74" y="0"/>
                        </a:lnTo>
                        <a:lnTo>
                          <a:pt x="57" y="0"/>
                        </a:lnTo>
                        <a:lnTo>
                          <a:pt x="51" y="3"/>
                        </a:lnTo>
                        <a:lnTo>
                          <a:pt x="45" y="7"/>
                        </a:lnTo>
                        <a:lnTo>
                          <a:pt x="38" y="12"/>
                        </a:lnTo>
                        <a:lnTo>
                          <a:pt x="32" y="18"/>
                        </a:lnTo>
                        <a:lnTo>
                          <a:pt x="27" y="24"/>
                        </a:lnTo>
                        <a:lnTo>
                          <a:pt x="22" y="30"/>
                        </a:lnTo>
                        <a:lnTo>
                          <a:pt x="18" y="36"/>
                        </a:lnTo>
                        <a:lnTo>
                          <a:pt x="13" y="41"/>
                        </a:lnTo>
                        <a:lnTo>
                          <a:pt x="5" y="66"/>
                        </a:lnTo>
                        <a:lnTo>
                          <a:pt x="2" y="93"/>
                        </a:lnTo>
                        <a:lnTo>
                          <a:pt x="0" y="119"/>
                        </a:lnTo>
                        <a:lnTo>
                          <a:pt x="0" y="145"/>
                        </a:lnTo>
                        <a:lnTo>
                          <a:pt x="2" y="152"/>
                        </a:lnTo>
                        <a:lnTo>
                          <a:pt x="6" y="157"/>
                        </a:lnTo>
                        <a:lnTo>
                          <a:pt x="13" y="161"/>
                        </a:lnTo>
                        <a:lnTo>
                          <a:pt x="24" y="161"/>
                        </a:lnTo>
                        <a:lnTo>
                          <a:pt x="27" y="175"/>
                        </a:lnTo>
                        <a:lnTo>
                          <a:pt x="33" y="188"/>
                        </a:lnTo>
                        <a:lnTo>
                          <a:pt x="43" y="199"/>
                        </a:lnTo>
                        <a:lnTo>
                          <a:pt x="54" y="207"/>
                        </a:lnTo>
                        <a:lnTo>
                          <a:pt x="66" y="211"/>
                        </a:lnTo>
                        <a:lnTo>
                          <a:pt x="78" y="216"/>
                        </a:lnTo>
                        <a:lnTo>
                          <a:pt x="90" y="220"/>
                        </a:lnTo>
                        <a:lnTo>
                          <a:pt x="102" y="223"/>
                        </a:lnTo>
                        <a:lnTo>
                          <a:pt x="113" y="227"/>
                        </a:lnTo>
                        <a:lnTo>
                          <a:pt x="125" y="230"/>
                        </a:lnTo>
                        <a:lnTo>
                          <a:pt x="137" y="232"/>
                        </a:lnTo>
                        <a:lnTo>
                          <a:pt x="149" y="234"/>
                        </a:lnTo>
                        <a:lnTo>
                          <a:pt x="161" y="235"/>
                        </a:lnTo>
                        <a:lnTo>
                          <a:pt x="173" y="235"/>
                        </a:lnTo>
                        <a:lnTo>
                          <a:pt x="184" y="234"/>
                        </a:lnTo>
                        <a:lnTo>
                          <a:pt x="196" y="233"/>
                        </a:lnTo>
                        <a:lnTo>
                          <a:pt x="207" y="230"/>
                        </a:lnTo>
                        <a:lnTo>
                          <a:pt x="218" y="227"/>
                        </a:lnTo>
                        <a:lnTo>
                          <a:pt x="229" y="222"/>
                        </a:lnTo>
                        <a:lnTo>
                          <a:pt x="240" y="216"/>
                        </a:lnTo>
                        <a:lnTo>
                          <a:pt x="252" y="207"/>
                        </a:lnTo>
                        <a:lnTo>
                          <a:pt x="264" y="195"/>
                        </a:lnTo>
                        <a:lnTo>
                          <a:pt x="272" y="182"/>
                        </a:lnTo>
                        <a:lnTo>
                          <a:pt x="278" y="167"/>
                        </a:lnTo>
                        <a:lnTo>
                          <a:pt x="282" y="152"/>
                        </a:lnTo>
                        <a:lnTo>
                          <a:pt x="285" y="135"/>
                        </a:lnTo>
                        <a:lnTo>
                          <a:pt x="283" y="119"/>
                        </a:lnTo>
                        <a:lnTo>
                          <a:pt x="280" y="102"/>
                        </a:lnTo>
                        <a:lnTo>
                          <a:pt x="274" y="89"/>
                        </a:lnTo>
                        <a:lnTo>
                          <a:pt x="266" y="77"/>
                        </a:lnTo>
                        <a:lnTo>
                          <a:pt x="256" y="66"/>
                        </a:lnTo>
                        <a:lnTo>
                          <a:pt x="245" y="57"/>
                        </a:lnTo>
                        <a:lnTo>
                          <a:pt x="233" y="48"/>
                        </a:lnTo>
                        <a:lnTo>
                          <a:pt x="221" y="39"/>
                        </a:lnTo>
                        <a:lnTo>
                          <a:pt x="209" y="30"/>
                        </a:lnTo>
                        <a:lnTo>
                          <a:pt x="199" y="2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22" name="Freeform 470"/>
                  <p:cNvSpPr>
                    <a:spLocks/>
                  </p:cNvSpPr>
                  <p:nvPr/>
                </p:nvSpPr>
                <p:spPr bwMode="auto">
                  <a:xfrm>
                    <a:off x="3243" y="1149"/>
                    <a:ext cx="102" cy="90"/>
                  </a:xfrm>
                  <a:custGeom>
                    <a:avLst/>
                    <a:gdLst>
                      <a:gd name="T0" fmla="*/ 0 w 305"/>
                      <a:gd name="T1" fmla="*/ 0 h 270"/>
                      <a:gd name="T2" fmla="*/ 0 w 305"/>
                      <a:gd name="T3" fmla="*/ 0 h 270"/>
                      <a:gd name="T4" fmla="*/ 0 w 305"/>
                      <a:gd name="T5" fmla="*/ 0 h 270"/>
                      <a:gd name="T6" fmla="*/ 0 w 305"/>
                      <a:gd name="T7" fmla="*/ 0 h 270"/>
                      <a:gd name="T8" fmla="*/ 0 w 305"/>
                      <a:gd name="T9" fmla="*/ 0 h 270"/>
                      <a:gd name="T10" fmla="*/ 0 w 305"/>
                      <a:gd name="T11" fmla="*/ 0 h 270"/>
                      <a:gd name="T12" fmla="*/ 0 w 305"/>
                      <a:gd name="T13" fmla="*/ 0 h 270"/>
                      <a:gd name="T14" fmla="*/ 0 w 305"/>
                      <a:gd name="T15" fmla="*/ 0 h 270"/>
                      <a:gd name="T16" fmla="*/ 0 w 305"/>
                      <a:gd name="T17" fmla="*/ 0 h 270"/>
                      <a:gd name="T18" fmla="*/ 0 w 305"/>
                      <a:gd name="T19" fmla="*/ 0 h 270"/>
                      <a:gd name="T20" fmla="*/ 0 w 305"/>
                      <a:gd name="T21" fmla="*/ 0 h 270"/>
                      <a:gd name="T22" fmla="*/ 0 w 305"/>
                      <a:gd name="T23" fmla="*/ 0 h 270"/>
                      <a:gd name="T24" fmla="*/ 0 w 305"/>
                      <a:gd name="T25" fmla="*/ 0 h 270"/>
                      <a:gd name="T26" fmla="*/ 0 w 305"/>
                      <a:gd name="T27" fmla="*/ 0 h 270"/>
                      <a:gd name="T28" fmla="*/ 0 w 305"/>
                      <a:gd name="T29" fmla="*/ 0 h 270"/>
                      <a:gd name="T30" fmla="*/ 0 w 305"/>
                      <a:gd name="T31" fmla="*/ 0 h 270"/>
                      <a:gd name="T32" fmla="*/ 0 w 305"/>
                      <a:gd name="T33" fmla="*/ 0 h 270"/>
                      <a:gd name="T34" fmla="*/ 0 w 305"/>
                      <a:gd name="T35" fmla="*/ 0 h 270"/>
                      <a:gd name="T36" fmla="*/ 0 w 305"/>
                      <a:gd name="T37" fmla="*/ 0 h 270"/>
                      <a:gd name="T38" fmla="*/ 0 w 305"/>
                      <a:gd name="T39" fmla="*/ 0 h 270"/>
                      <a:gd name="T40" fmla="*/ 0 w 305"/>
                      <a:gd name="T41" fmla="*/ 0 h 270"/>
                      <a:gd name="T42" fmla="*/ 0 w 305"/>
                      <a:gd name="T43" fmla="*/ 0 h 270"/>
                      <a:gd name="T44" fmla="*/ 0 w 305"/>
                      <a:gd name="T45" fmla="*/ 0 h 270"/>
                      <a:gd name="T46" fmla="*/ 0 w 305"/>
                      <a:gd name="T47" fmla="*/ 0 h 270"/>
                      <a:gd name="T48" fmla="*/ 0 w 305"/>
                      <a:gd name="T49" fmla="*/ 0 h 270"/>
                      <a:gd name="T50" fmla="*/ 0 w 305"/>
                      <a:gd name="T51" fmla="*/ 0 h 270"/>
                      <a:gd name="T52" fmla="*/ 0 w 305"/>
                      <a:gd name="T53" fmla="*/ 0 h 270"/>
                      <a:gd name="T54" fmla="*/ 0 w 305"/>
                      <a:gd name="T55" fmla="*/ 0 h 270"/>
                      <a:gd name="T56" fmla="*/ 0 w 305"/>
                      <a:gd name="T57" fmla="*/ 0 h 270"/>
                      <a:gd name="T58" fmla="*/ 0 w 305"/>
                      <a:gd name="T59" fmla="*/ 0 h 270"/>
                      <a:gd name="T60" fmla="*/ 0 w 305"/>
                      <a:gd name="T61" fmla="*/ 0 h 270"/>
                      <a:gd name="T62" fmla="*/ 0 w 305"/>
                      <a:gd name="T63" fmla="*/ 0 h 270"/>
                      <a:gd name="T64" fmla="*/ 0 w 305"/>
                      <a:gd name="T65" fmla="*/ 0 h 270"/>
                      <a:gd name="T66" fmla="*/ 0 w 305"/>
                      <a:gd name="T67" fmla="*/ 0 h 270"/>
                      <a:gd name="T68" fmla="*/ 0 w 305"/>
                      <a:gd name="T69" fmla="*/ 0 h 270"/>
                      <a:gd name="T70" fmla="*/ 0 w 305"/>
                      <a:gd name="T71" fmla="*/ 0 h 270"/>
                      <a:gd name="T72" fmla="*/ 0 w 305"/>
                      <a:gd name="T73" fmla="*/ 0 h 270"/>
                      <a:gd name="T74" fmla="*/ 0 w 305"/>
                      <a:gd name="T75" fmla="*/ 0 h 270"/>
                      <a:gd name="T76" fmla="*/ 0 w 305"/>
                      <a:gd name="T77" fmla="*/ 0 h 270"/>
                      <a:gd name="T78" fmla="*/ 0 w 305"/>
                      <a:gd name="T79" fmla="*/ 0 h 270"/>
                      <a:gd name="T80" fmla="*/ 0 w 305"/>
                      <a:gd name="T81" fmla="*/ 0 h 270"/>
                      <a:gd name="T82" fmla="*/ 0 w 305"/>
                      <a:gd name="T83" fmla="*/ 0 h 270"/>
                      <a:gd name="T84" fmla="*/ 0 w 305"/>
                      <a:gd name="T85" fmla="*/ 0 h 270"/>
                      <a:gd name="T86" fmla="*/ 0 w 305"/>
                      <a:gd name="T87" fmla="*/ 0 h 270"/>
                      <a:gd name="T88" fmla="*/ 0 w 305"/>
                      <a:gd name="T89" fmla="*/ 0 h 270"/>
                      <a:gd name="T90" fmla="*/ 0 w 305"/>
                      <a:gd name="T91" fmla="*/ 0 h 270"/>
                      <a:gd name="T92" fmla="*/ 0 w 305"/>
                      <a:gd name="T93" fmla="*/ 0 h 270"/>
                      <a:gd name="T94" fmla="*/ 0 w 305"/>
                      <a:gd name="T95" fmla="*/ 0 h 270"/>
                      <a:gd name="T96" fmla="*/ 0 w 305"/>
                      <a:gd name="T97" fmla="*/ 0 h 270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305"/>
                      <a:gd name="T148" fmla="*/ 0 h 270"/>
                      <a:gd name="T149" fmla="*/ 305 w 305"/>
                      <a:gd name="T150" fmla="*/ 270 h 270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305" h="270">
                        <a:moveTo>
                          <a:pt x="166" y="26"/>
                        </a:moveTo>
                        <a:lnTo>
                          <a:pt x="155" y="11"/>
                        </a:lnTo>
                        <a:lnTo>
                          <a:pt x="143" y="3"/>
                        </a:lnTo>
                        <a:lnTo>
                          <a:pt x="130" y="0"/>
                        </a:lnTo>
                        <a:lnTo>
                          <a:pt x="116" y="0"/>
                        </a:lnTo>
                        <a:lnTo>
                          <a:pt x="101" y="1"/>
                        </a:lnTo>
                        <a:lnTo>
                          <a:pt x="85" y="3"/>
                        </a:lnTo>
                        <a:lnTo>
                          <a:pt x="69" y="3"/>
                        </a:lnTo>
                        <a:lnTo>
                          <a:pt x="52" y="0"/>
                        </a:lnTo>
                        <a:lnTo>
                          <a:pt x="36" y="15"/>
                        </a:lnTo>
                        <a:lnTo>
                          <a:pt x="22" y="35"/>
                        </a:lnTo>
                        <a:lnTo>
                          <a:pt x="12" y="61"/>
                        </a:lnTo>
                        <a:lnTo>
                          <a:pt x="6" y="89"/>
                        </a:lnTo>
                        <a:lnTo>
                          <a:pt x="1" y="118"/>
                        </a:lnTo>
                        <a:lnTo>
                          <a:pt x="0" y="145"/>
                        </a:lnTo>
                        <a:lnTo>
                          <a:pt x="1" y="169"/>
                        </a:lnTo>
                        <a:lnTo>
                          <a:pt x="7" y="189"/>
                        </a:lnTo>
                        <a:lnTo>
                          <a:pt x="14" y="199"/>
                        </a:lnTo>
                        <a:lnTo>
                          <a:pt x="25" y="209"/>
                        </a:lnTo>
                        <a:lnTo>
                          <a:pt x="39" y="220"/>
                        </a:lnTo>
                        <a:lnTo>
                          <a:pt x="55" y="229"/>
                        </a:lnTo>
                        <a:lnTo>
                          <a:pt x="71" y="238"/>
                        </a:lnTo>
                        <a:lnTo>
                          <a:pt x="87" y="246"/>
                        </a:lnTo>
                        <a:lnTo>
                          <a:pt x="101" y="252"/>
                        </a:lnTo>
                        <a:lnTo>
                          <a:pt x="112" y="257"/>
                        </a:lnTo>
                        <a:lnTo>
                          <a:pt x="126" y="263"/>
                        </a:lnTo>
                        <a:lnTo>
                          <a:pt x="137" y="268"/>
                        </a:lnTo>
                        <a:lnTo>
                          <a:pt x="149" y="269"/>
                        </a:lnTo>
                        <a:lnTo>
                          <a:pt x="160" y="270"/>
                        </a:lnTo>
                        <a:lnTo>
                          <a:pt x="171" y="269"/>
                        </a:lnTo>
                        <a:lnTo>
                          <a:pt x="184" y="268"/>
                        </a:lnTo>
                        <a:lnTo>
                          <a:pt x="196" y="266"/>
                        </a:lnTo>
                        <a:lnTo>
                          <a:pt x="211" y="264"/>
                        </a:lnTo>
                        <a:lnTo>
                          <a:pt x="236" y="257"/>
                        </a:lnTo>
                        <a:lnTo>
                          <a:pt x="257" y="244"/>
                        </a:lnTo>
                        <a:lnTo>
                          <a:pt x="273" y="226"/>
                        </a:lnTo>
                        <a:lnTo>
                          <a:pt x="285" y="203"/>
                        </a:lnTo>
                        <a:lnTo>
                          <a:pt x="293" y="179"/>
                        </a:lnTo>
                        <a:lnTo>
                          <a:pt x="300" y="153"/>
                        </a:lnTo>
                        <a:lnTo>
                          <a:pt x="303" y="127"/>
                        </a:lnTo>
                        <a:lnTo>
                          <a:pt x="305" y="102"/>
                        </a:lnTo>
                        <a:lnTo>
                          <a:pt x="295" y="92"/>
                        </a:lnTo>
                        <a:lnTo>
                          <a:pt x="287" y="82"/>
                        </a:lnTo>
                        <a:lnTo>
                          <a:pt x="281" y="74"/>
                        </a:lnTo>
                        <a:lnTo>
                          <a:pt x="276" y="68"/>
                        </a:lnTo>
                        <a:lnTo>
                          <a:pt x="271" y="61"/>
                        </a:lnTo>
                        <a:lnTo>
                          <a:pt x="263" y="56"/>
                        </a:lnTo>
                        <a:lnTo>
                          <a:pt x="255" y="50"/>
                        </a:lnTo>
                        <a:lnTo>
                          <a:pt x="242" y="44"/>
                        </a:lnTo>
                        <a:lnTo>
                          <a:pt x="192" y="29"/>
                        </a:lnTo>
                        <a:lnTo>
                          <a:pt x="206" y="35"/>
                        </a:lnTo>
                        <a:lnTo>
                          <a:pt x="218" y="44"/>
                        </a:lnTo>
                        <a:lnTo>
                          <a:pt x="231" y="55"/>
                        </a:lnTo>
                        <a:lnTo>
                          <a:pt x="243" y="66"/>
                        </a:lnTo>
                        <a:lnTo>
                          <a:pt x="255" y="79"/>
                        </a:lnTo>
                        <a:lnTo>
                          <a:pt x="267" y="93"/>
                        </a:lnTo>
                        <a:lnTo>
                          <a:pt x="279" y="105"/>
                        </a:lnTo>
                        <a:lnTo>
                          <a:pt x="290" y="117"/>
                        </a:lnTo>
                        <a:lnTo>
                          <a:pt x="288" y="140"/>
                        </a:lnTo>
                        <a:lnTo>
                          <a:pt x="285" y="163"/>
                        </a:lnTo>
                        <a:lnTo>
                          <a:pt x="281" y="183"/>
                        </a:lnTo>
                        <a:lnTo>
                          <a:pt x="274" y="202"/>
                        </a:lnTo>
                        <a:lnTo>
                          <a:pt x="262" y="219"/>
                        </a:lnTo>
                        <a:lnTo>
                          <a:pt x="248" y="232"/>
                        </a:lnTo>
                        <a:lnTo>
                          <a:pt x="229" y="242"/>
                        </a:lnTo>
                        <a:lnTo>
                          <a:pt x="204" y="247"/>
                        </a:lnTo>
                        <a:lnTo>
                          <a:pt x="189" y="248"/>
                        </a:lnTo>
                        <a:lnTo>
                          <a:pt x="174" y="249"/>
                        </a:lnTo>
                        <a:lnTo>
                          <a:pt x="158" y="249"/>
                        </a:lnTo>
                        <a:lnTo>
                          <a:pt x="142" y="247"/>
                        </a:lnTo>
                        <a:lnTo>
                          <a:pt x="128" y="245"/>
                        </a:lnTo>
                        <a:lnTo>
                          <a:pt x="112" y="241"/>
                        </a:lnTo>
                        <a:lnTo>
                          <a:pt x="97" y="236"/>
                        </a:lnTo>
                        <a:lnTo>
                          <a:pt x="84" y="229"/>
                        </a:lnTo>
                        <a:lnTo>
                          <a:pt x="74" y="225"/>
                        </a:lnTo>
                        <a:lnTo>
                          <a:pt x="65" y="220"/>
                        </a:lnTo>
                        <a:lnTo>
                          <a:pt x="57" y="214"/>
                        </a:lnTo>
                        <a:lnTo>
                          <a:pt x="47" y="207"/>
                        </a:lnTo>
                        <a:lnTo>
                          <a:pt x="40" y="200"/>
                        </a:lnTo>
                        <a:lnTo>
                          <a:pt x="33" y="193"/>
                        </a:lnTo>
                        <a:lnTo>
                          <a:pt x="25" y="184"/>
                        </a:lnTo>
                        <a:lnTo>
                          <a:pt x="20" y="175"/>
                        </a:lnTo>
                        <a:lnTo>
                          <a:pt x="15" y="157"/>
                        </a:lnTo>
                        <a:lnTo>
                          <a:pt x="14" y="136"/>
                        </a:lnTo>
                        <a:lnTo>
                          <a:pt x="15" y="113"/>
                        </a:lnTo>
                        <a:lnTo>
                          <a:pt x="20" y="89"/>
                        </a:lnTo>
                        <a:lnTo>
                          <a:pt x="28" y="66"/>
                        </a:lnTo>
                        <a:lnTo>
                          <a:pt x="38" y="45"/>
                        </a:lnTo>
                        <a:lnTo>
                          <a:pt x="50" y="28"/>
                        </a:lnTo>
                        <a:lnTo>
                          <a:pt x="67" y="15"/>
                        </a:lnTo>
                        <a:lnTo>
                          <a:pt x="85" y="20"/>
                        </a:lnTo>
                        <a:lnTo>
                          <a:pt x="104" y="24"/>
                        </a:lnTo>
                        <a:lnTo>
                          <a:pt x="121" y="29"/>
                        </a:lnTo>
                        <a:lnTo>
                          <a:pt x="139" y="34"/>
                        </a:lnTo>
                        <a:lnTo>
                          <a:pt x="157" y="42"/>
                        </a:lnTo>
                        <a:lnTo>
                          <a:pt x="173" y="52"/>
                        </a:lnTo>
                        <a:lnTo>
                          <a:pt x="186" y="64"/>
                        </a:lnTo>
                        <a:lnTo>
                          <a:pt x="199" y="81"/>
                        </a:lnTo>
                        <a:lnTo>
                          <a:pt x="166" y="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23" name="Freeform 471"/>
                  <p:cNvSpPr>
                    <a:spLocks/>
                  </p:cNvSpPr>
                  <p:nvPr/>
                </p:nvSpPr>
                <p:spPr bwMode="auto">
                  <a:xfrm>
                    <a:off x="3308" y="1135"/>
                    <a:ext cx="69" cy="28"/>
                  </a:xfrm>
                  <a:custGeom>
                    <a:avLst/>
                    <a:gdLst>
                      <a:gd name="T0" fmla="*/ 0 w 208"/>
                      <a:gd name="T1" fmla="*/ 0 h 83"/>
                      <a:gd name="T2" fmla="*/ 0 w 208"/>
                      <a:gd name="T3" fmla="*/ 0 h 83"/>
                      <a:gd name="T4" fmla="*/ 0 w 208"/>
                      <a:gd name="T5" fmla="*/ 0 h 83"/>
                      <a:gd name="T6" fmla="*/ 0 w 208"/>
                      <a:gd name="T7" fmla="*/ 0 h 83"/>
                      <a:gd name="T8" fmla="*/ 0 w 208"/>
                      <a:gd name="T9" fmla="*/ 0 h 83"/>
                      <a:gd name="T10" fmla="*/ 0 w 208"/>
                      <a:gd name="T11" fmla="*/ 0 h 83"/>
                      <a:gd name="T12" fmla="*/ 0 w 208"/>
                      <a:gd name="T13" fmla="*/ 0 h 83"/>
                      <a:gd name="T14" fmla="*/ 0 w 208"/>
                      <a:gd name="T15" fmla="*/ 0 h 83"/>
                      <a:gd name="T16" fmla="*/ 0 w 208"/>
                      <a:gd name="T17" fmla="*/ 0 h 83"/>
                      <a:gd name="T18" fmla="*/ 0 w 208"/>
                      <a:gd name="T19" fmla="*/ 0 h 83"/>
                      <a:gd name="T20" fmla="*/ 0 w 208"/>
                      <a:gd name="T21" fmla="*/ 0 h 83"/>
                      <a:gd name="T22" fmla="*/ 0 w 208"/>
                      <a:gd name="T23" fmla="*/ 0 h 83"/>
                      <a:gd name="T24" fmla="*/ 0 w 208"/>
                      <a:gd name="T25" fmla="*/ 0 h 83"/>
                      <a:gd name="T26" fmla="*/ 0 w 208"/>
                      <a:gd name="T27" fmla="*/ 0 h 83"/>
                      <a:gd name="T28" fmla="*/ 0 w 208"/>
                      <a:gd name="T29" fmla="*/ 0 h 83"/>
                      <a:gd name="T30" fmla="*/ 0 w 208"/>
                      <a:gd name="T31" fmla="*/ 0 h 83"/>
                      <a:gd name="T32" fmla="*/ 0 w 208"/>
                      <a:gd name="T33" fmla="*/ 0 h 83"/>
                      <a:gd name="T34" fmla="*/ 0 w 208"/>
                      <a:gd name="T35" fmla="*/ 0 h 83"/>
                      <a:gd name="T36" fmla="*/ 0 w 208"/>
                      <a:gd name="T37" fmla="*/ 0 h 83"/>
                      <a:gd name="T38" fmla="*/ 0 w 208"/>
                      <a:gd name="T39" fmla="*/ 0 h 83"/>
                      <a:gd name="T40" fmla="*/ 0 w 208"/>
                      <a:gd name="T41" fmla="*/ 0 h 83"/>
                      <a:gd name="T42" fmla="*/ 0 w 208"/>
                      <a:gd name="T43" fmla="*/ 0 h 83"/>
                      <a:gd name="T44" fmla="*/ 0 w 208"/>
                      <a:gd name="T45" fmla="*/ 0 h 83"/>
                      <a:gd name="T46" fmla="*/ 0 w 208"/>
                      <a:gd name="T47" fmla="*/ 0 h 83"/>
                      <a:gd name="T48" fmla="*/ 0 w 208"/>
                      <a:gd name="T49" fmla="*/ 0 h 83"/>
                      <a:gd name="T50" fmla="*/ 0 w 208"/>
                      <a:gd name="T51" fmla="*/ 0 h 83"/>
                      <a:gd name="T52" fmla="*/ 0 w 208"/>
                      <a:gd name="T53" fmla="*/ 0 h 83"/>
                      <a:gd name="T54" fmla="*/ 0 w 208"/>
                      <a:gd name="T55" fmla="*/ 0 h 83"/>
                      <a:gd name="T56" fmla="*/ 0 w 208"/>
                      <a:gd name="T57" fmla="*/ 0 h 83"/>
                      <a:gd name="T58" fmla="*/ 0 w 208"/>
                      <a:gd name="T59" fmla="*/ 0 h 83"/>
                      <a:gd name="T60" fmla="*/ 0 w 208"/>
                      <a:gd name="T61" fmla="*/ 0 h 83"/>
                      <a:gd name="T62" fmla="*/ 0 w 208"/>
                      <a:gd name="T63" fmla="*/ 0 h 83"/>
                      <a:gd name="T64" fmla="*/ 0 w 208"/>
                      <a:gd name="T65" fmla="*/ 0 h 83"/>
                      <a:gd name="T66" fmla="*/ 0 w 208"/>
                      <a:gd name="T67" fmla="*/ 0 h 83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208"/>
                      <a:gd name="T103" fmla="*/ 0 h 83"/>
                      <a:gd name="T104" fmla="*/ 208 w 208"/>
                      <a:gd name="T105" fmla="*/ 83 h 83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208" h="83">
                        <a:moveTo>
                          <a:pt x="208" y="27"/>
                        </a:moveTo>
                        <a:lnTo>
                          <a:pt x="189" y="0"/>
                        </a:lnTo>
                        <a:lnTo>
                          <a:pt x="172" y="0"/>
                        </a:lnTo>
                        <a:lnTo>
                          <a:pt x="158" y="1"/>
                        </a:lnTo>
                        <a:lnTo>
                          <a:pt x="143" y="2"/>
                        </a:lnTo>
                        <a:lnTo>
                          <a:pt x="130" y="4"/>
                        </a:lnTo>
                        <a:lnTo>
                          <a:pt x="118" y="6"/>
                        </a:lnTo>
                        <a:lnTo>
                          <a:pt x="107" y="8"/>
                        </a:lnTo>
                        <a:lnTo>
                          <a:pt x="95" y="11"/>
                        </a:lnTo>
                        <a:lnTo>
                          <a:pt x="85" y="15"/>
                        </a:lnTo>
                        <a:lnTo>
                          <a:pt x="74" y="20"/>
                        </a:lnTo>
                        <a:lnTo>
                          <a:pt x="65" y="26"/>
                        </a:lnTo>
                        <a:lnTo>
                          <a:pt x="55" y="32"/>
                        </a:lnTo>
                        <a:lnTo>
                          <a:pt x="44" y="40"/>
                        </a:lnTo>
                        <a:lnTo>
                          <a:pt x="35" y="49"/>
                        </a:lnTo>
                        <a:lnTo>
                          <a:pt x="23" y="59"/>
                        </a:lnTo>
                        <a:lnTo>
                          <a:pt x="12" y="70"/>
                        </a:lnTo>
                        <a:lnTo>
                          <a:pt x="0" y="83"/>
                        </a:lnTo>
                        <a:lnTo>
                          <a:pt x="1" y="82"/>
                        </a:lnTo>
                        <a:lnTo>
                          <a:pt x="2" y="80"/>
                        </a:lnTo>
                        <a:lnTo>
                          <a:pt x="7" y="76"/>
                        </a:lnTo>
                        <a:lnTo>
                          <a:pt x="11" y="71"/>
                        </a:lnTo>
                        <a:lnTo>
                          <a:pt x="17" y="66"/>
                        </a:lnTo>
                        <a:lnTo>
                          <a:pt x="25" y="59"/>
                        </a:lnTo>
                        <a:lnTo>
                          <a:pt x="35" y="53"/>
                        </a:lnTo>
                        <a:lnTo>
                          <a:pt x="46" y="47"/>
                        </a:lnTo>
                        <a:lnTo>
                          <a:pt x="60" y="41"/>
                        </a:lnTo>
                        <a:lnTo>
                          <a:pt x="74" y="35"/>
                        </a:lnTo>
                        <a:lnTo>
                          <a:pt x="91" y="30"/>
                        </a:lnTo>
                        <a:lnTo>
                          <a:pt x="110" y="26"/>
                        </a:lnTo>
                        <a:lnTo>
                          <a:pt x="132" y="24"/>
                        </a:lnTo>
                        <a:lnTo>
                          <a:pt x="155" y="23"/>
                        </a:lnTo>
                        <a:lnTo>
                          <a:pt x="180" y="24"/>
                        </a:lnTo>
                        <a:lnTo>
                          <a:pt x="208" y="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24" name="Freeform 472"/>
                  <p:cNvSpPr>
                    <a:spLocks/>
                  </p:cNvSpPr>
                  <p:nvPr/>
                </p:nvSpPr>
                <p:spPr bwMode="auto">
                  <a:xfrm>
                    <a:off x="3271" y="1164"/>
                    <a:ext cx="21" cy="13"/>
                  </a:xfrm>
                  <a:custGeom>
                    <a:avLst/>
                    <a:gdLst>
                      <a:gd name="T0" fmla="*/ 0 w 63"/>
                      <a:gd name="T1" fmla="*/ 0 h 37"/>
                      <a:gd name="T2" fmla="*/ 0 w 63"/>
                      <a:gd name="T3" fmla="*/ 0 h 37"/>
                      <a:gd name="T4" fmla="*/ 0 w 63"/>
                      <a:gd name="T5" fmla="*/ 0 h 37"/>
                      <a:gd name="T6" fmla="*/ 0 w 63"/>
                      <a:gd name="T7" fmla="*/ 0 h 37"/>
                      <a:gd name="T8" fmla="*/ 0 w 63"/>
                      <a:gd name="T9" fmla="*/ 0 h 37"/>
                      <a:gd name="T10" fmla="*/ 0 w 63"/>
                      <a:gd name="T11" fmla="*/ 0 h 37"/>
                      <a:gd name="T12" fmla="*/ 0 w 63"/>
                      <a:gd name="T13" fmla="*/ 0 h 37"/>
                      <a:gd name="T14" fmla="*/ 0 w 63"/>
                      <a:gd name="T15" fmla="*/ 0 h 37"/>
                      <a:gd name="T16" fmla="*/ 0 w 63"/>
                      <a:gd name="T17" fmla="*/ 0 h 37"/>
                      <a:gd name="T18" fmla="*/ 0 w 63"/>
                      <a:gd name="T19" fmla="*/ 0 h 37"/>
                      <a:gd name="T20" fmla="*/ 0 w 63"/>
                      <a:gd name="T21" fmla="*/ 0 h 37"/>
                      <a:gd name="T22" fmla="*/ 0 w 63"/>
                      <a:gd name="T23" fmla="*/ 0 h 37"/>
                      <a:gd name="T24" fmla="*/ 0 w 63"/>
                      <a:gd name="T25" fmla="*/ 0 h 37"/>
                      <a:gd name="T26" fmla="*/ 0 w 63"/>
                      <a:gd name="T27" fmla="*/ 0 h 37"/>
                      <a:gd name="T28" fmla="*/ 0 w 63"/>
                      <a:gd name="T29" fmla="*/ 0 h 37"/>
                      <a:gd name="T30" fmla="*/ 0 w 63"/>
                      <a:gd name="T31" fmla="*/ 0 h 37"/>
                      <a:gd name="T32" fmla="*/ 0 w 63"/>
                      <a:gd name="T33" fmla="*/ 0 h 37"/>
                      <a:gd name="T34" fmla="*/ 0 w 63"/>
                      <a:gd name="T35" fmla="*/ 0 h 37"/>
                      <a:gd name="T36" fmla="*/ 0 w 63"/>
                      <a:gd name="T37" fmla="*/ 0 h 37"/>
                      <a:gd name="T38" fmla="*/ 0 w 63"/>
                      <a:gd name="T39" fmla="*/ 0 h 37"/>
                      <a:gd name="T40" fmla="*/ 0 w 63"/>
                      <a:gd name="T41" fmla="*/ 0 h 37"/>
                      <a:gd name="T42" fmla="*/ 0 w 63"/>
                      <a:gd name="T43" fmla="*/ 0 h 37"/>
                      <a:gd name="T44" fmla="*/ 0 w 63"/>
                      <a:gd name="T45" fmla="*/ 0 h 37"/>
                      <a:gd name="T46" fmla="*/ 0 w 63"/>
                      <a:gd name="T47" fmla="*/ 0 h 37"/>
                      <a:gd name="T48" fmla="*/ 0 w 63"/>
                      <a:gd name="T49" fmla="*/ 0 h 3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63"/>
                      <a:gd name="T76" fmla="*/ 0 h 37"/>
                      <a:gd name="T77" fmla="*/ 63 w 63"/>
                      <a:gd name="T78" fmla="*/ 37 h 3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63" h="37">
                        <a:moveTo>
                          <a:pt x="29" y="37"/>
                        </a:moveTo>
                        <a:lnTo>
                          <a:pt x="18" y="34"/>
                        </a:lnTo>
                        <a:lnTo>
                          <a:pt x="8" y="29"/>
                        </a:lnTo>
                        <a:lnTo>
                          <a:pt x="2" y="22"/>
                        </a:lnTo>
                        <a:lnTo>
                          <a:pt x="0" y="15"/>
                        </a:lnTo>
                        <a:lnTo>
                          <a:pt x="1" y="11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2" y="0"/>
                        </a:lnTo>
                        <a:lnTo>
                          <a:pt x="28" y="0"/>
                        </a:lnTo>
                        <a:lnTo>
                          <a:pt x="34" y="0"/>
                        </a:lnTo>
                        <a:lnTo>
                          <a:pt x="47" y="3"/>
                        </a:lnTo>
                        <a:lnTo>
                          <a:pt x="56" y="8"/>
                        </a:lnTo>
                        <a:lnTo>
                          <a:pt x="61" y="15"/>
                        </a:lnTo>
                        <a:lnTo>
                          <a:pt x="63" y="22"/>
                        </a:lnTo>
                        <a:lnTo>
                          <a:pt x="62" y="26"/>
                        </a:lnTo>
                        <a:lnTo>
                          <a:pt x="60" y="29"/>
                        </a:lnTo>
                        <a:lnTo>
                          <a:pt x="57" y="32"/>
                        </a:lnTo>
                        <a:lnTo>
                          <a:pt x="53" y="34"/>
                        </a:lnTo>
                        <a:lnTo>
                          <a:pt x="48" y="36"/>
                        </a:lnTo>
                        <a:lnTo>
                          <a:pt x="41" y="37"/>
                        </a:lnTo>
                        <a:lnTo>
                          <a:pt x="35" y="37"/>
                        </a:lnTo>
                        <a:lnTo>
                          <a:pt x="29" y="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840153" name="Freeform 473"/>
          <p:cNvSpPr>
            <a:spLocks/>
          </p:cNvSpPr>
          <p:nvPr/>
        </p:nvSpPr>
        <p:spPr bwMode="auto">
          <a:xfrm>
            <a:off x="4535488" y="1916115"/>
            <a:ext cx="163512" cy="460375"/>
          </a:xfrm>
          <a:custGeom>
            <a:avLst/>
            <a:gdLst>
              <a:gd name="T0" fmla="*/ 2147483647 w 197"/>
              <a:gd name="T1" fmla="*/ 2147483647 h 399"/>
              <a:gd name="T2" fmla="*/ 2147483647 w 197"/>
              <a:gd name="T3" fmla="*/ 2147483647 h 399"/>
              <a:gd name="T4" fmla="*/ 2147483647 w 197"/>
              <a:gd name="T5" fmla="*/ 2147483647 h 399"/>
              <a:gd name="T6" fmla="*/ 2147483647 w 197"/>
              <a:gd name="T7" fmla="*/ 2147483647 h 399"/>
              <a:gd name="T8" fmla="*/ 2147483647 w 197"/>
              <a:gd name="T9" fmla="*/ 2147483647 h 399"/>
              <a:gd name="T10" fmla="*/ 2147483647 w 197"/>
              <a:gd name="T11" fmla="*/ 2147483647 h 399"/>
              <a:gd name="T12" fmla="*/ 2147483647 w 197"/>
              <a:gd name="T13" fmla="*/ 2147483647 h 3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7"/>
              <a:gd name="T22" fmla="*/ 0 h 399"/>
              <a:gd name="T23" fmla="*/ 197 w 197"/>
              <a:gd name="T24" fmla="*/ 399 h 3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7" h="399">
                <a:moveTo>
                  <a:pt x="104" y="15"/>
                </a:moveTo>
                <a:cubicBezTo>
                  <a:pt x="81" y="30"/>
                  <a:pt x="20" y="157"/>
                  <a:pt x="10" y="217"/>
                </a:cubicBezTo>
                <a:cubicBezTo>
                  <a:pt x="0" y="277"/>
                  <a:pt x="18" y="347"/>
                  <a:pt x="41" y="373"/>
                </a:cubicBezTo>
                <a:cubicBezTo>
                  <a:pt x="64" y="399"/>
                  <a:pt x="124" y="394"/>
                  <a:pt x="150" y="373"/>
                </a:cubicBezTo>
                <a:cubicBezTo>
                  <a:pt x="176" y="352"/>
                  <a:pt x="197" y="289"/>
                  <a:pt x="197" y="248"/>
                </a:cubicBezTo>
                <a:cubicBezTo>
                  <a:pt x="197" y="207"/>
                  <a:pt x="165" y="165"/>
                  <a:pt x="150" y="124"/>
                </a:cubicBezTo>
                <a:cubicBezTo>
                  <a:pt x="135" y="83"/>
                  <a:pt x="127" y="0"/>
                  <a:pt x="104" y="15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lin ang="5400000" scaled="1"/>
          </a:gradFill>
          <a:ln w="9525">
            <a:solidFill>
              <a:srgbClr val="FFCC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154" name="Freeform 474"/>
          <p:cNvSpPr>
            <a:spLocks/>
          </p:cNvSpPr>
          <p:nvPr/>
        </p:nvSpPr>
        <p:spPr bwMode="auto">
          <a:xfrm>
            <a:off x="4535488" y="1684340"/>
            <a:ext cx="163512" cy="460375"/>
          </a:xfrm>
          <a:custGeom>
            <a:avLst/>
            <a:gdLst>
              <a:gd name="T0" fmla="*/ 2147483647 w 197"/>
              <a:gd name="T1" fmla="*/ 2147483647 h 399"/>
              <a:gd name="T2" fmla="*/ 2147483647 w 197"/>
              <a:gd name="T3" fmla="*/ 2147483647 h 399"/>
              <a:gd name="T4" fmla="*/ 2147483647 w 197"/>
              <a:gd name="T5" fmla="*/ 2147483647 h 399"/>
              <a:gd name="T6" fmla="*/ 2147483647 w 197"/>
              <a:gd name="T7" fmla="*/ 2147483647 h 399"/>
              <a:gd name="T8" fmla="*/ 2147483647 w 197"/>
              <a:gd name="T9" fmla="*/ 2147483647 h 399"/>
              <a:gd name="T10" fmla="*/ 2147483647 w 197"/>
              <a:gd name="T11" fmla="*/ 2147483647 h 399"/>
              <a:gd name="T12" fmla="*/ 2147483647 w 197"/>
              <a:gd name="T13" fmla="*/ 2147483647 h 3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7"/>
              <a:gd name="T22" fmla="*/ 0 h 399"/>
              <a:gd name="T23" fmla="*/ 197 w 197"/>
              <a:gd name="T24" fmla="*/ 399 h 3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7" h="399">
                <a:moveTo>
                  <a:pt x="104" y="15"/>
                </a:moveTo>
                <a:cubicBezTo>
                  <a:pt x="81" y="30"/>
                  <a:pt x="20" y="157"/>
                  <a:pt x="10" y="217"/>
                </a:cubicBezTo>
                <a:cubicBezTo>
                  <a:pt x="0" y="277"/>
                  <a:pt x="18" y="347"/>
                  <a:pt x="41" y="373"/>
                </a:cubicBezTo>
                <a:cubicBezTo>
                  <a:pt x="64" y="399"/>
                  <a:pt x="124" y="394"/>
                  <a:pt x="150" y="373"/>
                </a:cubicBezTo>
                <a:cubicBezTo>
                  <a:pt x="176" y="352"/>
                  <a:pt x="197" y="289"/>
                  <a:pt x="197" y="248"/>
                </a:cubicBezTo>
                <a:cubicBezTo>
                  <a:pt x="197" y="207"/>
                  <a:pt x="165" y="165"/>
                  <a:pt x="150" y="124"/>
                </a:cubicBezTo>
                <a:cubicBezTo>
                  <a:pt x="135" y="83"/>
                  <a:pt x="127" y="0"/>
                  <a:pt x="104" y="15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lin ang="5400000" scaled="1"/>
          </a:gradFill>
          <a:ln w="9525">
            <a:solidFill>
              <a:srgbClr val="FFCC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155" name="Text Box 475"/>
          <p:cNvSpPr txBox="1">
            <a:spLocks noChangeArrowheads="1"/>
          </p:cNvSpPr>
          <p:nvPr/>
        </p:nvSpPr>
        <p:spPr bwMode="auto">
          <a:xfrm>
            <a:off x="5076827" y="1052513"/>
            <a:ext cx="406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热量不能自动从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低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温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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温</a:t>
            </a:r>
          </a:p>
        </p:txBody>
      </p:sp>
      <p:sp>
        <p:nvSpPr>
          <p:cNvPr id="840156" name="Rectangle 476"/>
          <p:cNvSpPr>
            <a:spLocks noChangeArrowheads="1"/>
          </p:cNvSpPr>
          <p:nvPr/>
        </p:nvSpPr>
        <p:spPr bwMode="auto">
          <a:xfrm>
            <a:off x="4284663" y="3308350"/>
            <a:ext cx="3581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功热转换过程具有方向性</a:t>
            </a:r>
          </a:p>
        </p:txBody>
      </p:sp>
      <p:sp>
        <p:nvSpPr>
          <p:cNvPr id="840157" name="Rectangle 477"/>
          <p:cNvSpPr>
            <a:spLocks noChangeArrowheads="1"/>
          </p:cNvSpPr>
          <p:nvPr/>
        </p:nvSpPr>
        <p:spPr bwMode="auto">
          <a:xfrm>
            <a:off x="3452814" y="421483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热传导过程具有方向性</a:t>
            </a:r>
          </a:p>
        </p:txBody>
      </p:sp>
    </p:spTree>
    <p:extLst>
      <p:ext uri="{BB962C8B-B14F-4D97-AF65-F5344CB8AC3E}">
        <p14:creationId xmlns:p14="http://schemas.microsoft.com/office/powerpoint/2010/main" val="17252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8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84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84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83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3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3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4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2" grpId="0" autoUpdateAnimBg="0"/>
      <p:bldP spid="839684" grpId="0" animBg="1" autoUpdateAnimBg="0"/>
      <p:bldP spid="839685" grpId="0" autoUpdateAnimBg="0"/>
      <p:bldP spid="839688" grpId="0" autoUpdateAnimBg="0"/>
      <p:bldP spid="839689" grpId="0" autoUpdateAnimBg="0"/>
      <p:bldP spid="839998" grpId="0" animBg="1"/>
      <p:bldP spid="840153" grpId="0" animBg="1"/>
      <p:bldP spid="840154" grpId="0" animBg="1"/>
      <p:bldP spid="840155" grpId="0" autoUpdateAnimBg="0"/>
      <p:bldP spid="840156" grpId="0"/>
      <p:bldP spid="84015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90525" y="277289"/>
            <a:ext cx="4813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气体的绝热自由膨胀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03541" y="4614823"/>
            <a:ext cx="89294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这里的方向性，是指它们存在一个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自动的、 无条件的、自发的、无须外界帮助而进行的方向。</a:t>
            </a:r>
            <a:r>
              <a:rPr kumimoji="1"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而不是其反方向不能实现</a:t>
            </a:r>
            <a:r>
              <a:rPr kumimoji="1" lang="zh-CN" altLang="en-US" sz="2400" b="1">
                <a:latin typeface="宋体" panose="02010600030101010101" pitchFamily="2" charset="-122"/>
              </a:rPr>
              <a:t>，只是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 实现其反方向过程要产生</a:t>
            </a:r>
            <a:r>
              <a:rPr kumimoji="1"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“对外影响”</a:t>
            </a:r>
            <a:r>
              <a:rPr kumimoji="1" lang="zh-CN" altLang="en-US" sz="2400" b="1">
                <a:latin typeface="宋体" panose="02010600030101010101" pitchFamily="2" charset="-122"/>
              </a:rPr>
              <a:t>。 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35075" y="2009775"/>
            <a:ext cx="2362200" cy="1600200"/>
            <a:chOff x="2112" y="2256"/>
            <a:chExt cx="1488" cy="1008"/>
          </a:xfrm>
        </p:grpSpPr>
        <p:sp>
          <p:nvSpPr>
            <p:cNvPr id="16637" name="Rectangle 13"/>
            <p:cNvSpPr>
              <a:spLocks noChangeArrowheads="1"/>
            </p:cNvSpPr>
            <p:nvPr/>
          </p:nvSpPr>
          <p:spPr bwMode="auto">
            <a:xfrm>
              <a:off x="2160" y="2352"/>
              <a:ext cx="1440" cy="864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38" name="Rectangle 14"/>
            <p:cNvSpPr>
              <a:spLocks noChangeArrowheads="1"/>
            </p:cNvSpPr>
            <p:nvPr/>
          </p:nvSpPr>
          <p:spPr bwMode="auto">
            <a:xfrm>
              <a:off x="2112" y="3163"/>
              <a:ext cx="1440" cy="101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39" name="Rectangle 15"/>
            <p:cNvSpPr>
              <a:spLocks noChangeArrowheads="1"/>
            </p:cNvSpPr>
            <p:nvPr/>
          </p:nvSpPr>
          <p:spPr bwMode="auto">
            <a:xfrm>
              <a:off x="3533" y="2357"/>
              <a:ext cx="67" cy="90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40" name="Rectangle 16"/>
            <p:cNvSpPr>
              <a:spLocks noChangeArrowheads="1"/>
            </p:cNvSpPr>
            <p:nvPr/>
          </p:nvSpPr>
          <p:spPr bwMode="auto">
            <a:xfrm>
              <a:off x="2112" y="2256"/>
              <a:ext cx="96" cy="90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463675" y="2162175"/>
            <a:ext cx="1066800" cy="1295400"/>
            <a:chOff x="1104" y="2688"/>
            <a:chExt cx="672" cy="816"/>
          </a:xfrm>
        </p:grpSpPr>
        <p:sp>
          <p:nvSpPr>
            <p:cNvPr id="16606" name="Oval 18"/>
            <p:cNvSpPr>
              <a:spLocks noChangeArrowheads="1"/>
            </p:cNvSpPr>
            <p:nvPr/>
          </p:nvSpPr>
          <p:spPr bwMode="auto">
            <a:xfrm>
              <a:off x="1488" y="312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07" name="Oval 19"/>
            <p:cNvSpPr>
              <a:spLocks noChangeArrowheads="1"/>
            </p:cNvSpPr>
            <p:nvPr/>
          </p:nvSpPr>
          <p:spPr bwMode="auto">
            <a:xfrm>
              <a:off x="1392" y="321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08" name="Oval 20"/>
            <p:cNvSpPr>
              <a:spLocks noChangeArrowheads="1"/>
            </p:cNvSpPr>
            <p:nvPr/>
          </p:nvSpPr>
          <p:spPr bwMode="auto">
            <a:xfrm>
              <a:off x="1104" y="312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09" name="Oval 21"/>
            <p:cNvSpPr>
              <a:spLocks noChangeArrowheads="1"/>
            </p:cNvSpPr>
            <p:nvPr/>
          </p:nvSpPr>
          <p:spPr bwMode="auto">
            <a:xfrm>
              <a:off x="1632" y="288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10" name="Oval 22"/>
            <p:cNvSpPr>
              <a:spLocks noChangeArrowheads="1"/>
            </p:cNvSpPr>
            <p:nvPr/>
          </p:nvSpPr>
          <p:spPr bwMode="auto">
            <a:xfrm>
              <a:off x="1632" y="297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11" name="Oval 23"/>
            <p:cNvSpPr>
              <a:spLocks noChangeArrowheads="1"/>
            </p:cNvSpPr>
            <p:nvPr/>
          </p:nvSpPr>
          <p:spPr bwMode="auto">
            <a:xfrm>
              <a:off x="1200" y="326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12" name="Oval 24"/>
            <p:cNvSpPr>
              <a:spLocks noChangeArrowheads="1"/>
            </p:cNvSpPr>
            <p:nvPr/>
          </p:nvSpPr>
          <p:spPr bwMode="auto">
            <a:xfrm>
              <a:off x="1488" y="331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13" name="Oval 25"/>
            <p:cNvSpPr>
              <a:spLocks noChangeArrowheads="1"/>
            </p:cNvSpPr>
            <p:nvPr/>
          </p:nvSpPr>
          <p:spPr bwMode="auto">
            <a:xfrm>
              <a:off x="1584" y="336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14" name="Oval 26"/>
            <p:cNvSpPr>
              <a:spLocks noChangeArrowheads="1"/>
            </p:cNvSpPr>
            <p:nvPr/>
          </p:nvSpPr>
          <p:spPr bwMode="auto">
            <a:xfrm>
              <a:off x="1152" y="297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15" name="Oval 27"/>
            <p:cNvSpPr>
              <a:spLocks noChangeArrowheads="1"/>
            </p:cNvSpPr>
            <p:nvPr/>
          </p:nvSpPr>
          <p:spPr bwMode="auto">
            <a:xfrm>
              <a:off x="1440" y="288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16" name="Oval 28"/>
            <p:cNvSpPr>
              <a:spLocks noChangeArrowheads="1"/>
            </p:cNvSpPr>
            <p:nvPr/>
          </p:nvSpPr>
          <p:spPr bwMode="auto">
            <a:xfrm>
              <a:off x="1248" y="302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17" name="Oval 29"/>
            <p:cNvSpPr>
              <a:spLocks noChangeArrowheads="1"/>
            </p:cNvSpPr>
            <p:nvPr/>
          </p:nvSpPr>
          <p:spPr bwMode="auto">
            <a:xfrm>
              <a:off x="1248" y="321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18" name="Oval 30"/>
            <p:cNvSpPr>
              <a:spLocks noChangeArrowheads="1"/>
            </p:cNvSpPr>
            <p:nvPr/>
          </p:nvSpPr>
          <p:spPr bwMode="auto">
            <a:xfrm>
              <a:off x="1440" y="27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19" name="Oval 31"/>
            <p:cNvSpPr>
              <a:spLocks noChangeArrowheads="1"/>
            </p:cNvSpPr>
            <p:nvPr/>
          </p:nvSpPr>
          <p:spPr bwMode="auto">
            <a:xfrm>
              <a:off x="1344" y="297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20" name="Oval 32"/>
            <p:cNvSpPr>
              <a:spLocks noChangeArrowheads="1"/>
            </p:cNvSpPr>
            <p:nvPr/>
          </p:nvSpPr>
          <p:spPr bwMode="auto">
            <a:xfrm>
              <a:off x="1440" y="307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21" name="Oval 33"/>
            <p:cNvSpPr>
              <a:spLocks noChangeArrowheads="1"/>
            </p:cNvSpPr>
            <p:nvPr/>
          </p:nvSpPr>
          <p:spPr bwMode="auto">
            <a:xfrm>
              <a:off x="1200" y="336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22" name="Oval 34"/>
            <p:cNvSpPr>
              <a:spLocks noChangeArrowheads="1"/>
            </p:cNvSpPr>
            <p:nvPr/>
          </p:nvSpPr>
          <p:spPr bwMode="auto">
            <a:xfrm>
              <a:off x="1296" y="336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23" name="Oval 35"/>
            <p:cNvSpPr>
              <a:spLocks noChangeArrowheads="1"/>
            </p:cNvSpPr>
            <p:nvPr/>
          </p:nvSpPr>
          <p:spPr bwMode="auto">
            <a:xfrm>
              <a:off x="1584" y="283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24" name="Oval 36"/>
            <p:cNvSpPr>
              <a:spLocks noChangeArrowheads="1"/>
            </p:cNvSpPr>
            <p:nvPr/>
          </p:nvSpPr>
          <p:spPr bwMode="auto">
            <a:xfrm>
              <a:off x="1632" y="316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25" name="Oval 37"/>
            <p:cNvSpPr>
              <a:spLocks noChangeArrowheads="1"/>
            </p:cNvSpPr>
            <p:nvPr/>
          </p:nvSpPr>
          <p:spPr bwMode="auto">
            <a:xfrm>
              <a:off x="1344" y="312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26" name="Oval 38"/>
            <p:cNvSpPr>
              <a:spLocks noChangeArrowheads="1"/>
            </p:cNvSpPr>
            <p:nvPr/>
          </p:nvSpPr>
          <p:spPr bwMode="auto">
            <a:xfrm>
              <a:off x="1488" y="297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27" name="Oval 39"/>
            <p:cNvSpPr>
              <a:spLocks noChangeArrowheads="1"/>
            </p:cNvSpPr>
            <p:nvPr/>
          </p:nvSpPr>
          <p:spPr bwMode="auto">
            <a:xfrm>
              <a:off x="1632" y="326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28" name="Oval 40"/>
            <p:cNvSpPr>
              <a:spLocks noChangeArrowheads="1"/>
            </p:cNvSpPr>
            <p:nvPr/>
          </p:nvSpPr>
          <p:spPr bwMode="auto">
            <a:xfrm>
              <a:off x="1584" y="321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29" name="Oval 41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30" name="Oval 42"/>
            <p:cNvSpPr>
              <a:spLocks noChangeArrowheads="1"/>
            </p:cNvSpPr>
            <p:nvPr/>
          </p:nvSpPr>
          <p:spPr bwMode="auto">
            <a:xfrm>
              <a:off x="1296" y="288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31" name="Oval 43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32" name="Oval 44"/>
            <p:cNvSpPr>
              <a:spLocks noChangeArrowheads="1"/>
            </p:cNvSpPr>
            <p:nvPr/>
          </p:nvSpPr>
          <p:spPr bwMode="auto">
            <a:xfrm>
              <a:off x="1200" y="316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33" name="Oval 45"/>
            <p:cNvSpPr>
              <a:spLocks noChangeArrowheads="1"/>
            </p:cNvSpPr>
            <p:nvPr/>
          </p:nvSpPr>
          <p:spPr bwMode="auto">
            <a:xfrm>
              <a:off x="1392" y="273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34" name="Oval 46"/>
            <p:cNvSpPr>
              <a:spLocks noChangeArrowheads="1"/>
            </p:cNvSpPr>
            <p:nvPr/>
          </p:nvSpPr>
          <p:spPr bwMode="auto">
            <a:xfrm>
              <a:off x="1584" y="312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35" name="Oval 47"/>
            <p:cNvSpPr>
              <a:spLocks noChangeArrowheads="1"/>
            </p:cNvSpPr>
            <p:nvPr/>
          </p:nvSpPr>
          <p:spPr bwMode="auto">
            <a:xfrm>
              <a:off x="1632" y="297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636" name="Rectangle 48"/>
            <p:cNvSpPr>
              <a:spLocks noChangeArrowheads="1"/>
            </p:cNvSpPr>
            <p:nvPr/>
          </p:nvSpPr>
          <p:spPr bwMode="auto">
            <a:xfrm>
              <a:off x="1680" y="2688"/>
              <a:ext cx="96" cy="81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</p:grp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1387475" y="2009775"/>
            <a:ext cx="2209800" cy="1603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463675" y="2162175"/>
            <a:ext cx="2667000" cy="1447800"/>
            <a:chOff x="864" y="1344"/>
            <a:chExt cx="1680" cy="912"/>
          </a:xfrm>
        </p:grpSpPr>
        <p:sp>
          <p:nvSpPr>
            <p:cNvPr id="16536" name="Rectangle 51"/>
            <p:cNvSpPr>
              <a:spLocks noChangeArrowheads="1"/>
            </p:cNvSpPr>
            <p:nvPr/>
          </p:nvSpPr>
          <p:spPr bwMode="auto">
            <a:xfrm rot="-1965473">
              <a:off x="2448" y="1440"/>
              <a:ext cx="96" cy="81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grpSp>
          <p:nvGrpSpPr>
            <p:cNvPr id="16537" name="Group 52"/>
            <p:cNvGrpSpPr>
              <a:grpSpLocks/>
            </p:cNvGrpSpPr>
            <p:nvPr/>
          </p:nvGrpSpPr>
          <p:grpSpPr bwMode="auto">
            <a:xfrm>
              <a:off x="864" y="1344"/>
              <a:ext cx="1296" cy="768"/>
              <a:chOff x="864" y="2496"/>
              <a:chExt cx="1296" cy="768"/>
            </a:xfrm>
          </p:grpSpPr>
          <p:sp>
            <p:nvSpPr>
              <p:cNvPr id="16538" name="Oval 53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39" name="Oval 54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40" name="Oval 55"/>
              <p:cNvSpPr>
                <a:spLocks noChangeArrowheads="1"/>
              </p:cNvSpPr>
              <p:nvPr/>
            </p:nvSpPr>
            <p:spPr bwMode="auto">
              <a:xfrm>
                <a:off x="1392" y="321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41" name="Oval 56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42" name="Oval 57"/>
              <p:cNvSpPr>
                <a:spLocks noChangeArrowheads="1"/>
              </p:cNvSpPr>
              <p:nvPr/>
            </p:nvSpPr>
            <p:spPr bwMode="auto">
              <a:xfrm>
                <a:off x="1584" y="297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43" name="Oval 58"/>
              <p:cNvSpPr>
                <a:spLocks noChangeArrowheads="1"/>
              </p:cNvSpPr>
              <p:nvPr/>
            </p:nvSpPr>
            <p:spPr bwMode="auto">
              <a:xfrm>
                <a:off x="1296" y="316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44" name="Oval 59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45" name="Oval 60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46" name="Oval 61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47" name="Oval 62"/>
              <p:cNvSpPr>
                <a:spLocks noChangeArrowheads="1"/>
              </p:cNvSpPr>
              <p:nvPr/>
            </p:nvSpPr>
            <p:spPr bwMode="auto">
              <a:xfrm>
                <a:off x="1776" y="312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48" name="Oval 63"/>
              <p:cNvSpPr>
                <a:spLocks noChangeArrowheads="1"/>
              </p:cNvSpPr>
              <p:nvPr/>
            </p:nvSpPr>
            <p:spPr bwMode="auto">
              <a:xfrm>
                <a:off x="1200" y="283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49" name="Oval 64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50" name="Oval 65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51" name="Oval 66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52" name="Oval 67"/>
              <p:cNvSpPr>
                <a:spLocks noChangeArrowheads="1"/>
              </p:cNvSpPr>
              <p:nvPr/>
            </p:nvSpPr>
            <p:spPr bwMode="auto">
              <a:xfrm>
                <a:off x="1632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53" name="Oval 68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54" name="Oval 69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55" name="Oval 70"/>
              <p:cNvSpPr>
                <a:spLocks noChangeArrowheads="1"/>
              </p:cNvSpPr>
              <p:nvPr/>
            </p:nvSpPr>
            <p:spPr bwMode="auto">
              <a:xfrm>
                <a:off x="1392" y="312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56" name="Oval 71"/>
              <p:cNvSpPr>
                <a:spLocks noChangeArrowheads="1"/>
              </p:cNvSpPr>
              <p:nvPr/>
            </p:nvSpPr>
            <p:spPr bwMode="auto">
              <a:xfrm>
                <a:off x="1488" y="312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57" name="Oval 72"/>
              <p:cNvSpPr>
                <a:spLocks noChangeArrowheads="1"/>
              </p:cNvSpPr>
              <p:nvPr/>
            </p:nvSpPr>
            <p:spPr bwMode="auto">
              <a:xfrm>
                <a:off x="864" y="268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58" name="Oval 7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59" name="Oval 74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60" name="Oval 75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61" name="Oval 76"/>
              <p:cNvSpPr>
                <a:spLocks noChangeArrowheads="1"/>
              </p:cNvSpPr>
              <p:nvPr/>
            </p:nvSpPr>
            <p:spPr bwMode="auto">
              <a:xfrm>
                <a:off x="2112" y="316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62" name="Oval 77"/>
              <p:cNvSpPr>
                <a:spLocks noChangeArrowheads="1"/>
              </p:cNvSpPr>
              <p:nvPr/>
            </p:nvSpPr>
            <p:spPr bwMode="auto">
              <a:xfrm>
                <a:off x="1008" y="30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63" name="Oval 78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64" name="Oval 79"/>
              <p:cNvSpPr>
                <a:spLocks noChangeArrowheads="1"/>
              </p:cNvSpPr>
              <p:nvPr/>
            </p:nvSpPr>
            <p:spPr bwMode="auto">
              <a:xfrm>
                <a:off x="1488" y="264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65" name="Oval 80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66" name="Oval 81"/>
              <p:cNvSpPr>
                <a:spLocks noChangeArrowheads="1"/>
              </p:cNvSpPr>
              <p:nvPr/>
            </p:nvSpPr>
            <p:spPr bwMode="auto">
              <a:xfrm>
                <a:off x="1392" y="292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67" name="Oval 82"/>
              <p:cNvSpPr>
                <a:spLocks noChangeArrowheads="1"/>
              </p:cNvSpPr>
              <p:nvPr/>
            </p:nvSpPr>
            <p:spPr bwMode="auto">
              <a:xfrm>
                <a:off x="1584" y="249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68" name="Oval 83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69" name="Oval 84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70" name="Oval 85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71" name="Oval 86"/>
              <p:cNvSpPr>
                <a:spLocks noChangeArrowheads="1"/>
              </p:cNvSpPr>
              <p:nvPr/>
            </p:nvSpPr>
            <p:spPr bwMode="auto">
              <a:xfrm>
                <a:off x="1152" y="288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72" name="Oval 87"/>
              <p:cNvSpPr>
                <a:spLocks noChangeArrowheads="1"/>
              </p:cNvSpPr>
              <p:nvPr/>
            </p:nvSpPr>
            <p:spPr bwMode="auto">
              <a:xfrm>
                <a:off x="1056" y="297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73" name="Oval 88"/>
              <p:cNvSpPr>
                <a:spLocks noChangeArrowheads="1"/>
              </p:cNvSpPr>
              <p:nvPr/>
            </p:nvSpPr>
            <p:spPr bwMode="auto">
              <a:xfrm>
                <a:off x="1296" y="264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74" name="Oval 89"/>
              <p:cNvSpPr>
                <a:spLocks noChangeArrowheads="1"/>
              </p:cNvSpPr>
              <p:nvPr/>
            </p:nvSpPr>
            <p:spPr bwMode="auto">
              <a:xfrm>
                <a:off x="1296" y="273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75" name="Oval 90"/>
              <p:cNvSpPr>
                <a:spLocks noChangeArrowheads="1"/>
              </p:cNvSpPr>
              <p:nvPr/>
            </p:nvSpPr>
            <p:spPr bwMode="auto">
              <a:xfrm>
                <a:off x="864" y="302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76" name="Oval 91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77" name="Oval 92"/>
              <p:cNvSpPr>
                <a:spLocks noChangeArrowheads="1"/>
              </p:cNvSpPr>
              <p:nvPr/>
            </p:nvSpPr>
            <p:spPr bwMode="auto">
              <a:xfrm>
                <a:off x="1248" y="312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78" name="Oval 93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79" name="Oval 94"/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80" name="Oval 95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81" name="Oval 96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82" name="Oval 97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83" name="Oval 98"/>
              <p:cNvSpPr>
                <a:spLocks noChangeArrowheads="1"/>
              </p:cNvSpPr>
              <p:nvPr/>
            </p:nvSpPr>
            <p:spPr bwMode="auto">
              <a:xfrm>
                <a:off x="1008" y="273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84" name="Oval 99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85" name="Oval 100"/>
              <p:cNvSpPr>
                <a:spLocks noChangeArrowheads="1"/>
              </p:cNvSpPr>
              <p:nvPr/>
            </p:nvSpPr>
            <p:spPr bwMode="auto">
              <a:xfrm>
                <a:off x="864" y="312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86" name="Oval 101"/>
              <p:cNvSpPr>
                <a:spLocks noChangeArrowheads="1"/>
              </p:cNvSpPr>
              <p:nvPr/>
            </p:nvSpPr>
            <p:spPr bwMode="auto">
              <a:xfrm>
                <a:off x="960" y="312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87" name="Oval 102"/>
              <p:cNvSpPr>
                <a:spLocks noChangeArrowheads="1"/>
              </p:cNvSpPr>
              <p:nvPr/>
            </p:nvSpPr>
            <p:spPr bwMode="auto">
              <a:xfrm>
                <a:off x="1248" y="259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88" name="Oval 103"/>
              <p:cNvSpPr>
                <a:spLocks noChangeArrowheads="1"/>
              </p:cNvSpPr>
              <p:nvPr/>
            </p:nvSpPr>
            <p:spPr bwMode="auto">
              <a:xfrm>
                <a:off x="1296" y="292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89" name="Oval 104"/>
              <p:cNvSpPr>
                <a:spLocks noChangeArrowheads="1"/>
              </p:cNvSpPr>
              <p:nvPr/>
            </p:nvSpPr>
            <p:spPr bwMode="auto">
              <a:xfrm>
                <a:off x="1008" y="288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90" name="Oval 105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91" name="Oval 106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92" name="Oval 107"/>
              <p:cNvSpPr>
                <a:spLocks noChangeArrowheads="1"/>
              </p:cNvSpPr>
              <p:nvPr/>
            </p:nvSpPr>
            <p:spPr bwMode="auto">
              <a:xfrm>
                <a:off x="1056" y="321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93" name="Oval 108"/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94" name="Oval 109"/>
              <p:cNvSpPr>
                <a:spLocks noChangeArrowheads="1"/>
              </p:cNvSpPr>
              <p:nvPr/>
            </p:nvSpPr>
            <p:spPr bwMode="auto">
              <a:xfrm>
                <a:off x="960" y="264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95" name="Oval 110"/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96" name="Oval 111"/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97" name="Oval 112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98" name="Oval 113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599" name="Oval 114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600" name="Oval 115"/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601" name="Oval 116"/>
              <p:cNvSpPr>
                <a:spLocks noChangeArrowheads="1"/>
              </p:cNvSpPr>
              <p:nvPr/>
            </p:nvSpPr>
            <p:spPr bwMode="auto">
              <a:xfrm>
                <a:off x="2016" y="278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602" name="Oval 117"/>
              <p:cNvSpPr>
                <a:spLocks noChangeArrowheads="1"/>
              </p:cNvSpPr>
              <p:nvPr/>
            </p:nvSpPr>
            <p:spPr bwMode="auto">
              <a:xfrm>
                <a:off x="1920" y="312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603" name="Oval 118"/>
              <p:cNvSpPr>
                <a:spLocks noChangeArrowheads="1"/>
              </p:cNvSpPr>
              <p:nvPr/>
            </p:nvSpPr>
            <p:spPr bwMode="auto">
              <a:xfrm>
                <a:off x="1968" y="292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604" name="Oval 119"/>
              <p:cNvSpPr>
                <a:spLocks noChangeArrowheads="1"/>
              </p:cNvSpPr>
              <p:nvPr/>
            </p:nvSpPr>
            <p:spPr bwMode="auto">
              <a:xfrm>
                <a:off x="1776" y="268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605" name="Oval 120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</p:grpSp>
      </p:grpSp>
      <p:grpSp>
        <p:nvGrpSpPr>
          <p:cNvPr id="8" name="Group 121"/>
          <p:cNvGrpSpPr>
            <a:grpSpLocks/>
          </p:cNvGrpSpPr>
          <p:nvPr/>
        </p:nvGrpSpPr>
        <p:grpSpPr bwMode="auto">
          <a:xfrm>
            <a:off x="5502275" y="2009775"/>
            <a:ext cx="2362200" cy="1600200"/>
            <a:chOff x="2112" y="2256"/>
            <a:chExt cx="1488" cy="1008"/>
          </a:xfrm>
        </p:grpSpPr>
        <p:sp>
          <p:nvSpPr>
            <p:cNvPr id="16532" name="Rectangle 122"/>
            <p:cNvSpPr>
              <a:spLocks noChangeArrowheads="1"/>
            </p:cNvSpPr>
            <p:nvPr/>
          </p:nvSpPr>
          <p:spPr bwMode="auto">
            <a:xfrm>
              <a:off x="2160" y="2352"/>
              <a:ext cx="1440" cy="864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33" name="Rectangle 123"/>
            <p:cNvSpPr>
              <a:spLocks noChangeArrowheads="1"/>
            </p:cNvSpPr>
            <p:nvPr/>
          </p:nvSpPr>
          <p:spPr bwMode="auto">
            <a:xfrm>
              <a:off x="2112" y="3163"/>
              <a:ext cx="1440" cy="101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34" name="Rectangle 124"/>
            <p:cNvSpPr>
              <a:spLocks noChangeArrowheads="1"/>
            </p:cNvSpPr>
            <p:nvPr/>
          </p:nvSpPr>
          <p:spPr bwMode="auto">
            <a:xfrm>
              <a:off x="3533" y="2357"/>
              <a:ext cx="67" cy="90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35" name="Rectangle 125"/>
            <p:cNvSpPr>
              <a:spLocks noChangeArrowheads="1"/>
            </p:cNvSpPr>
            <p:nvPr/>
          </p:nvSpPr>
          <p:spPr bwMode="auto">
            <a:xfrm>
              <a:off x="2112" y="2256"/>
              <a:ext cx="96" cy="90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</p:grpSp>
      <p:sp>
        <p:nvSpPr>
          <p:cNvPr id="23678" name="Rectangle 126"/>
          <p:cNvSpPr>
            <a:spLocks noChangeArrowheads="1"/>
          </p:cNvSpPr>
          <p:nvPr/>
        </p:nvSpPr>
        <p:spPr bwMode="auto">
          <a:xfrm>
            <a:off x="5654675" y="2009775"/>
            <a:ext cx="2209800" cy="1603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pSp>
        <p:nvGrpSpPr>
          <p:cNvPr id="9" name="Group 127"/>
          <p:cNvGrpSpPr>
            <a:grpSpLocks/>
          </p:cNvGrpSpPr>
          <p:nvPr/>
        </p:nvGrpSpPr>
        <p:grpSpPr bwMode="auto">
          <a:xfrm>
            <a:off x="5730875" y="2162175"/>
            <a:ext cx="2057400" cy="1219200"/>
            <a:chOff x="2976" y="1584"/>
            <a:chExt cx="1296" cy="768"/>
          </a:xfrm>
        </p:grpSpPr>
        <p:sp>
          <p:nvSpPr>
            <p:cNvPr id="16464" name="Oval 128"/>
            <p:cNvSpPr>
              <a:spLocks noChangeArrowheads="1"/>
            </p:cNvSpPr>
            <p:nvPr/>
          </p:nvSpPr>
          <p:spPr bwMode="auto">
            <a:xfrm>
              <a:off x="3504" y="15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65" name="Oval 129"/>
            <p:cNvSpPr>
              <a:spLocks noChangeArrowheads="1"/>
            </p:cNvSpPr>
            <p:nvPr/>
          </p:nvSpPr>
          <p:spPr bwMode="auto">
            <a:xfrm>
              <a:off x="3168" y="182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66" name="Oval 130"/>
            <p:cNvSpPr>
              <a:spLocks noChangeArrowheads="1"/>
            </p:cNvSpPr>
            <p:nvPr/>
          </p:nvSpPr>
          <p:spPr bwMode="auto">
            <a:xfrm>
              <a:off x="3504" y="230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67" name="Oval 131"/>
            <p:cNvSpPr>
              <a:spLocks noChangeArrowheads="1"/>
            </p:cNvSpPr>
            <p:nvPr/>
          </p:nvSpPr>
          <p:spPr bwMode="auto">
            <a:xfrm>
              <a:off x="2976" y="230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68" name="Oval 132"/>
            <p:cNvSpPr>
              <a:spLocks noChangeArrowheads="1"/>
            </p:cNvSpPr>
            <p:nvPr/>
          </p:nvSpPr>
          <p:spPr bwMode="auto">
            <a:xfrm>
              <a:off x="3696" y="206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69" name="Oval 133"/>
            <p:cNvSpPr>
              <a:spLocks noChangeArrowheads="1"/>
            </p:cNvSpPr>
            <p:nvPr/>
          </p:nvSpPr>
          <p:spPr bwMode="auto">
            <a:xfrm>
              <a:off x="3408" y="225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70" name="Oval 134"/>
            <p:cNvSpPr>
              <a:spLocks noChangeArrowheads="1"/>
            </p:cNvSpPr>
            <p:nvPr/>
          </p:nvSpPr>
          <p:spPr bwMode="auto">
            <a:xfrm>
              <a:off x="3504" y="182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71" name="Oval 135"/>
            <p:cNvSpPr>
              <a:spLocks noChangeArrowheads="1"/>
            </p:cNvSpPr>
            <p:nvPr/>
          </p:nvSpPr>
          <p:spPr bwMode="auto">
            <a:xfrm>
              <a:off x="3504" y="211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72" name="Oval 136"/>
            <p:cNvSpPr>
              <a:spLocks noChangeArrowheads="1"/>
            </p:cNvSpPr>
            <p:nvPr/>
          </p:nvSpPr>
          <p:spPr bwMode="auto">
            <a:xfrm>
              <a:off x="3792" y="216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73" name="Oval 137"/>
            <p:cNvSpPr>
              <a:spLocks noChangeArrowheads="1"/>
            </p:cNvSpPr>
            <p:nvPr/>
          </p:nvSpPr>
          <p:spPr bwMode="auto">
            <a:xfrm>
              <a:off x="3888" y="220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74" name="Oval 138"/>
            <p:cNvSpPr>
              <a:spLocks noChangeArrowheads="1"/>
            </p:cNvSpPr>
            <p:nvPr/>
          </p:nvSpPr>
          <p:spPr bwMode="auto">
            <a:xfrm>
              <a:off x="3312" y="192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75" name="Oval 139"/>
            <p:cNvSpPr>
              <a:spLocks noChangeArrowheads="1"/>
            </p:cNvSpPr>
            <p:nvPr/>
          </p:nvSpPr>
          <p:spPr bwMode="auto">
            <a:xfrm>
              <a:off x="3072" y="163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76" name="Oval 140"/>
            <p:cNvSpPr>
              <a:spLocks noChangeArrowheads="1"/>
            </p:cNvSpPr>
            <p:nvPr/>
          </p:nvSpPr>
          <p:spPr bwMode="auto">
            <a:xfrm>
              <a:off x="3552" y="187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77" name="Oval 141"/>
            <p:cNvSpPr>
              <a:spLocks noChangeArrowheads="1"/>
            </p:cNvSpPr>
            <p:nvPr/>
          </p:nvSpPr>
          <p:spPr bwMode="auto">
            <a:xfrm>
              <a:off x="3072" y="230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78" name="Oval 142"/>
            <p:cNvSpPr>
              <a:spLocks noChangeArrowheads="1"/>
            </p:cNvSpPr>
            <p:nvPr/>
          </p:nvSpPr>
          <p:spPr bwMode="auto">
            <a:xfrm>
              <a:off x="3744" y="163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79" name="Oval 143"/>
            <p:cNvSpPr>
              <a:spLocks noChangeArrowheads="1"/>
            </p:cNvSpPr>
            <p:nvPr/>
          </p:nvSpPr>
          <p:spPr bwMode="auto">
            <a:xfrm>
              <a:off x="3648" y="182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80" name="Oval 144"/>
            <p:cNvSpPr>
              <a:spLocks noChangeArrowheads="1"/>
            </p:cNvSpPr>
            <p:nvPr/>
          </p:nvSpPr>
          <p:spPr bwMode="auto">
            <a:xfrm>
              <a:off x="3744" y="192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81" name="Oval 145"/>
            <p:cNvSpPr>
              <a:spLocks noChangeArrowheads="1"/>
            </p:cNvSpPr>
            <p:nvPr/>
          </p:nvSpPr>
          <p:spPr bwMode="auto">
            <a:xfrm>
              <a:off x="3504" y="220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82" name="Oval 146"/>
            <p:cNvSpPr>
              <a:spLocks noChangeArrowheads="1"/>
            </p:cNvSpPr>
            <p:nvPr/>
          </p:nvSpPr>
          <p:spPr bwMode="auto">
            <a:xfrm>
              <a:off x="3600" y="220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83" name="Oval 147"/>
            <p:cNvSpPr>
              <a:spLocks noChangeArrowheads="1"/>
            </p:cNvSpPr>
            <p:nvPr/>
          </p:nvSpPr>
          <p:spPr bwMode="auto">
            <a:xfrm>
              <a:off x="2976" y="177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84" name="Oval 148"/>
            <p:cNvSpPr>
              <a:spLocks noChangeArrowheads="1"/>
            </p:cNvSpPr>
            <p:nvPr/>
          </p:nvSpPr>
          <p:spPr bwMode="auto">
            <a:xfrm>
              <a:off x="3936" y="201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85" name="Oval 149"/>
            <p:cNvSpPr>
              <a:spLocks noChangeArrowheads="1"/>
            </p:cNvSpPr>
            <p:nvPr/>
          </p:nvSpPr>
          <p:spPr bwMode="auto">
            <a:xfrm>
              <a:off x="3648" y="196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86" name="Oval 150"/>
            <p:cNvSpPr>
              <a:spLocks noChangeArrowheads="1"/>
            </p:cNvSpPr>
            <p:nvPr/>
          </p:nvSpPr>
          <p:spPr bwMode="auto">
            <a:xfrm>
              <a:off x="3792" y="182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87" name="Oval 151"/>
            <p:cNvSpPr>
              <a:spLocks noChangeArrowheads="1"/>
            </p:cNvSpPr>
            <p:nvPr/>
          </p:nvSpPr>
          <p:spPr bwMode="auto">
            <a:xfrm>
              <a:off x="4224" y="225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88" name="Oval 152"/>
            <p:cNvSpPr>
              <a:spLocks noChangeArrowheads="1"/>
            </p:cNvSpPr>
            <p:nvPr/>
          </p:nvSpPr>
          <p:spPr bwMode="auto">
            <a:xfrm>
              <a:off x="3120" y="216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89" name="Oval 153"/>
            <p:cNvSpPr>
              <a:spLocks noChangeArrowheads="1"/>
            </p:cNvSpPr>
            <p:nvPr/>
          </p:nvSpPr>
          <p:spPr bwMode="auto">
            <a:xfrm>
              <a:off x="3504" y="163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90" name="Oval 154"/>
            <p:cNvSpPr>
              <a:spLocks noChangeArrowheads="1"/>
            </p:cNvSpPr>
            <p:nvPr/>
          </p:nvSpPr>
          <p:spPr bwMode="auto">
            <a:xfrm>
              <a:off x="3600" y="172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91" name="Oval 155"/>
            <p:cNvSpPr>
              <a:spLocks noChangeArrowheads="1"/>
            </p:cNvSpPr>
            <p:nvPr/>
          </p:nvSpPr>
          <p:spPr bwMode="auto">
            <a:xfrm>
              <a:off x="4224" y="163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92" name="Oval 156"/>
            <p:cNvSpPr>
              <a:spLocks noChangeArrowheads="1"/>
            </p:cNvSpPr>
            <p:nvPr/>
          </p:nvSpPr>
          <p:spPr bwMode="auto">
            <a:xfrm>
              <a:off x="3504" y="201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93" name="Oval 157"/>
            <p:cNvSpPr>
              <a:spLocks noChangeArrowheads="1"/>
            </p:cNvSpPr>
            <p:nvPr/>
          </p:nvSpPr>
          <p:spPr bwMode="auto">
            <a:xfrm>
              <a:off x="3696" y="15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94" name="Oval 158"/>
            <p:cNvSpPr>
              <a:spLocks noChangeArrowheads="1"/>
            </p:cNvSpPr>
            <p:nvPr/>
          </p:nvSpPr>
          <p:spPr bwMode="auto">
            <a:xfrm>
              <a:off x="2976" y="15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95" name="Oval 159"/>
            <p:cNvSpPr>
              <a:spLocks noChangeArrowheads="1"/>
            </p:cNvSpPr>
            <p:nvPr/>
          </p:nvSpPr>
          <p:spPr bwMode="auto">
            <a:xfrm>
              <a:off x="2976" y="192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96" name="Oval 160"/>
            <p:cNvSpPr>
              <a:spLocks noChangeArrowheads="1"/>
            </p:cNvSpPr>
            <p:nvPr/>
          </p:nvSpPr>
          <p:spPr bwMode="auto">
            <a:xfrm>
              <a:off x="3456" y="15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97" name="Oval 161"/>
            <p:cNvSpPr>
              <a:spLocks noChangeArrowheads="1"/>
            </p:cNvSpPr>
            <p:nvPr/>
          </p:nvSpPr>
          <p:spPr bwMode="auto">
            <a:xfrm>
              <a:off x="3264" y="196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98" name="Oval 162"/>
            <p:cNvSpPr>
              <a:spLocks noChangeArrowheads="1"/>
            </p:cNvSpPr>
            <p:nvPr/>
          </p:nvSpPr>
          <p:spPr bwMode="auto">
            <a:xfrm>
              <a:off x="3168" y="206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99" name="Oval 163"/>
            <p:cNvSpPr>
              <a:spLocks noChangeArrowheads="1"/>
            </p:cNvSpPr>
            <p:nvPr/>
          </p:nvSpPr>
          <p:spPr bwMode="auto">
            <a:xfrm>
              <a:off x="3408" y="172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00" name="Oval 164"/>
            <p:cNvSpPr>
              <a:spLocks noChangeArrowheads="1"/>
            </p:cNvSpPr>
            <p:nvPr/>
          </p:nvSpPr>
          <p:spPr bwMode="auto">
            <a:xfrm>
              <a:off x="3408" y="182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01" name="Oval 165"/>
            <p:cNvSpPr>
              <a:spLocks noChangeArrowheads="1"/>
            </p:cNvSpPr>
            <p:nvPr/>
          </p:nvSpPr>
          <p:spPr bwMode="auto">
            <a:xfrm>
              <a:off x="2976" y="211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02" name="Oval 166"/>
            <p:cNvSpPr>
              <a:spLocks noChangeArrowheads="1"/>
            </p:cNvSpPr>
            <p:nvPr/>
          </p:nvSpPr>
          <p:spPr bwMode="auto">
            <a:xfrm>
              <a:off x="3264" y="216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03" name="Oval 167"/>
            <p:cNvSpPr>
              <a:spLocks noChangeArrowheads="1"/>
            </p:cNvSpPr>
            <p:nvPr/>
          </p:nvSpPr>
          <p:spPr bwMode="auto">
            <a:xfrm>
              <a:off x="3360" y="220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04" name="Oval 168"/>
            <p:cNvSpPr>
              <a:spLocks noChangeArrowheads="1"/>
            </p:cNvSpPr>
            <p:nvPr/>
          </p:nvSpPr>
          <p:spPr bwMode="auto">
            <a:xfrm>
              <a:off x="3456" y="192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05" name="Oval 169"/>
            <p:cNvSpPr>
              <a:spLocks noChangeArrowheads="1"/>
            </p:cNvSpPr>
            <p:nvPr/>
          </p:nvSpPr>
          <p:spPr bwMode="auto">
            <a:xfrm>
              <a:off x="3216" y="172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06" name="Oval 170"/>
            <p:cNvSpPr>
              <a:spLocks noChangeArrowheads="1"/>
            </p:cNvSpPr>
            <p:nvPr/>
          </p:nvSpPr>
          <p:spPr bwMode="auto">
            <a:xfrm>
              <a:off x="3024" y="187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07" name="Oval 171"/>
            <p:cNvSpPr>
              <a:spLocks noChangeArrowheads="1"/>
            </p:cNvSpPr>
            <p:nvPr/>
          </p:nvSpPr>
          <p:spPr bwMode="auto">
            <a:xfrm>
              <a:off x="3024" y="206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08" name="Oval 172"/>
            <p:cNvSpPr>
              <a:spLocks noChangeArrowheads="1"/>
            </p:cNvSpPr>
            <p:nvPr/>
          </p:nvSpPr>
          <p:spPr bwMode="auto">
            <a:xfrm>
              <a:off x="3216" y="163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09" name="Oval 173"/>
            <p:cNvSpPr>
              <a:spLocks noChangeArrowheads="1"/>
            </p:cNvSpPr>
            <p:nvPr/>
          </p:nvSpPr>
          <p:spPr bwMode="auto">
            <a:xfrm>
              <a:off x="3120" y="182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10" name="Oval 174"/>
            <p:cNvSpPr>
              <a:spLocks noChangeArrowheads="1"/>
            </p:cNvSpPr>
            <p:nvPr/>
          </p:nvSpPr>
          <p:spPr bwMode="auto">
            <a:xfrm>
              <a:off x="3216" y="192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11" name="Oval 175"/>
            <p:cNvSpPr>
              <a:spLocks noChangeArrowheads="1"/>
            </p:cNvSpPr>
            <p:nvPr/>
          </p:nvSpPr>
          <p:spPr bwMode="auto">
            <a:xfrm>
              <a:off x="2976" y="220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12" name="Oval 176"/>
            <p:cNvSpPr>
              <a:spLocks noChangeArrowheads="1"/>
            </p:cNvSpPr>
            <p:nvPr/>
          </p:nvSpPr>
          <p:spPr bwMode="auto">
            <a:xfrm>
              <a:off x="3072" y="220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13" name="Oval 177"/>
            <p:cNvSpPr>
              <a:spLocks noChangeArrowheads="1"/>
            </p:cNvSpPr>
            <p:nvPr/>
          </p:nvSpPr>
          <p:spPr bwMode="auto">
            <a:xfrm>
              <a:off x="3360" y="168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14" name="Oval 178"/>
            <p:cNvSpPr>
              <a:spLocks noChangeArrowheads="1"/>
            </p:cNvSpPr>
            <p:nvPr/>
          </p:nvSpPr>
          <p:spPr bwMode="auto">
            <a:xfrm>
              <a:off x="3408" y="201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15" name="Oval 179"/>
            <p:cNvSpPr>
              <a:spLocks noChangeArrowheads="1"/>
            </p:cNvSpPr>
            <p:nvPr/>
          </p:nvSpPr>
          <p:spPr bwMode="auto">
            <a:xfrm>
              <a:off x="3120" y="196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16" name="Oval 180"/>
            <p:cNvSpPr>
              <a:spLocks noChangeArrowheads="1"/>
            </p:cNvSpPr>
            <p:nvPr/>
          </p:nvSpPr>
          <p:spPr bwMode="auto">
            <a:xfrm>
              <a:off x="3264" y="182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17" name="Oval 181"/>
            <p:cNvSpPr>
              <a:spLocks noChangeArrowheads="1"/>
            </p:cNvSpPr>
            <p:nvPr/>
          </p:nvSpPr>
          <p:spPr bwMode="auto">
            <a:xfrm>
              <a:off x="3408" y="211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18" name="Oval 182"/>
            <p:cNvSpPr>
              <a:spLocks noChangeArrowheads="1"/>
            </p:cNvSpPr>
            <p:nvPr/>
          </p:nvSpPr>
          <p:spPr bwMode="auto">
            <a:xfrm>
              <a:off x="3168" y="230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19" name="Oval 183"/>
            <p:cNvSpPr>
              <a:spLocks noChangeArrowheads="1"/>
            </p:cNvSpPr>
            <p:nvPr/>
          </p:nvSpPr>
          <p:spPr bwMode="auto">
            <a:xfrm>
              <a:off x="2976" y="163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20" name="Oval 184"/>
            <p:cNvSpPr>
              <a:spLocks noChangeArrowheads="1"/>
            </p:cNvSpPr>
            <p:nvPr/>
          </p:nvSpPr>
          <p:spPr bwMode="auto">
            <a:xfrm>
              <a:off x="3072" y="172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21" name="Oval 185"/>
            <p:cNvSpPr>
              <a:spLocks noChangeArrowheads="1"/>
            </p:cNvSpPr>
            <p:nvPr/>
          </p:nvSpPr>
          <p:spPr bwMode="auto">
            <a:xfrm>
              <a:off x="2976" y="163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22" name="Oval 186"/>
            <p:cNvSpPr>
              <a:spLocks noChangeArrowheads="1"/>
            </p:cNvSpPr>
            <p:nvPr/>
          </p:nvSpPr>
          <p:spPr bwMode="auto">
            <a:xfrm>
              <a:off x="2976" y="201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23" name="Oval 187"/>
            <p:cNvSpPr>
              <a:spLocks noChangeArrowheads="1"/>
            </p:cNvSpPr>
            <p:nvPr/>
          </p:nvSpPr>
          <p:spPr bwMode="auto">
            <a:xfrm>
              <a:off x="3168" y="15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24" name="Oval 188"/>
            <p:cNvSpPr>
              <a:spLocks noChangeArrowheads="1"/>
            </p:cNvSpPr>
            <p:nvPr/>
          </p:nvSpPr>
          <p:spPr bwMode="auto">
            <a:xfrm>
              <a:off x="3840" y="15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25" name="Oval 189"/>
            <p:cNvSpPr>
              <a:spLocks noChangeArrowheads="1"/>
            </p:cNvSpPr>
            <p:nvPr/>
          </p:nvSpPr>
          <p:spPr bwMode="auto">
            <a:xfrm>
              <a:off x="3888" y="192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26" name="Oval 190"/>
            <p:cNvSpPr>
              <a:spLocks noChangeArrowheads="1"/>
            </p:cNvSpPr>
            <p:nvPr/>
          </p:nvSpPr>
          <p:spPr bwMode="auto">
            <a:xfrm>
              <a:off x="4080" y="1584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27" name="Oval 191"/>
            <p:cNvSpPr>
              <a:spLocks noChangeArrowheads="1"/>
            </p:cNvSpPr>
            <p:nvPr/>
          </p:nvSpPr>
          <p:spPr bwMode="auto">
            <a:xfrm>
              <a:off x="4128" y="187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28" name="Oval 192"/>
            <p:cNvSpPr>
              <a:spLocks noChangeArrowheads="1"/>
            </p:cNvSpPr>
            <p:nvPr/>
          </p:nvSpPr>
          <p:spPr bwMode="auto">
            <a:xfrm>
              <a:off x="4032" y="220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29" name="Oval 193"/>
            <p:cNvSpPr>
              <a:spLocks noChangeArrowheads="1"/>
            </p:cNvSpPr>
            <p:nvPr/>
          </p:nvSpPr>
          <p:spPr bwMode="auto">
            <a:xfrm>
              <a:off x="4080" y="201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30" name="Oval 194"/>
            <p:cNvSpPr>
              <a:spLocks noChangeArrowheads="1"/>
            </p:cNvSpPr>
            <p:nvPr/>
          </p:nvSpPr>
          <p:spPr bwMode="auto">
            <a:xfrm>
              <a:off x="3888" y="177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531" name="Oval 195"/>
            <p:cNvSpPr>
              <a:spLocks noChangeArrowheads="1"/>
            </p:cNvSpPr>
            <p:nvPr/>
          </p:nvSpPr>
          <p:spPr bwMode="auto">
            <a:xfrm>
              <a:off x="3744" y="225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</p:grpSp>
      <p:grpSp>
        <p:nvGrpSpPr>
          <p:cNvPr id="10" name="Group 196"/>
          <p:cNvGrpSpPr>
            <a:grpSpLocks/>
          </p:cNvGrpSpPr>
          <p:nvPr/>
        </p:nvGrpSpPr>
        <p:grpSpPr bwMode="auto">
          <a:xfrm>
            <a:off x="5730875" y="2162175"/>
            <a:ext cx="1066800" cy="1143000"/>
            <a:chOff x="3120" y="2832"/>
            <a:chExt cx="672" cy="720"/>
          </a:xfrm>
        </p:grpSpPr>
        <p:grpSp>
          <p:nvGrpSpPr>
            <p:cNvPr id="16402" name="Group 197"/>
            <p:cNvGrpSpPr>
              <a:grpSpLocks/>
            </p:cNvGrpSpPr>
            <p:nvPr/>
          </p:nvGrpSpPr>
          <p:grpSpPr bwMode="auto">
            <a:xfrm>
              <a:off x="3120" y="2832"/>
              <a:ext cx="576" cy="672"/>
              <a:chOff x="3120" y="2832"/>
              <a:chExt cx="576" cy="672"/>
            </a:xfrm>
          </p:grpSpPr>
          <p:sp>
            <p:nvSpPr>
              <p:cNvPr id="16434" name="Oval 198"/>
              <p:cNvSpPr>
                <a:spLocks noChangeArrowheads="1"/>
              </p:cNvSpPr>
              <p:nvPr/>
            </p:nvSpPr>
            <p:spPr bwMode="auto">
              <a:xfrm>
                <a:off x="3504" y="321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35" name="Oval 199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36" name="Oval 200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37" name="Oval 201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38" name="Oval 202"/>
              <p:cNvSpPr>
                <a:spLocks noChangeArrowheads="1"/>
              </p:cNvSpPr>
              <p:nvPr/>
            </p:nvSpPr>
            <p:spPr bwMode="auto">
              <a:xfrm>
                <a:off x="3648" y="30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39" name="Oval 203"/>
              <p:cNvSpPr>
                <a:spLocks noChangeArrowheads="1"/>
              </p:cNvSpPr>
              <p:nvPr/>
            </p:nvSpPr>
            <p:spPr bwMode="auto">
              <a:xfrm>
                <a:off x="3216" y="336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40" name="Oval 204"/>
              <p:cNvSpPr>
                <a:spLocks noChangeArrowheads="1"/>
              </p:cNvSpPr>
              <p:nvPr/>
            </p:nvSpPr>
            <p:spPr bwMode="auto">
              <a:xfrm>
                <a:off x="3504" y="340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41" name="Oval 205"/>
              <p:cNvSpPr>
                <a:spLocks noChangeArrowheads="1"/>
              </p:cNvSpPr>
              <p:nvPr/>
            </p:nvSpPr>
            <p:spPr bwMode="auto">
              <a:xfrm>
                <a:off x="3600" y="345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42" name="Oval 206"/>
              <p:cNvSpPr>
                <a:spLocks noChangeArrowheads="1"/>
              </p:cNvSpPr>
              <p:nvPr/>
            </p:nvSpPr>
            <p:spPr bwMode="auto">
              <a:xfrm>
                <a:off x="3168" y="30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43" name="Oval 207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44" name="Oval 208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45" name="Oval 209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46" name="Oval 210"/>
              <p:cNvSpPr>
                <a:spLocks noChangeArrowheads="1"/>
              </p:cNvSpPr>
              <p:nvPr/>
            </p:nvSpPr>
            <p:spPr bwMode="auto">
              <a:xfrm>
                <a:off x="3456" y="288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47" name="Oval 211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48" name="Oval 212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49" name="Oval 213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50" name="Oval 214"/>
              <p:cNvSpPr>
                <a:spLocks noChangeArrowheads="1"/>
              </p:cNvSpPr>
              <p:nvPr/>
            </p:nvSpPr>
            <p:spPr bwMode="auto">
              <a:xfrm>
                <a:off x="3312" y="345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51" name="Oval 215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52" name="Oval 216"/>
              <p:cNvSpPr>
                <a:spLocks noChangeArrowheads="1"/>
              </p:cNvSpPr>
              <p:nvPr/>
            </p:nvSpPr>
            <p:spPr bwMode="auto">
              <a:xfrm>
                <a:off x="3648" y="326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53" name="Oval 217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54" name="Oval 218"/>
              <p:cNvSpPr>
                <a:spLocks noChangeArrowheads="1"/>
              </p:cNvSpPr>
              <p:nvPr/>
            </p:nvSpPr>
            <p:spPr bwMode="auto">
              <a:xfrm>
                <a:off x="3504" y="30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55" name="Oval 219"/>
              <p:cNvSpPr>
                <a:spLocks noChangeArrowheads="1"/>
              </p:cNvSpPr>
              <p:nvPr/>
            </p:nvSpPr>
            <p:spPr bwMode="auto">
              <a:xfrm>
                <a:off x="3648" y="336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56" name="Oval 220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57" name="Oval 221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58" name="Oval 222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59" name="Oval 223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60" name="Oval 224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61" name="Oval 225"/>
              <p:cNvSpPr>
                <a:spLocks noChangeArrowheads="1"/>
              </p:cNvSpPr>
              <p:nvPr/>
            </p:nvSpPr>
            <p:spPr bwMode="auto">
              <a:xfrm>
                <a:off x="3408" y="283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62" name="Oval 226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63" name="Oval 227"/>
              <p:cNvSpPr>
                <a:spLocks noChangeArrowheads="1"/>
              </p:cNvSpPr>
              <p:nvPr/>
            </p:nvSpPr>
            <p:spPr bwMode="auto">
              <a:xfrm>
                <a:off x="3648" y="30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</p:grpSp>
        <p:grpSp>
          <p:nvGrpSpPr>
            <p:cNvPr id="16403" name="Group 228"/>
            <p:cNvGrpSpPr>
              <a:grpSpLocks/>
            </p:cNvGrpSpPr>
            <p:nvPr/>
          </p:nvGrpSpPr>
          <p:grpSpPr bwMode="auto">
            <a:xfrm>
              <a:off x="3216" y="2880"/>
              <a:ext cx="576" cy="672"/>
              <a:chOff x="3120" y="2832"/>
              <a:chExt cx="576" cy="672"/>
            </a:xfrm>
          </p:grpSpPr>
          <p:sp>
            <p:nvSpPr>
              <p:cNvPr id="16404" name="Oval 229"/>
              <p:cNvSpPr>
                <a:spLocks noChangeArrowheads="1"/>
              </p:cNvSpPr>
              <p:nvPr/>
            </p:nvSpPr>
            <p:spPr bwMode="auto">
              <a:xfrm>
                <a:off x="3504" y="321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05" name="Oval 230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06" name="Oval 231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07" name="Oval 232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08" name="Oval 233"/>
              <p:cNvSpPr>
                <a:spLocks noChangeArrowheads="1"/>
              </p:cNvSpPr>
              <p:nvPr/>
            </p:nvSpPr>
            <p:spPr bwMode="auto">
              <a:xfrm>
                <a:off x="3648" y="30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09" name="Oval 234"/>
              <p:cNvSpPr>
                <a:spLocks noChangeArrowheads="1"/>
              </p:cNvSpPr>
              <p:nvPr/>
            </p:nvSpPr>
            <p:spPr bwMode="auto">
              <a:xfrm>
                <a:off x="3216" y="336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10" name="Oval 235"/>
              <p:cNvSpPr>
                <a:spLocks noChangeArrowheads="1"/>
              </p:cNvSpPr>
              <p:nvPr/>
            </p:nvSpPr>
            <p:spPr bwMode="auto">
              <a:xfrm>
                <a:off x="3504" y="340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11" name="Oval 236"/>
              <p:cNvSpPr>
                <a:spLocks noChangeArrowheads="1"/>
              </p:cNvSpPr>
              <p:nvPr/>
            </p:nvSpPr>
            <p:spPr bwMode="auto">
              <a:xfrm>
                <a:off x="3600" y="345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12" name="Oval 237"/>
              <p:cNvSpPr>
                <a:spLocks noChangeArrowheads="1"/>
              </p:cNvSpPr>
              <p:nvPr/>
            </p:nvSpPr>
            <p:spPr bwMode="auto">
              <a:xfrm>
                <a:off x="3168" y="30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13" name="Oval 238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14" name="Oval 239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15" name="Oval 240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16" name="Oval 241"/>
              <p:cNvSpPr>
                <a:spLocks noChangeArrowheads="1"/>
              </p:cNvSpPr>
              <p:nvPr/>
            </p:nvSpPr>
            <p:spPr bwMode="auto">
              <a:xfrm>
                <a:off x="3456" y="288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17" name="Oval 242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18" name="Oval 243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19" name="Oval 244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20" name="Oval 245"/>
              <p:cNvSpPr>
                <a:spLocks noChangeArrowheads="1"/>
              </p:cNvSpPr>
              <p:nvPr/>
            </p:nvSpPr>
            <p:spPr bwMode="auto">
              <a:xfrm>
                <a:off x="3312" y="345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21" name="Oval 246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22" name="Oval 247"/>
              <p:cNvSpPr>
                <a:spLocks noChangeArrowheads="1"/>
              </p:cNvSpPr>
              <p:nvPr/>
            </p:nvSpPr>
            <p:spPr bwMode="auto">
              <a:xfrm>
                <a:off x="3648" y="326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23" name="Oval 248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24" name="Oval 249"/>
              <p:cNvSpPr>
                <a:spLocks noChangeArrowheads="1"/>
              </p:cNvSpPr>
              <p:nvPr/>
            </p:nvSpPr>
            <p:spPr bwMode="auto">
              <a:xfrm>
                <a:off x="3504" y="30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25" name="Oval 250"/>
              <p:cNvSpPr>
                <a:spLocks noChangeArrowheads="1"/>
              </p:cNvSpPr>
              <p:nvPr/>
            </p:nvSpPr>
            <p:spPr bwMode="auto">
              <a:xfrm>
                <a:off x="3648" y="336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26" name="Oval 251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27" name="Oval 252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28" name="Oval 253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29" name="Oval 254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30" name="Oval 255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31" name="Oval 256"/>
              <p:cNvSpPr>
                <a:spLocks noChangeArrowheads="1"/>
              </p:cNvSpPr>
              <p:nvPr/>
            </p:nvSpPr>
            <p:spPr bwMode="auto">
              <a:xfrm>
                <a:off x="3408" y="283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32" name="Oval 257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6433" name="Oval 258"/>
              <p:cNvSpPr>
                <a:spLocks noChangeArrowheads="1"/>
              </p:cNvSpPr>
              <p:nvPr/>
            </p:nvSpPr>
            <p:spPr bwMode="auto">
              <a:xfrm>
                <a:off x="3648" y="30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</p:grpSp>
      </p:grpSp>
      <p:grpSp>
        <p:nvGrpSpPr>
          <p:cNvPr id="13" name="Group 259"/>
          <p:cNvGrpSpPr>
            <a:grpSpLocks/>
          </p:cNvGrpSpPr>
          <p:nvPr/>
        </p:nvGrpSpPr>
        <p:grpSpPr bwMode="auto">
          <a:xfrm>
            <a:off x="6111875" y="2390775"/>
            <a:ext cx="914400" cy="838200"/>
            <a:chOff x="3648" y="2688"/>
            <a:chExt cx="576" cy="528"/>
          </a:xfrm>
        </p:grpSpPr>
        <p:sp>
          <p:nvSpPr>
            <p:cNvPr id="16400" name="Line 260"/>
            <p:cNvSpPr>
              <a:spLocks noChangeShapeType="1"/>
            </p:cNvSpPr>
            <p:nvPr/>
          </p:nvSpPr>
          <p:spPr bwMode="auto">
            <a:xfrm flipH="1">
              <a:off x="3648" y="2688"/>
              <a:ext cx="528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261"/>
            <p:cNvSpPr>
              <a:spLocks noChangeShapeType="1"/>
            </p:cNvSpPr>
            <p:nvPr/>
          </p:nvSpPr>
          <p:spPr bwMode="auto">
            <a:xfrm rot="600634">
              <a:off x="3648" y="2736"/>
              <a:ext cx="57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2" name="Group 3"/>
          <p:cNvGrpSpPr>
            <a:grpSpLocks/>
          </p:cNvGrpSpPr>
          <p:nvPr/>
        </p:nvGrpSpPr>
        <p:grpSpPr bwMode="auto">
          <a:xfrm>
            <a:off x="525288" y="1053982"/>
            <a:ext cx="3482976" cy="471488"/>
            <a:chOff x="283" y="657"/>
            <a:chExt cx="2194" cy="297"/>
          </a:xfrm>
        </p:grpSpPr>
        <p:sp>
          <p:nvSpPr>
            <p:cNvPr id="263" name="Line 4"/>
            <p:cNvSpPr>
              <a:spLocks noChangeShapeType="1"/>
            </p:cNvSpPr>
            <p:nvPr/>
          </p:nvSpPr>
          <p:spPr bwMode="auto">
            <a:xfrm>
              <a:off x="1008" y="810"/>
              <a:ext cx="696" cy="1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" name="Text Box 5"/>
            <p:cNvSpPr txBox="1">
              <a:spLocks noChangeArrowheads="1"/>
            </p:cNvSpPr>
            <p:nvPr/>
          </p:nvSpPr>
          <p:spPr bwMode="auto">
            <a:xfrm>
              <a:off x="283" y="663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密度大</a:t>
              </a:r>
            </a:p>
          </p:txBody>
        </p:sp>
        <p:sp>
          <p:nvSpPr>
            <p:cNvPr id="265" name="Text Box 6"/>
            <p:cNvSpPr txBox="1">
              <a:spLocks noChangeArrowheads="1"/>
            </p:cNvSpPr>
            <p:nvPr/>
          </p:nvSpPr>
          <p:spPr bwMode="auto">
            <a:xfrm>
              <a:off x="1776" y="657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密度小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37433" y="1089024"/>
            <a:ext cx="3482976" cy="471488"/>
            <a:chOff x="6561137" y="882046"/>
            <a:chExt cx="3482976" cy="471488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6561137" y="882046"/>
              <a:ext cx="3482976" cy="471488"/>
              <a:chOff x="283" y="657"/>
              <a:chExt cx="2194" cy="297"/>
            </a:xfrm>
          </p:grpSpPr>
          <p:sp>
            <p:nvSpPr>
              <p:cNvPr id="16645" name="Text Box 5"/>
              <p:cNvSpPr txBox="1">
                <a:spLocks noChangeArrowheads="1"/>
              </p:cNvSpPr>
              <p:nvPr/>
            </p:nvSpPr>
            <p:spPr bwMode="auto">
              <a:xfrm>
                <a:off x="283" y="663"/>
                <a:ext cx="70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密度大</a:t>
                </a:r>
              </a:p>
            </p:txBody>
          </p:sp>
          <p:sp>
            <p:nvSpPr>
              <p:cNvPr id="16646" name="Text Box 6"/>
              <p:cNvSpPr txBox="1">
                <a:spLocks noChangeArrowheads="1"/>
              </p:cNvSpPr>
              <p:nvPr/>
            </p:nvSpPr>
            <p:spPr bwMode="auto">
              <a:xfrm>
                <a:off x="1776" y="657"/>
                <a:ext cx="70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密度小</a:t>
                </a:r>
              </a:p>
            </p:txBody>
          </p:sp>
        </p:grpSp>
        <p:sp>
          <p:nvSpPr>
            <p:cNvPr id="266" name="Line 8"/>
            <p:cNvSpPr>
              <a:spLocks noChangeShapeType="1"/>
            </p:cNvSpPr>
            <p:nvPr/>
          </p:nvSpPr>
          <p:spPr bwMode="auto">
            <a:xfrm flipH="1" flipV="1">
              <a:off x="7780510" y="1167748"/>
              <a:ext cx="1234730" cy="130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51088" y="3957789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注意：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63" grpId="0" autoUpdateAnimBg="0"/>
      <p:bldP spid="23601" grpId="0" animBg="1"/>
      <p:bldP spid="23678" grpId="0" animBg="1"/>
      <p:bldP spid="11" grpId="0"/>
    </p:bldLst>
  </p:timing>
</p:sld>
</file>

<file path=ppt/theme/theme1.xml><?xml version="1.0" encoding="utf-8"?>
<a:theme xmlns:a="http://schemas.openxmlformats.org/drawingml/2006/main" name="1_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1763</Words>
  <Application>Microsoft Office PowerPoint</Application>
  <PresentationFormat>全屏显示(4:3)</PresentationFormat>
  <Paragraphs>288</Paragraphs>
  <Slides>26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Monotype Sorts</vt:lpstr>
      <vt:lpstr>黑体</vt:lpstr>
      <vt:lpstr>楷体</vt:lpstr>
      <vt:lpstr>隶书</vt:lpstr>
      <vt:lpstr>宋体</vt:lpstr>
      <vt:lpstr>Arial</vt:lpstr>
      <vt:lpstr>Bookman Old Style</vt:lpstr>
      <vt:lpstr>Calibri</vt:lpstr>
      <vt:lpstr>Calibri Light</vt:lpstr>
      <vt:lpstr>Symbol</vt:lpstr>
      <vt:lpstr>Times New Roman</vt:lpstr>
      <vt:lpstr>Wingdings</vt:lpstr>
      <vt:lpstr>Wingdings 3</vt:lpstr>
      <vt:lpstr>1_默认设计模板</vt:lpstr>
      <vt:lpstr>公式</vt:lpstr>
      <vt:lpstr>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孔祥明</dc:creator>
  <cp:lastModifiedBy>孔祥明</cp:lastModifiedBy>
  <cp:revision>239</cp:revision>
  <dcterms:created xsi:type="dcterms:W3CDTF">2020-05-04T13:42:05Z</dcterms:created>
  <dcterms:modified xsi:type="dcterms:W3CDTF">2021-06-04T07:33:11Z</dcterms:modified>
</cp:coreProperties>
</file>