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04" r:id="rId3"/>
    <p:sldId id="480" r:id="rId4"/>
    <p:sldId id="426" r:id="rId5"/>
    <p:sldId id="427" r:id="rId6"/>
    <p:sldId id="293" r:id="rId7"/>
    <p:sldId id="289" r:id="rId8"/>
    <p:sldId id="359" r:id="rId9"/>
    <p:sldId id="331" r:id="rId10"/>
    <p:sldId id="354" r:id="rId11"/>
    <p:sldId id="425" r:id="rId13"/>
    <p:sldId id="335" r:id="rId14"/>
    <p:sldId id="333" r:id="rId15"/>
    <p:sldId id="334" r:id="rId16"/>
    <p:sldId id="337" r:id="rId17"/>
    <p:sldId id="418" r:id="rId18"/>
    <p:sldId id="342" r:id="rId19"/>
    <p:sldId id="338" r:id="rId20"/>
    <p:sldId id="341" r:id="rId21"/>
    <p:sldId id="344" r:id="rId22"/>
    <p:sldId id="345" r:id="rId23"/>
    <p:sldId id="419" r:id="rId24"/>
    <p:sldId id="346" r:id="rId25"/>
    <p:sldId id="410" r:id="rId26"/>
    <p:sldId id="411" r:id="rId27"/>
    <p:sldId id="351" r:id="rId28"/>
    <p:sldId id="360" r:id="rId29"/>
    <p:sldId id="381" r:id="rId30"/>
    <p:sldId id="349" r:id="rId31"/>
    <p:sldId id="361" r:id="rId32"/>
    <p:sldId id="357" r:id="rId33"/>
    <p:sldId id="356" r:id="rId34"/>
    <p:sldId id="409" r:id="rId35"/>
    <p:sldId id="413" r:id="rId36"/>
    <p:sldId id="415" r:id="rId37"/>
    <p:sldId id="416" r:id="rId38"/>
    <p:sldId id="417" r:id="rId39"/>
    <p:sldId id="362" r:id="rId40"/>
    <p:sldId id="363" r:id="rId41"/>
    <p:sldId id="422" r:id="rId42"/>
    <p:sldId id="373" r:id="rId43"/>
    <p:sldId id="374" r:id="rId44"/>
    <p:sldId id="375" r:id="rId45"/>
    <p:sldId id="371" r:id="rId46"/>
    <p:sldId id="366" r:id="rId47"/>
    <p:sldId id="368" r:id="rId48"/>
    <p:sldId id="423" r:id="rId49"/>
    <p:sldId id="372" r:id="rId50"/>
    <p:sldId id="412" r:id="rId51"/>
    <p:sldId id="420" r:id="rId52"/>
    <p:sldId id="377" r:id="rId53"/>
    <p:sldId id="378" r:id="rId54"/>
    <p:sldId id="407" r:id="rId55"/>
    <p:sldId id="406" r:id="rId56"/>
    <p:sldId id="382" r:id="rId57"/>
    <p:sldId id="330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92D050"/>
    <a:srgbClr val="4F81BD"/>
    <a:srgbClr val="E7ECF7"/>
    <a:srgbClr val="8EB4E3"/>
    <a:srgbClr val="0070C0"/>
    <a:srgbClr val="C2CDE1"/>
    <a:srgbClr val="FFFFFF"/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53" autoAdjust="0"/>
  </p:normalViewPr>
  <p:slideViewPr>
    <p:cSldViewPr snapToGrid="0"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7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oschina.net/p/kcws" TargetMode="External"/><Relationship Id="rId8" Type="http://schemas.openxmlformats.org/officeDocument/2006/relationships/hyperlink" Target="https://www.oschina.net/p/finalseg" TargetMode="External"/><Relationship Id="rId7" Type="http://schemas.openxmlformats.org/officeDocument/2006/relationships/hyperlink" Target="https://www.oschina.net/p/genius-fc" TargetMode="External"/><Relationship Id="rId6" Type="http://schemas.openxmlformats.org/officeDocument/2006/relationships/hyperlink" Target="https://www.oschina.net/p/jcseg" TargetMode="External"/><Relationship Id="rId5" Type="http://schemas.openxmlformats.org/officeDocument/2006/relationships/hyperlink" Target="https://www.oschina.net/p/friso" TargetMode="External"/><Relationship Id="rId4" Type="http://schemas.openxmlformats.org/officeDocument/2006/relationships/hyperlink" Target="https://www.oschina.net/p/ikanalyzer" TargetMode="External"/><Relationship Id="rId3" Type="http://schemas.openxmlformats.org/officeDocument/2006/relationships/hyperlink" Target="http://www.oschina.net/p/libmmseg" TargetMode="External"/><Relationship Id="rId2" Type="http://schemas.openxmlformats.org/officeDocument/2006/relationships/hyperlink" Target="http://www.xunsearch.com/scws/" TargetMode="External"/><Relationship Id="rId1" Type="http://schemas.openxmlformats.org/officeDocument/2006/relationships/hyperlink" Target="https://github.com/fxsjy/jieba" TargetMode="External"/></Relationships>
</file>

<file path=ppt/diagrams/_rels/drawing7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oschina.net/p/kcws" TargetMode="External"/><Relationship Id="rId8" Type="http://schemas.openxmlformats.org/officeDocument/2006/relationships/hyperlink" Target="https://www.oschina.net/p/finalseg" TargetMode="External"/><Relationship Id="rId7" Type="http://schemas.openxmlformats.org/officeDocument/2006/relationships/hyperlink" Target="https://www.oschina.net/p/genius-fc" TargetMode="External"/><Relationship Id="rId6" Type="http://schemas.openxmlformats.org/officeDocument/2006/relationships/hyperlink" Target="https://www.oschina.net/p/jcseg" TargetMode="External"/><Relationship Id="rId5" Type="http://schemas.openxmlformats.org/officeDocument/2006/relationships/hyperlink" Target="https://www.oschina.net/p/friso" TargetMode="External"/><Relationship Id="rId4" Type="http://schemas.openxmlformats.org/officeDocument/2006/relationships/hyperlink" Target="https://www.oschina.net/p/ikanalyzer" TargetMode="External"/><Relationship Id="rId3" Type="http://schemas.openxmlformats.org/officeDocument/2006/relationships/hyperlink" Target="http://www.oschina.net/p/libmmseg" TargetMode="External"/><Relationship Id="rId2" Type="http://schemas.openxmlformats.org/officeDocument/2006/relationships/hyperlink" Target="http://www.xunsearch.com/scws/" TargetMode="External"/><Relationship Id="rId1" Type="http://schemas.openxmlformats.org/officeDocument/2006/relationships/hyperlink" Target="https://github.com/fxsjy/jieba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7A79C1-046B-429D-8477-230BCAFE088A}" type="doc">
      <dgm:prSet loTypeId="urn:microsoft.com/office/officeart/2005/8/layout/lProcess2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D2058FF6-DA95-45F7-8B3C-89BA126421AD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适合用户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5DF64D-F64E-47B2-A77E-B5E370674D51}" cxnId="{8E30DD5D-D5A7-4F04-85C5-706C512AD228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EF9B39-C8CE-45A2-AD4F-9A2026DB4FD5}" cxnId="{8E30DD5D-D5A7-4F04-85C5-706C512AD228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C1B14A-208B-407A-BB73-8AA36D745F7E}">
      <dgm:prSet phldrT="[文本]" custT="1"/>
      <dgm:spPr>
        <a:solidFill>
          <a:srgbClr val="4F81BD"/>
        </a:solidFill>
      </dgm:spPr>
      <dgm:t>
        <a:bodyPr/>
        <a:lstStyle/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Linux </a:t>
          </a: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基本使用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Linux </a:t>
          </a: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常用命令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Linux </a:t>
          </a: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软件安装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601972-5CA0-4165-9923-563E79E55454}" cxnId="{9F20D620-0B5E-4C71-9949-C131072C5D8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DF080F-D352-4AED-B91B-6176EB793E57}" cxnId="{9F20D620-0B5E-4C71-9949-C131072C5D8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0A9DC2-93BF-48E4-A588-DC531E40A874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编程语言知识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22E8EF-C192-4C19-90D5-05B7F5972F8B}" cxnId="{758DA98B-AB9D-4649-A781-88F9CF761E1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D39A9D-A181-4542-8B07-50A0645E062F}" cxnId="{758DA98B-AB9D-4649-A781-88F9CF761E1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B97A4D-F3AB-4E04-95A4-D76C96DAD6E3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熟悉以下任意语言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PHP</a:t>
          </a:r>
        </a:p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Python</a:t>
          </a:r>
        </a:p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Golang</a:t>
          </a:r>
        </a:p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C/C++</a:t>
          </a:r>
        </a:p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Java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CFFF93-8CFE-4773-912D-965A2FDF348D}" cxnId="{3327276F-4C43-45B9-9A29-BCD450E31D5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2069C-A08F-4C9B-BF24-FBF6374387A2}" cxnId="{3327276F-4C43-45B9-9A29-BCD450E31D5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032C4E-C15A-4827-A409-1F0B6AB8CA9D}">
      <dgm:prSet phldrT="[文本]" custT="1"/>
      <dgm:spPr>
        <a:solidFill>
          <a:srgbClr val="D99694"/>
        </a:solidFill>
      </dgm:spPr>
      <dgm:t>
        <a:bodyPr/>
        <a:lstStyle/>
        <a:p>
          <a:pPr algn="l"/>
          <a:r>
            <a:rPr lang="zh-CN" altLang="en-US" sz="1300" smtClean="0">
              <a:latin typeface="微软雅黑" panose="020B0503020204020204" pitchFamily="34" charset="-122"/>
              <a:ea typeface="微软雅黑" panose="020B0503020204020204" pitchFamily="34" charset="-122"/>
            </a:rPr>
            <a:t>了解如下知识：</a:t>
          </a:r>
          <a:endParaRPr lang="en-US" altLang="zh-CN" sz="13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l"/>
          <a:r>
            <a:rPr lang="zh-CN" altLang="en-US" sz="1300" smtClean="0">
              <a:latin typeface="微软雅黑" panose="020B0503020204020204" pitchFamily="34" charset="-122"/>
              <a:ea typeface="微软雅黑" panose="020B0503020204020204" pitchFamily="34" charset="-122"/>
            </a:rPr>
            <a:t>字符串、链表、数组、队列、树</a:t>
          </a:r>
          <a:endParaRPr lang="en-US" altLang="zh-CN" sz="13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l"/>
          <a:r>
            <a:rPr lang="zh-CN" altLang="en-US" sz="1300" smtClean="0">
              <a:latin typeface="微软雅黑" panose="020B0503020204020204" pitchFamily="34" charset="-122"/>
              <a:ea typeface="微软雅黑" panose="020B0503020204020204" pitchFamily="34" charset="-122"/>
            </a:rPr>
            <a:t>查找算法、内外部排序算法</a:t>
          </a:r>
          <a:endParaRPr lang="en-US" altLang="zh-CN" sz="13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l"/>
          <a:endParaRPr lang="en-US" altLang="zh-CN" sz="13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D113CA-9A46-4D92-91A7-7CA4E65E445F}" cxnId="{C8A6D52F-03D7-404F-935B-6C90AADCA6B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0AF84-80D9-4120-9DF8-9C8159C469D3}" cxnId="{C8A6D52F-03D7-404F-935B-6C90AADCA6B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C247CF-5D2D-4E72-9810-9F18FAD71646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数据结构算法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935CBE-63BA-4BC2-985D-8DE33E3FB4AD}" cxnId="{B6F6CFE8-4E78-42D6-AFBB-32C9615CCB17}" type="parTrans">
      <dgm:prSet/>
      <dgm:spPr/>
      <dgm:t>
        <a:bodyPr/>
        <a:lstStyle/>
        <a:p>
          <a:endParaRPr lang="zh-CN" altLang="en-US"/>
        </a:p>
      </dgm:t>
    </dgm:pt>
    <dgm:pt modelId="{511A9C48-DF39-49D3-87FA-5434D6D26622}" cxnId="{B6F6CFE8-4E78-42D6-AFBB-32C9615CCB17}" type="sibTrans">
      <dgm:prSet/>
      <dgm:spPr/>
      <dgm:t>
        <a:bodyPr/>
        <a:lstStyle/>
        <a:p>
          <a:endParaRPr lang="zh-CN" altLang="en-US"/>
        </a:p>
      </dgm:t>
    </dgm:pt>
    <dgm:pt modelId="{C50AF2AB-9DB9-4F8D-A73B-3DFF79A16933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操作系统知识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2701CB-242C-4CE5-BFAA-AF1DFF619FF9}" cxnId="{916431C7-617E-48EE-94E5-CFAD2ADE2FC6}" type="parTrans">
      <dgm:prSet/>
      <dgm:spPr/>
      <dgm:t>
        <a:bodyPr/>
        <a:lstStyle/>
        <a:p>
          <a:endParaRPr lang="zh-CN" altLang="en-US"/>
        </a:p>
      </dgm:t>
    </dgm:pt>
    <dgm:pt modelId="{6CAD8B0D-53D5-495A-A243-68B152C680B1}" cxnId="{916431C7-617E-48EE-94E5-CFAD2ADE2FC6}" type="sibTrans">
      <dgm:prSet/>
      <dgm:spPr/>
      <dgm:t>
        <a:bodyPr/>
        <a:lstStyle/>
        <a:p>
          <a:endParaRPr lang="zh-CN" altLang="en-US"/>
        </a:p>
      </dgm:t>
    </dgm:pt>
    <dgm:pt modelId="{F94D61CD-CB8B-4F2B-A6EB-8A04C96C16B4}">
      <dgm:prSet phldrT="[文本]" custT="1"/>
      <dgm:spPr/>
      <dgm:t>
        <a:bodyPr/>
        <a:lstStyle/>
        <a:p>
          <a:pPr algn="l"/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两年以上编程经验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l"/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对全文检索有兴趣或工作需要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78E347-451F-43FD-94DC-58D790242E25}" cxnId="{8B2AE48E-6CBC-4BA8-A140-519DBA70626C}" type="parTrans">
      <dgm:prSet/>
      <dgm:spPr/>
      <dgm:t>
        <a:bodyPr/>
        <a:lstStyle/>
        <a:p>
          <a:endParaRPr lang="zh-CN" altLang="en-US"/>
        </a:p>
      </dgm:t>
    </dgm:pt>
    <dgm:pt modelId="{CA43BE28-AB37-48A6-95B2-74C94CC022EB}" cxnId="{8B2AE48E-6CBC-4BA8-A140-519DBA70626C}" type="sibTrans">
      <dgm:prSet/>
      <dgm:spPr/>
      <dgm:t>
        <a:bodyPr/>
        <a:lstStyle/>
        <a:p>
          <a:endParaRPr lang="zh-CN" altLang="en-US"/>
        </a:p>
      </dgm:t>
    </dgm:pt>
    <dgm:pt modelId="{DC39BCB8-120C-4CD7-963E-5D4BEE266500}" type="pres">
      <dgm:prSet presAssocID="{CB7A79C1-046B-429D-8477-230BCAFE088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BBFA1F-7C88-4E08-8558-79EF9DB41C7A}" type="pres">
      <dgm:prSet presAssocID="{D2058FF6-DA95-45F7-8B3C-89BA126421AD}" presName="compNode" presStyleCnt="0"/>
      <dgm:spPr/>
    </dgm:pt>
    <dgm:pt modelId="{776DD399-9EAB-4465-BD52-CAA7A1FE7FCF}" type="pres">
      <dgm:prSet presAssocID="{D2058FF6-DA95-45F7-8B3C-89BA126421AD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8313BFDD-0F16-429C-BFF1-7F11B7A52432}" type="pres">
      <dgm:prSet presAssocID="{D2058FF6-DA95-45F7-8B3C-89BA126421AD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21E3B565-0C09-46A8-A5B9-5BDE8E98E01D}" type="pres">
      <dgm:prSet presAssocID="{D2058FF6-DA95-45F7-8B3C-89BA126421AD}" presName="compChildNode" presStyleCnt="0"/>
      <dgm:spPr/>
    </dgm:pt>
    <dgm:pt modelId="{70EAC82D-8D30-4D19-AB62-A47E5170C5E1}" type="pres">
      <dgm:prSet presAssocID="{D2058FF6-DA95-45F7-8B3C-89BA126421AD}" presName="theInnerList" presStyleCnt="0"/>
      <dgm:spPr/>
    </dgm:pt>
    <dgm:pt modelId="{859D970B-34E1-47CC-BD3C-BD5A9F71CEFD}" type="pres">
      <dgm:prSet presAssocID="{F94D61CD-CB8B-4F2B-A6EB-8A04C96C16B4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F77725-4A09-4496-BBC8-5E619895B852}" type="pres">
      <dgm:prSet presAssocID="{D2058FF6-DA95-45F7-8B3C-89BA126421AD}" presName="aSpace" presStyleCnt="0"/>
      <dgm:spPr/>
    </dgm:pt>
    <dgm:pt modelId="{D773996F-0AD2-4E2C-ABAF-A02BA5B750CB}" type="pres">
      <dgm:prSet presAssocID="{C50AF2AB-9DB9-4F8D-A73B-3DFF79A16933}" presName="compNode" presStyleCnt="0"/>
      <dgm:spPr/>
    </dgm:pt>
    <dgm:pt modelId="{A9108FA7-3FB0-4C00-8E88-5B93EB0147A0}" type="pres">
      <dgm:prSet presAssocID="{C50AF2AB-9DB9-4F8D-A73B-3DFF79A16933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A2048B25-2F3C-44B0-BC8E-DF64E490709E}" type="pres">
      <dgm:prSet presAssocID="{C50AF2AB-9DB9-4F8D-A73B-3DFF79A16933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B75A50CA-50BB-4A64-84DB-B598F8363325}" type="pres">
      <dgm:prSet presAssocID="{C50AF2AB-9DB9-4F8D-A73B-3DFF79A16933}" presName="compChildNode" presStyleCnt="0"/>
      <dgm:spPr/>
    </dgm:pt>
    <dgm:pt modelId="{A8C987D9-B2C1-43CA-BEFA-F2D1DC1CA342}" type="pres">
      <dgm:prSet presAssocID="{C50AF2AB-9DB9-4F8D-A73B-3DFF79A16933}" presName="theInnerList" presStyleCnt="0"/>
      <dgm:spPr/>
    </dgm:pt>
    <dgm:pt modelId="{8B11AA87-979E-4734-8CEF-FB7F5BBB6E67}" type="pres">
      <dgm:prSet presAssocID="{A1C1B14A-208B-407A-BB73-8AA36D745F7E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D1896D-ACAC-4EAB-9497-1188D81FA3B9}" type="pres">
      <dgm:prSet presAssocID="{C50AF2AB-9DB9-4F8D-A73B-3DFF79A16933}" presName="aSpace" presStyleCnt="0"/>
      <dgm:spPr/>
    </dgm:pt>
    <dgm:pt modelId="{DE797BD3-6534-4067-84D5-F50AAF5562F9}" type="pres">
      <dgm:prSet presAssocID="{C10A9DC2-93BF-48E4-A588-DC531E40A874}" presName="compNode" presStyleCnt="0"/>
      <dgm:spPr/>
    </dgm:pt>
    <dgm:pt modelId="{52089A99-A594-4C90-8685-62FBC1FF9D10}" type="pres">
      <dgm:prSet presAssocID="{C10A9DC2-93BF-48E4-A588-DC531E40A874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40E454C9-DA53-46F7-9DD8-EE56CD699153}" type="pres">
      <dgm:prSet presAssocID="{C10A9DC2-93BF-48E4-A588-DC531E40A874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987BE44D-67F7-4406-9A95-645F8B96E939}" type="pres">
      <dgm:prSet presAssocID="{C10A9DC2-93BF-48E4-A588-DC531E40A874}" presName="compChildNode" presStyleCnt="0"/>
      <dgm:spPr/>
    </dgm:pt>
    <dgm:pt modelId="{12C07C43-392C-4862-A1F4-2B6EDF2CB255}" type="pres">
      <dgm:prSet presAssocID="{C10A9DC2-93BF-48E4-A588-DC531E40A874}" presName="theInnerList" presStyleCnt="0"/>
      <dgm:spPr/>
    </dgm:pt>
    <dgm:pt modelId="{07DABA32-F028-498D-A203-3708FD287FB1}" type="pres">
      <dgm:prSet presAssocID="{56B97A4D-F3AB-4E04-95A4-D76C96DAD6E3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C4D4D-F9D4-4EB4-B7DA-2F5B49B45ECA}" type="pres">
      <dgm:prSet presAssocID="{C10A9DC2-93BF-48E4-A588-DC531E40A874}" presName="aSpace" presStyleCnt="0"/>
      <dgm:spPr/>
    </dgm:pt>
    <dgm:pt modelId="{DA74F403-E969-4206-A01A-A32831F76C44}" type="pres">
      <dgm:prSet presAssocID="{4CC247CF-5D2D-4E72-9810-9F18FAD71646}" presName="compNode" presStyleCnt="0"/>
      <dgm:spPr/>
    </dgm:pt>
    <dgm:pt modelId="{4CEE0322-CAEC-4F4A-8A41-4E88C01403D7}" type="pres">
      <dgm:prSet presAssocID="{4CC247CF-5D2D-4E72-9810-9F18FAD71646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5C3911F7-CC3E-419D-B0E1-0308C27D3FA0}" type="pres">
      <dgm:prSet presAssocID="{4CC247CF-5D2D-4E72-9810-9F18FAD71646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A490A443-00DF-40BC-8040-269ADC535446}" type="pres">
      <dgm:prSet presAssocID="{4CC247CF-5D2D-4E72-9810-9F18FAD71646}" presName="compChildNode" presStyleCnt="0"/>
      <dgm:spPr/>
    </dgm:pt>
    <dgm:pt modelId="{EAF78349-4F79-4F4B-BCB2-E3B05E2BB11C}" type="pres">
      <dgm:prSet presAssocID="{4CC247CF-5D2D-4E72-9810-9F18FAD71646}" presName="theInnerList" presStyleCnt="0"/>
      <dgm:spPr/>
    </dgm:pt>
    <dgm:pt modelId="{4959A1FE-F6CC-4531-A504-A6E298441CF4}" type="pres">
      <dgm:prSet presAssocID="{BF032C4E-C15A-4827-A409-1F0B6AB8CA9D}" presName="childNode" presStyleLbl="node1" presStyleIdx="3" presStyleCnt="4" custScaleX="1142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A6D52F-03D7-404F-935B-6C90AADCA6B1}" srcId="{4CC247CF-5D2D-4E72-9810-9F18FAD71646}" destId="{BF032C4E-C15A-4827-A409-1F0B6AB8CA9D}" srcOrd="0" destOrd="0" parTransId="{67D113CA-9A46-4D92-91A7-7CA4E65E445F}" sibTransId="{C430AF84-80D9-4120-9DF8-9C8159C469D3}"/>
    <dgm:cxn modelId="{72080CED-1F27-41F2-B499-F760DBE5810F}" type="presOf" srcId="{CB7A79C1-046B-429D-8477-230BCAFE088A}" destId="{DC39BCB8-120C-4CD7-963E-5D4BEE266500}" srcOrd="0" destOrd="0" presId="urn:microsoft.com/office/officeart/2005/8/layout/lProcess2"/>
    <dgm:cxn modelId="{3D458C26-9459-42E0-95A2-EF4BDD2EA72D}" type="presOf" srcId="{A1C1B14A-208B-407A-BB73-8AA36D745F7E}" destId="{8B11AA87-979E-4734-8CEF-FB7F5BBB6E67}" srcOrd="0" destOrd="0" presId="urn:microsoft.com/office/officeart/2005/8/layout/lProcess2"/>
    <dgm:cxn modelId="{916431C7-617E-48EE-94E5-CFAD2ADE2FC6}" srcId="{CB7A79C1-046B-429D-8477-230BCAFE088A}" destId="{C50AF2AB-9DB9-4F8D-A73B-3DFF79A16933}" srcOrd="1" destOrd="0" parTransId="{AC2701CB-242C-4CE5-BFAA-AF1DFF619FF9}" sibTransId="{6CAD8B0D-53D5-495A-A243-68B152C680B1}"/>
    <dgm:cxn modelId="{AE4DABE5-ED58-49DE-85ED-D8B02B580957}" type="presOf" srcId="{BF032C4E-C15A-4827-A409-1F0B6AB8CA9D}" destId="{4959A1FE-F6CC-4531-A504-A6E298441CF4}" srcOrd="0" destOrd="0" presId="urn:microsoft.com/office/officeart/2005/8/layout/lProcess2"/>
    <dgm:cxn modelId="{8E30DD5D-D5A7-4F04-85C5-706C512AD228}" srcId="{CB7A79C1-046B-429D-8477-230BCAFE088A}" destId="{D2058FF6-DA95-45F7-8B3C-89BA126421AD}" srcOrd="0" destOrd="0" parTransId="{F85DF64D-F64E-47B2-A77E-B5E370674D51}" sibTransId="{B0EF9B39-C8CE-45A2-AD4F-9A2026DB4FD5}"/>
    <dgm:cxn modelId="{9F20D620-0B5E-4C71-9949-C131072C5D8C}" srcId="{C50AF2AB-9DB9-4F8D-A73B-3DFF79A16933}" destId="{A1C1B14A-208B-407A-BB73-8AA36D745F7E}" srcOrd="0" destOrd="0" parTransId="{1A601972-5CA0-4165-9923-563E79E55454}" sibTransId="{7CDF080F-D352-4AED-B91B-6176EB793E57}"/>
    <dgm:cxn modelId="{861BE3E5-343D-48E2-A321-2C8B1A36A80B}" type="presOf" srcId="{F94D61CD-CB8B-4F2B-A6EB-8A04C96C16B4}" destId="{859D970B-34E1-47CC-BD3C-BD5A9F71CEFD}" srcOrd="0" destOrd="0" presId="urn:microsoft.com/office/officeart/2005/8/layout/lProcess2"/>
    <dgm:cxn modelId="{8B2AE48E-6CBC-4BA8-A140-519DBA70626C}" srcId="{D2058FF6-DA95-45F7-8B3C-89BA126421AD}" destId="{F94D61CD-CB8B-4F2B-A6EB-8A04C96C16B4}" srcOrd="0" destOrd="0" parTransId="{4678E347-451F-43FD-94DC-58D790242E25}" sibTransId="{CA43BE28-AB37-48A6-95B2-74C94CC022EB}"/>
    <dgm:cxn modelId="{298B9E1F-3D51-4FCD-86E8-050DE5BC1782}" type="presOf" srcId="{C10A9DC2-93BF-48E4-A588-DC531E40A874}" destId="{52089A99-A594-4C90-8685-62FBC1FF9D10}" srcOrd="0" destOrd="0" presId="urn:microsoft.com/office/officeart/2005/8/layout/lProcess2"/>
    <dgm:cxn modelId="{3327276F-4C43-45B9-9A29-BCD450E31D51}" srcId="{C10A9DC2-93BF-48E4-A588-DC531E40A874}" destId="{56B97A4D-F3AB-4E04-95A4-D76C96DAD6E3}" srcOrd="0" destOrd="0" parTransId="{AACFFF93-8CFE-4773-912D-965A2FDF348D}" sibTransId="{4862069C-A08F-4C9B-BF24-FBF6374387A2}"/>
    <dgm:cxn modelId="{B0095C74-BB79-4E9C-BCB4-8AD316E4709A}" type="presOf" srcId="{D2058FF6-DA95-45F7-8B3C-89BA126421AD}" destId="{776DD399-9EAB-4465-BD52-CAA7A1FE7FCF}" srcOrd="0" destOrd="0" presId="urn:microsoft.com/office/officeart/2005/8/layout/lProcess2"/>
    <dgm:cxn modelId="{54A62522-9BAD-4B1F-8BF8-1D71C74B380D}" type="presOf" srcId="{4CC247CF-5D2D-4E72-9810-9F18FAD71646}" destId="{5C3911F7-CC3E-419D-B0E1-0308C27D3FA0}" srcOrd="1" destOrd="0" presId="urn:microsoft.com/office/officeart/2005/8/layout/lProcess2"/>
    <dgm:cxn modelId="{C73939DC-479B-43BE-B8C1-8075E8D21479}" type="presOf" srcId="{D2058FF6-DA95-45F7-8B3C-89BA126421AD}" destId="{8313BFDD-0F16-429C-BFF1-7F11B7A52432}" srcOrd="1" destOrd="0" presId="urn:microsoft.com/office/officeart/2005/8/layout/lProcess2"/>
    <dgm:cxn modelId="{636B366A-4685-4D10-9E67-43377DFED57A}" type="presOf" srcId="{C50AF2AB-9DB9-4F8D-A73B-3DFF79A16933}" destId="{A2048B25-2F3C-44B0-BC8E-DF64E490709E}" srcOrd="1" destOrd="0" presId="urn:microsoft.com/office/officeart/2005/8/layout/lProcess2"/>
    <dgm:cxn modelId="{A5EC7003-A25F-422B-8178-529E78E4CA66}" type="presOf" srcId="{C10A9DC2-93BF-48E4-A588-DC531E40A874}" destId="{40E454C9-DA53-46F7-9DD8-EE56CD699153}" srcOrd="1" destOrd="0" presId="urn:microsoft.com/office/officeart/2005/8/layout/lProcess2"/>
    <dgm:cxn modelId="{D0C1BB1B-D981-497C-BD54-0C65171BBCD0}" type="presOf" srcId="{4CC247CF-5D2D-4E72-9810-9F18FAD71646}" destId="{4CEE0322-CAEC-4F4A-8A41-4E88C01403D7}" srcOrd="0" destOrd="0" presId="urn:microsoft.com/office/officeart/2005/8/layout/lProcess2"/>
    <dgm:cxn modelId="{B6F6CFE8-4E78-42D6-AFBB-32C9615CCB17}" srcId="{CB7A79C1-046B-429D-8477-230BCAFE088A}" destId="{4CC247CF-5D2D-4E72-9810-9F18FAD71646}" srcOrd="3" destOrd="0" parTransId="{16935CBE-63BA-4BC2-985D-8DE33E3FB4AD}" sibTransId="{511A9C48-DF39-49D3-87FA-5434D6D26622}"/>
    <dgm:cxn modelId="{758DA98B-AB9D-4649-A781-88F9CF761E1C}" srcId="{CB7A79C1-046B-429D-8477-230BCAFE088A}" destId="{C10A9DC2-93BF-48E4-A588-DC531E40A874}" srcOrd="2" destOrd="0" parTransId="{F422E8EF-C192-4C19-90D5-05B7F5972F8B}" sibTransId="{C0D39A9D-A181-4542-8B07-50A0645E062F}"/>
    <dgm:cxn modelId="{0BFDEAF8-2374-44F0-8B3B-5F0E95C3D29A}" type="presOf" srcId="{C50AF2AB-9DB9-4F8D-A73B-3DFF79A16933}" destId="{A9108FA7-3FB0-4C00-8E88-5B93EB0147A0}" srcOrd="0" destOrd="0" presId="urn:microsoft.com/office/officeart/2005/8/layout/lProcess2"/>
    <dgm:cxn modelId="{A60EA468-47EE-46E4-9AD2-EE6344F3A09E}" type="presOf" srcId="{56B97A4D-F3AB-4E04-95A4-D76C96DAD6E3}" destId="{07DABA32-F028-498D-A203-3708FD287FB1}" srcOrd="0" destOrd="0" presId="urn:microsoft.com/office/officeart/2005/8/layout/lProcess2"/>
    <dgm:cxn modelId="{F2228707-E857-46AF-AE79-2AC2100F9ED1}" type="presParOf" srcId="{DC39BCB8-120C-4CD7-963E-5D4BEE266500}" destId="{5EBBFA1F-7C88-4E08-8558-79EF9DB41C7A}" srcOrd="0" destOrd="0" presId="urn:microsoft.com/office/officeart/2005/8/layout/lProcess2"/>
    <dgm:cxn modelId="{BE2FA6F3-6A6A-4CD4-A926-11B2B07C42AA}" type="presParOf" srcId="{5EBBFA1F-7C88-4E08-8558-79EF9DB41C7A}" destId="{776DD399-9EAB-4465-BD52-CAA7A1FE7FCF}" srcOrd="0" destOrd="0" presId="urn:microsoft.com/office/officeart/2005/8/layout/lProcess2"/>
    <dgm:cxn modelId="{270854D1-5B17-422D-8E55-D5D29DBF90D1}" type="presParOf" srcId="{5EBBFA1F-7C88-4E08-8558-79EF9DB41C7A}" destId="{8313BFDD-0F16-429C-BFF1-7F11B7A52432}" srcOrd="1" destOrd="0" presId="urn:microsoft.com/office/officeart/2005/8/layout/lProcess2"/>
    <dgm:cxn modelId="{C8EE6BCD-DF06-4DA8-8965-FEF2961BF09D}" type="presParOf" srcId="{5EBBFA1F-7C88-4E08-8558-79EF9DB41C7A}" destId="{21E3B565-0C09-46A8-A5B9-5BDE8E98E01D}" srcOrd="2" destOrd="0" presId="urn:microsoft.com/office/officeart/2005/8/layout/lProcess2"/>
    <dgm:cxn modelId="{DA5330B7-72C3-406C-B615-2630245702DD}" type="presParOf" srcId="{21E3B565-0C09-46A8-A5B9-5BDE8E98E01D}" destId="{70EAC82D-8D30-4D19-AB62-A47E5170C5E1}" srcOrd="0" destOrd="0" presId="urn:microsoft.com/office/officeart/2005/8/layout/lProcess2"/>
    <dgm:cxn modelId="{D1B56D1D-C6F3-4C9A-B745-BC4E2B73AE36}" type="presParOf" srcId="{70EAC82D-8D30-4D19-AB62-A47E5170C5E1}" destId="{859D970B-34E1-47CC-BD3C-BD5A9F71CEFD}" srcOrd="0" destOrd="0" presId="urn:microsoft.com/office/officeart/2005/8/layout/lProcess2"/>
    <dgm:cxn modelId="{40C66D2E-8ECE-49C7-A07A-E6CAFB4988DD}" type="presParOf" srcId="{DC39BCB8-120C-4CD7-963E-5D4BEE266500}" destId="{04F77725-4A09-4496-BBC8-5E619895B852}" srcOrd="1" destOrd="0" presId="urn:microsoft.com/office/officeart/2005/8/layout/lProcess2"/>
    <dgm:cxn modelId="{DE7508A5-2814-45E1-A788-FC2554F891CA}" type="presParOf" srcId="{DC39BCB8-120C-4CD7-963E-5D4BEE266500}" destId="{D773996F-0AD2-4E2C-ABAF-A02BA5B750CB}" srcOrd="2" destOrd="0" presId="urn:microsoft.com/office/officeart/2005/8/layout/lProcess2"/>
    <dgm:cxn modelId="{B7433487-5D20-493C-9F6B-EFD8E4DDEB6A}" type="presParOf" srcId="{D773996F-0AD2-4E2C-ABAF-A02BA5B750CB}" destId="{A9108FA7-3FB0-4C00-8E88-5B93EB0147A0}" srcOrd="0" destOrd="0" presId="urn:microsoft.com/office/officeart/2005/8/layout/lProcess2"/>
    <dgm:cxn modelId="{670A6A76-0FAE-42F0-A4A2-5A2FB9289C04}" type="presParOf" srcId="{D773996F-0AD2-4E2C-ABAF-A02BA5B750CB}" destId="{A2048B25-2F3C-44B0-BC8E-DF64E490709E}" srcOrd="1" destOrd="0" presId="urn:microsoft.com/office/officeart/2005/8/layout/lProcess2"/>
    <dgm:cxn modelId="{C74BE362-A8CC-4B90-A447-20ED4BF6E69E}" type="presParOf" srcId="{D773996F-0AD2-4E2C-ABAF-A02BA5B750CB}" destId="{B75A50CA-50BB-4A64-84DB-B598F8363325}" srcOrd="2" destOrd="0" presId="urn:microsoft.com/office/officeart/2005/8/layout/lProcess2"/>
    <dgm:cxn modelId="{52F35F86-D026-4A2E-B6D6-701DF002AFB8}" type="presParOf" srcId="{B75A50CA-50BB-4A64-84DB-B598F8363325}" destId="{A8C987D9-B2C1-43CA-BEFA-F2D1DC1CA342}" srcOrd="0" destOrd="0" presId="urn:microsoft.com/office/officeart/2005/8/layout/lProcess2"/>
    <dgm:cxn modelId="{508DCE8E-B087-4FAC-945E-71591EC56A81}" type="presParOf" srcId="{A8C987D9-B2C1-43CA-BEFA-F2D1DC1CA342}" destId="{8B11AA87-979E-4734-8CEF-FB7F5BBB6E67}" srcOrd="0" destOrd="0" presId="urn:microsoft.com/office/officeart/2005/8/layout/lProcess2"/>
    <dgm:cxn modelId="{01D62EC8-846D-41E8-A78D-42581D1A7A56}" type="presParOf" srcId="{DC39BCB8-120C-4CD7-963E-5D4BEE266500}" destId="{6FD1896D-ACAC-4EAB-9497-1188D81FA3B9}" srcOrd="3" destOrd="0" presId="urn:microsoft.com/office/officeart/2005/8/layout/lProcess2"/>
    <dgm:cxn modelId="{55CF63B1-F8DD-4181-8D51-F1843A3ECF95}" type="presParOf" srcId="{DC39BCB8-120C-4CD7-963E-5D4BEE266500}" destId="{DE797BD3-6534-4067-84D5-F50AAF5562F9}" srcOrd="4" destOrd="0" presId="urn:microsoft.com/office/officeart/2005/8/layout/lProcess2"/>
    <dgm:cxn modelId="{374659EE-E7C5-44AE-980C-C3B3D63AFC00}" type="presParOf" srcId="{DE797BD3-6534-4067-84D5-F50AAF5562F9}" destId="{52089A99-A594-4C90-8685-62FBC1FF9D10}" srcOrd="0" destOrd="0" presId="urn:microsoft.com/office/officeart/2005/8/layout/lProcess2"/>
    <dgm:cxn modelId="{7EF2E35D-2FA7-43BB-A931-3C4EE9DB9382}" type="presParOf" srcId="{DE797BD3-6534-4067-84D5-F50AAF5562F9}" destId="{40E454C9-DA53-46F7-9DD8-EE56CD699153}" srcOrd="1" destOrd="0" presId="urn:microsoft.com/office/officeart/2005/8/layout/lProcess2"/>
    <dgm:cxn modelId="{A6D7A294-B002-4DCB-9626-4C986302CB16}" type="presParOf" srcId="{DE797BD3-6534-4067-84D5-F50AAF5562F9}" destId="{987BE44D-67F7-4406-9A95-645F8B96E939}" srcOrd="2" destOrd="0" presId="urn:microsoft.com/office/officeart/2005/8/layout/lProcess2"/>
    <dgm:cxn modelId="{F63DED0F-6856-49EE-9B3F-05864D0CF2A4}" type="presParOf" srcId="{987BE44D-67F7-4406-9A95-645F8B96E939}" destId="{12C07C43-392C-4862-A1F4-2B6EDF2CB255}" srcOrd="0" destOrd="0" presId="urn:microsoft.com/office/officeart/2005/8/layout/lProcess2"/>
    <dgm:cxn modelId="{20F6C7D7-8D70-4AFE-B184-3560CAB44FAF}" type="presParOf" srcId="{12C07C43-392C-4862-A1F4-2B6EDF2CB255}" destId="{07DABA32-F028-498D-A203-3708FD287FB1}" srcOrd="0" destOrd="0" presId="urn:microsoft.com/office/officeart/2005/8/layout/lProcess2"/>
    <dgm:cxn modelId="{9590EE80-DBBD-4E35-96F2-CC90B69BED89}" type="presParOf" srcId="{DC39BCB8-120C-4CD7-963E-5D4BEE266500}" destId="{85BC4D4D-F9D4-4EB4-B7DA-2F5B49B45ECA}" srcOrd="5" destOrd="0" presId="urn:microsoft.com/office/officeart/2005/8/layout/lProcess2"/>
    <dgm:cxn modelId="{03E1609B-3F09-4522-835C-D0E1425A2457}" type="presParOf" srcId="{DC39BCB8-120C-4CD7-963E-5D4BEE266500}" destId="{DA74F403-E969-4206-A01A-A32831F76C44}" srcOrd="6" destOrd="0" presId="urn:microsoft.com/office/officeart/2005/8/layout/lProcess2"/>
    <dgm:cxn modelId="{26E39415-06F2-4C88-BC15-A5F60234AC5A}" type="presParOf" srcId="{DA74F403-E969-4206-A01A-A32831F76C44}" destId="{4CEE0322-CAEC-4F4A-8A41-4E88C01403D7}" srcOrd="0" destOrd="0" presId="urn:microsoft.com/office/officeart/2005/8/layout/lProcess2"/>
    <dgm:cxn modelId="{D5891202-EA72-4532-9B5E-459438BCB010}" type="presParOf" srcId="{DA74F403-E969-4206-A01A-A32831F76C44}" destId="{5C3911F7-CC3E-419D-B0E1-0308C27D3FA0}" srcOrd="1" destOrd="0" presId="urn:microsoft.com/office/officeart/2005/8/layout/lProcess2"/>
    <dgm:cxn modelId="{C15EF6FE-BE0F-45A0-9D66-25ED60176DA0}" type="presParOf" srcId="{DA74F403-E969-4206-A01A-A32831F76C44}" destId="{A490A443-00DF-40BC-8040-269ADC535446}" srcOrd="2" destOrd="0" presId="urn:microsoft.com/office/officeart/2005/8/layout/lProcess2"/>
    <dgm:cxn modelId="{F80193A6-772F-4EF9-9E7E-F67D6665F88E}" type="presParOf" srcId="{A490A443-00DF-40BC-8040-269ADC535446}" destId="{EAF78349-4F79-4F4B-BCB2-E3B05E2BB11C}" srcOrd="0" destOrd="0" presId="urn:microsoft.com/office/officeart/2005/8/layout/lProcess2"/>
    <dgm:cxn modelId="{3530C714-9279-4B6F-BCE3-3E3781A1EAB0}" type="presParOf" srcId="{EAF78349-4F79-4F4B-BCB2-E3B05E2BB11C}" destId="{4959A1FE-F6CC-4531-A504-A6E298441CF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BF8238E-659F-4DF8-BFE5-67D138433D51}" type="doc">
      <dgm:prSet loTypeId="urn:microsoft.com/office/officeart/2005/8/layout/process1" loCatId="process" qsTypeId="urn:microsoft.com/office/officeart/2005/8/quickstyle/simple1#7" qsCatId="simple" csTypeId="urn:microsoft.com/office/officeart/2005/8/colors/accent1_2#7" csCatId="accent1" phldr="1"/>
      <dgm:spPr/>
    </dgm:pt>
    <dgm:pt modelId="{70DE3C83-8FE7-49E6-BC80-0C9299D06DE1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输入查询</a:t>
          </a: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语句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54F02B-A060-4546-88A3-94F4A010C09A}" cxnId="{5CB3053B-E9D0-4D02-A5A1-C77219773250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FC77C2-12CF-4162-936D-EACCDBC9797A}" cxnId="{5CB3053B-E9D0-4D02-A5A1-C77219773250}" type="sibTrans">
      <dgm:prSet custT="1"/>
      <dgm:spPr>
        <a:solidFill>
          <a:srgbClr val="92D050"/>
        </a:solidFill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ADE404-B8CB-4462-B230-DEF108FA6F05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词法语法</a:t>
          </a: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分析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7F19D4-AAC9-4892-A045-E6E92CDB8F23}" cxnId="{1F1DC0CC-8568-4086-8D4E-38B835BD2FBA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149E81-1FDE-4F65-A5A5-8C8D3CF5EA65}" cxnId="{1F1DC0CC-8568-4086-8D4E-38B835BD2FBA}" type="sibTrans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AE363A-CBBD-40E6-8176-979493B6C640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检索索引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AB7E11-A568-460C-A1CA-89AF8CC065AC}" cxnId="{A8B213CE-E4A0-44F3-B94F-502981011DE3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65BC10-D02C-4C75-8964-BC7C197FF303}" cxnId="{A8B213CE-E4A0-44F3-B94F-502981011DE3}" type="sibTrans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1EF95E-CC55-405B-8567-E5AD9432D26F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相关性排序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78D662-0E42-498C-A4FF-6AA4263A4BD4}" cxnId="{79206D6F-0C84-451F-8B70-7361DC56FDB2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F1E528-2481-4E15-B450-51D2AE115B34}" cxnId="{79206D6F-0C84-451F-8B70-7361DC56FDB2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9B13C3-549E-40C7-BDB1-236B98289DF4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返回结果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64CD3A-FB90-4BAA-8AB3-1936B0D26F8D}" cxnId="{768E522B-00C9-4357-AEC0-665F134A76E5}" type="parTrans">
      <dgm:prSet/>
      <dgm:spPr/>
      <dgm:t>
        <a:bodyPr/>
        <a:lstStyle/>
        <a:p>
          <a:endParaRPr lang="zh-CN" altLang="en-US"/>
        </a:p>
      </dgm:t>
    </dgm:pt>
    <dgm:pt modelId="{4DFB263E-6014-4B44-AF06-1492D0D1048E}" cxnId="{768E522B-00C9-4357-AEC0-665F134A76E5}" type="sibTrans">
      <dgm:prSet/>
      <dgm:spPr/>
      <dgm:t>
        <a:bodyPr/>
        <a:lstStyle/>
        <a:p>
          <a:endParaRPr lang="zh-CN" altLang="en-US"/>
        </a:p>
      </dgm:t>
    </dgm:pt>
    <dgm:pt modelId="{B16A9F25-ADE1-40BD-8368-005183A6EA9B}" type="pres">
      <dgm:prSet presAssocID="{1BF8238E-659F-4DF8-BFE5-67D138433D51}" presName="Name0" presStyleCnt="0">
        <dgm:presLayoutVars>
          <dgm:dir/>
          <dgm:resizeHandles val="exact"/>
        </dgm:presLayoutVars>
      </dgm:prSet>
      <dgm:spPr/>
    </dgm:pt>
    <dgm:pt modelId="{BEEFE64E-AF88-4245-9CB7-C199EF83607A}" type="pres">
      <dgm:prSet presAssocID="{70DE3C83-8FE7-49E6-BC80-0C9299D06DE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560CD2-CFA2-419F-8AC4-C9DBBF706956}" type="pres">
      <dgm:prSet presAssocID="{B7FC77C2-12CF-4162-936D-EACCDBC9797A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5F2C725-8DC7-44A3-BB47-FC6708E3A10B}" type="pres">
      <dgm:prSet presAssocID="{B7FC77C2-12CF-4162-936D-EACCDBC9797A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DCD4D13A-4325-47A4-ABEA-3CCDCDE68421}" type="pres">
      <dgm:prSet presAssocID="{3CADE404-B8CB-4462-B230-DEF108FA6F0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728745-E86E-4B16-AEE9-FC1416620E03}" type="pres">
      <dgm:prSet presAssocID="{48149E81-1FDE-4F65-A5A5-8C8D3CF5EA65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193CDC0D-B575-4C9B-B4D1-1E8CE700649C}" type="pres">
      <dgm:prSet presAssocID="{48149E81-1FDE-4F65-A5A5-8C8D3CF5EA65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2A2B127D-5B34-489E-94D1-7FB272619F90}" type="pres">
      <dgm:prSet presAssocID="{44AE363A-CBBD-40E6-8176-979493B6C64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72CB1C-03AA-4946-810A-1DD1FC60C1A0}" type="pres">
      <dgm:prSet presAssocID="{0465BC10-D02C-4C75-8964-BC7C197FF303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15F9A855-116E-4429-B06D-EF15DF37D336}" type="pres">
      <dgm:prSet presAssocID="{0465BC10-D02C-4C75-8964-BC7C197FF303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FC72D6EA-CF0D-4A57-96D9-92FBCDB50BA4}" type="pres">
      <dgm:prSet presAssocID="{921EF95E-CC55-405B-8567-E5AD9432D26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B6C818-171D-4E53-91BE-C440B0D8AF31}" type="pres">
      <dgm:prSet presAssocID="{38F1E528-2481-4E15-B450-51D2AE115B34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CD96C3D8-DD57-4809-AAD3-6A09B7EE4306}" type="pres">
      <dgm:prSet presAssocID="{38F1E528-2481-4E15-B450-51D2AE115B34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4F5D9AAA-A2C4-49E6-A107-FCCF0FA62A28}" type="pres">
      <dgm:prSet presAssocID="{F09B13C3-549E-40C7-BDB1-236B98289D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090646-09F8-44F6-97B0-8FA028F27077}" type="presOf" srcId="{1BF8238E-659F-4DF8-BFE5-67D138433D51}" destId="{B16A9F25-ADE1-40BD-8368-005183A6EA9B}" srcOrd="0" destOrd="0" presId="urn:microsoft.com/office/officeart/2005/8/layout/process1"/>
    <dgm:cxn modelId="{FA936F85-DCA9-4575-9FC3-22792317ED75}" type="presOf" srcId="{921EF95E-CC55-405B-8567-E5AD9432D26F}" destId="{FC72D6EA-CF0D-4A57-96D9-92FBCDB50BA4}" srcOrd="0" destOrd="0" presId="urn:microsoft.com/office/officeart/2005/8/layout/process1"/>
    <dgm:cxn modelId="{A8B213CE-E4A0-44F3-B94F-502981011DE3}" srcId="{1BF8238E-659F-4DF8-BFE5-67D138433D51}" destId="{44AE363A-CBBD-40E6-8176-979493B6C640}" srcOrd="2" destOrd="0" parTransId="{2CAB7E11-A568-460C-A1CA-89AF8CC065AC}" sibTransId="{0465BC10-D02C-4C75-8964-BC7C197FF303}"/>
    <dgm:cxn modelId="{AFDE25D1-A374-4D03-8BFC-FB14729F105A}" type="presOf" srcId="{38F1E528-2481-4E15-B450-51D2AE115B34}" destId="{3EB6C818-171D-4E53-91BE-C440B0D8AF31}" srcOrd="0" destOrd="0" presId="urn:microsoft.com/office/officeart/2005/8/layout/process1"/>
    <dgm:cxn modelId="{FF5773D6-C41F-4240-878F-6A0D4D9F2DC2}" type="presOf" srcId="{0465BC10-D02C-4C75-8964-BC7C197FF303}" destId="{15F9A855-116E-4429-B06D-EF15DF37D336}" srcOrd="1" destOrd="0" presId="urn:microsoft.com/office/officeart/2005/8/layout/process1"/>
    <dgm:cxn modelId="{AC99BACB-7FF9-4B6D-B53C-A4BD48B4884E}" type="presOf" srcId="{B7FC77C2-12CF-4162-936D-EACCDBC9797A}" destId="{09560CD2-CFA2-419F-8AC4-C9DBBF706956}" srcOrd="0" destOrd="0" presId="urn:microsoft.com/office/officeart/2005/8/layout/process1"/>
    <dgm:cxn modelId="{7B94D1DE-9DB4-43E7-99A5-D481D441C0DD}" type="presOf" srcId="{0465BC10-D02C-4C75-8964-BC7C197FF303}" destId="{4572CB1C-03AA-4946-810A-1DD1FC60C1A0}" srcOrd="0" destOrd="0" presId="urn:microsoft.com/office/officeart/2005/8/layout/process1"/>
    <dgm:cxn modelId="{FB81A778-66A7-4C6C-B771-FCEFD0AD5D5C}" type="presOf" srcId="{44AE363A-CBBD-40E6-8176-979493B6C640}" destId="{2A2B127D-5B34-489E-94D1-7FB272619F90}" srcOrd="0" destOrd="0" presId="urn:microsoft.com/office/officeart/2005/8/layout/process1"/>
    <dgm:cxn modelId="{D5F76952-EC20-468F-A3F7-3CBCC7E9D39C}" type="presOf" srcId="{3CADE404-B8CB-4462-B230-DEF108FA6F05}" destId="{DCD4D13A-4325-47A4-ABEA-3CCDCDE68421}" srcOrd="0" destOrd="0" presId="urn:microsoft.com/office/officeart/2005/8/layout/process1"/>
    <dgm:cxn modelId="{0BB97D2D-982E-4BBA-B116-B13F2594F882}" type="presOf" srcId="{B7FC77C2-12CF-4162-936D-EACCDBC9797A}" destId="{05F2C725-8DC7-44A3-BB47-FC6708E3A10B}" srcOrd="1" destOrd="0" presId="urn:microsoft.com/office/officeart/2005/8/layout/process1"/>
    <dgm:cxn modelId="{768E522B-00C9-4357-AEC0-665F134A76E5}" srcId="{1BF8238E-659F-4DF8-BFE5-67D138433D51}" destId="{F09B13C3-549E-40C7-BDB1-236B98289DF4}" srcOrd="4" destOrd="0" parTransId="{7264CD3A-FB90-4BAA-8AB3-1936B0D26F8D}" sibTransId="{4DFB263E-6014-4B44-AF06-1492D0D1048E}"/>
    <dgm:cxn modelId="{8D950A62-407B-436F-ABC5-75609E3DD6FB}" type="presOf" srcId="{48149E81-1FDE-4F65-A5A5-8C8D3CF5EA65}" destId="{193CDC0D-B575-4C9B-B4D1-1E8CE700649C}" srcOrd="1" destOrd="0" presId="urn:microsoft.com/office/officeart/2005/8/layout/process1"/>
    <dgm:cxn modelId="{30631460-5784-4D75-9D41-926825B28884}" type="presOf" srcId="{38F1E528-2481-4E15-B450-51D2AE115B34}" destId="{CD96C3D8-DD57-4809-AAD3-6A09B7EE4306}" srcOrd="1" destOrd="0" presId="urn:microsoft.com/office/officeart/2005/8/layout/process1"/>
    <dgm:cxn modelId="{6984748C-84EB-4703-9D05-5AC553D72868}" type="presOf" srcId="{F09B13C3-549E-40C7-BDB1-236B98289DF4}" destId="{4F5D9AAA-A2C4-49E6-A107-FCCF0FA62A28}" srcOrd="0" destOrd="0" presId="urn:microsoft.com/office/officeart/2005/8/layout/process1"/>
    <dgm:cxn modelId="{69697A03-B809-4CD9-90DD-29C27DD8CA72}" type="presOf" srcId="{48149E81-1FDE-4F65-A5A5-8C8D3CF5EA65}" destId="{69728745-E86E-4B16-AEE9-FC1416620E03}" srcOrd="0" destOrd="0" presId="urn:microsoft.com/office/officeart/2005/8/layout/process1"/>
    <dgm:cxn modelId="{5CB3053B-E9D0-4D02-A5A1-C77219773250}" srcId="{1BF8238E-659F-4DF8-BFE5-67D138433D51}" destId="{70DE3C83-8FE7-49E6-BC80-0C9299D06DE1}" srcOrd="0" destOrd="0" parTransId="{7954F02B-A060-4546-88A3-94F4A010C09A}" sibTransId="{B7FC77C2-12CF-4162-936D-EACCDBC9797A}"/>
    <dgm:cxn modelId="{1F1DC0CC-8568-4086-8D4E-38B835BD2FBA}" srcId="{1BF8238E-659F-4DF8-BFE5-67D138433D51}" destId="{3CADE404-B8CB-4462-B230-DEF108FA6F05}" srcOrd="1" destOrd="0" parTransId="{A27F19D4-AAC9-4892-A045-E6E92CDB8F23}" sibTransId="{48149E81-1FDE-4F65-A5A5-8C8D3CF5EA65}"/>
    <dgm:cxn modelId="{2CC097DE-B7F9-4C1E-8FEA-3ABE3F2B2A1F}" type="presOf" srcId="{70DE3C83-8FE7-49E6-BC80-0C9299D06DE1}" destId="{BEEFE64E-AF88-4245-9CB7-C199EF83607A}" srcOrd="0" destOrd="0" presId="urn:microsoft.com/office/officeart/2005/8/layout/process1"/>
    <dgm:cxn modelId="{79206D6F-0C84-451F-8B70-7361DC56FDB2}" srcId="{1BF8238E-659F-4DF8-BFE5-67D138433D51}" destId="{921EF95E-CC55-405B-8567-E5AD9432D26F}" srcOrd="3" destOrd="0" parTransId="{5F78D662-0E42-498C-A4FF-6AA4263A4BD4}" sibTransId="{38F1E528-2481-4E15-B450-51D2AE115B34}"/>
    <dgm:cxn modelId="{DE34AD6D-A820-4D5F-B65D-E9FEBE50CF62}" type="presParOf" srcId="{B16A9F25-ADE1-40BD-8368-005183A6EA9B}" destId="{BEEFE64E-AF88-4245-9CB7-C199EF83607A}" srcOrd="0" destOrd="0" presId="urn:microsoft.com/office/officeart/2005/8/layout/process1"/>
    <dgm:cxn modelId="{4D7C53E3-8B1B-41A7-9494-63459EC2A81F}" type="presParOf" srcId="{B16A9F25-ADE1-40BD-8368-005183A6EA9B}" destId="{09560CD2-CFA2-419F-8AC4-C9DBBF706956}" srcOrd="1" destOrd="0" presId="urn:microsoft.com/office/officeart/2005/8/layout/process1"/>
    <dgm:cxn modelId="{BD79F2F0-5266-4681-B5BD-461FCAA7DBCE}" type="presParOf" srcId="{09560CD2-CFA2-419F-8AC4-C9DBBF706956}" destId="{05F2C725-8DC7-44A3-BB47-FC6708E3A10B}" srcOrd="0" destOrd="0" presId="urn:microsoft.com/office/officeart/2005/8/layout/process1"/>
    <dgm:cxn modelId="{D4D455DC-5E31-443E-B68C-9B572B324A0A}" type="presParOf" srcId="{B16A9F25-ADE1-40BD-8368-005183A6EA9B}" destId="{DCD4D13A-4325-47A4-ABEA-3CCDCDE68421}" srcOrd="2" destOrd="0" presId="urn:microsoft.com/office/officeart/2005/8/layout/process1"/>
    <dgm:cxn modelId="{FB723420-E785-4B59-8CC9-9E182109B035}" type="presParOf" srcId="{B16A9F25-ADE1-40BD-8368-005183A6EA9B}" destId="{69728745-E86E-4B16-AEE9-FC1416620E03}" srcOrd="3" destOrd="0" presId="urn:microsoft.com/office/officeart/2005/8/layout/process1"/>
    <dgm:cxn modelId="{DB42D5E4-AE86-463B-978E-CC0F7840B3E4}" type="presParOf" srcId="{69728745-E86E-4B16-AEE9-FC1416620E03}" destId="{193CDC0D-B575-4C9B-B4D1-1E8CE700649C}" srcOrd="0" destOrd="0" presId="urn:microsoft.com/office/officeart/2005/8/layout/process1"/>
    <dgm:cxn modelId="{1E1C07FE-DF51-45D1-A7C8-35A2069C2A2A}" type="presParOf" srcId="{B16A9F25-ADE1-40BD-8368-005183A6EA9B}" destId="{2A2B127D-5B34-489E-94D1-7FB272619F90}" srcOrd="4" destOrd="0" presId="urn:microsoft.com/office/officeart/2005/8/layout/process1"/>
    <dgm:cxn modelId="{E4C3D850-9DF0-4251-82F2-89584E6E26A2}" type="presParOf" srcId="{B16A9F25-ADE1-40BD-8368-005183A6EA9B}" destId="{4572CB1C-03AA-4946-810A-1DD1FC60C1A0}" srcOrd="5" destOrd="0" presId="urn:microsoft.com/office/officeart/2005/8/layout/process1"/>
    <dgm:cxn modelId="{F999C67A-E416-40D3-9A71-B37BA284A94C}" type="presParOf" srcId="{4572CB1C-03AA-4946-810A-1DD1FC60C1A0}" destId="{15F9A855-116E-4429-B06D-EF15DF37D336}" srcOrd="0" destOrd="0" presId="urn:microsoft.com/office/officeart/2005/8/layout/process1"/>
    <dgm:cxn modelId="{D933A319-D845-4110-B4FA-2448700EEE03}" type="presParOf" srcId="{B16A9F25-ADE1-40BD-8368-005183A6EA9B}" destId="{FC72D6EA-CF0D-4A57-96D9-92FBCDB50BA4}" srcOrd="6" destOrd="0" presId="urn:microsoft.com/office/officeart/2005/8/layout/process1"/>
    <dgm:cxn modelId="{E6C5FDA7-FB08-45F6-8CFE-3A06DF23A8D1}" type="presParOf" srcId="{B16A9F25-ADE1-40BD-8368-005183A6EA9B}" destId="{3EB6C818-171D-4E53-91BE-C440B0D8AF31}" srcOrd="7" destOrd="0" presId="urn:microsoft.com/office/officeart/2005/8/layout/process1"/>
    <dgm:cxn modelId="{E0364E3A-92F0-4270-B87F-264B3FCBEBF2}" type="presParOf" srcId="{3EB6C818-171D-4E53-91BE-C440B0D8AF31}" destId="{CD96C3D8-DD57-4809-AAD3-6A09B7EE4306}" srcOrd="0" destOrd="0" presId="urn:microsoft.com/office/officeart/2005/8/layout/process1"/>
    <dgm:cxn modelId="{5437F3C9-6069-4627-B9F8-403EF58BC2F7}" type="presParOf" srcId="{B16A9F25-ADE1-40BD-8368-005183A6EA9B}" destId="{4F5D9AAA-A2C4-49E6-A107-FCCF0FA62A2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B7A79C1-046B-429D-8477-230BCAFE088A}" type="doc">
      <dgm:prSet loTypeId="urn:microsoft.com/office/officeart/2005/8/layout/lProcess2" loCatId="list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zh-CN" altLang="en-US"/>
        </a:p>
      </dgm:t>
    </dgm:pt>
    <dgm:pt modelId="{D2058FF6-DA95-45F7-8B3C-89BA126421AD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布尔模型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5DF64D-F64E-47B2-A77E-B5E370674D51}" cxnId="{8E30DD5D-D5A7-4F04-85C5-706C512AD228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EF9B39-C8CE-45A2-AD4F-9A2026DB4FD5}" cxnId="{8E30DD5D-D5A7-4F04-85C5-706C512AD228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C1B14A-208B-407A-BB73-8AA36D745F7E}">
      <dgm:prSet phldrT="[文本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布尔检索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601972-5CA0-4165-9923-563E79E55454}" cxnId="{9F20D620-0B5E-4C71-9949-C131072C5D8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DF080F-D352-4AED-B91B-6176EB793E57}" cxnId="{9F20D620-0B5E-4C71-9949-C131072C5D8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0A9DC2-93BF-48E4-A588-DC531E40A874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向量空间模型</a:t>
          </a: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(Vector Space Model)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22E8EF-C192-4C19-90D5-05B7F5972F8B}" cxnId="{758DA98B-AB9D-4649-A781-88F9CF761E1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D39A9D-A181-4542-8B07-50A0645E062F}" cxnId="{758DA98B-AB9D-4649-A781-88F9CF761E1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B97A4D-F3AB-4E04-95A4-D76C96DAD6E3}">
      <dgm:prSet phldrT="[文本]" custT="1"/>
      <dgm:spPr>
        <a:solidFill>
          <a:srgbClr val="92D050"/>
        </a:solidFill>
      </dgm:spPr>
      <dgm:t>
        <a:bodyPr/>
        <a:lstStyle/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TF-IDF</a:t>
          </a: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特征权重计算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余弦相似性计算</a:t>
          </a:r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Cosine Similarity</a:t>
          </a: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CFFF93-8CFE-4773-912D-965A2FDF348D}" cxnId="{3327276F-4C43-45B9-9A29-BCD450E31D5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2069C-A08F-4C9B-BF24-FBF6374387A2}" cxnId="{3327276F-4C43-45B9-9A29-BCD450E31D5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C247CF-5D2D-4E72-9810-9F18FAD71646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概率检索模型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1A9C48-DF39-49D3-87FA-5434D6D26622}" cxnId="{B6F6CFE8-4E78-42D6-AFBB-32C9615CCB17}" type="sibTrans">
      <dgm:prSet/>
      <dgm:spPr/>
      <dgm:t>
        <a:bodyPr/>
        <a:lstStyle/>
        <a:p>
          <a:endParaRPr lang="zh-CN" altLang="en-US"/>
        </a:p>
      </dgm:t>
    </dgm:pt>
    <dgm:pt modelId="{16935CBE-63BA-4BC2-985D-8DE33E3FB4AD}" cxnId="{B6F6CFE8-4E78-42D6-AFBB-32C9615CCB17}" type="parTrans">
      <dgm:prSet/>
      <dgm:spPr/>
      <dgm:t>
        <a:bodyPr/>
        <a:lstStyle/>
        <a:p>
          <a:endParaRPr lang="zh-CN" altLang="en-US"/>
        </a:p>
      </dgm:t>
    </dgm:pt>
    <dgm:pt modelId="{BF032C4E-C15A-4827-A409-1F0B6AB8CA9D}">
      <dgm:prSet phldrT="[文本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语言模型方法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机器学习模型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0AF84-80D9-4120-9DF8-9C8159C469D3}" cxnId="{C8A6D52F-03D7-404F-935B-6C90AADCA6B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D113CA-9A46-4D92-91A7-7CA4E65E445F}" cxnId="{C8A6D52F-03D7-404F-935B-6C90AADCA6B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6D8413-1FC0-4177-88E3-93B802F3D664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其他模型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D7929C-9884-450D-8448-21EDBAFDDB78}" cxnId="{EE363E9A-84E1-4357-93F7-6CE294500725}" type="parTrans">
      <dgm:prSet/>
      <dgm:spPr/>
      <dgm:t>
        <a:bodyPr/>
        <a:lstStyle/>
        <a:p>
          <a:endParaRPr lang="zh-CN" altLang="en-US"/>
        </a:p>
      </dgm:t>
    </dgm:pt>
    <dgm:pt modelId="{222C490D-E334-46A7-A1C3-01F79BD6F64F}" cxnId="{EE363E9A-84E1-4357-93F7-6CE294500725}" type="sibTrans">
      <dgm:prSet/>
      <dgm:spPr/>
      <dgm:t>
        <a:bodyPr/>
        <a:lstStyle/>
        <a:p>
          <a:endParaRPr lang="zh-CN" altLang="en-US"/>
        </a:p>
      </dgm:t>
    </dgm:pt>
    <dgm:pt modelId="{029E7A91-8536-4A5A-B5BF-985A55F9196C}">
      <dgm:prSet phldrT="[文本]" custT="1"/>
      <dgm:spPr/>
      <dgm:t>
        <a:bodyPr/>
        <a:lstStyle/>
        <a:p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BM25</a:t>
          </a:r>
        </a:p>
        <a:p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BM25F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B9B4B3-2F8E-444C-9E83-56F5F2EC1D99}" cxnId="{9DF7E96F-3249-4F60-84C5-7271C1D1BE6C}" type="parTrans">
      <dgm:prSet/>
      <dgm:spPr/>
      <dgm:t>
        <a:bodyPr/>
        <a:lstStyle/>
        <a:p>
          <a:endParaRPr lang="zh-CN" altLang="en-US"/>
        </a:p>
      </dgm:t>
    </dgm:pt>
    <dgm:pt modelId="{C3E25DEF-B940-4ECD-96FA-9DD141E3EFEB}" cxnId="{9DF7E96F-3249-4F60-84C5-7271C1D1BE6C}" type="sibTrans">
      <dgm:prSet/>
      <dgm:spPr/>
      <dgm:t>
        <a:bodyPr/>
        <a:lstStyle/>
        <a:p>
          <a:endParaRPr lang="zh-CN" altLang="en-US"/>
        </a:p>
      </dgm:t>
    </dgm:pt>
    <dgm:pt modelId="{DC39BCB8-120C-4CD7-963E-5D4BEE266500}" type="pres">
      <dgm:prSet presAssocID="{CB7A79C1-046B-429D-8477-230BCAFE088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BBFA1F-7C88-4E08-8558-79EF9DB41C7A}" type="pres">
      <dgm:prSet presAssocID="{D2058FF6-DA95-45F7-8B3C-89BA126421AD}" presName="compNode" presStyleCnt="0"/>
      <dgm:spPr/>
    </dgm:pt>
    <dgm:pt modelId="{776DD399-9EAB-4465-BD52-CAA7A1FE7FCF}" type="pres">
      <dgm:prSet presAssocID="{D2058FF6-DA95-45F7-8B3C-89BA126421AD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8313BFDD-0F16-429C-BFF1-7F11B7A52432}" type="pres">
      <dgm:prSet presAssocID="{D2058FF6-DA95-45F7-8B3C-89BA126421AD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21E3B565-0C09-46A8-A5B9-5BDE8E98E01D}" type="pres">
      <dgm:prSet presAssocID="{D2058FF6-DA95-45F7-8B3C-89BA126421AD}" presName="compChildNode" presStyleCnt="0"/>
      <dgm:spPr/>
    </dgm:pt>
    <dgm:pt modelId="{70EAC82D-8D30-4D19-AB62-A47E5170C5E1}" type="pres">
      <dgm:prSet presAssocID="{D2058FF6-DA95-45F7-8B3C-89BA126421AD}" presName="theInnerList" presStyleCnt="0"/>
      <dgm:spPr/>
    </dgm:pt>
    <dgm:pt modelId="{8B11AA87-979E-4734-8CEF-FB7F5BBB6E67}" type="pres">
      <dgm:prSet presAssocID="{A1C1B14A-208B-407A-BB73-8AA36D745F7E}" presName="childNode" presStyleLbl="node1" presStyleIdx="0" presStyleCnt="4" custScaleX="109586" custScaleY="74432" custLinFactNeighborX="878" custLinFactNeighborY="-71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F77725-4A09-4496-BBC8-5E619895B852}" type="pres">
      <dgm:prSet presAssocID="{D2058FF6-DA95-45F7-8B3C-89BA126421AD}" presName="aSpace" presStyleCnt="0"/>
      <dgm:spPr/>
    </dgm:pt>
    <dgm:pt modelId="{DE797BD3-6534-4067-84D5-F50AAF5562F9}" type="pres">
      <dgm:prSet presAssocID="{C10A9DC2-93BF-48E4-A588-DC531E40A874}" presName="compNode" presStyleCnt="0"/>
      <dgm:spPr/>
    </dgm:pt>
    <dgm:pt modelId="{52089A99-A594-4C90-8685-62FBC1FF9D10}" type="pres">
      <dgm:prSet presAssocID="{C10A9DC2-93BF-48E4-A588-DC531E40A874}" presName="aNode" presStyleLbl="bgShp" presStyleIdx="1" presStyleCnt="4" custScaleX="123997"/>
      <dgm:spPr/>
      <dgm:t>
        <a:bodyPr/>
        <a:lstStyle/>
        <a:p>
          <a:endParaRPr lang="zh-CN" altLang="en-US"/>
        </a:p>
      </dgm:t>
    </dgm:pt>
    <dgm:pt modelId="{40E454C9-DA53-46F7-9DD8-EE56CD699153}" type="pres">
      <dgm:prSet presAssocID="{C10A9DC2-93BF-48E4-A588-DC531E40A874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987BE44D-67F7-4406-9A95-645F8B96E939}" type="pres">
      <dgm:prSet presAssocID="{C10A9DC2-93BF-48E4-A588-DC531E40A874}" presName="compChildNode" presStyleCnt="0"/>
      <dgm:spPr/>
    </dgm:pt>
    <dgm:pt modelId="{12C07C43-392C-4862-A1F4-2B6EDF2CB255}" type="pres">
      <dgm:prSet presAssocID="{C10A9DC2-93BF-48E4-A588-DC531E40A874}" presName="theInnerList" presStyleCnt="0"/>
      <dgm:spPr/>
    </dgm:pt>
    <dgm:pt modelId="{07DABA32-F028-498D-A203-3708FD287FB1}" type="pres">
      <dgm:prSet presAssocID="{56B97A4D-F3AB-4E04-95A4-D76C96DAD6E3}" presName="childNode" presStyleLbl="node1" presStyleIdx="1" presStyleCnt="4" custAng="0" custScaleX="140127" custScaleY="74904" custLinFactNeighborX="857" custLinFactNeighborY="-67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C4D4D-F9D4-4EB4-B7DA-2F5B49B45ECA}" type="pres">
      <dgm:prSet presAssocID="{C10A9DC2-93BF-48E4-A588-DC531E40A874}" presName="aSpace" presStyleCnt="0"/>
      <dgm:spPr/>
    </dgm:pt>
    <dgm:pt modelId="{DA74F403-E969-4206-A01A-A32831F76C44}" type="pres">
      <dgm:prSet presAssocID="{4CC247CF-5D2D-4E72-9810-9F18FAD71646}" presName="compNode" presStyleCnt="0"/>
      <dgm:spPr/>
    </dgm:pt>
    <dgm:pt modelId="{4CEE0322-CAEC-4F4A-8A41-4E88C01403D7}" type="pres">
      <dgm:prSet presAssocID="{4CC247CF-5D2D-4E72-9810-9F18FAD71646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5C3911F7-CC3E-419D-B0E1-0308C27D3FA0}" type="pres">
      <dgm:prSet presAssocID="{4CC247CF-5D2D-4E72-9810-9F18FAD71646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A490A443-00DF-40BC-8040-269ADC535446}" type="pres">
      <dgm:prSet presAssocID="{4CC247CF-5D2D-4E72-9810-9F18FAD71646}" presName="compChildNode" presStyleCnt="0"/>
      <dgm:spPr/>
    </dgm:pt>
    <dgm:pt modelId="{EAF78349-4F79-4F4B-BCB2-E3B05E2BB11C}" type="pres">
      <dgm:prSet presAssocID="{4CC247CF-5D2D-4E72-9810-9F18FAD71646}" presName="theInnerList" presStyleCnt="0"/>
      <dgm:spPr/>
    </dgm:pt>
    <dgm:pt modelId="{6634410C-F348-4DCB-BF0F-41269BBF99EA}" type="pres">
      <dgm:prSet presAssocID="{029E7A91-8536-4A5A-B5BF-985A55F9196C}" presName="childNode" presStyleLbl="node1" presStyleIdx="2" presStyleCnt="4" custScaleX="106573" custScaleY="73222" custLinFactNeighborX="-2593" custLinFactNeighborY="-48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581979-5235-410F-A823-7B0932D70B01}" type="pres">
      <dgm:prSet presAssocID="{4CC247CF-5D2D-4E72-9810-9F18FAD71646}" presName="aSpace" presStyleCnt="0"/>
      <dgm:spPr/>
    </dgm:pt>
    <dgm:pt modelId="{C28B45A1-B876-483E-9DA7-FE3C4795901A}" type="pres">
      <dgm:prSet presAssocID="{676D8413-1FC0-4177-88E3-93B802F3D664}" presName="compNode" presStyleCnt="0"/>
      <dgm:spPr/>
    </dgm:pt>
    <dgm:pt modelId="{626E3704-EB8D-4C17-A2C6-27D4161C97CD}" type="pres">
      <dgm:prSet presAssocID="{676D8413-1FC0-4177-88E3-93B802F3D664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6A98A3F2-0D7A-4804-8F54-A7995867ECA4}" type="pres">
      <dgm:prSet presAssocID="{676D8413-1FC0-4177-88E3-93B802F3D664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7F2EA63D-C5F4-404A-86D6-38222D203C0E}" type="pres">
      <dgm:prSet presAssocID="{676D8413-1FC0-4177-88E3-93B802F3D664}" presName="compChildNode" presStyleCnt="0"/>
      <dgm:spPr/>
    </dgm:pt>
    <dgm:pt modelId="{CC5FDD3B-DFF6-43FE-A199-E57E99AFBF24}" type="pres">
      <dgm:prSet presAssocID="{676D8413-1FC0-4177-88E3-93B802F3D664}" presName="theInnerList" presStyleCnt="0"/>
      <dgm:spPr/>
    </dgm:pt>
    <dgm:pt modelId="{4959A1FE-F6CC-4531-A504-A6E298441CF4}" type="pres">
      <dgm:prSet presAssocID="{BF032C4E-C15A-4827-A409-1F0B6AB8CA9D}" presName="childNode" presStyleLbl="node1" presStyleIdx="3" presStyleCnt="4" custScaleX="114270" custScaleY="69436" custLinFactNeighborX="-123" custLinFactNeighborY="-69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A6D52F-03D7-404F-935B-6C90AADCA6B1}" srcId="{676D8413-1FC0-4177-88E3-93B802F3D664}" destId="{BF032C4E-C15A-4827-A409-1F0B6AB8CA9D}" srcOrd="0" destOrd="0" parTransId="{67D113CA-9A46-4D92-91A7-7CA4E65E445F}" sibTransId="{C430AF84-80D9-4120-9DF8-9C8159C469D3}"/>
    <dgm:cxn modelId="{72080CED-1F27-41F2-B499-F760DBE5810F}" type="presOf" srcId="{CB7A79C1-046B-429D-8477-230BCAFE088A}" destId="{DC39BCB8-120C-4CD7-963E-5D4BEE266500}" srcOrd="0" destOrd="0" presId="urn:microsoft.com/office/officeart/2005/8/layout/lProcess2"/>
    <dgm:cxn modelId="{A6E83CAD-E69F-409E-B43A-E410ADEB2021}" type="presOf" srcId="{676D8413-1FC0-4177-88E3-93B802F3D664}" destId="{6A98A3F2-0D7A-4804-8F54-A7995867ECA4}" srcOrd="1" destOrd="0" presId="urn:microsoft.com/office/officeart/2005/8/layout/lProcess2"/>
    <dgm:cxn modelId="{8E30DD5D-D5A7-4F04-85C5-706C512AD228}" srcId="{CB7A79C1-046B-429D-8477-230BCAFE088A}" destId="{D2058FF6-DA95-45F7-8B3C-89BA126421AD}" srcOrd="0" destOrd="0" parTransId="{F85DF64D-F64E-47B2-A77E-B5E370674D51}" sibTransId="{B0EF9B39-C8CE-45A2-AD4F-9A2026DB4FD5}"/>
    <dgm:cxn modelId="{8DC99989-6C6C-4D6E-9A6E-66C3CBC085D7}" type="presOf" srcId="{029E7A91-8536-4A5A-B5BF-985A55F9196C}" destId="{6634410C-F348-4DCB-BF0F-41269BBF99EA}" srcOrd="0" destOrd="0" presId="urn:microsoft.com/office/officeart/2005/8/layout/lProcess2"/>
    <dgm:cxn modelId="{10194D24-0A6C-428B-8050-1DD40109A512}" type="presOf" srcId="{BF032C4E-C15A-4827-A409-1F0B6AB8CA9D}" destId="{4959A1FE-F6CC-4531-A504-A6E298441CF4}" srcOrd="0" destOrd="0" presId="urn:microsoft.com/office/officeart/2005/8/layout/lProcess2"/>
    <dgm:cxn modelId="{9F20D620-0B5E-4C71-9949-C131072C5D8C}" srcId="{D2058FF6-DA95-45F7-8B3C-89BA126421AD}" destId="{A1C1B14A-208B-407A-BB73-8AA36D745F7E}" srcOrd="0" destOrd="0" parTransId="{1A601972-5CA0-4165-9923-563E79E55454}" sibTransId="{7CDF080F-D352-4AED-B91B-6176EB793E57}"/>
    <dgm:cxn modelId="{9DF7E96F-3249-4F60-84C5-7271C1D1BE6C}" srcId="{4CC247CF-5D2D-4E72-9810-9F18FAD71646}" destId="{029E7A91-8536-4A5A-B5BF-985A55F9196C}" srcOrd="0" destOrd="0" parTransId="{C6B9B4B3-2F8E-444C-9E83-56F5F2EC1D99}" sibTransId="{C3E25DEF-B940-4ECD-96FA-9DD141E3EFEB}"/>
    <dgm:cxn modelId="{EE363E9A-84E1-4357-93F7-6CE294500725}" srcId="{CB7A79C1-046B-429D-8477-230BCAFE088A}" destId="{676D8413-1FC0-4177-88E3-93B802F3D664}" srcOrd="3" destOrd="0" parTransId="{42D7929C-9884-450D-8448-21EDBAFDDB78}" sibTransId="{222C490D-E334-46A7-A1C3-01F79BD6F64F}"/>
    <dgm:cxn modelId="{B75A9AD0-066C-4EF1-B20C-5ECCEFB69D48}" type="presOf" srcId="{676D8413-1FC0-4177-88E3-93B802F3D664}" destId="{626E3704-EB8D-4C17-A2C6-27D4161C97CD}" srcOrd="0" destOrd="0" presId="urn:microsoft.com/office/officeart/2005/8/layout/lProcess2"/>
    <dgm:cxn modelId="{3327276F-4C43-45B9-9A29-BCD450E31D51}" srcId="{C10A9DC2-93BF-48E4-A588-DC531E40A874}" destId="{56B97A4D-F3AB-4E04-95A4-D76C96DAD6E3}" srcOrd="0" destOrd="0" parTransId="{AACFFF93-8CFE-4773-912D-965A2FDF348D}" sibTransId="{4862069C-A08F-4C9B-BF24-FBF6374387A2}"/>
    <dgm:cxn modelId="{298B9E1F-3D51-4FCD-86E8-050DE5BC1782}" type="presOf" srcId="{C10A9DC2-93BF-48E4-A588-DC531E40A874}" destId="{52089A99-A594-4C90-8685-62FBC1FF9D10}" srcOrd="0" destOrd="0" presId="urn:microsoft.com/office/officeart/2005/8/layout/lProcess2"/>
    <dgm:cxn modelId="{B0095C74-BB79-4E9C-BCB4-8AD316E4709A}" type="presOf" srcId="{D2058FF6-DA95-45F7-8B3C-89BA126421AD}" destId="{776DD399-9EAB-4465-BD52-CAA7A1FE7FCF}" srcOrd="0" destOrd="0" presId="urn:microsoft.com/office/officeart/2005/8/layout/lProcess2"/>
    <dgm:cxn modelId="{86C0813A-11AE-400A-9450-D106EA678356}" type="presOf" srcId="{A1C1B14A-208B-407A-BB73-8AA36D745F7E}" destId="{8B11AA87-979E-4734-8CEF-FB7F5BBB6E67}" srcOrd="0" destOrd="0" presId="urn:microsoft.com/office/officeart/2005/8/layout/lProcess2"/>
    <dgm:cxn modelId="{54A62522-9BAD-4B1F-8BF8-1D71C74B380D}" type="presOf" srcId="{4CC247CF-5D2D-4E72-9810-9F18FAD71646}" destId="{5C3911F7-CC3E-419D-B0E1-0308C27D3FA0}" srcOrd="1" destOrd="0" presId="urn:microsoft.com/office/officeart/2005/8/layout/lProcess2"/>
    <dgm:cxn modelId="{C73939DC-479B-43BE-B8C1-8075E8D21479}" type="presOf" srcId="{D2058FF6-DA95-45F7-8B3C-89BA126421AD}" destId="{8313BFDD-0F16-429C-BFF1-7F11B7A52432}" srcOrd="1" destOrd="0" presId="urn:microsoft.com/office/officeart/2005/8/layout/lProcess2"/>
    <dgm:cxn modelId="{A5EC7003-A25F-422B-8178-529E78E4CA66}" type="presOf" srcId="{C10A9DC2-93BF-48E4-A588-DC531E40A874}" destId="{40E454C9-DA53-46F7-9DD8-EE56CD699153}" srcOrd="1" destOrd="0" presId="urn:microsoft.com/office/officeart/2005/8/layout/lProcess2"/>
    <dgm:cxn modelId="{D0C1BB1B-D981-497C-BD54-0C65171BBCD0}" type="presOf" srcId="{4CC247CF-5D2D-4E72-9810-9F18FAD71646}" destId="{4CEE0322-CAEC-4F4A-8A41-4E88C01403D7}" srcOrd="0" destOrd="0" presId="urn:microsoft.com/office/officeart/2005/8/layout/lProcess2"/>
    <dgm:cxn modelId="{B6F6CFE8-4E78-42D6-AFBB-32C9615CCB17}" srcId="{CB7A79C1-046B-429D-8477-230BCAFE088A}" destId="{4CC247CF-5D2D-4E72-9810-9F18FAD71646}" srcOrd="2" destOrd="0" parTransId="{16935CBE-63BA-4BC2-985D-8DE33E3FB4AD}" sibTransId="{511A9C48-DF39-49D3-87FA-5434D6D26622}"/>
    <dgm:cxn modelId="{758DA98B-AB9D-4649-A781-88F9CF761E1C}" srcId="{CB7A79C1-046B-429D-8477-230BCAFE088A}" destId="{C10A9DC2-93BF-48E4-A588-DC531E40A874}" srcOrd="1" destOrd="0" parTransId="{F422E8EF-C192-4C19-90D5-05B7F5972F8B}" sibTransId="{C0D39A9D-A181-4542-8B07-50A0645E062F}"/>
    <dgm:cxn modelId="{A60EA468-47EE-46E4-9AD2-EE6344F3A09E}" type="presOf" srcId="{56B97A4D-F3AB-4E04-95A4-D76C96DAD6E3}" destId="{07DABA32-F028-498D-A203-3708FD287FB1}" srcOrd="0" destOrd="0" presId="urn:microsoft.com/office/officeart/2005/8/layout/lProcess2"/>
    <dgm:cxn modelId="{F2228707-E857-46AF-AE79-2AC2100F9ED1}" type="presParOf" srcId="{DC39BCB8-120C-4CD7-963E-5D4BEE266500}" destId="{5EBBFA1F-7C88-4E08-8558-79EF9DB41C7A}" srcOrd="0" destOrd="0" presId="urn:microsoft.com/office/officeart/2005/8/layout/lProcess2"/>
    <dgm:cxn modelId="{BE2FA6F3-6A6A-4CD4-A926-11B2B07C42AA}" type="presParOf" srcId="{5EBBFA1F-7C88-4E08-8558-79EF9DB41C7A}" destId="{776DD399-9EAB-4465-BD52-CAA7A1FE7FCF}" srcOrd="0" destOrd="0" presId="urn:microsoft.com/office/officeart/2005/8/layout/lProcess2"/>
    <dgm:cxn modelId="{270854D1-5B17-422D-8E55-D5D29DBF90D1}" type="presParOf" srcId="{5EBBFA1F-7C88-4E08-8558-79EF9DB41C7A}" destId="{8313BFDD-0F16-429C-BFF1-7F11B7A52432}" srcOrd="1" destOrd="0" presId="urn:microsoft.com/office/officeart/2005/8/layout/lProcess2"/>
    <dgm:cxn modelId="{C8EE6BCD-DF06-4DA8-8965-FEF2961BF09D}" type="presParOf" srcId="{5EBBFA1F-7C88-4E08-8558-79EF9DB41C7A}" destId="{21E3B565-0C09-46A8-A5B9-5BDE8E98E01D}" srcOrd="2" destOrd="0" presId="urn:microsoft.com/office/officeart/2005/8/layout/lProcess2"/>
    <dgm:cxn modelId="{DA5330B7-72C3-406C-B615-2630245702DD}" type="presParOf" srcId="{21E3B565-0C09-46A8-A5B9-5BDE8E98E01D}" destId="{70EAC82D-8D30-4D19-AB62-A47E5170C5E1}" srcOrd="0" destOrd="0" presId="urn:microsoft.com/office/officeart/2005/8/layout/lProcess2"/>
    <dgm:cxn modelId="{D790E3BB-ED9E-43CE-A70D-FC9147589199}" type="presParOf" srcId="{70EAC82D-8D30-4D19-AB62-A47E5170C5E1}" destId="{8B11AA87-979E-4734-8CEF-FB7F5BBB6E67}" srcOrd="0" destOrd="0" presId="urn:microsoft.com/office/officeart/2005/8/layout/lProcess2"/>
    <dgm:cxn modelId="{40C66D2E-8ECE-49C7-A07A-E6CAFB4988DD}" type="presParOf" srcId="{DC39BCB8-120C-4CD7-963E-5D4BEE266500}" destId="{04F77725-4A09-4496-BBC8-5E619895B852}" srcOrd="1" destOrd="0" presId="urn:microsoft.com/office/officeart/2005/8/layout/lProcess2"/>
    <dgm:cxn modelId="{55CF63B1-F8DD-4181-8D51-F1843A3ECF95}" type="presParOf" srcId="{DC39BCB8-120C-4CD7-963E-5D4BEE266500}" destId="{DE797BD3-6534-4067-84D5-F50AAF5562F9}" srcOrd="2" destOrd="0" presId="urn:microsoft.com/office/officeart/2005/8/layout/lProcess2"/>
    <dgm:cxn modelId="{374659EE-E7C5-44AE-980C-C3B3D63AFC00}" type="presParOf" srcId="{DE797BD3-6534-4067-84D5-F50AAF5562F9}" destId="{52089A99-A594-4C90-8685-62FBC1FF9D10}" srcOrd="0" destOrd="0" presId="urn:microsoft.com/office/officeart/2005/8/layout/lProcess2"/>
    <dgm:cxn modelId="{7EF2E35D-2FA7-43BB-A931-3C4EE9DB9382}" type="presParOf" srcId="{DE797BD3-6534-4067-84D5-F50AAF5562F9}" destId="{40E454C9-DA53-46F7-9DD8-EE56CD699153}" srcOrd="1" destOrd="0" presId="urn:microsoft.com/office/officeart/2005/8/layout/lProcess2"/>
    <dgm:cxn modelId="{A6D7A294-B002-4DCB-9626-4C986302CB16}" type="presParOf" srcId="{DE797BD3-6534-4067-84D5-F50AAF5562F9}" destId="{987BE44D-67F7-4406-9A95-645F8B96E939}" srcOrd="2" destOrd="0" presId="urn:microsoft.com/office/officeart/2005/8/layout/lProcess2"/>
    <dgm:cxn modelId="{F63DED0F-6856-49EE-9B3F-05864D0CF2A4}" type="presParOf" srcId="{987BE44D-67F7-4406-9A95-645F8B96E939}" destId="{12C07C43-392C-4862-A1F4-2B6EDF2CB255}" srcOrd="0" destOrd="0" presId="urn:microsoft.com/office/officeart/2005/8/layout/lProcess2"/>
    <dgm:cxn modelId="{20F6C7D7-8D70-4AFE-B184-3560CAB44FAF}" type="presParOf" srcId="{12C07C43-392C-4862-A1F4-2B6EDF2CB255}" destId="{07DABA32-F028-498D-A203-3708FD287FB1}" srcOrd="0" destOrd="0" presId="urn:microsoft.com/office/officeart/2005/8/layout/lProcess2"/>
    <dgm:cxn modelId="{9590EE80-DBBD-4E35-96F2-CC90B69BED89}" type="presParOf" srcId="{DC39BCB8-120C-4CD7-963E-5D4BEE266500}" destId="{85BC4D4D-F9D4-4EB4-B7DA-2F5B49B45ECA}" srcOrd="3" destOrd="0" presId="urn:microsoft.com/office/officeart/2005/8/layout/lProcess2"/>
    <dgm:cxn modelId="{03E1609B-3F09-4522-835C-D0E1425A2457}" type="presParOf" srcId="{DC39BCB8-120C-4CD7-963E-5D4BEE266500}" destId="{DA74F403-E969-4206-A01A-A32831F76C44}" srcOrd="4" destOrd="0" presId="urn:microsoft.com/office/officeart/2005/8/layout/lProcess2"/>
    <dgm:cxn modelId="{26E39415-06F2-4C88-BC15-A5F60234AC5A}" type="presParOf" srcId="{DA74F403-E969-4206-A01A-A32831F76C44}" destId="{4CEE0322-CAEC-4F4A-8A41-4E88C01403D7}" srcOrd="0" destOrd="0" presId="urn:microsoft.com/office/officeart/2005/8/layout/lProcess2"/>
    <dgm:cxn modelId="{D5891202-EA72-4532-9B5E-459438BCB010}" type="presParOf" srcId="{DA74F403-E969-4206-A01A-A32831F76C44}" destId="{5C3911F7-CC3E-419D-B0E1-0308C27D3FA0}" srcOrd="1" destOrd="0" presId="urn:microsoft.com/office/officeart/2005/8/layout/lProcess2"/>
    <dgm:cxn modelId="{C15EF6FE-BE0F-45A0-9D66-25ED60176DA0}" type="presParOf" srcId="{DA74F403-E969-4206-A01A-A32831F76C44}" destId="{A490A443-00DF-40BC-8040-269ADC535446}" srcOrd="2" destOrd="0" presId="urn:microsoft.com/office/officeart/2005/8/layout/lProcess2"/>
    <dgm:cxn modelId="{F80193A6-772F-4EF9-9E7E-F67D6665F88E}" type="presParOf" srcId="{A490A443-00DF-40BC-8040-269ADC535446}" destId="{EAF78349-4F79-4F4B-BCB2-E3B05E2BB11C}" srcOrd="0" destOrd="0" presId="urn:microsoft.com/office/officeart/2005/8/layout/lProcess2"/>
    <dgm:cxn modelId="{68CA0D2D-4DEB-4BF4-B60F-7A2449FF1C51}" type="presParOf" srcId="{EAF78349-4F79-4F4B-BCB2-E3B05E2BB11C}" destId="{6634410C-F348-4DCB-BF0F-41269BBF99EA}" srcOrd="0" destOrd="0" presId="urn:microsoft.com/office/officeart/2005/8/layout/lProcess2"/>
    <dgm:cxn modelId="{26449CE9-A611-478F-90C0-139AA53EF768}" type="presParOf" srcId="{DC39BCB8-120C-4CD7-963E-5D4BEE266500}" destId="{DB581979-5235-410F-A823-7B0932D70B01}" srcOrd="5" destOrd="0" presId="urn:microsoft.com/office/officeart/2005/8/layout/lProcess2"/>
    <dgm:cxn modelId="{F0F437D1-961A-484F-9911-6E06FC8DEA0B}" type="presParOf" srcId="{DC39BCB8-120C-4CD7-963E-5D4BEE266500}" destId="{C28B45A1-B876-483E-9DA7-FE3C4795901A}" srcOrd="6" destOrd="0" presId="urn:microsoft.com/office/officeart/2005/8/layout/lProcess2"/>
    <dgm:cxn modelId="{24105E4C-1C4F-40C1-8521-F26538411115}" type="presParOf" srcId="{C28B45A1-B876-483E-9DA7-FE3C4795901A}" destId="{626E3704-EB8D-4C17-A2C6-27D4161C97CD}" srcOrd="0" destOrd="0" presId="urn:microsoft.com/office/officeart/2005/8/layout/lProcess2"/>
    <dgm:cxn modelId="{57C5DA76-0619-4337-B47A-A0D014AA28A5}" type="presParOf" srcId="{C28B45A1-B876-483E-9DA7-FE3C4795901A}" destId="{6A98A3F2-0D7A-4804-8F54-A7995867ECA4}" srcOrd="1" destOrd="0" presId="urn:microsoft.com/office/officeart/2005/8/layout/lProcess2"/>
    <dgm:cxn modelId="{0A17DE90-51F6-4991-A9D9-6C27D94CDEA2}" type="presParOf" srcId="{C28B45A1-B876-483E-9DA7-FE3C4795901A}" destId="{7F2EA63D-C5F4-404A-86D6-38222D203C0E}" srcOrd="2" destOrd="0" presId="urn:microsoft.com/office/officeart/2005/8/layout/lProcess2"/>
    <dgm:cxn modelId="{0B2BD566-54F2-4925-A906-F2864305E1F6}" type="presParOf" srcId="{7F2EA63D-C5F4-404A-86D6-38222D203C0E}" destId="{CC5FDD3B-DFF6-43FE-A199-E57E99AFBF24}" srcOrd="0" destOrd="0" presId="urn:microsoft.com/office/officeart/2005/8/layout/lProcess2"/>
    <dgm:cxn modelId="{A03163B5-9658-40E6-A210-CBB8A9A4C053}" type="presParOf" srcId="{CC5FDD3B-DFF6-43FE-A199-E57E99AFBF24}" destId="{4959A1FE-F6CC-4531-A504-A6E298441CF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7A79C1-046B-429D-8477-230BCAFE088A}" type="doc">
      <dgm:prSet loTypeId="urn:microsoft.com/office/officeart/2005/8/layout/lProcess2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D2058FF6-DA95-45F7-8B3C-89BA126421AD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搜索引擎基础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5DF64D-F64E-47B2-A77E-B5E370674D51}" cxnId="{8E30DD5D-D5A7-4F04-85C5-706C512AD228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EF9B39-C8CE-45A2-AD4F-9A2026DB4FD5}" cxnId="{8E30DD5D-D5A7-4F04-85C5-706C512AD228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C1B14A-208B-407A-BB73-8AA36D745F7E}">
      <dgm:prSet phldrT="[文本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搜索引擎核心流程</a:t>
          </a:r>
          <a:endParaRPr lang="en-US" altLang="zh-CN" sz="16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爬虫系统</a:t>
          </a:r>
          <a:endParaRPr lang="en-US" altLang="zh-CN" sz="16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网页分析</a:t>
          </a:r>
          <a:endParaRPr lang="en-US" altLang="zh-CN" sz="16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中文处理</a:t>
          </a:r>
          <a:endParaRPr lang="en-US" altLang="zh-CN" sz="16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601972-5CA0-4165-9923-563E79E55454}" cxnId="{9F20D620-0B5E-4C71-9949-C131072C5D8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DF080F-D352-4AED-B91B-6176EB793E57}" cxnId="{9F20D620-0B5E-4C71-9949-C131072C5D8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0A9DC2-93BF-48E4-A588-DC531E40A874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搜索索引系统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22E8EF-C192-4C19-90D5-05B7F5972F8B}" cxnId="{758DA98B-AB9D-4649-A781-88F9CF761E1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D39A9D-A181-4542-8B07-50A0645E062F}" cxnId="{758DA98B-AB9D-4649-A781-88F9CF761E1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B97A4D-F3AB-4E04-95A4-D76C96DAD6E3}">
      <dgm:prSet phldrT="[文本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索引系统核心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倒排表的结构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倒排表构建和管理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CFFF93-8CFE-4773-912D-965A2FDF348D}" cxnId="{3327276F-4C43-45B9-9A29-BCD450E31D5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2069C-A08F-4C9B-BF24-FBF6374387A2}" cxnId="{3327276F-4C43-45B9-9A29-BCD450E31D5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032C4E-C15A-4827-A409-1F0B6AB8CA9D}">
      <dgm:prSet phldrT="[文本]" custT="1"/>
      <dgm:spPr>
        <a:solidFill>
          <a:schemeClr val="accent6">
            <a:lumMod val="50000"/>
          </a:schemeClr>
        </a:solidFill>
      </dgm:spPr>
      <dgm:t>
        <a:bodyPr/>
        <a:lstStyle/>
        <a:p>
          <a:pPr algn="ctr"/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搜索的核心流程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ctr"/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搜索结果相关性排序算法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ctr"/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D113CA-9A46-4D92-91A7-7CA4E65E445F}" cxnId="{C8A6D52F-03D7-404F-935B-6C90AADCA6B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0AF84-80D9-4120-9DF8-9C8159C469D3}" cxnId="{C8A6D52F-03D7-404F-935B-6C90AADCA6B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C247CF-5D2D-4E72-9810-9F18FAD71646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搜索排序系统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935CBE-63BA-4BC2-985D-8DE33E3FB4AD}" cxnId="{B6F6CFE8-4E78-42D6-AFBB-32C9615CCB17}" type="parTrans">
      <dgm:prSet/>
      <dgm:spPr/>
      <dgm:t>
        <a:bodyPr/>
        <a:lstStyle/>
        <a:p>
          <a:endParaRPr lang="zh-CN" altLang="en-US"/>
        </a:p>
      </dgm:t>
    </dgm:pt>
    <dgm:pt modelId="{511A9C48-DF39-49D3-87FA-5434D6D26622}" cxnId="{B6F6CFE8-4E78-42D6-AFBB-32C9615CCB17}" type="sibTrans">
      <dgm:prSet/>
      <dgm:spPr/>
      <dgm:t>
        <a:bodyPr/>
        <a:lstStyle/>
        <a:p>
          <a:endParaRPr lang="zh-CN" altLang="en-US"/>
        </a:p>
      </dgm:t>
    </dgm:pt>
    <dgm:pt modelId="{DC39BCB8-120C-4CD7-963E-5D4BEE266500}" type="pres">
      <dgm:prSet presAssocID="{CB7A79C1-046B-429D-8477-230BCAFE088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BBFA1F-7C88-4E08-8558-79EF9DB41C7A}" type="pres">
      <dgm:prSet presAssocID="{D2058FF6-DA95-45F7-8B3C-89BA126421AD}" presName="compNode" presStyleCnt="0"/>
      <dgm:spPr/>
    </dgm:pt>
    <dgm:pt modelId="{776DD399-9EAB-4465-BD52-CAA7A1FE7FCF}" type="pres">
      <dgm:prSet presAssocID="{D2058FF6-DA95-45F7-8B3C-89BA126421AD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8313BFDD-0F16-429C-BFF1-7F11B7A52432}" type="pres">
      <dgm:prSet presAssocID="{D2058FF6-DA95-45F7-8B3C-89BA126421AD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21E3B565-0C09-46A8-A5B9-5BDE8E98E01D}" type="pres">
      <dgm:prSet presAssocID="{D2058FF6-DA95-45F7-8B3C-89BA126421AD}" presName="compChildNode" presStyleCnt="0"/>
      <dgm:spPr/>
    </dgm:pt>
    <dgm:pt modelId="{70EAC82D-8D30-4D19-AB62-A47E5170C5E1}" type="pres">
      <dgm:prSet presAssocID="{D2058FF6-DA95-45F7-8B3C-89BA126421AD}" presName="theInnerList" presStyleCnt="0"/>
      <dgm:spPr/>
    </dgm:pt>
    <dgm:pt modelId="{8B11AA87-979E-4734-8CEF-FB7F5BBB6E67}" type="pres">
      <dgm:prSet presAssocID="{A1C1B14A-208B-407A-BB73-8AA36D745F7E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F77725-4A09-4496-BBC8-5E619895B852}" type="pres">
      <dgm:prSet presAssocID="{D2058FF6-DA95-45F7-8B3C-89BA126421AD}" presName="aSpace" presStyleCnt="0"/>
      <dgm:spPr/>
    </dgm:pt>
    <dgm:pt modelId="{DE797BD3-6534-4067-84D5-F50AAF5562F9}" type="pres">
      <dgm:prSet presAssocID="{C10A9DC2-93BF-48E4-A588-DC531E40A874}" presName="compNode" presStyleCnt="0"/>
      <dgm:spPr/>
    </dgm:pt>
    <dgm:pt modelId="{52089A99-A594-4C90-8685-62FBC1FF9D10}" type="pres">
      <dgm:prSet presAssocID="{C10A9DC2-93BF-48E4-A588-DC531E40A874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40E454C9-DA53-46F7-9DD8-EE56CD699153}" type="pres">
      <dgm:prSet presAssocID="{C10A9DC2-93BF-48E4-A588-DC531E40A874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987BE44D-67F7-4406-9A95-645F8B96E939}" type="pres">
      <dgm:prSet presAssocID="{C10A9DC2-93BF-48E4-A588-DC531E40A874}" presName="compChildNode" presStyleCnt="0"/>
      <dgm:spPr/>
    </dgm:pt>
    <dgm:pt modelId="{12C07C43-392C-4862-A1F4-2B6EDF2CB255}" type="pres">
      <dgm:prSet presAssocID="{C10A9DC2-93BF-48E4-A588-DC531E40A874}" presName="theInnerList" presStyleCnt="0"/>
      <dgm:spPr/>
    </dgm:pt>
    <dgm:pt modelId="{07DABA32-F028-498D-A203-3708FD287FB1}" type="pres">
      <dgm:prSet presAssocID="{56B97A4D-F3AB-4E04-95A4-D76C96DAD6E3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C4D4D-F9D4-4EB4-B7DA-2F5B49B45ECA}" type="pres">
      <dgm:prSet presAssocID="{C10A9DC2-93BF-48E4-A588-DC531E40A874}" presName="aSpace" presStyleCnt="0"/>
      <dgm:spPr/>
    </dgm:pt>
    <dgm:pt modelId="{DA74F403-E969-4206-A01A-A32831F76C44}" type="pres">
      <dgm:prSet presAssocID="{4CC247CF-5D2D-4E72-9810-9F18FAD71646}" presName="compNode" presStyleCnt="0"/>
      <dgm:spPr/>
    </dgm:pt>
    <dgm:pt modelId="{4CEE0322-CAEC-4F4A-8A41-4E88C01403D7}" type="pres">
      <dgm:prSet presAssocID="{4CC247CF-5D2D-4E72-9810-9F18FAD71646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5C3911F7-CC3E-419D-B0E1-0308C27D3FA0}" type="pres">
      <dgm:prSet presAssocID="{4CC247CF-5D2D-4E72-9810-9F18FAD71646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A490A443-00DF-40BC-8040-269ADC535446}" type="pres">
      <dgm:prSet presAssocID="{4CC247CF-5D2D-4E72-9810-9F18FAD71646}" presName="compChildNode" presStyleCnt="0"/>
      <dgm:spPr/>
    </dgm:pt>
    <dgm:pt modelId="{EAF78349-4F79-4F4B-BCB2-E3B05E2BB11C}" type="pres">
      <dgm:prSet presAssocID="{4CC247CF-5D2D-4E72-9810-9F18FAD71646}" presName="theInnerList" presStyleCnt="0"/>
      <dgm:spPr/>
    </dgm:pt>
    <dgm:pt modelId="{4959A1FE-F6CC-4531-A504-A6E298441CF4}" type="pres">
      <dgm:prSet presAssocID="{BF032C4E-C15A-4827-A409-1F0B6AB8CA9D}" presName="childNode" presStyleLbl="node1" presStyleIdx="2" presStyleCnt="3" custScaleX="1142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EC7003-A25F-422B-8178-529E78E4CA66}" type="presOf" srcId="{C10A9DC2-93BF-48E4-A588-DC531E40A874}" destId="{40E454C9-DA53-46F7-9DD8-EE56CD699153}" srcOrd="1" destOrd="0" presId="urn:microsoft.com/office/officeart/2005/8/layout/lProcess2"/>
    <dgm:cxn modelId="{AE4DABE5-ED58-49DE-85ED-D8B02B580957}" type="presOf" srcId="{BF032C4E-C15A-4827-A409-1F0B6AB8CA9D}" destId="{4959A1FE-F6CC-4531-A504-A6E298441CF4}" srcOrd="0" destOrd="0" presId="urn:microsoft.com/office/officeart/2005/8/layout/lProcess2"/>
    <dgm:cxn modelId="{9F20D620-0B5E-4C71-9949-C131072C5D8C}" srcId="{D2058FF6-DA95-45F7-8B3C-89BA126421AD}" destId="{A1C1B14A-208B-407A-BB73-8AA36D745F7E}" srcOrd="0" destOrd="0" parTransId="{1A601972-5CA0-4165-9923-563E79E55454}" sibTransId="{7CDF080F-D352-4AED-B91B-6176EB793E57}"/>
    <dgm:cxn modelId="{D0C1BB1B-D981-497C-BD54-0C65171BBCD0}" type="presOf" srcId="{4CC247CF-5D2D-4E72-9810-9F18FAD71646}" destId="{4CEE0322-CAEC-4F4A-8A41-4E88C01403D7}" srcOrd="0" destOrd="0" presId="urn:microsoft.com/office/officeart/2005/8/layout/lProcess2"/>
    <dgm:cxn modelId="{A60EA468-47EE-46E4-9AD2-EE6344F3A09E}" type="presOf" srcId="{56B97A4D-F3AB-4E04-95A4-D76C96DAD6E3}" destId="{07DABA32-F028-498D-A203-3708FD287FB1}" srcOrd="0" destOrd="0" presId="urn:microsoft.com/office/officeart/2005/8/layout/lProcess2"/>
    <dgm:cxn modelId="{86C0813A-11AE-400A-9450-D106EA678356}" type="presOf" srcId="{A1C1B14A-208B-407A-BB73-8AA36D745F7E}" destId="{8B11AA87-979E-4734-8CEF-FB7F5BBB6E67}" srcOrd="0" destOrd="0" presId="urn:microsoft.com/office/officeart/2005/8/layout/lProcess2"/>
    <dgm:cxn modelId="{C8A6D52F-03D7-404F-935B-6C90AADCA6B1}" srcId="{4CC247CF-5D2D-4E72-9810-9F18FAD71646}" destId="{BF032C4E-C15A-4827-A409-1F0B6AB8CA9D}" srcOrd="0" destOrd="0" parTransId="{67D113CA-9A46-4D92-91A7-7CA4E65E445F}" sibTransId="{C430AF84-80D9-4120-9DF8-9C8159C469D3}"/>
    <dgm:cxn modelId="{72080CED-1F27-41F2-B499-F760DBE5810F}" type="presOf" srcId="{CB7A79C1-046B-429D-8477-230BCAFE088A}" destId="{DC39BCB8-120C-4CD7-963E-5D4BEE266500}" srcOrd="0" destOrd="0" presId="urn:microsoft.com/office/officeart/2005/8/layout/lProcess2"/>
    <dgm:cxn modelId="{B0095C74-BB79-4E9C-BCB4-8AD316E4709A}" type="presOf" srcId="{D2058FF6-DA95-45F7-8B3C-89BA126421AD}" destId="{776DD399-9EAB-4465-BD52-CAA7A1FE7FCF}" srcOrd="0" destOrd="0" presId="urn:microsoft.com/office/officeart/2005/8/layout/lProcess2"/>
    <dgm:cxn modelId="{298B9E1F-3D51-4FCD-86E8-050DE5BC1782}" type="presOf" srcId="{C10A9DC2-93BF-48E4-A588-DC531E40A874}" destId="{52089A99-A594-4C90-8685-62FBC1FF9D10}" srcOrd="0" destOrd="0" presId="urn:microsoft.com/office/officeart/2005/8/layout/lProcess2"/>
    <dgm:cxn modelId="{758DA98B-AB9D-4649-A781-88F9CF761E1C}" srcId="{CB7A79C1-046B-429D-8477-230BCAFE088A}" destId="{C10A9DC2-93BF-48E4-A588-DC531E40A874}" srcOrd="1" destOrd="0" parTransId="{F422E8EF-C192-4C19-90D5-05B7F5972F8B}" sibTransId="{C0D39A9D-A181-4542-8B07-50A0645E062F}"/>
    <dgm:cxn modelId="{C73939DC-479B-43BE-B8C1-8075E8D21479}" type="presOf" srcId="{D2058FF6-DA95-45F7-8B3C-89BA126421AD}" destId="{8313BFDD-0F16-429C-BFF1-7F11B7A52432}" srcOrd="1" destOrd="0" presId="urn:microsoft.com/office/officeart/2005/8/layout/lProcess2"/>
    <dgm:cxn modelId="{B6F6CFE8-4E78-42D6-AFBB-32C9615CCB17}" srcId="{CB7A79C1-046B-429D-8477-230BCAFE088A}" destId="{4CC247CF-5D2D-4E72-9810-9F18FAD71646}" srcOrd="2" destOrd="0" parTransId="{16935CBE-63BA-4BC2-985D-8DE33E3FB4AD}" sibTransId="{511A9C48-DF39-49D3-87FA-5434D6D26622}"/>
    <dgm:cxn modelId="{54A62522-9BAD-4B1F-8BF8-1D71C74B380D}" type="presOf" srcId="{4CC247CF-5D2D-4E72-9810-9F18FAD71646}" destId="{5C3911F7-CC3E-419D-B0E1-0308C27D3FA0}" srcOrd="1" destOrd="0" presId="urn:microsoft.com/office/officeart/2005/8/layout/lProcess2"/>
    <dgm:cxn modelId="{3327276F-4C43-45B9-9A29-BCD450E31D51}" srcId="{C10A9DC2-93BF-48E4-A588-DC531E40A874}" destId="{56B97A4D-F3AB-4E04-95A4-D76C96DAD6E3}" srcOrd="0" destOrd="0" parTransId="{AACFFF93-8CFE-4773-912D-965A2FDF348D}" sibTransId="{4862069C-A08F-4C9B-BF24-FBF6374387A2}"/>
    <dgm:cxn modelId="{8E30DD5D-D5A7-4F04-85C5-706C512AD228}" srcId="{CB7A79C1-046B-429D-8477-230BCAFE088A}" destId="{D2058FF6-DA95-45F7-8B3C-89BA126421AD}" srcOrd="0" destOrd="0" parTransId="{F85DF64D-F64E-47B2-A77E-B5E370674D51}" sibTransId="{B0EF9B39-C8CE-45A2-AD4F-9A2026DB4FD5}"/>
    <dgm:cxn modelId="{F2228707-E857-46AF-AE79-2AC2100F9ED1}" type="presParOf" srcId="{DC39BCB8-120C-4CD7-963E-5D4BEE266500}" destId="{5EBBFA1F-7C88-4E08-8558-79EF9DB41C7A}" srcOrd="0" destOrd="0" presId="urn:microsoft.com/office/officeart/2005/8/layout/lProcess2"/>
    <dgm:cxn modelId="{BE2FA6F3-6A6A-4CD4-A926-11B2B07C42AA}" type="presParOf" srcId="{5EBBFA1F-7C88-4E08-8558-79EF9DB41C7A}" destId="{776DD399-9EAB-4465-BD52-CAA7A1FE7FCF}" srcOrd="0" destOrd="0" presId="urn:microsoft.com/office/officeart/2005/8/layout/lProcess2"/>
    <dgm:cxn modelId="{270854D1-5B17-422D-8E55-D5D29DBF90D1}" type="presParOf" srcId="{5EBBFA1F-7C88-4E08-8558-79EF9DB41C7A}" destId="{8313BFDD-0F16-429C-BFF1-7F11B7A52432}" srcOrd="1" destOrd="0" presId="urn:microsoft.com/office/officeart/2005/8/layout/lProcess2"/>
    <dgm:cxn modelId="{C8EE6BCD-DF06-4DA8-8965-FEF2961BF09D}" type="presParOf" srcId="{5EBBFA1F-7C88-4E08-8558-79EF9DB41C7A}" destId="{21E3B565-0C09-46A8-A5B9-5BDE8E98E01D}" srcOrd="2" destOrd="0" presId="urn:microsoft.com/office/officeart/2005/8/layout/lProcess2"/>
    <dgm:cxn modelId="{DA5330B7-72C3-406C-B615-2630245702DD}" type="presParOf" srcId="{21E3B565-0C09-46A8-A5B9-5BDE8E98E01D}" destId="{70EAC82D-8D30-4D19-AB62-A47E5170C5E1}" srcOrd="0" destOrd="0" presId="urn:microsoft.com/office/officeart/2005/8/layout/lProcess2"/>
    <dgm:cxn modelId="{D790E3BB-ED9E-43CE-A70D-FC9147589199}" type="presParOf" srcId="{70EAC82D-8D30-4D19-AB62-A47E5170C5E1}" destId="{8B11AA87-979E-4734-8CEF-FB7F5BBB6E67}" srcOrd="0" destOrd="0" presId="urn:microsoft.com/office/officeart/2005/8/layout/lProcess2"/>
    <dgm:cxn modelId="{40C66D2E-8ECE-49C7-A07A-E6CAFB4988DD}" type="presParOf" srcId="{DC39BCB8-120C-4CD7-963E-5D4BEE266500}" destId="{04F77725-4A09-4496-BBC8-5E619895B852}" srcOrd="1" destOrd="0" presId="urn:microsoft.com/office/officeart/2005/8/layout/lProcess2"/>
    <dgm:cxn modelId="{55CF63B1-F8DD-4181-8D51-F1843A3ECF95}" type="presParOf" srcId="{DC39BCB8-120C-4CD7-963E-5D4BEE266500}" destId="{DE797BD3-6534-4067-84D5-F50AAF5562F9}" srcOrd="2" destOrd="0" presId="urn:microsoft.com/office/officeart/2005/8/layout/lProcess2"/>
    <dgm:cxn modelId="{374659EE-E7C5-44AE-980C-C3B3D63AFC00}" type="presParOf" srcId="{DE797BD3-6534-4067-84D5-F50AAF5562F9}" destId="{52089A99-A594-4C90-8685-62FBC1FF9D10}" srcOrd="0" destOrd="0" presId="urn:microsoft.com/office/officeart/2005/8/layout/lProcess2"/>
    <dgm:cxn modelId="{7EF2E35D-2FA7-43BB-A931-3C4EE9DB9382}" type="presParOf" srcId="{DE797BD3-6534-4067-84D5-F50AAF5562F9}" destId="{40E454C9-DA53-46F7-9DD8-EE56CD699153}" srcOrd="1" destOrd="0" presId="urn:microsoft.com/office/officeart/2005/8/layout/lProcess2"/>
    <dgm:cxn modelId="{A6D7A294-B002-4DCB-9626-4C986302CB16}" type="presParOf" srcId="{DE797BD3-6534-4067-84D5-F50AAF5562F9}" destId="{987BE44D-67F7-4406-9A95-645F8B96E939}" srcOrd="2" destOrd="0" presId="urn:microsoft.com/office/officeart/2005/8/layout/lProcess2"/>
    <dgm:cxn modelId="{F63DED0F-6856-49EE-9B3F-05864D0CF2A4}" type="presParOf" srcId="{987BE44D-67F7-4406-9A95-645F8B96E939}" destId="{12C07C43-392C-4862-A1F4-2B6EDF2CB255}" srcOrd="0" destOrd="0" presId="urn:microsoft.com/office/officeart/2005/8/layout/lProcess2"/>
    <dgm:cxn modelId="{20F6C7D7-8D70-4AFE-B184-3560CAB44FAF}" type="presParOf" srcId="{12C07C43-392C-4862-A1F4-2B6EDF2CB255}" destId="{07DABA32-F028-498D-A203-3708FD287FB1}" srcOrd="0" destOrd="0" presId="urn:microsoft.com/office/officeart/2005/8/layout/lProcess2"/>
    <dgm:cxn modelId="{9590EE80-DBBD-4E35-96F2-CC90B69BED89}" type="presParOf" srcId="{DC39BCB8-120C-4CD7-963E-5D4BEE266500}" destId="{85BC4D4D-F9D4-4EB4-B7DA-2F5B49B45ECA}" srcOrd="3" destOrd="0" presId="urn:microsoft.com/office/officeart/2005/8/layout/lProcess2"/>
    <dgm:cxn modelId="{03E1609B-3F09-4522-835C-D0E1425A2457}" type="presParOf" srcId="{DC39BCB8-120C-4CD7-963E-5D4BEE266500}" destId="{DA74F403-E969-4206-A01A-A32831F76C44}" srcOrd="4" destOrd="0" presId="urn:microsoft.com/office/officeart/2005/8/layout/lProcess2"/>
    <dgm:cxn modelId="{26E39415-06F2-4C88-BC15-A5F60234AC5A}" type="presParOf" srcId="{DA74F403-E969-4206-A01A-A32831F76C44}" destId="{4CEE0322-CAEC-4F4A-8A41-4E88C01403D7}" srcOrd="0" destOrd="0" presId="urn:microsoft.com/office/officeart/2005/8/layout/lProcess2"/>
    <dgm:cxn modelId="{D5891202-EA72-4532-9B5E-459438BCB010}" type="presParOf" srcId="{DA74F403-E969-4206-A01A-A32831F76C44}" destId="{5C3911F7-CC3E-419D-B0E1-0308C27D3FA0}" srcOrd="1" destOrd="0" presId="urn:microsoft.com/office/officeart/2005/8/layout/lProcess2"/>
    <dgm:cxn modelId="{C15EF6FE-BE0F-45A0-9D66-25ED60176DA0}" type="presParOf" srcId="{DA74F403-E969-4206-A01A-A32831F76C44}" destId="{A490A443-00DF-40BC-8040-269ADC535446}" srcOrd="2" destOrd="0" presId="urn:microsoft.com/office/officeart/2005/8/layout/lProcess2"/>
    <dgm:cxn modelId="{F80193A6-772F-4EF9-9E7E-F67D6665F88E}" type="presParOf" srcId="{A490A443-00DF-40BC-8040-269ADC535446}" destId="{EAF78349-4F79-4F4B-BCB2-E3B05E2BB11C}" srcOrd="0" destOrd="0" presId="urn:microsoft.com/office/officeart/2005/8/layout/lProcess2"/>
    <dgm:cxn modelId="{3530C714-9279-4B6F-BCE3-3E3781A1EAB0}" type="presParOf" srcId="{EAF78349-4F79-4F4B-BCB2-E3B05E2BB11C}" destId="{4959A1FE-F6CC-4531-A504-A6E298441CF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7A79C1-046B-429D-8477-230BCAFE088A}" type="doc">
      <dgm:prSet loTypeId="urn:microsoft.com/office/officeart/2005/8/layout/lProcess2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D2058FF6-DA95-45F7-8B3C-89BA126421AD}">
      <dgm:prSet phldrT="[文本]" custT="1"/>
      <dgm:spPr/>
      <dgm:t>
        <a:bodyPr/>
        <a:lstStyle/>
        <a:p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DB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5DF64D-F64E-47B2-A77E-B5E370674D51}" cxnId="{8E30DD5D-D5A7-4F04-85C5-706C512AD228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EF9B39-C8CE-45A2-AD4F-9A2026DB4FD5}" cxnId="{8E30DD5D-D5A7-4F04-85C5-706C512AD228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C1B14A-208B-407A-BB73-8AA36D745F7E}">
      <dgm:prSet phldrT="[文本]" custT="1"/>
      <dgm:spPr>
        <a:solidFill>
          <a:srgbClr val="4F81BD"/>
        </a:solidFill>
      </dgm:spPr>
      <dgm:t>
        <a:bodyPr/>
        <a:lstStyle/>
        <a:p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Oracle</a:t>
          </a: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MySQL</a:t>
          </a:r>
        </a:p>
        <a:p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SQL Server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601972-5CA0-4165-9923-563E79E55454}" cxnId="{9F20D620-0B5E-4C71-9949-C131072C5D8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DF080F-D352-4AED-B91B-6176EB793E57}" cxnId="{9F20D620-0B5E-4C71-9949-C131072C5D8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0A9DC2-93BF-48E4-A588-DC531E40A874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22E8EF-C192-4C19-90D5-05B7F5972F8B}" cxnId="{758DA98B-AB9D-4649-A781-88F9CF761E1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D39A9D-A181-4542-8B07-50A0645E062F}" cxnId="{758DA98B-AB9D-4649-A781-88F9CF761E1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B97A4D-F3AB-4E04-95A4-D76C96DAD6E3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只能支持小规模的存储和查询，数据量大无法支撑和处理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CFFF93-8CFE-4773-912D-965A2FDF348D}" cxnId="{3327276F-4C43-45B9-9A29-BCD450E31D5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2069C-A08F-4C9B-BF24-FBF6374387A2}" cxnId="{3327276F-4C43-45B9-9A29-BCD450E31D5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032C4E-C15A-4827-A409-1F0B6AB8CA9D}">
      <dgm:prSet phldrT="[文本]" custT="1"/>
      <dgm:spPr>
        <a:solidFill>
          <a:srgbClr val="D99694"/>
        </a:solidFill>
      </dgm:spPr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数据库存储方式和索引方式：</a:t>
          </a:r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B+Tree/Hash/LSM Tree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D113CA-9A46-4D92-91A7-7CA4E65E445F}" cxnId="{C8A6D52F-03D7-404F-935B-6C90AADCA6B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0AF84-80D9-4120-9DF8-9C8159C469D3}" cxnId="{C8A6D52F-03D7-404F-935B-6C90AADCA6B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10405-6F98-40B2-8E6E-1301859B0DA4}">
      <dgm:prSet phldrT="[文本]" custT="1"/>
      <dgm:spPr/>
      <dgm:t>
        <a:bodyPr/>
        <a:lstStyle/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LevelDB</a:t>
          </a: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Redis</a:t>
          </a:r>
        </a:p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NoSQL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14C654-5D7F-46BF-9EB8-728FE2ACB121}" cxnId="{DFCC002B-7B1F-4E71-8A14-279186826671}" type="parTrans">
      <dgm:prSet/>
      <dgm:spPr/>
      <dgm:t>
        <a:bodyPr/>
        <a:lstStyle/>
        <a:p>
          <a:endParaRPr lang="zh-CN" altLang="en-US"/>
        </a:p>
      </dgm:t>
    </dgm:pt>
    <dgm:pt modelId="{4670235A-4142-4F5E-84EE-F25254A0D5F6}" cxnId="{DFCC002B-7B1F-4E71-8A14-279186826671}" type="sibTrans">
      <dgm:prSet/>
      <dgm:spPr/>
      <dgm:t>
        <a:bodyPr/>
        <a:lstStyle/>
        <a:p>
          <a:endParaRPr lang="zh-CN" altLang="en-US"/>
        </a:p>
      </dgm:t>
    </dgm:pt>
    <dgm:pt modelId="{FEF300F8-16CA-438C-8FEF-29AD6877F181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部分数据库无法支持全文检索功能；无法高效率进行检查查询和排序工作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69AF92-91FF-46C7-B004-ED0FF373DA0B}" cxnId="{B0EB6E06-A497-4921-9BE1-D74A3CA12ACE}" type="parTrans">
      <dgm:prSet/>
      <dgm:spPr/>
      <dgm:t>
        <a:bodyPr/>
        <a:lstStyle/>
        <a:p>
          <a:endParaRPr lang="zh-CN" altLang="en-US"/>
        </a:p>
      </dgm:t>
    </dgm:pt>
    <dgm:pt modelId="{B83413C9-BC54-4824-82A3-FA228D61C982}" cxnId="{B0EB6E06-A497-4921-9BE1-D74A3CA12ACE}" type="sibTrans">
      <dgm:prSet/>
      <dgm:spPr/>
      <dgm:t>
        <a:bodyPr/>
        <a:lstStyle/>
        <a:p>
          <a:endParaRPr lang="zh-CN" altLang="en-US"/>
        </a:p>
      </dgm:t>
    </dgm:pt>
    <dgm:pt modelId="{7F51C418-3A25-4F63-995C-797671A80E56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数据库本身架构的局限性和应用场景完全不同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E0CCE3-1FF8-4F29-88A6-633EF545A1E6}" cxnId="{9A118E38-CC13-4E44-8032-9D3309DFC965}" type="parTrans">
      <dgm:prSet/>
      <dgm:spPr/>
      <dgm:t>
        <a:bodyPr/>
        <a:lstStyle/>
        <a:p>
          <a:endParaRPr lang="zh-CN" altLang="en-US"/>
        </a:p>
      </dgm:t>
    </dgm:pt>
    <dgm:pt modelId="{87BAFAD4-73ED-499E-B3BB-0C13B8476A84}" cxnId="{9A118E38-CC13-4E44-8032-9D3309DFC965}" type="sibTrans">
      <dgm:prSet/>
      <dgm:spPr/>
      <dgm:t>
        <a:bodyPr/>
        <a:lstStyle/>
        <a:p>
          <a:endParaRPr lang="zh-CN" altLang="en-US"/>
        </a:p>
      </dgm:t>
    </dgm:pt>
    <dgm:pt modelId="{4CC247CF-5D2D-4E72-9810-9F18FAD71646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原因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935CBE-63BA-4BC2-985D-8DE33E3FB4AD}" cxnId="{B6F6CFE8-4E78-42D6-AFBB-32C9615CCB17}" type="parTrans">
      <dgm:prSet/>
      <dgm:spPr/>
      <dgm:t>
        <a:bodyPr/>
        <a:lstStyle/>
        <a:p>
          <a:endParaRPr lang="zh-CN" altLang="en-US"/>
        </a:p>
      </dgm:t>
    </dgm:pt>
    <dgm:pt modelId="{511A9C48-DF39-49D3-87FA-5434D6D26622}" cxnId="{B6F6CFE8-4E78-42D6-AFBB-32C9615CCB17}" type="sibTrans">
      <dgm:prSet/>
      <dgm:spPr/>
      <dgm:t>
        <a:bodyPr/>
        <a:lstStyle/>
        <a:p>
          <a:endParaRPr lang="zh-CN" altLang="en-US"/>
        </a:p>
      </dgm:t>
    </dgm:pt>
    <dgm:pt modelId="{DC39BCB8-120C-4CD7-963E-5D4BEE266500}" type="pres">
      <dgm:prSet presAssocID="{CB7A79C1-046B-429D-8477-230BCAFE088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BBFA1F-7C88-4E08-8558-79EF9DB41C7A}" type="pres">
      <dgm:prSet presAssocID="{D2058FF6-DA95-45F7-8B3C-89BA126421AD}" presName="compNode" presStyleCnt="0"/>
      <dgm:spPr/>
    </dgm:pt>
    <dgm:pt modelId="{776DD399-9EAB-4465-BD52-CAA7A1FE7FCF}" type="pres">
      <dgm:prSet presAssocID="{D2058FF6-DA95-45F7-8B3C-89BA126421AD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8313BFDD-0F16-429C-BFF1-7F11B7A52432}" type="pres">
      <dgm:prSet presAssocID="{D2058FF6-DA95-45F7-8B3C-89BA126421AD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21E3B565-0C09-46A8-A5B9-5BDE8E98E01D}" type="pres">
      <dgm:prSet presAssocID="{D2058FF6-DA95-45F7-8B3C-89BA126421AD}" presName="compChildNode" presStyleCnt="0"/>
      <dgm:spPr/>
    </dgm:pt>
    <dgm:pt modelId="{70EAC82D-8D30-4D19-AB62-A47E5170C5E1}" type="pres">
      <dgm:prSet presAssocID="{D2058FF6-DA95-45F7-8B3C-89BA126421AD}" presName="theInnerList" presStyleCnt="0"/>
      <dgm:spPr/>
    </dgm:pt>
    <dgm:pt modelId="{8B11AA87-979E-4734-8CEF-FB7F5BBB6E67}" type="pres">
      <dgm:prSet presAssocID="{A1C1B14A-208B-407A-BB73-8AA36D745F7E}" presName="childNode" presStyleLbl="node1" presStyleIdx="0" presStyleCnt="6" custLinFactNeighborX="878" custLinFactNeighborY="-808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BA1678-015D-4CC2-B05A-52B9AB381F88}" type="pres">
      <dgm:prSet presAssocID="{A1C1B14A-208B-407A-BB73-8AA36D745F7E}" presName="aSpace2" presStyleCnt="0"/>
      <dgm:spPr/>
    </dgm:pt>
    <dgm:pt modelId="{33E72AE4-729A-4C0D-881B-5E7D2338C19B}" type="pres">
      <dgm:prSet presAssocID="{1CD10405-6F98-40B2-8E6E-1301859B0DA4}" presName="childNode" presStyleLbl="node1" presStyleIdx="1" presStyleCnt="6" custLinFactNeighborX="878" custLinFactNeighborY="-323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F77725-4A09-4496-BBC8-5E619895B852}" type="pres">
      <dgm:prSet presAssocID="{D2058FF6-DA95-45F7-8B3C-89BA126421AD}" presName="aSpace" presStyleCnt="0"/>
      <dgm:spPr/>
    </dgm:pt>
    <dgm:pt modelId="{DE797BD3-6534-4067-84D5-F50AAF5562F9}" type="pres">
      <dgm:prSet presAssocID="{C10A9DC2-93BF-48E4-A588-DC531E40A874}" presName="compNode" presStyleCnt="0"/>
      <dgm:spPr/>
    </dgm:pt>
    <dgm:pt modelId="{52089A99-A594-4C90-8685-62FBC1FF9D10}" type="pres">
      <dgm:prSet presAssocID="{C10A9DC2-93BF-48E4-A588-DC531E40A874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40E454C9-DA53-46F7-9DD8-EE56CD699153}" type="pres">
      <dgm:prSet presAssocID="{C10A9DC2-93BF-48E4-A588-DC531E40A874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987BE44D-67F7-4406-9A95-645F8B96E939}" type="pres">
      <dgm:prSet presAssocID="{C10A9DC2-93BF-48E4-A588-DC531E40A874}" presName="compChildNode" presStyleCnt="0"/>
      <dgm:spPr/>
    </dgm:pt>
    <dgm:pt modelId="{12C07C43-392C-4862-A1F4-2B6EDF2CB255}" type="pres">
      <dgm:prSet presAssocID="{C10A9DC2-93BF-48E4-A588-DC531E40A874}" presName="theInnerList" presStyleCnt="0"/>
      <dgm:spPr/>
    </dgm:pt>
    <dgm:pt modelId="{07DABA32-F028-498D-A203-3708FD287FB1}" type="pres">
      <dgm:prSet presAssocID="{56B97A4D-F3AB-4E04-95A4-D76C96DAD6E3}" presName="childNode" presStyleLbl="node1" presStyleIdx="2" presStyleCnt="6" custLinFactY="97745" custLinFactNeighborX="3460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76150A-CEAF-4B40-B86F-A6799A4464C7}" type="pres">
      <dgm:prSet presAssocID="{56B97A4D-F3AB-4E04-95A4-D76C96DAD6E3}" presName="aSpace2" presStyleCnt="0"/>
      <dgm:spPr/>
    </dgm:pt>
    <dgm:pt modelId="{1F0A6D3F-F079-4FB8-98D2-EC5482A6F538}" type="pres">
      <dgm:prSet presAssocID="{FEF300F8-16CA-438C-8FEF-29AD6877F181}" presName="childNode" presStyleLbl="node1" presStyleIdx="3" presStyleCnt="6" custLinFactY="-100000" custLinFactNeighborX="3460" custLinFactNeighborY="-1661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C4D4D-F9D4-4EB4-B7DA-2F5B49B45ECA}" type="pres">
      <dgm:prSet presAssocID="{C10A9DC2-93BF-48E4-A588-DC531E40A874}" presName="aSpace" presStyleCnt="0"/>
      <dgm:spPr/>
    </dgm:pt>
    <dgm:pt modelId="{DA74F403-E969-4206-A01A-A32831F76C44}" type="pres">
      <dgm:prSet presAssocID="{4CC247CF-5D2D-4E72-9810-9F18FAD71646}" presName="compNode" presStyleCnt="0"/>
      <dgm:spPr/>
    </dgm:pt>
    <dgm:pt modelId="{4CEE0322-CAEC-4F4A-8A41-4E88C01403D7}" type="pres">
      <dgm:prSet presAssocID="{4CC247CF-5D2D-4E72-9810-9F18FAD71646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5C3911F7-CC3E-419D-B0E1-0308C27D3FA0}" type="pres">
      <dgm:prSet presAssocID="{4CC247CF-5D2D-4E72-9810-9F18FAD71646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A490A443-00DF-40BC-8040-269ADC535446}" type="pres">
      <dgm:prSet presAssocID="{4CC247CF-5D2D-4E72-9810-9F18FAD71646}" presName="compChildNode" presStyleCnt="0"/>
      <dgm:spPr/>
    </dgm:pt>
    <dgm:pt modelId="{EAF78349-4F79-4F4B-BCB2-E3B05E2BB11C}" type="pres">
      <dgm:prSet presAssocID="{4CC247CF-5D2D-4E72-9810-9F18FAD71646}" presName="theInnerList" presStyleCnt="0"/>
      <dgm:spPr/>
    </dgm:pt>
    <dgm:pt modelId="{4959A1FE-F6CC-4531-A504-A6E298441CF4}" type="pres">
      <dgm:prSet presAssocID="{BF032C4E-C15A-4827-A409-1F0B6AB8CA9D}" presName="childNode" presStyleLbl="node1" presStyleIdx="4" presStyleCnt="6" custScaleX="114270" custLinFactNeighborX="692" custLinFactNeighborY="-565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819A3E-F1D5-42FE-8F7E-927DD209B7B2}" type="pres">
      <dgm:prSet presAssocID="{BF032C4E-C15A-4827-A409-1F0B6AB8CA9D}" presName="aSpace2" presStyleCnt="0"/>
      <dgm:spPr/>
    </dgm:pt>
    <dgm:pt modelId="{775716E2-8A05-4E40-9C4C-6604B9DBAF2A}" type="pres">
      <dgm:prSet presAssocID="{7F51C418-3A25-4F63-995C-797671A80E56}" presName="childNode" presStyleLbl="node1" presStyleIdx="5" presStyleCnt="6" custScaleX="106844" custLinFactNeighborX="3460" custLinFactNeighborY="-2424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54CCD2-19CF-4D34-8A72-835DB1B28BC9}" type="presOf" srcId="{7F51C418-3A25-4F63-995C-797671A80E56}" destId="{775716E2-8A05-4E40-9C4C-6604B9DBAF2A}" srcOrd="0" destOrd="0" presId="urn:microsoft.com/office/officeart/2005/8/layout/lProcess2"/>
    <dgm:cxn modelId="{C8A6D52F-03D7-404F-935B-6C90AADCA6B1}" srcId="{4CC247CF-5D2D-4E72-9810-9F18FAD71646}" destId="{BF032C4E-C15A-4827-A409-1F0B6AB8CA9D}" srcOrd="0" destOrd="0" parTransId="{67D113CA-9A46-4D92-91A7-7CA4E65E445F}" sibTransId="{C430AF84-80D9-4120-9DF8-9C8159C469D3}"/>
    <dgm:cxn modelId="{72080CED-1F27-41F2-B499-F760DBE5810F}" type="presOf" srcId="{CB7A79C1-046B-429D-8477-230BCAFE088A}" destId="{DC39BCB8-120C-4CD7-963E-5D4BEE266500}" srcOrd="0" destOrd="0" presId="urn:microsoft.com/office/officeart/2005/8/layout/lProcess2"/>
    <dgm:cxn modelId="{66BC6225-BC81-49DE-90B6-C425D45B8F58}" type="presOf" srcId="{1CD10405-6F98-40B2-8E6E-1301859B0DA4}" destId="{33E72AE4-729A-4C0D-881B-5E7D2338C19B}" srcOrd="0" destOrd="0" presId="urn:microsoft.com/office/officeart/2005/8/layout/lProcess2"/>
    <dgm:cxn modelId="{1AAAC7E5-F319-4EF8-BEDA-B5EDD29BDC72}" type="presOf" srcId="{FEF300F8-16CA-438C-8FEF-29AD6877F181}" destId="{1F0A6D3F-F079-4FB8-98D2-EC5482A6F538}" srcOrd="0" destOrd="0" presId="urn:microsoft.com/office/officeart/2005/8/layout/lProcess2"/>
    <dgm:cxn modelId="{AE4DABE5-ED58-49DE-85ED-D8B02B580957}" type="presOf" srcId="{BF032C4E-C15A-4827-A409-1F0B6AB8CA9D}" destId="{4959A1FE-F6CC-4531-A504-A6E298441CF4}" srcOrd="0" destOrd="0" presId="urn:microsoft.com/office/officeart/2005/8/layout/lProcess2"/>
    <dgm:cxn modelId="{8E30DD5D-D5A7-4F04-85C5-706C512AD228}" srcId="{CB7A79C1-046B-429D-8477-230BCAFE088A}" destId="{D2058FF6-DA95-45F7-8B3C-89BA126421AD}" srcOrd="0" destOrd="0" parTransId="{F85DF64D-F64E-47B2-A77E-B5E370674D51}" sibTransId="{B0EF9B39-C8CE-45A2-AD4F-9A2026DB4FD5}"/>
    <dgm:cxn modelId="{9F20D620-0B5E-4C71-9949-C131072C5D8C}" srcId="{D2058FF6-DA95-45F7-8B3C-89BA126421AD}" destId="{A1C1B14A-208B-407A-BB73-8AA36D745F7E}" srcOrd="0" destOrd="0" parTransId="{1A601972-5CA0-4165-9923-563E79E55454}" sibTransId="{7CDF080F-D352-4AED-B91B-6176EB793E57}"/>
    <dgm:cxn modelId="{9A118E38-CC13-4E44-8032-9D3309DFC965}" srcId="{4CC247CF-5D2D-4E72-9810-9F18FAD71646}" destId="{7F51C418-3A25-4F63-995C-797671A80E56}" srcOrd="1" destOrd="0" parTransId="{DFE0CCE3-1FF8-4F29-88A6-633EF545A1E6}" sibTransId="{87BAFAD4-73ED-499E-B3BB-0C13B8476A84}"/>
    <dgm:cxn modelId="{DFCC002B-7B1F-4E71-8A14-279186826671}" srcId="{D2058FF6-DA95-45F7-8B3C-89BA126421AD}" destId="{1CD10405-6F98-40B2-8E6E-1301859B0DA4}" srcOrd="1" destOrd="0" parTransId="{DA14C654-5D7F-46BF-9EB8-728FE2ACB121}" sibTransId="{4670235A-4142-4F5E-84EE-F25254A0D5F6}"/>
    <dgm:cxn modelId="{B0EB6E06-A497-4921-9BE1-D74A3CA12ACE}" srcId="{C10A9DC2-93BF-48E4-A588-DC531E40A874}" destId="{FEF300F8-16CA-438C-8FEF-29AD6877F181}" srcOrd="1" destOrd="0" parTransId="{E969AF92-91FF-46C7-B004-ED0FF373DA0B}" sibTransId="{B83413C9-BC54-4824-82A3-FA228D61C982}"/>
    <dgm:cxn modelId="{298B9E1F-3D51-4FCD-86E8-050DE5BC1782}" type="presOf" srcId="{C10A9DC2-93BF-48E4-A588-DC531E40A874}" destId="{52089A99-A594-4C90-8685-62FBC1FF9D10}" srcOrd="0" destOrd="0" presId="urn:microsoft.com/office/officeart/2005/8/layout/lProcess2"/>
    <dgm:cxn modelId="{3327276F-4C43-45B9-9A29-BCD450E31D51}" srcId="{C10A9DC2-93BF-48E4-A588-DC531E40A874}" destId="{56B97A4D-F3AB-4E04-95A4-D76C96DAD6E3}" srcOrd="0" destOrd="0" parTransId="{AACFFF93-8CFE-4773-912D-965A2FDF348D}" sibTransId="{4862069C-A08F-4C9B-BF24-FBF6374387A2}"/>
    <dgm:cxn modelId="{B0095C74-BB79-4E9C-BCB4-8AD316E4709A}" type="presOf" srcId="{D2058FF6-DA95-45F7-8B3C-89BA126421AD}" destId="{776DD399-9EAB-4465-BD52-CAA7A1FE7FCF}" srcOrd="0" destOrd="0" presId="urn:microsoft.com/office/officeart/2005/8/layout/lProcess2"/>
    <dgm:cxn modelId="{86C0813A-11AE-400A-9450-D106EA678356}" type="presOf" srcId="{A1C1B14A-208B-407A-BB73-8AA36D745F7E}" destId="{8B11AA87-979E-4734-8CEF-FB7F5BBB6E67}" srcOrd="0" destOrd="0" presId="urn:microsoft.com/office/officeart/2005/8/layout/lProcess2"/>
    <dgm:cxn modelId="{54A62522-9BAD-4B1F-8BF8-1D71C74B380D}" type="presOf" srcId="{4CC247CF-5D2D-4E72-9810-9F18FAD71646}" destId="{5C3911F7-CC3E-419D-B0E1-0308C27D3FA0}" srcOrd="1" destOrd="0" presId="urn:microsoft.com/office/officeart/2005/8/layout/lProcess2"/>
    <dgm:cxn modelId="{C73939DC-479B-43BE-B8C1-8075E8D21479}" type="presOf" srcId="{D2058FF6-DA95-45F7-8B3C-89BA126421AD}" destId="{8313BFDD-0F16-429C-BFF1-7F11B7A52432}" srcOrd="1" destOrd="0" presId="urn:microsoft.com/office/officeart/2005/8/layout/lProcess2"/>
    <dgm:cxn modelId="{A5EC7003-A25F-422B-8178-529E78E4CA66}" type="presOf" srcId="{C10A9DC2-93BF-48E4-A588-DC531E40A874}" destId="{40E454C9-DA53-46F7-9DD8-EE56CD699153}" srcOrd="1" destOrd="0" presId="urn:microsoft.com/office/officeart/2005/8/layout/lProcess2"/>
    <dgm:cxn modelId="{D0C1BB1B-D981-497C-BD54-0C65171BBCD0}" type="presOf" srcId="{4CC247CF-5D2D-4E72-9810-9F18FAD71646}" destId="{4CEE0322-CAEC-4F4A-8A41-4E88C01403D7}" srcOrd="0" destOrd="0" presId="urn:microsoft.com/office/officeart/2005/8/layout/lProcess2"/>
    <dgm:cxn modelId="{B6F6CFE8-4E78-42D6-AFBB-32C9615CCB17}" srcId="{CB7A79C1-046B-429D-8477-230BCAFE088A}" destId="{4CC247CF-5D2D-4E72-9810-9F18FAD71646}" srcOrd="2" destOrd="0" parTransId="{16935CBE-63BA-4BC2-985D-8DE33E3FB4AD}" sibTransId="{511A9C48-DF39-49D3-87FA-5434D6D26622}"/>
    <dgm:cxn modelId="{758DA98B-AB9D-4649-A781-88F9CF761E1C}" srcId="{CB7A79C1-046B-429D-8477-230BCAFE088A}" destId="{C10A9DC2-93BF-48E4-A588-DC531E40A874}" srcOrd="1" destOrd="0" parTransId="{F422E8EF-C192-4C19-90D5-05B7F5972F8B}" sibTransId="{C0D39A9D-A181-4542-8B07-50A0645E062F}"/>
    <dgm:cxn modelId="{A60EA468-47EE-46E4-9AD2-EE6344F3A09E}" type="presOf" srcId="{56B97A4D-F3AB-4E04-95A4-D76C96DAD6E3}" destId="{07DABA32-F028-498D-A203-3708FD287FB1}" srcOrd="0" destOrd="0" presId="urn:microsoft.com/office/officeart/2005/8/layout/lProcess2"/>
    <dgm:cxn modelId="{F2228707-E857-46AF-AE79-2AC2100F9ED1}" type="presParOf" srcId="{DC39BCB8-120C-4CD7-963E-5D4BEE266500}" destId="{5EBBFA1F-7C88-4E08-8558-79EF9DB41C7A}" srcOrd="0" destOrd="0" presId="urn:microsoft.com/office/officeart/2005/8/layout/lProcess2"/>
    <dgm:cxn modelId="{BE2FA6F3-6A6A-4CD4-A926-11B2B07C42AA}" type="presParOf" srcId="{5EBBFA1F-7C88-4E08-8558-79EF9DB41C7A}" destId="{776DD399-9EAB-4465-BD52-CAA7A1FE7FCF}" srcOrd="0" destOrd="0" presId="urn:microsoft.com/office/officeart/2005/8/layout/lProcess2"/>
    <dgm:cxn modelId="{270854D1-5B17-422D-8E55-D5D29DBF90D1}" type="presParOf" srcId="{5EBBFA1F-7C88-4E08-8558-79EF9DB41C7A}" destId="{8313BFDD-0F16-429C-BFF1-7F11B7A52432}" srcOrd="1" destOrd="0" presId="urn:microsoft.com/office/officeart/2005/8/layout/lProcess2"/>
    <dgm:cxn modelId="{C8EE6BCD-DF06-4DA8-8965-FEF2961BF09D}" type="presParOf" srcId="{5EBBFA1F-7C88-4E08-8558-79EF9DB41C7A}" destId="{21E3B565-0C09-46A8-A5B9-5BDE8E98E01D}" srcOrd="2" destOrd="0" presId="urn:microsoft.com/office/officeart/2005/8/layout/lProcess2"/>
    <dgm:cxn modelId="{DA5330B7-72C3-406C-B615-2630245702DD}" type="presParOf" srcId="{21E3B565-0C09-46A8-A5B9-5BDE8E98E01D}" destId="{70EAC82D-8D30-4D19-AB62-A47E5170C5E1}" srcOrd="0" destOrd="0" presId="urn:microsoft.com/office/officeart/2005/8/layout/lProcess2"/>
    <dgm:cxn modelId="{D790E3BB-ED9E-43CE-A70D-FC9147589199}" type="presParOf" srcId="{70EAC82D-8D30-4D19-AB62-A47E5170C5E1}" destId="{8B11AA87-979E-4734-8CEF-FB7F5BBB6E67}" srcOrd="0" destOrd="0" presId="urn:microsoft.com/office/officeart/2005/8/layout/lProcess2"/>
    <dgm:cxn modelId="{67005933-C600-4A7D-A1EC-53B6BA707A10}" type="presParOf" srcId="{70EAC82D-8D30-4D19-AB62-A47E5170C5E1}" destId="{42BA1678-015D-4CC2-B05A-52B9AB381F88}" srcOrd="1" destOrd="0" presId="urn:microsoft.com/office/officeart/2005/8/layout/lProcess2"/>
    <dgm:cxn modelId="{EBC298B2-DDDC-4CAE-A3F1-DE182F580A50}" type="presParOf" srcId="{70EAC82D-8D30-4D19-AB62-A47E5170C5E1}" destId="{33E72AE4-729A-4C0D-881B-5E7D2338C19B}" srcOrd="2" destOrd="0" presId="urn:microsoft.com/office/officeart/2005/8/layout/lProcess2"/>
    <dgm:cxn modelId="{40C66D2E-8ECE-49C7-A07A-E6CAFB4988DD}" type="presParOf" srcId="{DC39BCB8-120C-4CD7-963E-5D4BEE266500}" destId="{04F77725-4A09-4496-BBC8-5E619895B852}" srcOrd="1" destOrd="0" presId="urn:microsoft.com/office/officeart/2005/8/layout/lProcess2"/>
    <dgm:cxn modelId="{55CF63B1-F8DD-4181-8D51-F1843A3ECF95}" type="presParOf" srcId="{DC39BCB8-120C-4CD7-963E-5D4BEE266500}" destId="{DE797BD3-6534-4067-84D5-F50AAF5562F9}" srcOrd="2" destOrd="0" presId="urn:microsoft.com/office/officeart/2005/8/layout/lProcess2"/>
    <dgm:cxn modelId="{374659EE-E7C5-44AE-980C-C3B3D63AFC00}" type="presParOf" srcId="{DE797BD3-6534-4067-84D5-F50AAF5562F9}" destId="{52089A99-A594-4C90-8685-62FBC1FF9D10}" srcOrd="0" destOrd="0" presId="urn:microsoft.com/office/officeart/2005/8/layout/lProcess2"/>
    <dgm:cxn modelId="{7EF2E35D-2FA7-43BB-A931-3C4EE9DB9382}" type="presParOf" srcId="{DE797BD3-6534-4067-84D5-F50AAF5562F9}" destId="{40E454C9-DA53-46F7-9DD8-EE56CD699153}" srcOrd="1" destOrd="0" presId="urn:microsoft.com/office/officeart/2005/8/layout/lProcess2"/>
    <dgm:cxn modelId="{A6D7A294-B002-4DCB-9626-4C986302CB16}" type="presParOf" srcId="{DE797BD3-6534-4067-84D5-F50AAF5562F9}" destId="{987BE44D-67F7-4406-9A95-645F8B96E939}" srcOrd="2" destOrd="0" presId="urn:microsoft.com/office/officeart/2005/8/layout/lProcess2"/>
    <dgm:cxn modelId="{F63DED0F-6856-49EE-9B3F-05864D0CF2A4}" type="presParOf" srcId="{987BE44D-67F7-4406-9A95-645F8B96E939}" destId="{12C07C43-392C-4862-A1F4-2B6EDF2CB255}" srcOrd="0" destOrd="0" presId="urn:microsoft.com/office/officeart/2005/8/layout/lProcess2"/>
    <dgm:cxn modelId="{20F6C7D7-8D70-4AFE-B184-3560CAB44FAF}" type="presParOf" srcId="{12C07C43-392C-4862-A1F4-2B6EDF2CB255}" destId="{07DABA32-F028-498D-A203-3708FD287FB1}" srcOrd="0" destOrd="0" presId="urn:microsoft.com/office/officeart/2005/8/layout/lProcess2"/>
    <dgm:cxn modelId="{51FDCC2F-A5CE-42B7-8E9C-6F7B96E571AE}" type="presParOf" srcId="{12C07C43-392C-4862-A1F4-2B6EDF2CB255}" destId="{2076150A-CEAF-4B40-B86F-A6799A4464C7}" srcOrd="1" destOrd="0" presId="urn:microsoft.com/office/officeart/2005/8/layout/lProcess2"/>
    <dgm:cxn modelId="{59082ED0-91DA-495F-9E1F-0FA0A7267464}" type="presParOf" srcId="{12C07C43-392C-4862-A1F4-2B6EDF2CB255}" destId="{1F0A6D3F-F079-4FB8-98D2-EC5482A6F538}" srcOrd="2" destOrd="0" presId="urn:microsoft.com/office/officeart/2005/8/layout/lProcess2"/>
    <dgm:cxn modelId="{9590EE80-DBBD-4E35-96F2-CC90B69BED89}" type="presParOf" srcId="{DC39BCB8-120C-4CD7-963E-5D4BEE266500}" destId="{85BC4D4D-F9D4-4EB4-B7DA-2F5B49B45ECA}" srcOrd="3" destOrd="0" presId="urn:microsoft.com/office/officeart/2005/8/layout/lProcess2"/>
    <dgm:cxn modelId="{03E1609B-3F09-4522-835C-D0E1425A2457}" type="presParOf" srcId="{DC39BCB8-120C-4CD7-963E-5D4BEE266500}" destId="{DA74F403-E969-4206-A01A-A32831F76C44}" srcOrd="4" destOrd="0" presId="urn:microsoft.com/office/officeart/2005/8/layout/lProcess2"/>
    <dgm:cxn modelId="{26E39415-06F2-4C88-BC15-A5F60234AC5A}" type="presParOf" srcId="{DA74F403-E969-4206-A01A-A32831F76C44}" destId="{4CEE0322-CAEC-4F4A-8A41-4E88C01403D7}" srcOrd="0" destOrd="0" presId="urn:microsoft.com/office/officeart/2005/8/layout/lProcess2"/>
    <dgm:cxn modelId="{D5891202-EA72-4532-9B5E-459438BCB010}" type="presParOf" srcId="{DA74F403-E969-4206-A01A-A32831F76C44}" destId="{5C3911F7-CC3E-419D-B0E1-0308C27D3FA0}" srcOrd="1" destOrd="0" presId="urn:microsoft.com/office/officeart/2005/8/layout/lProcess2"/>
    <dgm:cxn modelId="{C15EF6FE-BE0F-45A0-9D66-25ED60176DA0}" type="presParOf" srcId="{DA74F403-E969-4206-A01A-A32831F76C44}" destId="{A490A443-00DF-40BC-8040-269ADC535446}" srcOrd="2" destOrd="0" presId="urn:microsoft.com/office/officeart/2005/8/layout/lProcess2"/>
    <dgm:cxn modelId="{F80193A6-772F-4EF9-9E7E-F67D6665F88E}" type="presParOf" srcId="{A490A443-00DF-40BC-8040-269ADC535446}" destId="{EAF78349-4F79-4F4B-BCB2-E3B05E2BB11C}" srcOrd="0" destOrd="0" presId="urn:microsoft.com/office/officeart/2005/8/layout/lProcess2"/>
    <dgm:cxn modelId="{3530C714-9279-4B6F-BCE3-3E3781A1EAB0}" type="presParOf" srcId="{EAF78349-4F79-4F4B-BCB2-E3B05E2BB11C}" destId="{4959A1FE-F6CC-4531-A504-A6E298441CF4}" srcOrd="0" destOrd="0" presId="urn:microsoft.com/office/officeart/2005/8/layout/lProcess2"/>
    <dgm:cxn modelId="{0E8B3890-B1EA-4B4C-A7F9-09099B2B35F7}" type="presParOf" srcId="{EAF78349-4F79-4F4B-BCB2-E3B05E2BB11C}" destId="{9F819A3E-F1D5-42FE-8F7E-927DD209B7B2}" srcOrd="1" destOrd="0" presId="urn:microsoft.com/office/officeart/2005/8/layout/lProcess2"/>
    <dgm:cxn modelId="{30690609-DFB4-4ED0-A6D4-BBC4EA81EEE4}" type="presParOf" srcId="{EAF78349-4F79-4F4B-BCB2-E3B05E2BB11C}" destId="{775716E2-8A05-4E40-9C4C-6604B9DBAF2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7A79C1-046B-429D-8477-230BCAFE088A}" type="doc">
      <dgm:prSet loTypeId="urn:microsoft.com/office/officeart/2005/8/layout/lProcess2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D2058FF6-DA95-45F7-8B3C-89BA126421AD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导航式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搜索引擎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5DF64D-F64E-47B2-A77E-B5E370674D51}" cxnId="{8E30DD5D-D5A7-4F04-85C5-706C512AD228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EF9B39-C8CE-45A2-AD4F-9A2026DB4FD5}" cxnId="{8E30DD5D-D5A7-4F04-85C5-706C512AD228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C1B14A-208B-407A-BB73-8AA36D745F7E}">
      <dgm:prSet phldrT="[文本]" custT="1"/>
      <dgm:spPr>
        <a:solidFill>
          <a:srgbClr val="4F81BD"/>
        </a:solidFill>
      </dgm:spPr>
      <dgm:t>
        <a:bodyPr/>
        <a:lstStyle/>
        <a:p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Hao123</a:t>
          </a: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hao 360</a:t>
          </a:r>
        </a:p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等各类网址导航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601972-5CA0-4165-9923-563E79E55454}" cxnId="{9F20D620-0B5E-4C71-9949-C131072C5D8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DF080F-D352-4AED-B91B-6176EB793E57}" cxnId="{9F20D620-0B5E-4C71-9949-C131072C5D8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0A9DC2-93BF-48E4-A588-DC531E40A874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全网搜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索引擎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22E8EF-C192-4C19-90D5-05B7F5972F8B}" cxnId="{758DA98B-AB9D-4649-A781-88F9CF761E1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D39A9D-A181-4542-8B07-50A0645E062F}" cxnId="{758DA98B-AB9D-4649-A781-88F9CF761E1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B97A4D-F3AB-4E04-95A4-D76C96DAD6E3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谷歌、</a:t>
          </a: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百度</a:t>
          </a:r>
          <a:endParaRPr lang="en-US" altLang="zh-CN" sz="16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360</a:t>
          </a: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、搜狗</a:t>
          </a:r>
          <a:endParaRPr lang="en-US" altLang="zh-CN" sz="16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CFFF93-8CFE-4773-912D-965A2FDF348D}" cxnId="{3327276F-4C43-45B9-9A29-BCD450E31D5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2069C-A08F-4C9B-BF24-FBF6374387A2}" cxnId="{3327276F-4C43-45B9-9A29-BCD450E31D5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032C4E-C15A-4827-A409-1F0B6AB8CA9D}">
      <dgm:prSet phldrT="[文本]" custT="1"/>
      <dgm:spPr>
        <a:solidFill>
          <a:srgbClr val="D99694"/>
        </a:solidFill>
      </dgm:spPr>
      <dgm:t>
        <a:bodyPr/>
        <a:lstStyle/>
        <a:p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Sphinx</a:t>
          </a: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Lucene</a:t>
          </a:r>
        </a:p>
        <a:p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ElasticSearch</a:t>
          </a: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Solr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D113CA-9A46-4D92-91A7-7CA4E65E445F}" cxnId="{C8A6D52F-03D7-404F-935B-6C90AADCA6B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0AF84-80D9-4120-9DF8-9C8159C469D3}" cxnId="{C8A6D52F-03D7-404F-935B-6C90AADCA6B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10405-6F98-40B2-8E6E-1301859B0DA4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优缺点？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14C654-5D7F-46BF-9EB8-728FE2ACB121}" cxnId="{DFCC002B-7B1F-4E71-8A14-279186826671}" type="parTrans">
      <dgm:prSet/>
      <dgm:spPr/>
      <dgm:t>
        <a:bodyPr/>
        <a:lstStyle/>
        <a:p>
          <a:endParaRPr lang="zh-CN" altLang="en-US"/>
        </a:p>
      </dgm:t>
    </dgm:pt>
    <dgm:pt modelId="{4670235A-4142-4F5E-84EE-F25254A0D5F6}" cxnId="{DFCC002B-7B1F-4E71-8A14-279186826671}" type="sibTrans">
      <dgm:prSet/>
      <dgm:spPr/>
      <dgm:t>
        <a:bodyPr/>
        <a:lstStyle/>
        <a:p>
          <a:endParaRPr lang="zh-CN" altLang="en-US"/>
        </a:p>
      </dgm:t>
    </dgm:pt>
    <dgm:pt modelId="{FEF300F8-16CA-438C-8FEF-29AD6877F181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优缺点？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69AF92-91FF-46C7-B004-ED0FF373DA0B}" cxnId="{B0EB6E06-A497-4921-9BE1-D74A3CA12ACE}" type="parTrans">
      <dgm:prSet/>
      <dgm:spPr/>
      <dgm:t>
        <a:bodyPr/>
        <a:lstStyle/>
        <a:p>
          <a:endParaRPr lang="zh-CN" altLang="en-US"/>
        </a:p>
      </dgm:t>
    </dgm:pt>
    <dgm:pt modelId="{B83413C9-BC54-4824-82A3-FA228D61C982}" cxnId="{B0EB6E06-A497-4921-9BE1-D74A3CA12ACE}" type="sibTrans">
      <dgm:prSet/>
      <dgm:spPr/>
      <dgm:t>
        <a:bodyPr/>
        <a:lstStyle/>
        <a:p>
          <a:endParaRPr lang="zh-CN" altLang="en-US"/>
        </a:p>
      </dgm:t>
    </dgm:pt>
    <dgm:pt modelId="{7F51C418-3A25-4F63-995C-797671A80E56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优缺点？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E0CCE3-1FF8-4F29-88A6-633EF545A1E6}" cxnId="{9A118E38-CC13-4E44-8032-9D3309DFC965}" type="parTrans">
      <dgm:prSet/>
      <dgm:spPr/>
      <dgm:t>
        <a:bodyPr/>
        <a:lstStyle/>
        <a:p>
          <a:endParaRPr lang="zh-CN" altLang="en-US"/>
        </a:p>
      </dgm:t>
    </dgm:pt>
    <dgm:pt modelId="{87BAFAD4-73ED-499E-B3BB-0C13B8476A84}" cxnId="{9A118E38-CC13-4E44-8032-9D3309DFC965}" type="sibTrans">
      <dgm:prSet/>
      <dgm:spPr/>
      <dgm:t>
        <a:bodyPr/>
        <a:lstStyle/>
        <a:p>
          <a:endParaRPr lang="zh-CN" altLang="en-US"/>
        </a:p>
      </dgm:t>
    </dgm:pt>
    <dgm:pt modelId="{4CC247CF-5D2D-4E72-9810-9F18FAD71646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站内全文搜索引擎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935CBE-63BA-4BC2-985D-8DE33E3FB4AD}" cxnId="{B6F6CFE8-4E78-42D6-AFBB-32C9615CCB17}" type="parTrans">
      <dgm:prSet/>
      <dgm:spPr/>
      <dgm:t>
        <a:bodyPr/>
        <a:lstStyle/>
        <a:p>
          <a:endParaRPr lang="zh-CN" altLang="en-US"/>
        </a:p>
      </dgm:t>
    </dgm:pt>
    <dgm:pt modelId="{511A9C48-DF39-49D3-87FA-5434D6D26622}" cxnId="{B6F6CFE8-4E78-42D6-AFBB-32C9615CCB17}" type="sibTrans">
      <dgm:prSet/>
      <dgm:spPr/>
      <dgm:t>
        <a:bodyPr/>
        <a:lstStyle/>
        <a:p>
          <a:endParaRPr lang="zh-CN" altLang="en-US"/>
        </a:p>
      </dgm:t>
    </dgm:pt>
    <dgm:pt modelId="{DC39BCB8-120C-4CD7-963E-5D4BEE266500}" type="pres">
      <dgm:prSet presAssocID="{CB7A79C1-046B-429D-8477-230BCAFE088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BBFA1F-7C88-4E08-8558-79EF9DB41C7A}" type="pres">
      <dgm:prSet presAssocID="{D2058FF6-DA95-45F7-8B3C-89BA126421AD}" presName="compNode" presStyleCnt="0"/>
      <dgm:spPr/>
    </dgm:pt>
    <dgm:pt modelId="{776DD399-9EAB-4465-BD52-CAA7A1FE7FCF}" type="pres">
      <dgm:prSet presAssocID="{D2058FF6-DA95-45F7-8B3C-89BA126421AD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8313BFDD-0F16-429C-BFF1-7F11B7A52432}" type="pres">
      <dgm:prSet presAssocID="{D2058FF6-DA95-45F7-8B3C-89BA126421AD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21E3B565-0C09-46A8-A5B9-5BDE8E98E01D}" type="pres">
      <dgm:prSet presAssocID="{D2058FF6-DA95-45F7-8B3C-89BA126421AD}" presName="compChildNode" presStyleCnt="0"/>
      <dgm:spPr/>
    </dgm:pt>
    <dgm:pt modelId="{70EAC82D-8D30-4D19-AB62-A47E5170C5E1}" type="pres">
      <dgm:prSet presAssocID="{D2058FF6-DA95-45F7-8B3C-89BA126421AD}" presName="theInnerList" presStyleCnt="0"/>
      <dgm:spPr/>
    </dgm:pt>
    <dgm:pt modelId="{8B11AA87-979E-4734-8CEF-FB7F5BBB6E67}" type="pres">
      <dgm:prSet presAssocID="{A1C1B14A-208B-407A-BB73-8AA36D745F7E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BA1678-015D-4CC2-B05A-52B9AB381F88}" type="pres">
      <dgm:prSet presAssocID="{A1C1B14A-208B-407A-BB73-8AA36D745F7E}" presName="aSpace2" presStyleCnt="0"/>
      <dgm:spPr/>
    </dgm:pt>
    <dgm:pt modelId="{33E72AE4-729A-4C0D-881B-5E7D2338C19B}" type="pres">
      <dgm:prSet presAssocID="{1CD10405-6F98-40B2-8E6E-1301859B0DA4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F77725-4A09-4496-BBC8-5E619895B852}" type="pres">
      <dgm:prSet presAssocID="{D2058FF6-DA95-45F7-8B3C-89BA126421AD}" presName="aSpace" presStyleCnt="0"/>
      <dgm:spPr/>
    </dgm:pt>
    <dgm:pt modelId="{DE797BD3-6534-4067-84D5-F50AAF5562F9}" type="pres">
      <dgm:prSet presAssocID="{C10A9DC2-93BF-48E4-A588-DC531E40A874}" presName="compNode" presStyleCnt="0"/>
      <dgm:spPr/>
    </dgm:pt>
    <dgm:pt modelId="{52089A99-A594-4C90-8685-62FBC1FF9D10}" type="pres">
      <dgm:prSet presAssocID="{C10A9DC2-93BF-48E4-A588-DC531E40A874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40E454C9-DA53-46F7-9DD8-EE56CD699153}" type="pres">
      <dgm:prSet presAssocID="{C10A9DC2-93BF-48E4-A588-DC531E40A874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987BE44D-67F7-4406-9A95-645F8B96E939}" type="pres">
      <dgm:prSet presAssocID="{C10A9DC2-93BF-48E4-A588-DC531E40A874}" presName="compChildNode" presStyleCnt="0"/>
      <dgm:spPr/>
    </dgm:pt>
    <dgm:pt modelId="{12C07C43-392C-4862-A1F4-2B6EDF2CB255}" type="pres">
      <dgm:prSet presAssocID="{C10A9DC2-93BF-48E4-A588-DC531E40A874}" presName="theInnerList" presStyleCnt="0"/>
      <dgm:spPr/>
    </dgm:pt>
    <dgm:pt modelId="{07DABA32-F028-498D-A203-3708FD287FB1}" type="pres">
      <dgm:prSet presAssocID="{56B97A4D-F3AB-4E04-95A4-D76C96DAD6E3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76150A-CEAF-4B40-B86F-A6799A4464C7}" type="pres">
      <dgm:prSet presAssocID="{56B97A4D-F3AB-4E04-95A4-D76C96DAD6E3}" presName="aSpace2" presStyleCnt="0"/>
      <dgm:spPr/>
    </dgm:pt>
    <dgm:pt modelId="{1F0A6D3F-F079-4FB8-98D2-EC5482A6F538}" type="pres">
      <dgm:prSet presAssocID="{FEF300F8-16CA-438C-8FEF-29AD6877F181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C4D4D-F9D4-4EB4-B7DA-2F5B49B45ECA}" type="pres">
      <dgm:prSet presAssocID="{C10A9DC2-93BF-48E4-A588-DC531E40A874}" presName="aSpace" presStyleCnt="0"/>
      <dgm:spPr/>
    </dgm:pt>
    <dgm:pt modelId="{DA74F403-E969-4206-A01A-A32831F76C44}" type="pres">
      <dgm:prSet presAssocID="{4CC247CF-5D2D-4E72-9810-9F18FAD71646}" presName="compNode" presStyleCnt="0"/>
      <dgm:spPr/>
    </dgm:pt>
    <dgm:pt modelId="{4CEE0322-CAEC-4F4A-8A41-4E88C01403D7}" type="pres">
      <dgm:prSet presAssocID="{4CC247CF-5D2D-4E72-9810-9F18FAD71646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5C3911F7-CC3E-419D-B0E1-0308C27D3FA0}" type="pres">
      <dgm:prSet presAssocID="{4CC247CF-5D2D-4E72-9810-9F18FAD71646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A490A443-00DF-40BC-8040-269ADC535446}" type="pres">
      <dgm:prSet presAssocID="{4CC247CF-5D2D-4E72-9810-9F18FAD71646}" presName="compChildNode" presStyleCnt="0"/>
      <dgm:spPr/>
    </dgm:pt>
    <dgm:pt modelId="{EAF78349-4F79-4F4B-BCB2-E3B05E2BB11C}" type="pres">
      <dgm:prSet presAssocID="{4CC247CF-5D2D-4E72-9810-9F18FAD71646}" presName="theInnerList" presStyleCnt="0"/>
      <dgm:spPr/>
    </dgm:pt>
    <dgm:pt modelId="{4959A1FE-F6CC-4531-A504-A6E298441CF4}" type="pres">
      <dgm:prSet presAssocID="{BF032C4E-C15A-4827-A409-1F0B6AB8CA9D}" presName="childNode" presStyleLbl="node1" presStyleIdx="4" presStyleCnt="6" custScaleX="1142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819A3E-F1D5-42FE-8F7E-927DD209B7B2}" type="pres">
      <dgm:prSet presAssocID="{BF032C4E-C15A-4827-A409-1F0B6AB8CA9D}" presName="aSpace2" presStyleCnt="0"/>
      <dgm:spPr/>
    </dgm:pt>
    <dgm:pt modelId="{775716E2-8A05-4E40-9C4C-6604B9DBAF2A}" type="pres">
      <dgm:prSet presAssocID="{7F51C418-3A25-4F63-995C-797671A80E56}" presName="childNode" presStyleLbl="node1" presStyleIdx="5" presStyleCnt="6" custScaleX="1068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54CCD2-19CF-4D34-8A72-835DB1B28BC9}" type="presOf" srcId="{7F51C418-3A25-4F63-995C-797671A80E56}" destId="{775716E2-8A05-4E40-9C4C-6604B9DBAF2A}" srcOrd="0" destOrd="0" presId="urn:microsoft.com/office/officeart/2005/8/layout/lProcess2"/>
    <dgm:cxn modelId="{C8A6D52F-03D7-404F-935B-6C90AADCA6B1}" srcId="{4CC247CF-5D2D-4E72-9810-9F18FAD71646}" destId="{BF032C4E-C15A-4827-A409-1F0B6AB8CA9D}" srcOrd="0" destOrd="0" parTransId="{67D113CA-9A46-4D92-91A7-7CA4E65E445F}" sibTransId="{C430AF84-80D9-4120-9DF8-9C8159C469D3}"/>
    <dgm:cxn modelId="{72080CED-1F27-41F2-B499-F760DBE5810F}" type="presOf" srcId="{CB7A79C1-046B-429D-8477-230BCAFE088A}" destId="{DC39BCB8-120C-4CD7-963E-5D4BEE266500}" srcOrd="0" destOrd="0" presId="urn:microsoft.com/office/officeart/2005/8/layout/lProcess2"/>
    <dgm:cxn modelId="{66BC6225-BC81-49DE-90B6-C425D45B8F58}" type="presOf" srcId="{1CD10405-6F98-40B2-8E6E-1301859B0DA4}" destId="{33E72AE4-729A-4C0D-881B-5E7D2338C19B}" srcOrd="0" destOrd="0" presId="urn:microsoft.com/office/officeart/2005/8/layout/lProcess2"/>
    <dgm:cxn modelId="{1AAAC7E5-F319-4EF8-BEDA-B5EDD29BDC72}" type="presOf" srcId="{FEF300F8-16CA-438C-8FEF-29AD6877F181}" destId="{1F0A6D3F-F079-4FB8-98D2-EC5482A6F538}" srcOrd="0" destOrd="0" presId="urn:microsoft.com/office/officeart/2005/8/layout/lProcess2"/>
    <dgm:cxn modelId="{AE4DABE5-ED58-49DE-85ED-D8B02B580957}" type="presOf" srcId="{BF032C4E-C15A-4827-A409-1F0B6AB8CA9D}" destId="{4959A1FE-F6CC-4531-A504-A6E298441CF4}" srcOrd="0" destOrd="0" presId="urn:microsoft.com/office/officeart/2005/8/layout/lProcess2"/>
    <dgm:cxn modelId="{8E30DD5D-D5A7-4F04-85C5-706C512AD228}" srcId="{CB7A79C1-046B-429D-8477-230BCAFE088A}" destId="{D2058FF6-DA95-45F7-8B3C-89BA126421AD}" srcOrd="0" destOrd="0" parTransId="{F85DF64D-F64E-47B2-A77E-B5E370674D51}" sibTransId="{B0EF9B39-C8CE-45A2-AD4F-9A2026DB4FD5}"/>
    <dgm:cxn modelId="{9F20D620-0B5E-4C71-9949-C131072C5D8C}" srcId="{D2058FF6-DA95-45F7-8B3C-89BA126421AD}" destId="{A1C1B14A-208B-407A-BB73-8AA36D745F7E}" srcOrd="0" destOrd="0" parTransId="{1A601972-5CA0-4165-9923-563E79E55454}" sibTransId="{7CDF080F-D352-4AED-B91B-6176EB793E57}"/>
    <dgm:cxn modelId="{9A118E38-CC13-4E44-8032-9D3309DFC965}" srcId="{4CC247CF-5D2D-4E72-9810-9F18FAD71646}" destId="{7F51C418-3A25-4F63-995C-797671A80E56}" srcOrd="1" destOrd="0" parTransId="{DFE0CCE3-1FF8-4F29-88A6-633EF545A1E6}" sibTransId="{87BAFAD4-73ED-499E-B3BB-0C13B8476A84}"/>
    <dgm:cxn modelId="{DFCC002B-7B1F-4E71-8A14-279186826671}" srcId="{D2058FF6-DA95-45F7-8B3C-89BA126421AD}" destId="{1CD10405-6F98-40B2-8E6E-1301859B0DA4}" srcOrd="1" destOrd="0" parTransId="{DA14C654-5D7F-46BF-9EB8-728FE2ACB121}" sibTransId="{4670235A-4142-4F5E-84EE-F25254A0D5F6}"/>
    <dgm:cxn modelId="{B0EB6E06-A497-4921-9BE1-D74A3CA12ACE}" srcId="{C10A9DC2-93BF-48E4-A588-DC531E40A874}" destId="{FEF300F8-16CA-438C-8FEF-29AD6877F181}" srcOrd="1" destOrd="0" parTransId="{E969AF92-91FF-46C7-B004-ED0FF373DA0B}" sibTransId="{B83413C9-BC54-4824-82A3-FA228D61C982}"/>
    <dgm:cxn modelId="{298B9E1F-3D51-4FCD-86E8-050DE5BC1782}" type="presOf" srcId="{C10A9DC2-93BF-48E4-A588-DC531E40A874}" destId="{52089A99-A594-4C90-8685-62FBC1FF9D10}" srcOrd="0" destOrd="0" presId="urn:microsoft.com/office/officeart/2005/8/layout/lProcess2"/>
    <dgm:cxn modelId="{3327276F-4C43-45B9-9A29-BCD450E31D51}" srcId="{C10A9DC2-93BF-48E4-A588-DC531E40A874}" destId="{56B97A4D-F3AB-4E04-95A4-D76C96DAD6E3}" srcOrd="0" destOrd="0" parTransId="{AACFFF93-8CFE-4773-912D-965A2FDF348D}" sibTransId="{4862069C-A08F-4C9B-BF24-FBF6374387A2}"/>
    <dgm:cxn modelId="{B0095C74-BB79-4E9C-BCB4-8AD316E4709A}" type="presOf" srcId="{D2058FF6-DA95-45F7-8B3C-89BA126421AD}" destId="{776DD399-9EAB-4465-BD52-CAA7A1FE7FCF}" srcOrd="0" destOrd="0" presId="urn:microsoft.com/office/officeart/2005/8/layout/lProcess2"/>
    <dgm:cxn modelId="{86C0813A-11AE-400A-9450-D106EA678356}" type="presOf" srcId="{A1C1B14A-208B-407A-BB73-8AA36D745F7E}" destId="{8B11AA87-979E-4734-8CEF-FB7F5BBB6E67}" srcOrd="0" destOrd="0" presId="urn:microsoft.com/office/officeart/2005/8/layout/lProcess2"/>
    <dgm:cxn modelId="{54A62522-9BAD-4B1F-8BF8-1D71C74B380D}" type="presOf" srcId="{4CC247CF-5D2D-4E72-9810-9F18FAD71646}" destId="{5C3911F7-CC3E-419D-B0E1-0308C27D3FA0}" srcOrd="1" destOrd="0" presId="urn:microsoft.com/office/officeart/2005/8/layout/lProcess2"/>
    <dgm:cxn modelId="{C73939DC-479B-43BE-B8C1-8075E8D21479}" type="presOf" srcId="{D2058FF6-DA95-45F7-8B3C-89BA126421AD}" destId="{8313BFDD-0F16-429C-BFF1-7F11B7A52432}" srcOrd="1" destOrd="0" presId="urn:microsoft.com/office/officeart/2005/8/layout/lProcess2"/>
    <dgm:cxn modelId="{A5EC7003-A25F-422B-8178-529E78E4CA66}" type="presOf" srcId="{C10A9DC2-93BF-48E4-A588-DC531E40A874}" destId="{40E454C9-DA53-46F7-9DD8-EE56CD699153}" srcOrd="1" destOrd="0" presId="urn:microsoft.com/office/officeart/2005/8/layout/lProcess2"/>
    <dgm:cxn modelId="{D0C1BB1B-D981-497C-BD54-0C65171BBCD0}" type="presOf" srcId="{4CC247CF-5D2D-4E72-9810-9F18FAD71646}" destId="{4CEE0322-CAEC-4F4A-8A41-4E88C01403D7}" srcOrd="0" destOrd="0" presId="urn:microsoft.com/office/officeart/2005/8/layout/lProcess2"/>
    <dgm:cxn modelId="{B6F6CFE8-4E78-42D6-AFBB-32C9615CCB17}" srcId="{CB7A79C1-046B-429D-8477-230BCAFE088A}" destId="{4CC247CF-5D2D-4E72-9810-9F18FAD71646}" srcOrd="2" destOrd="0" parTransId="{16935CBE-63BA-4BC2-985D-8DE33E3FB4AD}" sibTransId="{511A9C48-DF39-49D3-87FA-5434D6D26622}"/>
    <dgm:cxn modelId="{758DA98B-AB9D-4649-A781-88F9CF761E1C}" srcId="{CB7A79C1-046B-429D-8477-230BCAFE088A}" destId="{C10A9DC2-93BF-48E4-A588-DC531E40A874}" srcOrd="1" destOrd="0" parTransId="{F422E8EF-C192-4C19-90D5-05B7F5972F8B}" sibTransId="{C0D39A9D-A181-4542-8B07-50A0645E062F}"/>
    <dgm:cxn modelId="{A60EA468-47EE-46E4-9AD2-EE6344F3A09E}" type="presOf" srcId="{56B97A4D-F3AB-4E04-95A4-D76C96DAD6E3}" destId="{07DABA32-F028-498D-A203-3708FD287FB1}" srcOrd="0" destOrd="0" presId="urn:microsoft.com/office/officeart/2005/8/layout/lProcess2"/>
    <dgm:cxn modelId="{F2228707-E857-46AF-AE79-2AC2100F9ED1}" type="presParOf" srcId="{DC39BCB8-120C-4CD7-963E-5D4BEE266500}" destId="{5EBBFA1F-7C88-4E08-8558-79EF9DB41C7A}" srcOrd="0" destOrd="0" presId="urn:microsoft.com/office/officeart/2005/8/layout/lProcess2"/>
    <dgm:cxn modelId="{BE2FA6F3-6A6A-4CD4-A926-11B2B07C42AA}" type="presParOf" srcId="{5EBBFA1F-7C88-4E08-8558-79EF9DB41C7A}" destId="{776DD399-9EAB-4465-BD52-CAA7A1FE7FCF}" srcOrd="0" destOrd="0" presId="urn:microsoft.com/office/officeart/2005/8/layout/lProcess2"/>
    <dgm:cxn modelId="{270854D1-5B17-422D-8E55-D5D29DBF90D1}" type="presParOf" srcId="{5EBBFA1F-7C88-4E08-8558-79EF9DB41C7A}" destId="{8313BFDD-0F16-429C-BFF1-7F11B7A52432}" srcOrd="1" destOrd="0" presId="urn:microsoft.com/office/officeart/2005/8/layout/lProcess2"/>
    <dgm:cxn modelId="{C8EE6BCD-DF06-4DA8-8965-FEF2961BF09D}" type="presParOf" srcId="{5EBBFA1F-7C88-4E08-8558-79EF9DB41C7A}" destId="{21E3B565-0C09-46A8-A5B9-5BDE8E98E01D}" srcOrd="2" destOrd="0" presId="urn:microsoft.com/office/officeart/2005/8/layout/lProcess2"/>
    <dgm:cxn modelId="{DA5330B7-72C3-406C-B615-2630245702DD}" type="presParOf" srcId="{21E3B565-0C09-46A8-A5B9-5BDE8E98E01D}" destId="{70EAC82D-8D30-4D19-AB62-A47E5170C5E1}" srcOrd="0" destOrd="0" presId="urn:microsoft.com/office/officeart/2005/8/layout/lProcess2"/>
    <dgm:cxn modelId="{D790E3BB-ED9E-43CE-A70D-FC9147589199}" type="presParOf" srcId="{70EAC82D-8D30-4D19-AB62-A47E5170C5E1}" destId="{8B11AA87-979E-4734-8CEF-FB7F5BBB6E67}" srcOrd="0" destOrd="0" presId="urn:microsoft.com/office/officeart/2005/8/layout/lProcess2"/>
    <dgm:cxn modelId="{67005933-C600-4A7D-A1EC-53B6BA707A10}" type="presParOf" srcId="{70EAC82D-8D30-4D19-AB62-A47E5170C5E1}" destId="{42BA1678-015D-4CC2-B05A-52B9AB381F88}" srcOrd="1" destOrd="0" presId="urn:microsoft.com/office/officeart/2005/8/layout/lProcess2"/>
    <dgm:cxn modelId="{EBC298B2-DDDC-4CAE-A3F1-DE182F580A50}" type="presParOf" srcId="{70EAC82D-8D30-4D19-AB62-A47E5170C5E1}" destId="{33E72AE4-729A-4C0D-881B-5E7D2338C19B}" srcOrd="2" destOrd="0" presId="urn:microsoft.com/office/officeart/2005/8/layout/lProcess2"/>
    <dgm:cxn modelId="{40C66D2E-8ECE-49C7-A07A-E6CAFB4988DD}" type="presParOf" srcId="{DC39BCB8-120C-4CD7-963E-5D4BEE266500}" destId="{04F77725-4A09-4496-BBC8-5E619895B852}" srcOrd="1" destOrd="0" presId="urn:microsoft.com/office/officeart/2005/8/layout/lProcess2"/>
    <dgm:cxn modelId="{55CF63B1-F8DD-4181-8D51-F1843A3ECF95}" type="presParOf" srcId="{DC39BCB8-120C-4CD7-963E-5D4BEE266500}" destId="{DE797BD3-6534-4067-84D5-F50AAF5562F9}" srcOrd="2" destOrd="0" presId="urn:microsoft.com/office/officeart/2005/8/layout/lProcess2"/>
    <dgm:cxn modelId="{374659EE-E7C5-44AE-980C-C3B3D63AFC00}" type="presParOf" srcId="{DE797BD3-6534-4067-84D5-F50AAF5562F9}" destId="{52089A99-A594-4C90-8685-62FBC1FF9D10}" srcOrd="0" destOrd="0" presId="urn:microsoft.com/office/officeart/2005/8/layout/lProcess2"/>
    <dgm:cxn modelId="{7EF2E35D-2FA7-43BB-A931-3C4EE9DB9382}" type="presParOf" srcId="{DE797BD3-6534-4067-84D5-F50AAF5562F9}" destId="{40E454C9-DA53-46F7-9DD8-EE56CD699153}" srcOrd="1" destOrd="0" presId="urn:microsoft.com/office/officeart/2005/8/layout/lProcess2"/>
    <dgm:cxn modelId="{A6D7A294-B002-4DCB-9626-4C986302CB16}" type="presParOf" srcId="{DE797BD3-6534-4067-84D5-F50AAF5562F9}" destId="{987BE44D-67F7-4406-9A95-645F8B96E939}" srcOrd="2" destOrd="0" presId="urn:microsoft.com/office/officeart/2005/8/layout/lProcess2"/>
    <dgm:cxn modelId="{F63DED0F-6856-49EE-9B3F-05864D0CF2A4}" type="presParOf" srcId="{987BE44D-67F7-4406-9A95-645F8B96E939}" destId="{12C07C43-392C-4862-A1F4-2B6EDF2CB255}" srcOrd="0" destOrd="0" presId="urn:microsoft.com/office/officeart/2005/8/layout/lProcess2"/>
    <dgm:cxn modelId="{20F6C7D7-8D70-4AFE-B184-3560CAB44FAF}" type="presParOf" srcId="{12C07C43-392C-4862-A1F4-2B6EDF2CB255}" destId="{07DABA32-F028-498D-A203-3708FD287FB1}" srcOrd="0" destOrd="0" presId="urn:microsoft.com/office/officeart/2005/8/layout/lProcess2"/>
    <dgm:cxn modelId="{51FDCC2F-A5CE-42B7-8E9C-6F7B96E571AE}" type="presParOf" srcId="{12C07C43-392C-4862-A1F4-2B6EDF2CB255}" destId="{2076150A-CEAF-4B40-B86F-A6799A4464C7}" srcOrd="1" destOrd="0" presId="urn:microsoft.com/office/officeart/2005/8/layout/lProcess2"/>
    <dgm:cxn modelId="{59082ED0-91DA-495F-9E1F-0FA0A7267464}" type="presParOf" srcId="{12C07C43-392C-4862-A1F4-2B6EDF2CB255}" destId="{1F0A6D3F-F079-4FB8-98D2-EC5482A6F538}" srcOrd="2" destOrd="0" presId="urn:microsoft.com/office/officeart/2005/8/layout/lProcess2"/>
    <dgm:cxn modelId="{9590EE80-DBBD-4E35-96F2-CC90B69BED89}" type="presParOf" srcId="{DC39BCB8-120C-4CD7-963E-5D4BEE266500}" destId="{85BC4D4D-F9D4-4EB4-B7DA-2F5B49B45ECA}" srcOrd="3" destOrd="0" presId="urn:microsoft.com/office/officeart/2005/8/layout/lProcess2"/>
    <dgm:cxn modelId="{03E1609B-3F09-4522-835C-D0E1425A2457}" type="presParOf" srcId="{DC39BCB8-120C-4CD7-963E-5D4BEE266500}" destId="{DA74F403-E969-4206-A01A-A32831F76C44}" srcOrd="4" destOrd="0" presId="urn:microsoft.com/office/officeart/2005/8/layout/lProcess2"/>
    <dgm:cxn modelId="{26E39415-06F2-4C88-BC15-A5F60234AC5A}" type="presParOf" srcId="{DA74F403-E969-4206-A01A-A32831F76C44}" destId="{4CEE0322-CAEC-4F4A-8A41-4E88C01403D7}" srcOrd="0" destOrd="0" presId="urn:microsoft.com/office/officeart/2005/8/layout/lProcess2"/>
    <dgm:cxn modelId="{D5891202-EA72-4532-9B5E-459438BCB010}" type="presParOf" srcId="{DA74F403-E969-4206-A01A-A32831F76C44}" destId="{5C3911F7-CC3E-419D-B0E1-0308C27D3FA0}" srcOrd="1" destOrd="0" presId="urn:microsoft.com/office/officeart/2005/8/layout/lProcess2"/>
    <dgm:cxn modelId="{C15EF6FE-BE0F-45A0-9D66-25ED60176DA0}" type="presParOf" srcId="{DA74F403-E969-4206-A01A-A32831F76C44}" destId="{A490A443-00DF-40BC-8040-269ADC535446}" srcOrd="2" destOrd="0" presId="urn:microsoft.com/office/officeart/2005/8/layout/lProcess2"/>
    <dgm:cxn modelId="{F80193A6-772F-4EF9-9E7E-F67D6665F88E}" type="presParOf" srcId="{A490A443-00DF-40BC-8040-269ADC535446}" destId="{EAF78349-4F79-4F4B-BCB2-E3B05E2BB11C}" srcOrd="0" destOrd="0" presId="urn:microsoft.com/office/officeart/2005/8/layout/lProcess2"/>
    <dgm:cxn modelId="{3530C714-9279-4B6F-BCE3-3E3781A1EAB0}" type="presParOf" srcId="{EAF78349-4F79-4F4B-BCB2-E3B05E2BB11C}" destId="{4959A1FE-F6CC-4531-A504-A6E298441CF4}" srcOrd="0" destOrd="0" presId="urn:microsoft.com/office/officeart/2005/8/layout/lProcess2"/>
    <dgm:cxn modelId="{0E8B3890-B1EA-4B4C-A7F9-09099B2B35F7}" type="presParOf" srcId="{EAF78349-4F79-4F4B-BCB2-E3B05E2BB11C}" destId="{9F819A3E-F1D5-42FE-8F7E-927DD209B7B2}" srcOrd="1" destOrd="0" presId="urn:microsoft.com/office/officeart/2005/8/layout/lProcess2"/>
    <dgm:cxn modelId="{30690609-DFB4-4ED0-A6D4-BBC4EA81EEE4}" type="presParOf" srcId="{EAF78349-4F79-4F4B-BCB2-E3B05E2BB11C}" destId="{775716E2-8A05-4E40-9C4C-6604B9DBAF2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BA6E69-6BF4-44E3-B1DE-CD566EF5AE30}" type="doc">
      <dgm:prSet loTypeId="urn:microsoft.com/office/officeart/2005/8/layout/hierarchy6" loCatId="hierarchy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zh-CN" altLang="en-US"/>
        </a:p>
      </dgm:t>
    </dgm:pt>
    <dgm:pt modelId="{508D8A50-B97F-4CBF-85F1-BCF9E7CF6801}">
      <dgm:prSet phldrT="[文本]" custT="1"/>
      <dgm:spPr/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Html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0AF34D-5567-4621-9E95-6FFF8D6FCDBF}" cxnId="{13A68E9A-D5F7-4789-B8FA-A7D52AF3DA37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1281E0-44B3-4EA3-B04E-E204D3739645}" cxnId="{13A68E9A-D5F7-4789-B8FA-A7D52AF3DA37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011F57-2F77-49FE-B734-5BC76A0769C7}">
      <dgm:prSet phldrT="[文本]" custT="1"/>
      <dgm:spPr>
        <a:solidFill>
          <a:srgbClr val="92D050"/>
        </a:solidFill>
        <a:ln>
          <a:noFill/>
        </a:ln>
      </dgm:spPr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Head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0A94D7-A268-4EF0-B07F-935B7679D5CD}" cxnId="{F5B5608E-85D6-4B5D-A866-628130C31693}" type="parTrans">
      <dgm:prSet custT="1"/>
      <dgm:spPr>
        <a:ln>
          <a:solidFill>
            <a:srgbClr val="92D050"/>
          </a:solidFill>
        </a:ln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DEA934-86F6-45A6-ABF4-08F9E553D635}" cxnId="{F5B5608E-85D6-4B5D-A866-628130C31693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A4329B-95DE-4C4D-A451-7C9150B08E23}">
      <dgm:prSet phldrT="[文本]" custT="1"/>
      <dgm:spPr>
        <a:solidFill>
          <a:srgbClr val="92D050"/>
        </a:solidFill>
        <a:ln>
          <a:noFill/>
        </a:ln>
      </dgm:spPr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Body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850426-7C98-421E-B45D-1CAACA3AE39D}" cxnId="{CEA63271-DA9E-4BE3-A61D-C6B8F7207E34}" type="parTrans">
      <dgm:prSet custT="1"/>
      <dgm:spPr>
        <a:ln>
          <a:solidFill>
            <a:srgbClr val="92D050"/>
          </a:solidFill>
        </a:ln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3A63F6-D0B5-48C5-A70D-56E16F125B20}" cxnId="{CEA63271-DA9E-4BE3-A61D-C6B8F7207E34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9AFD8B-37D9-46E5-87EA-DE316E525A68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Title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3E0C3A-0BF8-478B-892C-728124A4648C}" cxnId="{42A7C520-D217-4F74-BF29-B0130A5BD674}" type="parTrans">
      <dgm:prSet custT="1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0654D0-EC59-476C-BA30-4A4B7782037E}" cxnId="{42A7C520-D217-4F74-BF29-B0130A5BD674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786537-CD60-4DC5-AA11-89C35EE81665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Div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E2F96D-DED2-4307-847E-3810B517F3D1}" cxnId="{EF183B55-FD69-4ADA-96EA-5E77C61A68C2}" type="parTrans">
      <dgm:prSet custT="1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653EA4-F503-4D11-8DDD-376B6D9273CB}" cxnId="{EF183B55-FD69-4ADA-96EA-5E77C61A68C2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FA0B69-AECF-4B1A-9061-39791A5D6D8A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Div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D478EB-0FD2-4D2C-B6BA-9374D5B47D59}" cxnId="{C0044991-11CA-41E0-A10F-7E0265A921CA}" type="parTrans">
      <dgm:prSet custT="1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50DF3A-4D2D-4275-B11D-E31731E7F487}" cxnId="{C0044991-11CA-41E0-A10F-7E0265A921CA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4364C2-15CF-47A9-8B11-6B914C2C70E5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6BAF6B-287A-488D-A00F-A375B9448205}" cxnId="{112432DA-9D8D-402B-AFC2-EDB243546706}" type="parTrans">
      <dgm:prSet custT="1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F59728-70E9-4F02-A001-9D8CD6143323}" cxnId="{112432DA-9D8D-402B-AFC2-EDB243546706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5BE64B-C9D2-46B9-A5B8-180A22D32E9B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3F54B1-0C24-41F8-9050-87D7777A2257}" cxnId="{244AB714-5F74-409B-828A-D0FA3F900A1C}" type="parTrans">
      <dgm:prSet custT="1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69339B-2C0F-4E21-B75E-93E044B3F8AB}" cxnId="{244AB714-5F74-409B-828A-D0FA3F900A1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113062-11B6-4269-A1B9-26B0827D0721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Table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DE3F5D-C032-409F-9714-5B706235CE9D}" cxnId="{9D49B917-08FB-4E26-9262-BAC4CFF7299B}" type="parTrans">
      <dgm:prSet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741F60-B765-467C-B389-A237928473F5}" cxnId="{9D49B917-08FB-4E26-9262-BAC4CFF7299B}" type="sibTrans">
      <dgm:prSet/>
      <dgm:spPr/>
      <dgm:t>
        <a:bodyPr/>
        <a:lstStyle/>
        <a:p>
          <a:endParaRPr lang="zh-CN" altLang="en-US"/>
        </a:p>
      </dgm:t>
    </dgm:pt>
    <dgm:pt modelId="{D0DD0387-1F6F-4544-B9E9-7DDCA2EA6208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Tr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8054E5-3E20-4735-9B95-23622A5E9FCF}" cxnId="{C10AEC92-13A0-4DE4-BE8D-1677C6BB5DDB}" type="parTrans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A4CD3B-D4A6-4BA5-A4BA-6FC4BF1F0C42}" cxnId="{C10AEC92-13A0-4DE4-BE8D-1677C6BB5DDB}" type="sibTrans">
      <dgm:prSet/>
      <dgm:spPr/>
      <dgm:t>
        <a:bodyPr/>
        <a:lstStyle/>
        <a:p>
          <a:endParaRPr lang="zh-CN" altLang="en-US"/>
        </a:p>
      </dgm:t>
    </dgm:pt>
    <dgm:pt modelId="{D440DE73-F358-4E37-8A47-E11DA2D8B42E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Tr</a:t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F47E4-61A8-42C4-A374-D4F591BCA789}" cxnId="{653235C5-35FC-40D0-9DE0-9BC7718EE7CF}" type="parTrans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3DA96A-8A20-490C-8316-8D443F33BCE6}" cxnId="{653235C5-35FC-40D0-9DE0-9BC7718EE7CF}" type="sibTrans">
      <dgm:prSet/>
      <dgm:spPr/>
      <dgm:t>
        <a:bodyPr/>
        <a:lstStyle/>
        <a:p>
          <a:endParaRPr lang="zh-CN" altLang="en-US"/>
        </a:p>
      </dgm:t>
    </dgm:pt>
    <dgm:pt modelId="{61F9D3F9-7454-40D9-AD6A-C2143CE4C9A9}">
      <dgm:prSet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Td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1AB0CD-967C-49D3-A6E3-35A483DF7872}" cxnId="{A9CFAD40-F3B4-43BE-83F9-77C68A639135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EFDB0-4176-4A56-BF04-0E155A8FC7E1}" cxnId="{A9CFAD40-F3B4-43BE-83F9-77C68A639135}" type="sibTrans">
      <dgm:prSet/>
      <dgm:spPr/>
      <dgm:t>
        <a:bodyPr/>
        <a:lstStyle/>
        <a:p>
          <a:endParaRPr lang="zh-CN" altLang="en-US"/>
        </a:p>
      </dgm:t>
    </dgm:pt>
    <dgm:pt modelId="{8A4C02EF-DE71-4BA8-BC5C-8CF483655AE7}">
      <dgm:prSet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Td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85DC0C-0775-4790-AEF0-4D7F8F0C5000}" cxnId="{5F5BAF51-20C8-489E-813C-A9B3115EA618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FEC475-C861-44B4-B43F-2CF7DC5DD711}" cxnId="{5F5BAF51-20C8-489E-813C-A9B3115EA618}" type="sibTrans">
      <dgm:prSet/>
      <dgm:spPr/>
      <dgm:t>
        <a:bodyPr/>
        <a:lstStyle/>
        <a:p>
          <a:endParaRPr lang="zh-CN" altLang="en-US"/>
        </a:p>
      </dgm:t>
    </dgm:pt>
    <dgm:pt modelId="{A3CC2DA6-A36C-46A6-8AB6-4A515DB58627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Meta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F05D49-9A7E-44C9-BC04-E0977E570E10}" cxnId="{EAF0EAEC-6DEB-4AC7-9E96-22C476039B8B}" type="parTrans">
      <dgm:prSet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7B0CD0-B004-41FA-BE59-5ECCB836D070}" cxnId="{EAF0EAEC-6DEB-4AC7-9E96-22C476039B8B}" type="sibTrans">
      <dgm:prSet/>
      <dgm:spPr/>
      <dgm:t>
        <a:bodyPr/>
        <a:lstStyle/>
        <a:p>
          <a:endParaRPr lang="zh-CN" altLang="en-US"/>
        </a:p>
      </dgm:t>
    </dgm:pt>
    <dgm:pt modelId="{7C52BD18-2CF6-45DF-93CB-D06B43453A47}" type="pres">
      <dgm:prSet presAssocID="{EEBA6E69-6BF4-44E3-B1DE-CD566EF5AE3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400E79D-C545-4456-B339-962D1B7AA005}" type="pres">
      <dgm:prSet presAssocID="{EEBA6E69-6BF4-44E3-B1DE-CD566EF5AE30}" presName="hierFlow" presStyleCnt="0"/>
      <dgm:spPr/>
    </dgm:pt>
    <dgm:pt modelId="{45E7A7A9-964F-4E3D-B296-8C5D6B993237}" type="pres">
      <dgm:prSet presAssocID="{EEBA6E69-6BF4-44E3-B1DE-CD566EF5AE3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87B616C-B3FC-4066-82E2-ABDBCAA423C5}" type="pres">
      <dgm:prSet presAssocID="{508D8A50-B97F-4CBF-85F1-BCF9E7CF6801}" presName="Name14" presStyleCnt="0"/>
      <dgm:spPr/>
    </dgm:pt>
    <dgm:pt modelId="{CF323EA4-146B-422A-B206-7090DFDF2A47}" type="pres">
      <dgm:prSet presAssocID="{508D8A50-B97F-4CBF-85F1-BCF9E7CF680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F04508-B3AF-41FA-B168-2A9F1FF97970}" type="pres">
      <dgm:prSet presAssocID="{508D8A50-B97F-4CBF-85F1-BCF9E7CF6801}" presName="hierChild2" presStyleCnt="0"/>
      <dgm:spPr/>
    </dgm:pt>
    <dgm:pt modelId="{2310272E-D0B2-4303-906B-685A326FDE9B}" type="pres">
      <dgm:prSet presAssocID="{010A94D7-A268-4EF0-B07F-935B7679D5CD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7726197A-8897-4194-8B2D-43E2AACD5EDF}" type="pres">
      <dgm:prSet presAssocID="{7E011F57-2F77-49FE-B734-5BC76A0769C7}" presName="Name21" presStyleCnt="0"/>
      <dgm:spPr/>
    </dgm:pt>
    <dgm:pt modelId="{B0423BE3-1CCA-455A-859E-51E3099E22F1}" type="pres">
      <dgm:prSet presAssocID="{7E011F57-2F77-49FE-B734-5BC76A0769C7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D66A52DA-BF57-4669-AC2A-E65863E5B3FD}" type="pres">
      <dgm:prSet presAssocID="{7E011F57-2F77-49FE-B734-5BC76A0769C7}" presName="hierChild3" presStyleCnt="0"/>
      <dgm:spPr/>
    </dgm:pt>
    <dgm:pt modelId="{BB03B0E2-0749-4C9E-873F-2132D86350AB}" type="pres">
      <dgm:prSet presAssocID="{303E0C3A-0BF8-478B-892C-728124A4648C}" presName="Name19" presStyleLbl="parChTrans1D3" presStyleIdx="0" presStyleCnt="5"/>
      <dgm:spPr/>
      <dgm:t>
        <a:bodyPr/>
        <a:lstStyle/>
        <a:p>
          <a:endParaRPr lang="zh-CN" altLang="en-US"/>
        </a:p>
      </dgm:t>
    </dgm:pt>
    <dgm:pt modelId="{4A3025B2-2FDB-47DD-AC3C-01BF15E376F5}" type="pres">
      <dgm:prSet presAssocID="{D39AFD8B-37D9-46E5-87EA-DE316E525A68}" presName="Name21" presStyleCnt="0"/>
      <dgm:spPr/>
    </dgm:pt>
    <dgm:pt modelId="{3289E5D3-C575-42A2-937F-EB17B5C68128}" type="pres">
      <dgm:prSet presAssocID="{D39AFD8B-37D9-46E5-87EA-DE316E525A68}" presName="level2Shape" presStyleLbl="node3" presStyleIdx="0" presStyleCnt="5"/>
      <dgm:spPr/>
      <dgm:t>
        <a:bodyPr/>
        <a:lstStyle/>
        <a:p>
          <a:endParaRPr lang="zh-CN" altLang="en-US"/>
        </a:p>
      </dgm:t>
    </dgm:pt>
    <dgm:pt modelId="{2784A581-479E-4FDA-8951-8F2F4B063BED}" type="pres">
      <dgm:prSet presAssocID="{D39AFD8B-37D9-46E5-87EA-DE316E525A68}" presName="hierChild3" presStyleCnt="0"/>
      <dgm:spPr/>
    </dgm:pt>
    <dgm:pt modelId="{B2230DB8-14D4-4C6F-BD36-A20086AE4A0A}" type="pres">
      <dgm:prSet presAssocID="{89F05D49-9A7E-44C9-BC04-E0977E570E10}" presName="Name19" presStyleLbl="parChTrans1D3" presStyleIdx="1" presStyleCnt="5"/>
      <dgm:spPr/>
      <dgm:t>
        <a:bodyPr/>
        <a:lstStyle/>
        <a:p>
          <a:endParaRPr lang="zh-CN" altLang="en-US"/>
        </a:p>
      </dgm:t>
    </dgm:pt>
    <dgm:pt modelId="{C5A5850E-DD4C-4D01-8D3B-3D667FEF0A72}" type="pres">
      <dgm:prSet presAssocID="{A3CC2DA6-A36C-46A6-8AB6-4A515DB58627}" presName="Name21" presStyleCnt="0"/>
      <dgm:spPr/>
    </dgm:pt>
    <dgm:pt modelId="{2CFD12FE-C74D-41D2-A3E1-1ED85CACC073}" type="pres">
      <dgm:prSet presAssocID="{A3CC2DA6-A36C-46A6-8AB6-4A515DB58627}" presName="level2Shape" presStyleLbl="node3" presStyleIdx="1" presStyleCnt="5"/>
      <dgm:spPr/>
      <dgm:t>
        <a:bodyPr/>
        <a:lstStyle/>
        <a:p>
          <a:endParaRPr lang="zh-CN" altLang="en-US"/>
        </a:p>
      </dgm:t>
    </dgm:pt>
    <dgm:pt modelId="{0EA25E52-78B1-4A9B-BC56-FCFF54509F21}" type="pres">
      <dgm:prSet presAssocID="{A3CC2DA6-A36C-46A6-8AB6-4A515DB58627}" presName="hierChild3" presStyleCnt="0"/>
      <dgm:spPr/>
    </dgm:pt>
    <dgm:pt modelId="{1AB31CB4-0F47-44A2-B50D-B9327C191B27}" type="pres">
      <dgm:prSet presAssocID="{98850426-7C98-421E-B45D-1CAACA3AE39D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477954D5-3703-48D6-A776-5AB5981D28BC}" type="pres">
      <dgm:prSet presAssocID="{E3A4329B-95DE-4C4D-A451-7C9150B08E23}" presName="Name21" presStyleCnt="0"/>
      <dgm:spPr/>
    </dgm:pt>
    <dgm:pt modelId="{D99CB526-C602-4C48-AA02-78BCCBD70262}" type="pres">
      <dgm:prSet presAssocID="{E3A4329B-95DE-4C4D-A451-7C9150B08E23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2A48E25A-16B9-4921-AB80-7FF8265E2309}" type="pres">
      <dgm:prSet presAssocID="{E3A4329B-95DE-4C4D-A451-7C9150B08E23}" presName="hierChild3" presStyleCnt="0"/>
      <dgm:spPr/>
    </dgm:pt>
    <dgm:pt modelId="{EF2C44AD-7DA6-43F3-9B27-B24F4447C43C}" type="pres">
      <dgm:prSet presAssocID="{74E2F96D-DED2-4307-847E-3810B517F3D1}" presName="Name19" presStyleLbl="parChTrans1D3" presStyleIdx="2" presStyleCnt="5"/>
      <dgm:spPr/>
      <dgm:t>
        <a:bodyPr/>
        <a:lstStyle/>
        <a:p>
          <a:endParaRPr lang="zh-CN" altLang="en-US"/>
        </a:p>
      </dgm:t>
    </dgm:pt>
    <dgm:pt modelId="{C2ED73A3-C21C-4206-9640-6331830A9139}" type="pres">
      <dgm:prSet presAssocID="{CF786537-CD60-4DC5-AA11-89C35EE81665}" presName="Name21" presStyleCnt="0"/>
      <dgm:spPr/>
    </dgm:pt>
    <dgm:pt modelId="{842C1AA2-08EB-48A9-8922-2664D93F8233}" type="pres">
      <dgm:prSet presAssocID="{CF786537-CD60-4DC5-AA11-89C35EE81665}" presName="level2Shape" presStyleLbl="node3" presStyleIdx="2" presStyleCnt="5"/>
      <dgm:spPr/>
      <dgm:t>
        <a:bodyPr/>
        <a:lstStyle/>
        <a:p>
          <a:endParaRPr lang="zh-CN" altLang="en-US"/>
        </a:p>
      </dgm:t>
    </dgm:pt>
    <dgm:pt modelId="{DAD85B9D-8111-4B7F-A160-F776555F433C}" type="pres">
      <dgm:prSet presAssocID="{CF786537-CD60-4DC5-AA11-89C35EE81665}" presName="hierChild3" presStyleCnt="0"/>
      <dgm:spPr/>
    </dgm:pt>
    <dgm:pt modelId="{B37CDE55-C83B-4866-8FB8-F904DEEDC9BB}" type="pres">
      <dgm:prSet presAssocID="{F16BAF6B-287A-488D-A00F-A375B9448205}" presName="Name19" presStyleLbl="parChTrans1D4" presStyleIdx="0" presStyleCnt="6"/>
      <dgm:spPr/>
      <dgm:t>
        <a:bodyPr/>
        <a:lstStyle/>
        <a:p>
          <a:endParaRPr lang="zh-CN" altLang="en-US"/>
        </a:p>
      </dgm:t>
    </dgm:pt>
    <dgm:pt modelId="{971A32F2-FF5D-4BFA-9186-78BF7CE215FD}" type="pres">
      <dgm:prSet presAssocID="{1A4364C2-15CF-47A9-8B11-6B914C2C70E5}" presName="Name21" presStyleCnt="0"/>
      <dgm:spPr/>
    </dgm:pt>
    <dgm:pt modelId="{7E043A1B-6D9F-42A9-AED5-9E92564BBA78}" type="pres">
      <dgm:prSet presAssocID="{1A4364C2-15CF-47A9-8B11-6B914C2C70E5}" presName="level2Shape" presStyleLbl="node4" presStyleIdx="0" presStyleCnt="6"/>
      <dgm:spPr/>
      <dgm:t>
        <a:bodyPr/>
        <a:lstStyle/>
        <a:p>
          <a:endParaRPr lang="zh-CN" altLang="en-US"/>
        </a:p>
      </dgm:t>
    </dgm:pt>
    <dgm:pt modelId="{C886FC12-372B-496F-8F5C-719575EFBD93}" type="pres">
      <dgm:prSet presAssocID="{1A4364C2-15CF-47A9-8B11-6B914C2C70E5}" presName="hierChild3" presStyleCnt="0"/>
      <dgm:spPr/>
    </dgm:pt>
    <dgm:pt modelId="{0DDEF33A-089C-49D1-8078-4F60E34F6795}" type="pres">
      <dgm:prSet presAssocID="{3F3F54B1-0C24-41F8-9050-87D7777A2257}" presName="Name19" presStyleLbl="parChTrans1D4" presStyleIdx="1" presStyleCnt="6"/>
      <dgm:spPr/>
      <dgm:t>
        <a:bodyPr/>
        <a:lstStyle/>
        <a:p>
          <a:endParaRPr lang="zh-CN" altLang="en-US"/>
        </a:p>
      </dgm:t>
    </dgm:pt>
    <dgm:pt modelId="{7366BE47-A3B8-489E-81C6-CAA245DAF6FD}" type="pres">
      <dgm:prSet presAssocID="{705BE64B-C9D2-46B9-A5B8-180A22D32E9B}" presName="Name21" presStyleCnt="0"/>
      <dgm:spPr/>
    </dgm:pt>
    <dgm:pt modelId="{00D6598E-C83F-4801-9B5C-8FB5DF62FBC1}" type="pres">
      <dgm:prSet presAssocID="{705BE64B-C9D2-46B9-A5B8-180A22D32E9B}" presName="level2Shape" presStyleLbl="node4" presStyleIdx="1" presStyleCnt="6"/>
      <dgm:spPr/>
      <dgm:t>
        <a:bodyPr/>
        <a:lstStyle/>
        <a:p>
          <a:endParaRPr lang="zh-CN" altLang="en-US"/>
        </a:p>
      </dgm:t>
    </dgm:pt>
    <dgm:pt modelId="{5BFDEB6E-900F-4CD5-BD0D-25424E51F3E9}" type="pres">
      <dgm:prSet presAssocID="{705BE64B-C9D2-46B9-A5B8-180A22D32E9B}" presName="hierChild3" presStyleCnt="0"/>
      <dgm:spPr/>
    </dgm:pt>
    <dgm:pt modelId="{4F0AAF60-85AA-4247-A5F5-CCF79F374896}" type="pres">
      <dgm:prSet presAssocID="{E1D478EB-0FD2-4D2C-B6BA-9374D5B47D59}" presName="Name19" presStyleLbl="parChTrans1D3" presStyleIdx="3" presStyleCnt="5"/>
      <dgm:spPr/>
      <dgm:t>
        <a:bodyPr/>
        <a:lstStyle/>
        <a:p>
          <a:endParaRPr lang="zh-CN" altLang="en-US"/>
        </a:p>
      </dgm:t>
    </dgm:pt>
    <dgm:pt modelId="{F542E194-911C-4A28-BC7B-67C6297600EE}" type="pres">
      <dgm:prSet presAssocID="{78FA0B69-AECF-4B1A-9061-39791A5D6D8A}" presName="Name21" presStyleCnt="0"/>
      <dgm:spPr/>
    </dgm:pt>
    <dgm:pt modelId="{E906419A-562F-4436-BE20-76F4D37F05B9}" type="pres">
      <dgm:prSet presAssocID="{78FA0B69-AECF-4B1A-9061-39791A5D6D8A}" presName="level2Shape" presStyleLbl="node3" presStyleIdx="3" presStyleCnt="5"/>
      <dgm:spPr/>
      <dgm:t>
        <a:bodyPr/>
        <a:lstStyle/>
        <a:p>
          <a:endParaRPr lang="zh-CN" altLang="en-US"/>
        </a:p>
      </dgm:t>
    </dgm:pt>
    <dgm:pt modelId="{B026599F-A05A-40B9-BE6F-9F98E4308040}" type="pres">
      <dgm:prSet presAssocID="{78FA0B69-AECF-4B1A-9061-39791A5D6D8A}" presName="hierChild3" presStyleCnt="0"/>
      <dgm:spPr/>
    </dgm:pt>
    <dgm:pt modelId="{6E69BD77-ADD5-4B95-91DC-FD630CEF760F}" type="pres">
      <dgm:prSet presAssocID="{C9DE3F5D-C032-409F-9714-5B706235CE9D}" presName="Name19" presStyleLbl="parChTrans1D3" presStyleIdx="4" presStyleCnt="5"/>
      <dgm:spPr/>
      <dgm:t>
        <a:bodyPr/>
        <a:lstStyle/>
        <a:p>
          <a:endParaRPr lang="zh-CN" altLang="en-US"/>
        </a:p>
      </dgm:t>
    </dgm:pt>
    <dgm:pt modelId="{7BC02073-9178-46A0-B88D-DCC1A6F7593F}" type="pres">
      <dgm:prSet presAssocID="{14113062-11B6-4269-A1B9-26B0827D0721}" presName="Name21" presStyleCnt="0"/>
      <dgm:spPr/>
    </dgm:pt>
    <dgm:pt modelId="{A0358D75-50C3-4627-9E18-0DCCC2C5F2E7}" type="pres">
      <dgm:prSet presAssocID="{14113062-11B6-4269-A1B9-26B0827D0721}" presName="level2Shape" presStyleLbl="node3" presStyleIdx="4" presStyleCnt="5"/>
      <dgm:spPr/>
      <dgm:t>
        <a:bodyPr/>
        <a:lstStyle/>
        <a:p>
          <a:endParaRPr lang="zh-CN" altLang="en-US"/>
        </a:p>
      </dgm:t>
    </dgm:pt>
    <dgm:pt modelId="{8619114F-536D-470F-A539-6BC65F05BE3D}" type="pres">
      <dgm:prSet presAssocID="{14113062-11B6-4269-A1B9-26B0827D0721}" presName="hierChild3" presStyleCnt="0"/>
      <dgm:spPr/>
    </dgm:pt>
    <dgm:pt modelId="{C0DF57E4-35A7-4BA1-B775-A34E81046A09}" type="pres">
      <dgm:prSet presAssocID="{578054E5-3E20-4735-9B95-23622A5E9FCF}" presName="Name19" presStyleLbl="parChTrans1D4" presStyleIdx="2" presStyleCnt="6"/>
      <dgm:spPr/>
      <dgm:t>
        <a:bodyPr/>
        <a:lstStyle/>
        <a:p>
          <a:endParaRPr lang="zh-CN" altLang="en-US"/>
        </a:p>
      </dgm:t>
    </dgm:pt>
    <dgm:pt modelId="{C855097D-6EE2-4B14-8E14-D99B51573802}" type="pres">
      <dgm:prSet presAssocID="{D0DD0387-1F6F-4544-B9E9-7DDCA2EA6208}" presName="Name21" presStyleCnt="0"/>
      <dgm:spPr/>
    </dgm:pt>
    <dgm:pt modelId="{98C75F6B-E84C-4AF3-8F63-8C40661E00BE}" type="pres">
      <dgm:prSet presAssocID="{D0DD0387-1F6F-4544-B9E9-7DDCA2EA6208}" presName="level2Shape" presStyleLbl="node4" presStyleIdx="2" presStyleCnt="6"/>
      <dgm:spPr/>
      <dgm:t>
        <a:bodyPr/>
        <a:lstStyle/>
        <a:p>
          <a:endParaRPr lang="zh-CN" altLang="en-US"/>
        </a:p>
      </dgm:t>
    </dgm:pt>
    <dgm:pt modelId="{A9B80A1C-E85C-42CA-A1F8-194A4B503701}" type="pres">
      <dgm:prSet presAssocID="{D0DD0387-1F6F-4544-B9E9-7DDCA2EA6208}" presName="hierChild3" presStyleCnt="0"/>
      <dgm:spPr/>
    </dgm:pt>
    <dgm:pt modelId="{D45E891D-28E1-4357-9AD3-93B96570BF31}" type="pres">
      <dgm:prSet presAssocID="{D91AB0CD-967C-49D3-A6E3-35A483DF7872}" presName="Name19" presStyleLbl="parChTrans1D4" presStyleIdx="3" presStyleCnt="6"/>
      <dgm:spPr/>
      <dgm:t>
        <a:bodyPr/>
        <a:lstStyle/>
        <a:p>
          <a:endParaRPr lang="zh-CN" altLang="en-US"/>
        </a:p>
      </dgm:t>
    </dgm:pt>
    <dgm:pt modelId="{9A7A6810-950A-42BD-BE06-C8E7FF9F1C0E}" type="pres">
      <dgm:prSet presAssocID="{61F9D3F9-7454-40D9-AD6A-C2143CE4C9A9}" presName="Name21" presStyleCnt="0"/>
      <dgm:spPr/>
    </dgm:pt>
    <dgm:pt modelId="{40FC4FBB-2DFB-4CE0-AFED-02F7218B3E14}" type="pres">
      <dgm:prSet presAssocID="{61F9D3F9-7454-40D9-AD6A-C2143CE4C9A9}" presName="level2Shape" presStyleLbl="node4" presStyleIdx="3" presStyleCnt="6"/>
      <dgm:spPr/>
      <dgm:t>
        <a:bodyPr/>
        <a:lstStyle/>
        <a:p>
          <a:endParaRPr lang="zh-CN" altLang="en-US"/>
        </a:p>
      </dgm:t>
    </dgm:pt>
    <dgm:pt modelId="{367652A8-6279-43F1-8FF8-EAA339316B39}" type="pres">
      <dgm:prSet presAssocID="{61F9D3F9-7454-40D9-AD6A-C2143CE4C9A9}" presName="hierChild3" presStyleCnt="0"/>
      <dgm:spPr/>
    </dgm:pt>
    <dgm:pt modelId="{68D3F6D6-7F12-4B24-983D-84173E4D0D88}" type="pres">
      <dgm:prSet presAssocID="{7B85DC0C-0775-4790-AEF0-4D7F8F0C5000}" presName="Name19" presStyleLbl="parChTrans1D4" presStyleIdx="4" presStyleCnt="6"/>
      <dgm:spPr/>
      <dgm:t>
        <a:bodyPr/>
        <a:lstStyle/>
        <a:p>
          <a:endParaRPr lang="zh-CN" altLang="en-US"/>
        </a:p>
      </dgm:t>
    </dgm:pt>
    <dgm:pt modelId="{F17A5F71-5953-4AB0-AB86-2ADBFB5F7D9E}" type="pres">
      <dgm:prSet presAssocID="{8A4C02EF-DE71-4BA8-BC5C-8CF483655AE7}" presName="Name21" presStyleCnt="0"/>
      <dgm:spPr/>
    </dgm:pt>
    <dgm:pt modelId="{4D620E80-002B-429D-A913-F74C545C3258}" type="pres">
      <dgm:prSet presAssocID="{8A4C02EF-DE71-4BA8-BC5C-8CF483655AE7}" presName="level2Shape" presStyleLbl="node4" presStyleIdx="4" presStyleCnt="6"/>
      <dgm:spPr/>
      <dgm:t>
        <a:bodyPr/>
        <a:lstStyle/>
        <a:p>
          <a:endParaRPr lang="zh-CN" altLang="en-US"/>
        </a:p>
      </dgm:t>
    </dgm:pt>
    <dgm:pt modelId="{95D6C4AF-1BF8-4C09-8C58-D7D8AEBA7798}" type="pres">
      <dgm:prSet presAssocID="{8A4C02EF-DE71-4BA8-BC5C-8CF483655AE7}" presName="hierChild3" presStyleCnt="0"/>
      <dgm:spPr/>
    </dgm:pt>
    <dgm:pt modelId="{0C2D70D1-62B4-4E46-89ED-38FFB0DA2DD2}" type="pres">
      <dgm:prSet presAssocID="{900F47E4-61A8-42C4-A374-D4F591BCA789}" presName="Name19" presStyleLbl="parChTrans1D4" presStyleIdx="5" presStyleCnt="6"/>
      <dgm:spPr/>
      <dgm:t>
        <a:bodyPr/>
        <a:lstStyle/>
        <a:p>
          <a:endParaRPr lang="zh-CN" altLang="en-US"/>
        </a:p>
      </dgm:t>
    </dgm:pt>
    <dgm:pt modelId="{0470B8D6-56A0-453A-979E-B0A116BD9CF5}" type="pres">
      <dgm:prSet presAssocID="{D440DE73-F358-4E37-8A47-E11DA2D8B42E}" presName="Name21" presStyleCnt="0"/>
      <dgm:spPr/>
    </dgm:pt>
    <dgm:pt modelId="{0DE915C9-2DA9-44FC-9803-899B6A40F63B}" type="pres">
      <dgm:prSet presAssocID="{D440DE73-F358-4E37-8A47-E11DA2D8B42E}" presName="level2Shape" presStyleLbl="node4" presStyleIdx="5" presStyleCnt="6"/>
      <dgm:spPr/>
      <dgm:t>
        <a:bodyPr/>
        <a:lstStyle/>
        <a:p>
          <a:endParaRPr lang="zh-CN" altLang="en-US"/>
        </a:p>
      </dgm:t>
    </dgm:pt>
    <dgm:pt modelId="{785482A9-3ED7-451E-9521-B30281B47983}" type="pres">
      <dgm:prSet presAssocID="{D440DE73-F358-4E37-8A47-E11DA2D8B42E}" presName="hierChild3" presStyleCnt="0"/>
      <dgm:spPr/>
    </dgm:pt>
    <dgm:pt modelId="{AC59216D-C927-4106-9836-85CDEB363EE5}" type="pres">
      <dgm:prSet presAssocID="{EEBA6E69-6BF4-44E3-B1DE-CD566EF5AE30}" presName="bgShapesFlow" presStyleCnt="0"/>
      <dgm:spPr/>
    </dgm:pt>
  </dgm:ptLst>
  <dgm:cxnLst>
    <dgm:cxn modelId="{2EFCC27F-5193-4545-A838-9229DE61CA47}" type="presOf" srcId="{010A94D7-A268-4EF0-B07F-935B7679D5CD}" destId="{2310272E-D0B2-4303-906B-685A326FDE9B}" srcOrd="0" destOrd="0" presId="urn:microsoft.com/office/officeart/2005/8/layout/hierarchy6"/>
    <dgm:cxn modelId="{9D49B917-08FB-4E26-9262-BAC4CFF7299B}" srcId="{E3A4329B-95DE-4C4D-A451-7C9150B08E23}" destId="{14113062-11B6-4269-A1B9-26B0827D0721}" srcOrd="2" destOrd="0" parTransId="{C9DE3F5D-C032-409F-9714-5B706235CE9D}" sibTransId="{BD741F60-B765-467C-B389-A237928473F5}"/>
    <dgm:cxn modelId="{D28C4198-D834-407D-BFBC-E2A73D80364D}" type="presOf" srcId="{CF786537-CD60-4DC5-AA11-89C35EE81665}" destId="{842C1AA2-08EB-48A9-8922-2664D93F8233}" srcOrd="0" destOrd="0" presId="urn:microsoft.com/office/officeart/2005/8/layout/hierarchy6"/>
    <dgm:cxn modelId="{B14E04B1-BEA7-4C7B-AF6F-DD32FE3579C7}" type="presOf" srcId="{508D8A50-B97F-4CBF-85F1-BCF9E7CF6801}" destId="{CF323EA4-146B-422A-B206-7090DFDF2A47}" srcOrd="0" destOrd="0" presId="urn:microsoft.com/office/officeart/2005/8/layout/hierarchy6"/>
    <dgm:cxn modelId="{D2E9C212-D55C-4AFA-B678-B95813585A81}" type="presOf" srcId="{7B85DC0C-0775-4790-AEF0-4D7F8F0C5000}" destId="{68D3F6D6-7F12-4B24-983D-84173E4D0D88}" srcOrd="0" destOrd="0" presId="urn:microsoft.com/office/officeart/2005/8/layout/hierarchy6"/>
    <dgm:cxn modelId="{42A7C520-D217-4F74-BF29-B0130A5BD674}" srcId="{7E011F57-2F77-49FE-B734-5BC76A0769C7}" destId="{D39AFD8B-37D9-46E5-87EA-DE316E525A68}" srcOrd="0" destOrd="0" parTransId="{303E0C3A-0BF8-478B-892C-728124A4648C}" sibTransId="{8A0654D0-EC59-476C-BA30-4A4B7782037E}"/>
    <dgm:cxn modelId="{CEA63271-DA9E-4BE3-A61D-C6B8F7207E34}" srcId="{508D8A50-B97F-4CBF-85F1-BCF9E7CF6801}" destId="{E3A4329B-95DE-4C4D-A451-7C9150B08E23}" srcOrd="1" destOrd="0" parTransId="{98850426-7C98-421E-B45D-1CAACA3AE39D}" sibTransId="{363A63F6-D0B5-48C5-A70D-56E16F125B20}"/>
    <dgm:cxn modelId="{32ED66FE-B0F8-406A-ACEA-9E5AB07BF49F}" type="presOf" srcId="{900F47E4-61A8-42C4-A374-D4F591BCA789}" destId="{0C2D70D1-62B4-4E46-89ED-38FFB0DA2DD2}" srcOrd="0" destOrd="0" presId="urn:microsoft.com/office/officeart/2005/8/layout/hierarchy6"/>
    <dgm:cxn modelId="{D900059A-5793-45BA-A91E-3EE2084F0908}" type="presOf" srcId="{61F9D3F9-7454-40D9-AD6A-C2143CE4C9A9}" destId="{40FC4FBB-2DFB-4CE0-AFED-02F7218B3E14}" srcOrd="0" destOrd="0" presId="urn:microsoft.com/office/officeart/2005/8/layout/hierarchy6"/>
    <dgm:cxn modelId="{653235C5-35FC-40D0-9DE0-9BC7718EE7CF}" srcId="{14113062-11B6-4269-A1B9-26B0827D0721}" destId="{D440DE73-F358-4E37-8A47-E11DA2D8B42E}" srcOrd="1" destOrd="0" parTransId="{900F47E4-61A8-42C4-A374-D4F591BCA789}" sibTransId="{353DA96A-8A20-490C-8316-8D443F33BCE6}"/>
    <dgm:cxn modelId="{EF183B55-FD69-4ADA-96EA-5E77C61A68C2}" srcId="{E3A4329B-95DE-4C4D-A451-7C9150B08E23}" destId="{CF786537-CD60-4DC5-AA11-89C35EE81665}" srcOrd="0" destOrd="0" parTransId="{74E2F96D-DED2-4307-847E-3810B517F3D1}" sibTransId="{A5653EA4-F503-4D11-8DDD-376B6D9273CB}"/>
    <dgm:cxn modelId="{32B958A9-78BB-49BD-87F1-C83FF6999EF1}" type="presOf" srcId="{78FA0B69-AECF-4B1A-9061-39791A5D6D8A}" destId="{E906419A-562F-4436-BE20-76F4D37F05B9}" srcOrd="0" destOrd="0" presId="urn:microsoft.com/office/officeart/2005/8/layout/hierarchy6"/>
    <dgm:cxn modelId="{1763D03B-8426-4F16-8E5E-C41B1444B358}" type="presOf" srcId="{D91AB0CD-967C-49D3-A6E3-35A483DF7872}" destId="{D45E891D-28E1-4357-9AD3-93B96570BF31}" srcOrd="0" destOrd="0" presId="urn:microsoft.com/office/officeart/2005/8/layout/hierarchy6"/>
    <dgm:cxn modelId="{112432DA-9D8D-402B-AFC2-EDB243546706}" srcId="{CF786537-CD60-4DC5-AA11-89C35EE81665}" destId="{1A4364C2-15CF-47A9-8B11-6B914C2C70E5}" srcOrd="0" destOrd="0" parTransId="{F16BAF6B-287A-488D-A00F-A375B9448205}" sibTransId="{2DF59728-70E9-4F02-A001-9D8CD6143323}"/>
    <dgm:cxn modelId="{A4537ACA-BB8C-4837-B431-A22CADA1F660}" type="presOf" srcId="{3F3F54B1-0C24-41F8-9050-87D7777A2257}" destId="{0DDEF33A-089C-49D1-8078-4F60E34F6795}" srcOrd="0" destOrd="0" presId="urn:microsoft.com/office/officeart/2005/8/layout/hierarchy6"/>
    <dgm:cxn modelId="{8DCAC13B-8FDA-4B3A-AB8B-8016A93F2D59}" type="presOf" srcId="{D39AFD8B-37D9-46E5-87EA-DE316E525A68}" destId="{3289E5D3-C575-42A2-937F-EB17B5C68128}" srcOrd="0" destOrd="0" presId="urn:microsoft.com/office/officeart/2005/8/layout/hierarchy6"/>
    <dgm:cxn modelId="{7077252D-60C1-4D98-BB9F-04BF9C4FCD61}" type="presOf" srcId="{98850426-7C98-421E-B45D-1CAACA3AE39D}" destId="{1AB31CB4-0F47-44A2-B50D-B9327C191B27}" srcOrd="0" destOrd="0" presId="urn:microsoft.com/office/officeart/2005/8/layout/hierarchy6"/>
    <dgm:cxn modelId="{8F000E73-3F97-4B65-A6F4-433CF545A041}" type="presOf" srcId="{7E011F57-2F77-49FE-B734-5BC76A0769C7}" destId="{B0423BE3-1CCA-455A-859E-51E3099E22F1}" srcOrd="0" destOrd="0" presId="urn:microsoft.com/office/officeart/2005/8/layout/hierarchy6"/>
    <dgm:cxn modelId="{13A68E9A-D5F7-4789-B8FA-A7D52AF3DA37}" srcId="{EEBA6E69-6BF4-44E3-B1DE-CD566EF5AE30}" destId="{508D8A50-B97F-4CBF-85F1-BCF9E7CF6801}" srcOrd="0" destOrd="0" parTransId="{A50AF34D-5567-4621-9E95-6FFF8D6FCDBF}" sibTransId="{1D1281E0-44B3-4EA3-B04E-E204D3739645}"/>
    <dgm:cxn modelId="{244AB714-5F74-409B-828A-D0FA3F900A1C}" srcId="{CF786537-CD60-4DC5-AA11-89C35EE81665}" destId="{705BE64B-C9D2-46B9-A5B8-180A22D32E9B}" srcOrd="1" destOrd="0" parTransId="{3F3F54B1-0C24-41F8-9050-87D7777A2257}" sibTransId="{8769339B-2C0F-4E21-B75E-93E044B3F8AB}"/>
    <dgm:cxn modelId="{51E530D0-DD2A-4542-A265-FD3644DAC730}" type="presOf" srcId="{A3CC2DA6-A36C-46A6-8AB6-4A515DB58627}" destId="{2CFD12FE-C74D-41D2-A3E1-1ED85CACC073}" srcOrd="0" destOrd="0" presId="urn:microsoft.com/office/officeart/2005/8/layout/hierarchy6"/>
    <dgm:cxn modelId="{9FD4CC65-1163-49A3-BACD-0D8DA558C61D}" type="presOf" srcId="{8A4C02EF-DE71-4BA8-BC5C-8CF483655AE7}" destId="{4D620E80-002B-429D-A913-F74C545C3258}" srcOrd="0" destOrd="0" presId="urn:microsoft.com/office/officeart/2005/8/layout/hierarchy6"/>
    <dgm:cxn modelId="{9B22FB8A-2FDF-4941-B4E6-4CAB0FE926E7}" type="presOf" srcId="{E3A4329B-95DE-4C4D-A451-7C9150B08E23}" destId="{D99CB526-C602-4C48-AA02-78BCCBD70262}" srcOrd="0" destOrd="0" presId="urn:microsoft.com/office/officeart/2005/8/layout/hierarchy6"/>
    <dgm:cxn modelId="{FC5649A6-6B1C-484C-A6AF-266027FFBDB6}" type="presOf" srcId="{578054E5-3E20-4735-9B95-23622A5E9FCF}" destId="{C0DF57E4-35A7-4BA1-B775-A34E81046A09}" srcOrd="0" destOrd="0" presId="urn:microsoft.com/office/officeart/2005/8/layout/hierarchy6"/>
    <dgm:cxn modelId="{A9CFAD40-F3B4-43BE-83F9-77C68A639135}" srcId="{D0DD0387-1F6F-4544-B9E9-7DDCA2EA6208}" destId="{61F9D3F9-7454-40D9-AD6A-C2143CE4C9A9}" srcOrd="0" destOrd="0" parTransId="{D91AB0CD-967C-49D3-A6E3-35A483DF7872}" sibTransId="{F02EFDB0-4176-4A56-BF04-0E155A8FC7E1}"/>
    <dgm:cxn modelId="{482DD569-22D8-41FD-B976-6AD7DFCD9A09}" type="presOf" srcId="{14113062-11B6-4269-A1B9-26B0827D0721}" destId="{A0358D75-50C3-4627-9E18-0DCCC2C5F2E7}" srcOrd="0" destOrd="0" presId="urn:microsoft.com/office/officeart/2005/8/layout/hierarchy6"/>
    <dgm:cxn modelId="{81C1B43F-8028-4271-B256-2911D7759579}" type="presOf" srcId="{D0DD0387-1F6F-4544-B9E9-7DDCA2EA6208}" destId="{98C75F6B-E84C-4AF3-8F63-8C40661E00BE}" srcOrd="0" destOrd="0" presId="urn:microsoft.com/office/officeart/2005/8/layout/hierarchy6"/>
    <dgm:cxn modelId="{B9ACADFE-30E1-4AD6-AA99-43D0C172C664}" type="presOf" srcId="{E1D478EB-0FD2-4D2C-B6BA-9374D5B47D59}" destId="{4F0AAF60-85AA-4247-A5F5-CCF79F374896}" srcOrd="0" destOrd="0" presId="urn:microsoft.com/office/officeart/2005/8/layout/hierarchy6"/>
    <dgm:cxn modelId="{C7C87C8B-B892-45BD-9D66-AB176A378BCF}" type="presOf" srcId="{303E0C3A-0BF8-478B-892C-728124A4648C}" destId="{BB03B0E2-0749-4C9E-873F-2132D86350AB}" srcOrd="0" destOrd="0" presId="urn:microsoft.com/office/officeart/2005/8/layout/hierarchy6"/>
    <dgm:cxn modelId="{5F5BAF51-20C8-489E-813C-A9B3115EA618}" srcId="{D0DD0387-1F6F-4544-B9E9-7DDCA2EA6208}" destId="{8A4C02EF-DE71-4BA8-BC5C-8CF483655AE7}" srcOrd="1" destOrd="0" parTransId="{7B85DC0C-0775-4790-AEF0-4D7F8F0C5000}" sibTransId="{E3FEC475-C861-44B4-B43F-2CF7DC5DD711}"/>
    <dgm:cxn modelId="{90715567-D36D-464A-8997-C14C0A5C306B}" type="presOf" srcId="{C9DE3F5D-C032-409F-9714-5B706235CE9D}" destId="{6E69BD77-ADD5-4B95-91DC-FD630CEF760F}" srcOrd="0" destOrd="0" presId="urn:microsoft.com/office/officeart/2005/8/layout/hierarchy6"/>
    <dgm:cxn modelId="{60CE76C2-446D-4A52-BD47-08A85EC30657}" type="presOf" srcId="{D440DE73-F358-4E37-8A47-E11DA2D8B42E}" destId="{0DE915C9-2DA9-44FC-9803-899B6A40F63B}" srcOrd="0" destOrd="0" presId="urn:microsoft.com/office/officeart/2005/8/layout/hierarchy6"/>
    <dgm:cxn modelId="{C10AEC92-13A0-4DE4-BE8D-1677C6BB5DDB}" srcId="{14113062-11B6-4269-A1B9-26B0827D0721}" destId="{D0DD0387-1F6F-4544-B9E9-7DDCA2EA6208}" srcOrd="0" destOrd="0" parTransId="{578054E5-3E20-4735-9B95-23622A5E9FCF}" sibTransId="{97A4CD3B-D4A6-4BA5-A4BA-6FC4BF1F0C42}"/>
    <dgm:cxn modelId="{A288804D-7111-4FC5-84A7-618A7096AE49}" type="presOf" srcId="{1A4364C2-15CF-47A9-8B11-6B914C2C70E5}" destId="{7E043A1B-6D9F-42A9-AED5-9E92564BBA78}" srcOrd="0" destOrd="0" presId="urn:microsoft.com/office/officeart/2005/8/layout/hierarchy6"/>
    <dgm:cxn modelId="{FBF858A7-3214-4F6B-990C-E6E8A5F67B82}" type="presOf" srcId="{F16BAF6B-287A-488D-A00F-A375B9448205}" destId="{B37CDE55-C83B-4866-8FB8-F904DEEDC9BB}" srcOrd="0" destOrd="0" presId="urn:microsoft.com/office/officeart/2005/8/layout/hierarchy6"/>
    <dgm:cxn modelId="{346DB6CB-896D-4D7B-8D2F-41FDBF80D646}" type="presOf" srcId="{74E2F96D-DED2-4307-847E-3810B517F3D1}" destId="{EF2C44AD-7DA6-43F3-9B27-B24F4447C43C}" srcOrd="0" destOrd="0" presId="urn:microsoft.com/office/officeart/2005/8/layout/hierarchy6"/>
    <dgm:cxn modelId="{6595914E-F85E-43D5-AAEA-9144E8C38CB4}" type="presOf" srcId="{89F05D49-9A7E-44C9-BC04-E0977E570E10}" destId="{B2230DB8-14D4-4C6F-BD36-A20086AE4A0A}" srcOrd="0" destOrd="0" presId="urn:microsoft.com/office/officeart/2005/8/layout/hierarchy6"/>
    <dgm:cxn modelId="{C0044991-11CA-41E0-A10F-7E0265A921CA}" srcId="{E3A4329B-95DE-4C4D-A451-7C9150B08E23}" destId="{78FA0B69-AECF-4B1A-9061-39791A5D6D8A}" srcOrd="1" destOrd="0" parTransId="{E1D478EB-0FD2-4D2C-B6BA-9374D5B47D59}" sibTransId="{F950DF3A-4D2D-4275-B11D-E31731E7F487}"/>
    <dgm:cxn modelId="{F5B5608E-85D6-4B5D-A866-628130C31693}" srcId="{508D8A50-B97F-4CBF-85F1-BCF9E7CF6801}" destId="{7E011F57-2F77-49FE-B734-5BC76A0769C7}" srcOrd="0" destOrd="0" parTransId="{010A94D7-A268-4EF0-B07F-935B7679D5CD}" sibTransId="{FEDEA934-86F6-45A6-ABF4-08F9E553D635}"/>
    <dgm:cxn modelId="{442C96D5-C6EA-4DFA-B298-30687C859611}" type="presOf" srcId="{705BE64B-C9D2-46B9-A5B8-180A22D32E9B}" destId="{00D6598E-C83F-4801-9B5C-8FB5DF62FBC1}" srcOrd="0" destOrd="0" presId="urn:microsoft.com/office/officeart/2005/8/layout/hierarchy6"/>
    <dgm:cxn modelId="{EAF0EAEC-6DEB-4AC7-9E96-22C476039B8B}" srcId="{7E011F57-2F77-49FE-B734-5BC76A0769C7}" destId="{A3CC2DA6-A36C-46A6-8AB6-4A515DB58627}" srcOrd="1" destOrd="0" parTransId="{89F05D49-9A7E-44C9-BC04-E0977E570E10}" sibTransId="{667B0CD0-B004-41FA-BE59-5ECCB836D070}"/>
    <dgm:cxn modelId="{9FF79466-4410-426B-9AF1-B57954324891}" type="presOf" srcId="{EEBA6E69-6BF4-44E3-B1DE-CD566EF5AE30}" destId="{7C52BD18-2CF6-45DF-93CB-D06B43453A47}" srcOrd="0" destOrd="0" presId="urn:microsoft.com/office/officeart/2005/8/layout/hierarchy6"/>
    <dgm:cxn modelId="{8840043C-333C-40DB-B978-13CCBD432755}" type="presParOf" srcId="{7C52BD18-2CF6-45DF-93CB-D06B43453A47}" destId="{7400E79D-C545-4456-B339-962D1B7AA005}" srcOrd="0" destOrd="0" presId="urn:microsoft.com/office/officeart/2005/8/layout/hierarchy6"/>
    <dgm:cxn modelId="{7F5F359F-3023-4DC3-893F-AC2AFB661A49}" type="presParOf" srcId="{7400E79D-C545-4456-B339-962D1B7AA005}" destId="{45E7A7A9-964F-4E3D-B296-8C5D6B993237}" srcOrd="0" destOrd="0" presId="urn:microsoft.com/office/officeart/2005/8/layout/hierarchy6"/>
    <dgm:cxn modelId="{C6F86B8B-39D7-4557-ACE7-1DB6B34FFE9C}" type="presParOf" srcId="{45E7A7A9-964F-4E3D-B296-8C5D6B993237}" destId="{387B616C-B3FC-4066-82E2-ABDBCAA423C5}" srcOrd="0" destOrd="0" presId="urn:microsoft.com/office/officeart/2005/8/layout/hierarchy6"/>
    <dgm:cxn modelId="{56C83395-BA64-446F-BEB9-61480CAEB4CB}" type="presParOf" srcId="{387B616C-B3FC-4066-82E2-ABDBCAA423C5}" destId="{CF323EA4-146B-422A-B206-7090DFDF2A47}" srcOrd="0" destOrd="0" presId="urn:microsoft.com/office/officeart/2005/8/layout/hierarchy6"/>
    <dgm:cxn modelId="{5142ADA5-550D-41ED-A57B-342E6262B654}" type="presParOf" srcId="{387B616C-B3FC-4066-82E2-ABDBCAA423C5}" destId="{62F04508-B3AF-41FA-B168-2A9F1FF97970}" srcOrd="1" destOrd="0" presId="urn:microsoft.com/office/officeart/2005/8/layout/hierarchy6"/>
    <dgm:cxn modelId="{F23F64EB-158F-4D7E-8AB4-F4D2849171C5}" type="presParOf" srcId="{62F04508-B3AF-41FA-B168-2A9F1FF97970}" destId="{2310272E-D0B2-4303-906B-685A326FDE9B}" srcOrd="0" destOrd="0" presId="urn:microsoft.com/office/officeart/2005/8/layout/hierarchy6"/>
    <dgm:cxn modelId="{F6FE1074-BF35-479E-B2FD-8813C0F8614D}" type="presParOf" srcId="{62F04508-B3AF-41FA-B168-2A9F1FF97970}" destId="{7726197A-8897-4194-8B2D-43E2AACD5EDF}" srcOrd="1" destOrd="0" presId="urn:microsoft.com/office/officeart/2005/8/layout/hierarchy6"/>
    <dgm:cxn modelId="{6075243B-45E3-456A-BDF3-FB5F0FF02D0A}" type="presParOf" srcId="{7726197A-8897-4194-8B2D-43E2AACD5EDF}" destId="{B0423BE3-1CCA-455A-859E-51E3099E22F1}" srcOrd="0" destOrd="0" presId="urn:microsoft.com/office/officeart/2005/8/layout/hierarchy6"/>
    <dgm:cxn modelId="{676F0F36-E58B-443A-BBB4-E28366C58992}" type="presParOf" srcId="{7726197A-8897-4194-8B2D-43E2AACD5EDF}" destId="{D66A52DA-BF57-4669-AC2A-E65863E5B3FD}" srcOrd="1" destOrd="0" presId="urn:microsoft.com/office/officeart/2005/8/layout/hierarchy6"/>
    <dgm:cxn modelId="{D02BA7BA-1CC8-4FF4-9EA6-52EF2F35F8A2}" type="presParOf" srcId="{D66A52DA-BF57-4669-AC2A-E65863E5B3FD}" destId="{BB03B0E2-0749-4C9E-873F-2132D86350AB}" srcOrd="0" destOrd="0" presId="urn:microsoft.com/office/officeart/2005/8/layout/hierarchy6"/>
    <dgm:cxn modelId="{0FF339E1-93D9-4DC5-A915-20E856F462C3}" type="presParOf" srcId="{D66A52DA-BF57-4669-AC2A-E65863E5B3FD}" destId="{4A3025B2-2FDB-47DD-AC3C-01BF15E376F5}" srcOrd="1" destOrd="0" presId="urn:microsoft.com/office/officeart/2005/8/layout/hierarchy6"/>
    <dgm:cxn modelId="{0DC40A06-A1CF-4425-A296-6BC90B2D8A54}" type="presParOf" srcId="{4A3025B2-2FDB-47DD-AC3C-01BF15E376F5}" destId="{3289E5D3-C575-42A2-937F-EB17B5C68128}" srcOrd="0" destOrd="0" presId="urn:microsoft.com/office/officeart/2005/8/layout/hierarchy6"/>
    <dgm:cxn modelId="{751F7F80-E12A-4569-AEBA-EFD3F10F36BC}" type="presParOf" srcId="{4A3025B2-2FDB-47DD-AC3C-01BF15E376F5}" destId="{2784A581-479E-4FDA-8951-8F2F4B063BED}" srcOrd="1" destOrd="0" presId="urn:microsoft.com/office/officeart/2005/8/layout/hierarchy6"/>
    <dgm:cxn modelId="{81D45605-91A2-427C-A35A-EBD727418915}" type="presParOf" srcId="{D66A52DA-BF57-4669-AC2A-E65863E5B3FD}" destId="{B2230DB8-14D4-4C6F-BD36-A20086AE4A0A}" srcOrd="2" destOrd="0" presId="urn:microsoft.com/office/officeart/2005/8/layout/hierarchy6"/>
    <dgm:cxn modelId="{E6ABDFFE-648E-4DE8-8709-37288D53D5C7}" type="presParOf" srcId="{D66A52DA-BF57-4669-AC2A-E65863E5B3FD}" destId="{C5A5850E-DD4C-4D01-8D3B-3D667FEF0A72}" srcOrd="3" destOrd="0" presId="urn:microsoft.com/office/officeart/2005/8/layout/hierarchy6"/>
    <dgm:cxn modelId="{065F1AFC-EDFD-4D29-A869-C0A8826C4D4A}" type="presParOf" srcId="{C5A5850E-DD4C-4D01-8D3B-3D667FEF0A72}" destId="{2CFD12FE-C74D-41D2-A3E1-1ED85CACC073}" srcOrd="0" destOrd="0" presId="urn:microsoft.com/office/officeart/2005/8/layout/hierarchy6"/>
    <dgm:cxn modelId="{004EC5CE-FAC5-48A3-8957-6BD8A44A4306}" type="presParOf" srcId="{C5A5850E-DD4C-4D01-8D3B-3D667FEF0A72}" destId="{0EA25E52-78B1-4A9B-BC56-FCFF54509F21}" srcOrd="1" destOrd="0" presId="urn:microsoft.com/office/officeart/2005/8/layout/hierarchy6"/>
    <dgm:cxn modelId="{500920D3-3067-43A8-AA31-A0FA559B8301}" type="presParOf" srcId="{62F04508-B3AF-41FA-B168-2A9F1FF97970}" destId="{1AB31CB4-0F47-44A2-B50D-B9327C191B27}" srcOrd="2" destOrd="0" presId="urn:microsoft.com/office/officeart/2005/8/layout/hierarchy6"/>
    <dgm:cxn modelId="{BD109B90-FBA8-495B-8F4F-4C8256815C7D}" type="presParOf" srcId="{62F04508-B3AF-41FA-B168-2A9F1FF97970}" destId="{477954D5-3703-48D6-A776-5AB5981D28BC}" srcOrd="3" destOrd="0" presId="urn:microsoft.com/office/officeart/2005/8/layout/hierarchy6"/>
    <dgm:cxn modelId="{CBD4B302-E8DF-42D7-A0BF-1678B49B7373}" type="presParOf" srcId="{477954D5-3703-48D6-A776-5AB5981D28BC}" destId="{D99CB526-C602-4C48-AA02-78BCCBD70262}" srcOrd="0" destOrd="0" presId="urn:microsoft.com/office/officeart/2005/8/layout/hierarchy6"/>
    <dgm:cxn modelId="{BDF25D39-6E66-4750-8013-0045CAD57A23}" type="presParOf" srcId="{477954D5-3703-48D6-A776-5AB5981D28BC}" destId="{2A48E25A-16B9-4921-AB80-7FF8265E2309}" srcOrd="1" destOrd="0" presId="urn:microsoft.com/office/officeart/2005/8/layout/hierarchy6"/>
    <dgm:cxn modelId="{35B5A97E-53C8-457D-B3A5-92A5C0DD3971}" type="presParOf" srcId="{2A48E25A-16B9-4921-AB80-7FF8265E2309}" destId="{EF2C44AD-7DA6-43F3-9B27-B24F4447C43C}" srcOrd="0" destOrd="0" presId="urn:microsoft.com/office/officeart/2005/8/layout/hierarchy6"/>
    <dgm:cxn modelId="{00F727EC-EE5C-4C55-9805-00271052AB9B}" type="presParOf" srcId="{2A48E25A-16B9-4921-AB80-7FF8265E2309}" destId="{C2ED73A3-C21C-4206-9640-6331830A9139}" srcOrd="1" destOrd="0" presId="urn:microsoft.com/office/officeart/2005/8/layout/hierarchy6"/>
    <dgm:cxn modelId="{A9CC5DFF-30B3-43CA-80C8-9879F018FCA2}" type="presParOf" srcId="{C2ED73A3-C21C-4206-9640-6331830A9139}" destId="{842C1AA2-08EB-48A9-8922-2664D93F8233}" srcOrd="0" destOrd="0" presId="urn:microsoft.com/office/officeart/2005/8/layout/hierarchy6"/>
    <dgm:cxn modelId="{2D8E2487-94E5-48E1-AD79-5DC4FBC35B3E}" type="presParOf" srcId="{C2ED73A3-C21C-4206-9640-6331830A9139}" destId="{DAD85B9D-8111-4B7F-A160-F776555F433C}" srcOrd="1" destOrd="0" presId="urn:microsoft.com/office/officeart/2005/8/layout/hierarchy6"/>
    <dgm:cxn modelId="{AC7394D2-61BF-4527-AA6C-4F9105647887}" type="presParOf" srcId="{DAD85B9D-8111-4B7F-A160-F776555F433C}" destId="{B37CDE55-C83B-4866-8FB8-F904DEEDC9BB}" srcOrd="0" destOrd="0" presId="urn:microsoft.com/office/officeart/2005/8/layout/hierarchy6"/>
    <dgm:cxn modelId="{253DB951-ECD2-4C19-A9E5-740E40252776}" type="presParOf" srcId="{DAD85B9D-8111-4B7F-A160-F776555F433C}" destId="{971A32F2-FF5D-4BFA-9186-78BF7CE215FD}" srcOrd="1" destOrd="0" presId="urn:microsoft.com/office/officeart/2005/8/layout/hierarchy6"/>
    <dgm:cxn modelId="{7E9369A9-50AF-4A5B-A530-3F4B736C73A6}" type="presParOf" srcId="{971A32F2-FF5D-4BFA-9186-78BF7CE215FD}" destId="{7E043A1B-6D9F-42A9-AED5-9E92564BBA78}" srcOrd="0" destOrd="0" presId="urn:microsoft.com/office/officeart/2005/8/layout/hierarchy6"/>
    <dgm:cxn modelId="{34B679B4-8090-4E32-A867-693A90534A3E}" type="presParOf" srcId="{971A32F2-FF5D-4BFA-9186-78BF7CE215FD}" destId="{C886FC12-372B-496F-8F5C-719575EFBD93}" srcOrd="1" destOrd="0" presId="urn:microsoft.com/office/officeart/2005/8/layout/hierarchy6"/>
    <dgm:cxn modelId="{F5F66AA4-6588-4548-99B2-10AE1AE9B8BF}" type="presParOf" srcId="{DAD85B9D-8111-4B7F-A160-F776555F433C}" destId="{0DDEF33A-089C-49D1-8078-4F60E34F6795}" srcOrd="2" destOrd="0" presId="urn:microsoft.com/office/officeart/2005/8/layout/hierarchy6"/>
    <dgm:cxn modelId="{50AA74BB-6FF9-48C7-B24E-A08CABC2E55E}" type="presParOf" srcId="{DAD85B9D-8111-4B7F-A160-F776555F433C}" destId="{7366BE47-A3B8-489E-81C6-CAA245DAF6FD}" srcOrd="3" destOrd="0" presId="urn:microsoft.com/office/officeart/2005/8/layout/hierarchy6"/>
    <dgm:cxn modelId="{CD7A72AD-C4F9-4445-B84E-CDD49BD08C02}" type="presParOf" srcId="{7366BE47-A3B8-489E-81C6-CAA245DAF6FD}" destId="{00D6598E-C83F-4801-9B5C-8FB5DF62FBC1}" srcOrd="0" destOrd="0" presId="urn:microsoft.com/office/officeart/2005/8/layout/hierarchy6"/>
    <dgm:cxn modelId="{2EBC3F2A-8A9D-418E-9F91-8C7F61734EE8}" type="presParOf" srcId="{7366BE47-A3B8-489E-81C6-CAA245DAF6FD}" destId="{5BFDEB6E-900F-4CD5-BD0D-25424E51F3E9}" srcOrd="1" destOrd="0" presId="urn:microsoft.com/office/officeart/2005/8/layout/hierarchy6"/>
    <dgm:cxn modelId="{9DA3FF12-550E-4B74-815E-ECA6A177BF48}" type="presParOf" srcId="{2A48E25A-16B9-4921-AB80-7FF8265E2309}" destId="{4F0AAF60-85AA-4247-A5F5-CCF79F374896}" srcOrd="2" destOrd="0" presId="urn:microsoft.com/office/officeart/2005/8/layout/hierarchy6"/>
    <dgm:cxn modelId="{CA67EC4F-18FD-41AA-9485-798C413EA4AD}" type="presParOf" srcId="{2A48E25A-16B9-4921-AB80-7FF8265E2309}" destId="{F542E194-911C-4A28-BC7B-67C6297600EE}" srcOrd="3" destOrd="0" presId="urn:microsoft.com/office/officeart/2005/8/layout/hierarchy6"/>
    <dgm:cxn modelId="{23665C85-210D-4E26-8958-512A7B30E4D0}" type="presParOf" srcId="{F542E194-911C-4A28-BC7B-67C6297600EE}" destId="{E906419A-562F-4436-BE20-76F4D37F05B9}" srcOrd="0" destOrd="0" presId="urn:microsoft.com/office/officeart/2005/8/layout/hierarchy6"/>
    <dgm:cxn modelId="{180266B0-2240-4FBF-93EB-1AA89E09D789}" type="presParOf" srcId="{F542E194-911C-4A28-BC7B-67C6297600EE}" destId="{B026599F-A05A-40B9-BE6F-9F98E4308040}" srcOrd="1" destOrd="0" presId="urn:microsoft.com/office/officeart/2005/8/layout/hierarchy6"/>
    <dgm:cxn modelId="{2EBA669F-5CC7-4B04-9DED-D04EE4D32261}" type="presParOf" srcId="{2A48E25A-16B9-4921-AB80-7FF8265E2309}" destId="{6E69BD77-ADD5-4B95-91DC-FD630CEF760F}" srcOrd="4" destOrd="0" presId="urn:microsoft.com/office/officeart/2005/8/layout/hierarchy6"/>
    <dgm:cxn modelId="{670AAFEC-5CC4-4C40-A63F-4A5F21CD5945}" type="presParOf" srcId="{2A48E25A-16B9-4921-AB80-7FF8265E2309}" destId="{7BC02073-9178-46A0-B88D-DCC1A6F7593F}" srcOrd="5" destOrd="0" presId="urn:microsoft.com/office/officeart/2005/8/layout/hierarchy6"/>
    <dgm:cxn modelId="{10D1BE14-2CA3-490A-9A49-2FA34E3DDCD6}" type="presParOf" srcId="{7BC02073-9178-46A0-B88D-DCC1A6F7593F}" destId="{A0358D75-50C3-4627-9E18-0DCCC2C5F2E7}" srcOrd="0" destOrd="0" presId="urn:microsoft.com/office/officeart/2005/8/layout/hierarchy6"/>
    <dgm:cxn modelId="{6620058F-1470-418B-93E6-52A5F5B7DDD0}" type="presParOf" srcId="{7BC02073-9178-46A0-B88D-DCC1A6F7593F}" destId="{8619114F-536D-470F-A539-6BC65F05BE3D}" srcOrd="1" destOrd="0" presId="urn:microsoft.com/office/officeart/2005/8/layout/hierarchy6"/>
    <dgm:cxn modelId="{57B0E141-99BA-4ABA-83A2-6808BF2EAF0D}" type="presParOf" srcId="{8619114F-536D-470F-A539-6BC65F05BE3D}" destId="{C0DF57E4-35A7-4BA1-B775-A34E81046A09}" srcOrd="0" destOrd="0" presId="urn:microsoft.com/office/officeart/2005/8/layout/hierarchy6"/>
    <dgm:cxn modelId="{AB0BE8E7-CC96-4F84-A60C-24790B951604}" type="presParOf" srcId="{8619114F-536D-470F-A539-6BC65F05BE3D}" destId="{C855097D-6EE2-4B14-8E14-D99B51573802}" srcOrd="1" destOrd="0" presId="urn:microsoft.com/office/officeart/2005/8/layout/hierarchy6"/>
    <dgm:cxn modelId="{E4BD8FE3-A3D5-4BEE-9FCF-0E1D7A4DFDF7}" type="presParOf" srcId="{C855097D-6EE2-4B14-8E14-D99B51573802}" destId="{98C75F6B-E84C-4AF3-8F63-8C40661E00BE}" srcOrd="0" destOrd="0" presId="urn:microsoft.com/office/officeart/2005/8/layout/hierarchy6"/>
    <dgm:cxn modelId="{2C3C4715-A39C-4671-A64D-F84E8E395D0C}" type="presParOf" srcId="{C855097D-6EE2-4B14-8E14-D99B51573802}" destId="{A9B80A1C-E85C-42CA-A1F8-194A4B503701}" srcOrd="1" destOrd="0" presId="urn:microsoft.com/office/officeart/2005/8/layout/hierarchy6"/>
    <dgm:cxn modelId="{DF325F16-9819-453A-8DE0-BFDF1349EE17}" type="presParOf" srcId="{A9B80A1C-E85C-42CA-A1F8-194A4B503701}" destId="{D45E891D-28E1-4357-9AD3-93B96570BF31}" srcOrd="0" destOrd="0" presId="urn:microsoft.com/office/officeart/2005/8/layout/hierarchy6"/>
    <dgm:cxn modelId="{EE4C613D-42C5-407E-95EA-8C6EA4D4EABE}" type="presParOf" srcId="{A9B80A1C-E85C-42CA-A1F8-194A4B503701}" destId="{9A7A6810-950A-42BD-BE06-C8E7FF9F1C0E}" srcOrd="1" destOrd="0" presId="urn:microsoft.com/office/officeart/2005/8/layout/hierarchy6"/>
    <dgm:cxn modelId="{9F680158-1E4E-46F0-9F1F-9473F3E13F29}" type="presParOf" srcId="{9A7A6810-950A-42BD-BE06-C8E7FF9F1C0E}" destId="{40FC4FBB-2DFB-4CE0-AFED-02F7218B3E14}" srcOrd="0" destOrd="0" presId="urn:microsoft.com/office/officeart/2005/8/layout/hierarchy6"/>
    <dgm:cxn modelId="{168D82DC-F3B9-408F-88C1-36AC6E9325A8}" type="presParOf" srcId="{9A7A6810-950A-42BD-BE06-C8E7FF9F1C0E}" destId="{367652A8-6279-43F1-8FF8-EAA339316B39}" srcOrd="1" destOrd="0" presId="urn:microsoft.com/office/officeart/2005/8/layout/hierarchy6"/>
    <dgm:cxn modelId="{66DD0F9C-40D5-44CD-B150-CAA1509CEC77}" type="presParOf" srcId="{A9B80A1C-E85C-42CA-A1F8-194A4B503701}" destId="{68D3F6D6-7F12-4B24-983D-84173E4D0D88}" srcOrd="2" destOrd="0" presId="urn:microsoft.com/office/officeart/2005/8/layout/hierarchy6"/>
    <dgm:cxn modelId="{7A45936E-6EF4-406F-8DB0-B2AC0D58729C}" type="presParOf" srcId="{A9B80A1C-E85C-42CA-A1F8-194A4B503701}" destId="{F17A5F71-5953-4AB0-AB86-2ADBFB5F7D9E}" srcOrd="3" destOrd="0" presId="urn:microsoft.com/office/officeart/2005/8/layout/hierarchy6"/>
    <dgm:cxn modelId="{0EA6E5C2-F358-4EAC-8796-836102022D6F}" type="presParOf" srcId="{F17A5F71-5953-4AB0-AB86-2ADBFB5F7D9E}" destId="{4D620E80-002B-429D-A913-F74C545C3258}" srcOrd="0" destOrd="0" presId="urn:microsoft.com/office/officeart/2005/8/layout/hierarchy6"/>
    <dgm:cxn modelId="{978E5B43-EAD0-435B-A998-08CFAB502AC9}" type="presParOf" srcId="{F17A5F71-5953-4AB0-AB86-2ADBFB5F7D9E}" destId="{95D6C4AF-1BF8-4C09-8C58-D7D8AEBA7798}" srcOrd="1" destOrd="0" presId="urn:microsoft.com/office/officeart/2005/8/layout/hierarchy6"/>
    <dgm:cxn modelId="{A7967224-A5EC-48D3-83A2-F801E710F2B9}" type="presParOf" srcId="{8619114F-536D-470F-A539-6BC65F05BE3D}" destId="{0C2D70D1-62B4-4E46-89ED-38FFB0DA2DD2}" srcOrd="2" destOrd="0" presId="urn:microsoft.com/office/officeart/2005/8/layout/hierarchy6"/>
    <dgm:cxn modelId="{E2EBA732-460E-4955-9EB7-6DB5747684CB}" type="presParOf" srcId="{8619114F-536D-470F-A539-6BC65F05BE3D}" destId="{0470B8D6-56A0-453A-979E-B0A116BD9CF5}" srcOrd="3" destOrd="0" presId="urn:microsoft.com/office/officeart/2005/8/layout/hierarchy6"/>
    <dgm:cxn modelId="{71B53DEA-185A-4F43-822C-E42F073E55D8}" type="presParOf" srcId="{0470B8D6-56A0-453A-979E-B0A116BD9CF5}" destId="{0DE915C9-2DA9-44FC-9803-899B6A40F63B}" srcOrd="0" destOrd="0" presId="urn:microsoft.com/office/officeart/2005/8/layout/hierarchy6"/>
    <dgm:cxn modelId="{8B99B927-EFD7-415E-B2D6-7DFB53A6700F}" type="presParOf" srcId="{0470B8D6-56A0-453A-979E-B0A116BD9CF5}" destId="{785482A9-3ED7-451E-9521-B30281B47983}" srcOrd="1" destOrd="0" presId="urn:microsoft.com/office/officeart/2005/8/layout/hierarchy6"/>
    <dgm:cxn modelId="{5C655100-AFC7-46B3-92A4-107BB23AEB12}" type="presParOf" srcId="{7C52BD18-2CF6-45DF-93CB-D06B43453A47}" destId="{AC59216D-C927-4106-9836-85CDEB363EE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7A79C1-046B-429D-8477-230BCAFE088A}" type="doc">
      <dgm:prSet loTypeId="urn:microsoft.com/office/officeart/2005/8/layout/lProcess2" loCatId="list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zh-CN" altLang="en-US"/>
        </a:p>
      </dgm:t>
    </dgm:pt>
    <dgm:pt modelId="{D2058FF6-DA95-45F7-8B3C-89BA126421AD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基于字典的算法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5DF64D-F64E-47B2-A77E-B5E370674D51}" cxnId="{8E30DD5D-D5A7-4F04-85C5-706C512AD228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EF9B39-C8CE-45A2-AD4F-9A2026DB4FD5}" cxnId="{8E30DD5D-D5A7-4F04-85C5-706C512AD228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C1B14A-208B-407A-BB73-8AA36D745F7E}">
      <dgm:prSet phldrT="[文本]" custT="1"/>
      <dgm:spPr>
        <a:solidFill>
          <a:srgbClr val="4F81BD"/>
        </a:solidFill>
      </dgm:spPr>
      <dgm:t>
        <a:bodyPr/>
        <a:lstStyle/>
        <a:p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正向最大匹配（</a:t>
          </a:r>
          <a:r>
            <a:rPr lang="en-US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Front Maximum Matching, FMM</a:t>
          </a:r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  <a:p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逆向最大匹配（</a:t>
          </a:r>
          <a:r>
            <a:rPr lang="en-US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Reverse Maximum Matching, RMM</a:t>
          </a:r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601972-5CA0-4165-9923-563E79E55454}" cxnId="{9F20D620-0B5E-4C71-9949-C131072C5D8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DF080F-D352-4AED-B91B-6176EB793E57}" cxnId="{9F20D620-0B5E-4C71-9949-C131072C5D8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0A9DC2-93BF-48E4-A588-DC531E40A874}">
      <dgm:prSet phldrT="[文本]" custT="1"/>
      <dgm:spPr/>
      <dgm:t>
        <a:bodyPr/>
        <a:lstStyle/>
        <a:p>
          <a:r>
            <a:rPr lang="zh-CN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基于统计机器学习的算法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22E8EF-C192-4C19-90D5-05B7F5972F8B}" cxnId="{758DA98B-AB9D-4649-A781-88F9CF761E1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D39A9D-A181-4542-8B07-50A0645E062F}" cxnId="{758DA98B-AB9D-4649-A781-88F9CF761E1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B97A4D-F3AB-4E04-95A4-D76C96DAD6E3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400" b="0" i="0" smtClean="0"/>
            <a:t>条件随机场算法（</a:t>
          </a:r>
          <a:r>
            <a:rPr lang="en-US" altLang="en-US" sz="1400" b="0" i="0" smtClean="0"/>
            <a:t>Conditional Random Field, CRF</a:t>
          </a:r>
          <a:r>
            <a:rPr lang="zh-CN" altLang="en-US" sz="1400" b="0" i="0" smtClean="0"/>
            <a:t>）</a:t>
          </a:r>
        </a:p>
        <a:p>
          <a:r>
            <a:rPr lang="zh-CN" altLang="en-US" sz="1400" b="0" i="0" smtClean="0"/>
            <a:t>隐马尔科夫模型</a:t>
          </a:r>
          <a:r>
            <a:rPr lang="en-US" altLang="en-US" sz="1400" b="0" i="0" smtClean="0"/>
            <a:t>(Hidden Markov Model, HMM)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CFFF93-8CFE-4773-912D-965A2FDF348D}" cxnId="{3327276F-4C43-45B9-9A29-BCD450E31D5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2069C-A08F-4C9B-BF24-FBF6374387A2}" cxnId="{3327276F-4C43-45B9-9A29-BCD450E31D5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10405-6F98-40B2-8E6E-1301859B0DA4}">
      <dgm:prSet phldrT="[文本]" custT="1"/>
      <dgm:spPr/>
      <dgm:t>
        <a:bodyPr/>
        <a:lstStyle/>
        <a:p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双向最大匹配法</a:t>
          </a:r>
          <a:r>
            <a:rPr lang="en-US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(Bi-directction Matching method,BM)</a:t>
          </a:r>
          <a:endParaRPr lang="zh-CN" altLang="en-US" sz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最小切算法（</a:t>
          </a:r>
          <a:r>
            <a:rPr lang="en-US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Minimum Segmentation method</a:t>
          </a:r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14C654-5D7F-46BF-9EB8-728FE2ACB121}" cxnId="{DFCC002B-7B1F-4E71-8A14-279186826671}" type="parTrans">
      <dgm:prSet/>
      <dgm:spPr/>
      <dgm:t>
        <a:bodyPr/>
        <a:lstStyle/>
        <a:p>
          <a:endParaRPr lang="zh-CN" altLang="en-US"/>
        </a:p>
      </dgm:t>
    </dgm:pt>
    <dgm:pt modelId="{4670235A-4142-4F5E-84EE-F25254A0D5F6}" cxnId="{DFCC002B-7B1F-4E71-8A14-279186826671}" type="sibTrans">
      <dgm:prSet/>
      <dgm:spPr/>
      <dgm:t>
        <a:bodyPr/>
        <a:lstStyle/>
        <a:p>
          <a:endParaRPr lang="zh-CN" altLang="en-US"/>
        </a:p>
      </dgm:t>
    </dgm:pt>
    <dgm:pt modelId="{FEF300F8-16CA-438C-8FEF-29AD6877F181}">
      <dgm:prSet phldrT="[文本]" custT="1"/>
      <dgm:spPr>
        <a:solidFill>
          <a:srgbClr val="92D050"/>
        </a:solidFill>
      </dgm:spPr>
      <dgm:t>
        <a:bodyPr/>
        <a:lstStyle/>
        <a:p>
          <a:r>
            <a:rPr lang="en-US" altLang="en-US" sz="1400" b="0" i="0" smtClean="0"/>
            <a:t>N</a:t>
          </a:r>
          <a:r>
            <a:rPr lang="zh-CN" altLang="en-US" sz="1400" b="0" i="0" smtClean="0"/>
            <a:t>元文法模型（</a:t>
          </a:r>
          <a:r>
            <a:rPr lang="en-US" altLang="en-US" sz="1400" b="0" i="0" smtClean="0"/>
            <a:t>N-gram</a:t>
          </a:r>
          <a:r>
            <a:rPr lang="zh-CN" altLang="en-US" sz="1400" b="0" i="0" smtClean="0"/>
            <a:t>）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69AF92-91FF-46C7-B004-ED0FF373DA0B}" cxnId="{B0EB6E06-A497-4921-9BE1-D74A3CA12ACE}" type="parTrans">
      <dgm:prSet/>
      <dgm:spPr/>
      <dgm:t>
        <a:bodyPr/>
        <a:lstStyle/>
        <a:p>
          <a:endParaRPr lang="zh-CN" altLang="en-US"/>
        </a:p>
      </dgm:t>
    </dgm:pt>
    <dgm:pt modelId="{B83413C9-BC54-4824-82A3-FA228D61C982}" cxnId="{B0EB6E06-A497-4921-9BE1-D74A3CA12ACE}" type="sibTrans">
      <dgm:prSet/>
      <dgm:spPr/>
      <dgm:t>
        <a:bodyPr/>
        <a:lstStyle/>
        <a:p>
          <a:endParaRPr lang="zh-CN" altLang="en-US"/>
        </a:p>
      </dgm:t>
    </dgm:pt>
    <dgm:pt modelId="{4CC247CF-5D2D-4E72-9810-9F18FAD71646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深度学习模型算法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1A9C48-DF39-49D3-87FA-5434D6D26622}" cxnId="{B6F6CFE8-4E78-42D6-AFBB-32C9615CCB17}" type="sibTrans">
      <dgm:prSet/>
      <dgm:spPr/>
      <dgm:t>
        <a:bodyPr/>
        <a:lstStyle/>
        <a:p>
          <a:endParaRPr lang="zh-CN" altLang="en-US"/>
        </a:p>
      </dgm:t>
    </dgm:pt>
    <dgm:pt modelId="{16935CBE-63BA-4BC2-985D-8DE33E3FB4AD}" cxnId="{B6F6CFE8-4E78-42D6-AFBB-32C9615CCB17}" type="parTrans">
      <dgm:prSet/>
      <dgm:spPr/>
      <dgm:t>
        <a:bodyPr/>
        <a:lstStyle/>
        <a:p>
          <a:endParaRPr lang="zh-CN" altLang="en-US"/>
        </a:p>
      </dgm:t>
    </dgm:pt>
    <dgm:pt modelId="{7F51C418-3A25-4F63-995C-797671A80E56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递归神经网络模型（</a:t>
          </a:r>
          <a:r>
            <a:rPr lang="en-US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RNN</a:t>
          </a:r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Recurrent Neural Networks</a:t>
          </a:r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r>
            <a:rPr lang="en-US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+ LSTM</a:t>
          </a:r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Long-Short Term Memory</a:t>
          </a:r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BAFAD4-73ED-499E-B3BB-0C13B8476A84}" cxnId="{9A118E38-CC13-4E44-8032-9D3309DFC965}" type="sibTrans">
      <dgm:prSet/>
      <dgm:spPr/>
      <dgm:t>
        <a:bodyPr/>
        <a:lstStyle/>
        <a:p>
          <a:endParaRPr lang="zh-CN" altLang="en-US"/>
        </a:p>
      </dgm:t>
    </dgm:pt>
    <dgm:pt modelId="{DFE0CCE3-1FF8-4F29-88A6-633EF545A1E6}" cxnId="{9A118E38-CC13-4E44-8032-9D3309DFC965}" type="parTrans">
      <dgm:prSet/>
      <dgm:spPr/>
      <dgm:t>
        <a:bodyPr/>
        <a:lstStyle/>
        <a:p>
          <a:endParaRPr lang="zh-CN" altLang="en-US"/>
        </a:p>
      </dgm:t>
    </dgm:pt>
    <dgm:pt modelId="{BF032C4E-C15A-4827-A409-1F0B6AB8CA9D}">
      <dgm:prSet phldrT="[文本]" custT="1"/>
      <dgm:spPr>
        <a:solidFill>
          <a:srgbClr val="D99694"/>
        </a:solidFill>
      </dgm:spPr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卷积神经网络模型（</a:t>
          </a:r>
          <a:r>
            <a:rPr lang="en-US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CNN</a:t>
          </a: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Convolutional Neural Networks</a:t>
          </a: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0AF84-80D9-4120-9DF8-9C8159C469D3}" cxnId="{C8A6D52F-03D7-404F-935B-6C90AADCA6B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D113CA-9A46-4D92-91A7-7CA4E65E445F}" cxnId="{C8A6D52F-03D7-404F-935B-6C90AADCA6B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39BCB8-120C-4CD7-963E-5D4BEE266500}" type="pres">
      <dgm:prSet presAssocID="{CB7A79C1-046B-429D-8477-230BCAFE088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BBFA1F-7C88-4E08-8558-79EF9DB41C7A}" type="pres">
      <dgm:prSet presAssocID="{D2058FF6-DA95-45F7-8B3C-89BA126421AD}" presName="compNode" presStyleCnt="0"/>
      <dgm:spPr/>
    </dgm:pt>
    <dgm:pt modelId="{776DD399-9EAB-4465-BD52-CAA7A1FE7FCF}" type="pres">
      <dgm:prSet presAssocID="{D2058FF6-DA95-45F7-8B3C-89BA126421AD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8313BFDD-0F16-429C-BFF1-7F11B7A52432}" type="pres">
      <dgm:prSet presAssocID="{D2058FF6-DA95-45F7-8B3C-89BA126421AD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21E3B565-0C09-46A8-A5B9-5BDE8E98E01D}" type="pres">
      <dgm:prSet presAssocID="{D2058FF6-DA95-45F7-8B3C-89BA126421AD}" presName="compChildNode" presStyleCnt="0"/>
      <dgm:spPr/>
    </dgm:pt>
    <dgm:pt modelId="{70EAC82D-8D30-4D19-AB62-A47E5170C5E1}" type="pres">
      <dgm:prSet presAssocID="{D2058FF6-DA95-45F7-8B3C-89BA126421AD}" presName="theInnerList" presStyleCnt="0"/>
      <dgm:spPr/>
    </dgm:pt>
    <dgm:pt modelId="{8B11AA87-979E-4734-8CEF-FB7F5BBB6E67}" type="pres">
      <dgm:prSet presAssocID="{A1C1B14A-208B-407A-BB73-8AA36D745F7E}" presName="childNode" presStyleLbl="node1" presStyleIdx="0" presStyleCnt="6" custScaleX="109586" custLinFactNeighborX="878" custLinFactNeighborY="-808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BA1678-015D-4CC2-B05A-52B9AB381F88}" type="pres">
      <dgm:prSet presAssocID="{A1C1B14A-208B-407A-BB73-8AA36D745F7E}" presName="aSpace2" presStyleCnt="0"/>
      <dgm:spPr/>
    </dgm:pt>
    <dgm:pt modelId="{33E72AE4-729A-4C0D-881B-5E7D2338C19B}" type="pres">
      <dgm:prSet presAssocID="{1CD10405-6F98-40B2-8E6E-1301859B0DA4}" presName="childNode" presStyleLbl="node1" presStyleIdx="1" presStyleCnt="6" custScaleX="116093" custLinFactNeighborX="878" custLinFactNeighborY="-323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F77725-4A09-4496-BBC8-5E619895B852}" type="pres">
      <dgm:prSet presAssocID="{D2058FF6-DA95-45F7-8B3C-89BA126421AD}" presName="aSpace" presStyleCnt="0"/>
      <dgm:spPr/>
    </dgm:pt>
    <dgm:pt modelId="{DE797BD3-6534-4067-84D5-F50AAF5562F9}" type="pres">
      <dgm:prSet presAssocID="{C10A9DC2-93BF-48E4-A588-DC531E40A874}" presName="compNode" presStyleCnt="0"/>
      <dgm:spPr/>
    </dgm:pt>
    <dgm:pt modelId="{52089A99-A594-4C90-8685-62FBC1FF9D10}" type="pres">
      <dgm:prSet presAssocID="{C10A9DC2-93BF-48E4-A588-DC531E40A874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40E454C9-DA53-46F7-9DD8-EE56CD699153}" type="pres">
      <dgm:prSet presAssocID="{C10A9DC2-93BF-48E4-A588-DC531E40A874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987BE44D-67F7-4406-9A95-645F8B96E939}" type="pres">
      <dgm:prSet presAssocID="{C10A9DC2-93BF-48E4-A588-DC531E40A874}" presName="compChildNode" presStyleCnt="0"/>
      <dgm:spPr/>
    </dgm:pt>
    <dgm:pt modelId="{12C07C43-392C-4862-A1F4-2B6EDF2CB255}" type="pres">
      <dgm:prSet presAssocID="{C10A9DC2-93BF-48E4-A588-DC531E40A874}" presName="theInnerList" presStyleCnt="0"/>
      <dgm:spPr/>
    </dgm:pt>
    <dgm:pt modelId="{07DABA32-F028-498D-A203-3708FD287FB1}" type="pres">
      <dgm:prSet presAssocID="{56B97A4D-F3AB-4E04-95A4-D76C96DAD6E3}" presName="childNode" presStyleLbl="node1" presStyleIdx="2" presStyleCnt="6" custAng="0" custScaleX="112869" custScaleY="263691" custLinFactY="68257" custLinFactNeighborX="857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76150A-CEAF-4B40-B86F-A6799A4464C7}" type="pres">
      <dgm:prSet presAssocID="{56B97A4D-F3AB-4E04-95A4-D76C96DAD6E3}" presName="aSpace2" presStyleCnt="0"/>
      <dgm:spPr/>
    </dgm:pt>
    <dgm:pt modelId="{1F0A6D3F-F079-4FB8-98D2-EC5482A6F538}" type="pres">
      <dgm:prSet presAssocID="{FEF300F8-16CA-438C-8FEF-29AD6877F181}" presName="childNode" presStyleLbl="node1" presStyleIdx="3" presStyleCnt="6" custScaleX="105061" custScaleY="72682" custLinFactY="-250978" custLinFactNeighborX="-445" custLinFactNeighborY="-3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C4D4D-F9D4-4EB4-B7DA-2F5B49B45ECA}" type="pres">
      <dgm:prSet presAssocID="{C10A9DC2-93BF-48E4-A588-DC531E40A874}" presName="aSpace" presStyleCnt="0"/>
      <dgm:spPr/>
    </dgm:pt>
    <dgm:pt modelId="{DA74F403-E969-4206-A01A-A32831F76C44}" type="pres">
      <dgm:prSet presAssocID="{4CC247CF-5D2D-4E72-9810-9F18FAD71646}" presName="compNode" presStyleCnt="0"/>
      <dgm:spPr/>
    </dgm:pt>
    <dgm:pt modelId="{4CEE0322-CAEC-4F4A-8A41-4E88C01403D7}" type="pres">
      <dgm:prSet presAssocID="{4CC247CF-5D2D-4E72-9810-9F18FAD71646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5C3911F7-CC3E-419D-B0E1-0308C27D3FA0}" type="pres">
      <dgm:prSet presAssocID="{4CC247CF-5D2D-4E72-9810-9F18FAD71646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A490A443-00DF-40BC-8040-269ADC535446}" type="pres">
      <dgm:prSet presAssocID="{4CC247CF-5D2D-4E72-9810-9F18FAD71646}" presName="compChildNode" presStyleCnt="0"/>
      <dgm:spPr/>
    </dgm:pt>
    <dgm:pt modelId="{EAF78349-4F79-4F4B-BCB2-E3B05E2BB11C}" type="pres">
      <dgm:prSet presAssocID="{4CC247CF-5D2D-4E72-9810-9F18FAD71646}" presName="theInnerList" presStyleCnt="0"/>
      <dgm:spPr/>
    </dgm:pt>
    <dgm:pt modelId="{4959A1FE-F6CC-4531-A504-A6E298441CF4}" type="pres">
      <dgm:prSet presAssocID="{BF032C4E-C15A-4827-A409-1F0B6AB8CA9D}" presName="childNode" presStyleLbl="node1" presStyleIdx="4" presStyleCnt="6" custScaleX="114270" custLinFactNeighborX="692" custLinFactNeighborY="-565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819A3E-F1D5-42FE-8F7E-927DD209B7B2}" type="pres">
      <dgm:prSet presAssocID="{BF032C4E-C15A-4827-A409-1F0B6AB8CA9D}" presName="aSpace2" presStyleCnt="0"/>
      <dgm:spPr/>
    </dgm:pt>
    <dgm:pt modelId="{775716E2-8A05-4E40-9C4C-6604B9DBAF2A}" type="pres">
      <dgm:prSet presAssocID="{7F51C418-3A25-4F63-995C-797671A80E56}" presName="childNode" presStyleLbl="node1" presStyleIdx="5" presStyleCnt="6" custScaleX="116839" custLinFactNeighborX="3460" custLinFactNeighborY="-2424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54CCD2-19CF-4D34-8A72-835DB1B28BC9}" type="presOf" srcId="{7F51C418-3A25-4F63-995C-797671A80E56}" destId="{775716E2-8A05-4E40-9C4C-6604B9DBAF2A}" srcOrd="0" destOrd="0" presId="urn:microsoft.com/office/officeart/2005/8/layout/lProcess2"/>
    <dgm:cxn modelId="{C8A6D52F-03D7-404F-935B-6C90AADCA6B1}" srcId="{4CC247CF-5D2D-4E72-9810-9F18FAD71646}" destId="{BF032C4E-C15A-4827-A409-1F0B6AB8CA9D}" srcOrd="0" destOrd="0" parTransId="{67D113CA-9A46-4D92-91A7-7CA4E65E445F}" sibTransId="{C430AF84-80D9-4120-9DF8-9C8159C469D3}"/>
    <dgm:cxn modelId="{72080CED-1F27-41F2-B499-F760DBE5810F}" type="presOf" srcId="{CB7A79C1-046B-429D-8477-230BCAFE088A}" destId="{DC39BCB8-120C-4CD7-963E-5D4BEE266500}" srcOrd="0" destOrd="0" presId="urn:microsoft.com/office/officeart/2005/8/layout/lProcess2"/>
    <dgm:cxn modelId="{66BC6225-BC81-49DE-90B6-C425D45B8F58}" type="presOf" srcId="{1CD10405-6F98-40B2-8E6E-1301859B0DA4}" destId="{33E72AE4-729A-4C0D-881B-5E7D2338C19B}" srcOrd="0" destOrd="0" presId="urn:microsoft.com/office/officeart/2005/8/layout/lProcess2"/>
    <dgm:cxn modelId="{1AAAC7E5-F319-4EF8-BEDA-B5EDD29BDC72}" type="presOf" srcId="{FEF300F8-16CA-438C-8FEF-29AD6877F181}" destId="{1F0A6D3F-F079-4FB8-98D2-EC5482A6F538}" srcOrd="0" destOrd="0" presId="urn:microsoft.com/office/officeart/2005/8/layout/lProcess2"/>
    <dgm:cxn modelId="{AE4DABE5-ED58-49DE-85ED-D8B02B580957}" type="presOf" srcId="{BF032C4E-C15A-4827-A409-1F0B6AB8CA9D}" destId="{4959A1FE-F6CC-4531-A504-A6E298441CF4}" srcOrd="0" destOrd="0" presId="urn:microsoft.com/office/officeart/2005/8/layout/lProcess2"/>
    <dgm:cxn modelId="{8E30DD5D-D5A7-4F04-85C5-706C512AD228}" srcId="{CB7A79C1-046B-429D-8477-230BCAFE088A}" destId="{D2058FF6-DA95-45F7-8B3C-89BA126421AD}" srcOrd="0" destOrd="0" parTransId="{F85DF64D-F64E-47B2-A77E-B5E370674D51}" sibTransId="{B0EF9B39-C8CE-45A2-AD4F-9A2026DB4FD5}"/>
    <dgm:cxn modelId="{9F20D620-0B5E-4C71-9949-C131072C5D8C}" srcId="{D2058FF6-DA95-45F7-8B3C-89BA126421AD}" destId="{A1C1B14A-208B-407A-BB73-8AA36D745F7E}" srcOrd="0" destOrd="0" parTransId="{1A601972-5CA0-4165-9923-563E79E55454}" sibTransId="{7CDF080F-D352-4AED-B91B-6176EB793E57}"/>
    <dgm:cxn modelId="{9A118E38-CC13-4E44-8032-9D3309DFC965}" srcId="{4CC247CF-5D2D-4E72-9810-9F18FAD71646}" destId="{7F51C418-3A25-4F63-995C-797671A80E56}" srcOrd="1" destOrd="0" parTransId="{DFE0CCE3-1FF8-4F29-88A6-633EF545A1E6}" sibTransId="{87BAFAD4-73ED-499E-B3BB-0C13B8476A84}"/>
    <dgm:cxn modelId="{DFCC002B-7B1F-4E71-8A14-279186826671}" srcId="{D2058FF6-DA95-45F7-8B3C-89BA126421AD}" destId="{1CD10405-6F98-40B2-8E6E-1301859B0DA4}" srcOrd="1" destOrd="0" parTransId="{DA14C654-5D7F-46BF-9EB8-728FE2ACB121}" sibTransId="{4670235A-4142-4F5E-84EE-F25254A0D5F6}"/>
    <dgm:cxn modelId="{B0EB6E06-A497-4921-9BE1-D74A3CA12ACE}" srcId="{C10A9DC2-93BF-48E4-A588-DC531E40A874}" destId="{FEF300F8-16CA-438C-8FEF-29AD6877F181}" srcOrd="1" destOrd="0" parTransId="{E969AF92-91FF-46C7-B004-ED0FF373DA0B}" sibTransId="{B83413C9-BC54-4824-82A3-FA228D61C982}"/>
    <dgm:cxn modelId="{298B9E1F-3D51-4FCD-86E8-050DE5BC1782}" type="presOf" srcId="{C10A9DC2-93BF-48E4-A588-DC531E40A874}" destId="{52089A99-A594-4C90-8685-62FBC1FF9D10}" srcOrd="0" destOrd="0" presId="urn:microsoft.com/office/officeart/2005/8/layout/lProcess2"/>
    <dgm:cxn modelId="{3327276F-4C43-45B9-9A29-BCD450E31D51}" srcId="{C10A9DC2-93BF-48E4-A588-DC531E40A874}" destId="{56B97A4D-F3AB-4E04-95A4-D76C96DAD6E3}" srcOrd="0" destOrd="0" parTransId="{AACFFF93-8CFE-4773-912D-965A2FDF348D}" sibTransId="{4862069C-A08F-4C9B-BF24-FBF6374387A2}"/>
    <dgm:cxn modelId="{B0095C74-BB79-4E9C-BCB4-8AD316E4709A}" type="presOf" srcId="{D2058FF6-DA95-45F7-8B3C-89BA126421AD}" destId="{776DD399-9EAB-4465-BD52-CAA7A1FE7FCF}" srcOrd="0" destOrd="0" presId="urn:microsoft.com/office/officeart/2005/8/layout/lProcess2"/>
    <dgm:cxn modelId="{86C0813A-11AE-400A-9450-D106EA678356}" type="presOf" srcId="{A1C1B14A-208B-407A-BB73-8AA36D745F7E}" destId="{8B11AA87-979E-4734-8CEF-FB7F5BBB6E67}" srcOrd="0" destOrd="0" presId="urn:microsoft.com/office/officeart/2005/8/layout/lProcess2"/>
    <dgm:cxn modelId="{54A62522-9BAD-4B1F-8BF8-1D71C74B380D}" type="presOf" srcId="{4CC247CF-5D2D-4E72-9810-9F18FAD71646}" destId="{5C3911F7-CC3E-419D-B0E1-0308C27D3FA0}" srcOrd="1" destOrd="0" presId="urn:microsoft.com/office/officeart/2005/8/layout/lProcess2"/>
    <dgm:cxn modelId="{C73939DC-479B-43BE-B8C1-8075E8D21479}" type="presOf" srcId="{D2058FF6-DA95-45F7-8B3C-89BA126421AD}" destId="{8313BFDD-0F16-429C-BFF1-7F11B7A52432}" srcOrd="1" destOrd="0" presId="urn:microsoft.com/office/officeart/2005/8/layout/lProcess2"/>
    <dgm:cxn modelId="{A5EC7003-A25F-422B-8178-529E78E4CA66}" type="presOf" srcId="{C10A9DC2-93BF-48E4-A588-DC531E40A874}" destId="{40E454C9-DA53-46F7-9DD8-EE56CD699153}" srcOrd="1" destOrd="0" presId="urn:microsoft.com/office/officeart/2005/8/layout/lProcess2"/>
    <dgm:cxn modelId="{D0C1BB1B-D981-497C-BD54-0C65171BBCD0}" type="presOf" srcId="{4CC247CF-5D2D-4E72-9810-9F18FAD71646}" destId="{4CEE0322-CAEC-4F4A-8A41-4E88C01403D7}" srcOrd="0" destOrd="0" presId="urn:microsoft.com/office/officeart/2005/8/layout/lProcess2"/>
    <dgm:cxn modelId="{B6F6CFE8-4E78-42D6-AFBB-32C9615CCB17}" srcId="{CB7A79C1-046B-429D-8477-230BCAFE088A}" destId="{4CC247CF-5D2D-4E72-9810-9F18FAD71646}" srcOrd="2" destOrd="0" parTransId="{16935CBE-63BA-4BC2-985D-8DE33E3FB4AD}" sibTransId="{511A9C48-DF39-49D3-87FA-5434D6D26622}"/>
    <dgm:cxn modelId="{758DA98B-AB9D-4649-A781-88F9CF761E1C}" srcId="{CB7A79C1-046B-429D-8477-230BCAFE088A}" destId="{C10A9DC2-93BF-48E4-A588-DC531E40A874}" srcOrd="1" destOrd="0" parTransId="{F422E8EF-C192-4C19-90D5-05B7F5972F8B}" sibTransId="{C0D39A9D-A181-4542-8B07-50A0645E062F}"/>
    <dgm:cxn modelId="{A60EA468-47EE-46E4-9AD2-EE6344F3A09E}" type="presOf" srcId="{56B97A4D-F3AB-4E04-95A4-D76C96DAD6E3}" destId="{07DABA32-F028-498D-A203-3708FD287FB1}" srcOrd="0" destOrd="0" presId="urn:microsoft.com/office/officeart/2005/8/layout/lProcess2"/>
    <dgm:cxn modelId="{F2228707-E857-46AF-AE79-2AC2100F9ED1}" type="presParOf" srcId="{DC39BCB8-120C-4CD7-963E-5D4BEE266500}" destId="{5EBBFA1F-7C88-4E08-8558-79EF9DB41C7A}" srcOrd="0" destOrd="0" presId="urn:microsoft.com/office/officeart/2005/8/layout/lProcess2"/>
    <dgm:cxn modelId="{BE2FA6F3-6A6A-4CD4-A926-11B2B07C42AA}" type="presParOf" srcId="{5EBBFA1F-7C88-4E08-8558-79EF9DB41C7A}" destId="{776DD399-9EAB-4465-BD52-CAA7A1FE7FCF}" srcOrd="0" destOrd="0" presId="urn:microsoft.com/office/officeart/2005/8/layout/lProcess2"/>
    <dgm:cxn modelId="{270854D1-5B17-422D-8E55-D5D29DBF90D1}" type="presParOf" srcId="{5EBBFA1F-7C88-4E08-8558-79EF9DB41C7A}" destId="{8313BFDD-0F16-429C-BFF1-7F11B7A52432}" srcOrd="1" destOrd="0" presId="urn:microsoft.com/office/officeart/2005/8/layout/lProcess2"/>
    <dgm:cxn modelId="{C8EE6BCD-DF06-4DA8-8965-FEF2961BF09D}" type="presParOf" srcId="{5EBBFA1F-7C88-4E08-8558-79EF9DB41C7A}" destId="{21E3B565-0C09-46A8-A5B9-5BDE8E98E01D}" srcOrd="2" destOrd="0" presId="urn:microsoft.com/office/officeart/2005/8/layout/lProcess2"/>
    <dgm:cxn modelId="{DA5330B7-72C3-406C-B615-2630245702DD}" type="presParOf" srcId="{21E3B565-0C09-46A8-A5B9-5BDE8E98E01D}" destId="{70EAC82D-8D30-4D19-AB62-A47E5170C5E1}" srcOrd="0" destOrd="0" presId="urn:microsoft.com/office/officeart/2005/8/layout/lProcess2"/>
    <dgm:cxn modelId="{D790E3BB-ED9E-43CE-A70D-FC9147589199}" type="presParOf" srcId="{70EAC82D-8D30-4D19-AB62-A47E5170C5E1}" destId="{8B11AA87-979E-4734-8CEF-FB7F5BBB6E67}" srcOrd="0" destOrd="0" presId="urn:microsoft.com/office/officeart/2005/8/layout/lProcess2"/>
    <dgm:cxn modelId="{67005933-C600-4A7D-A1EC-53B6BA707A10}" type="presParOf" srcId="{70EAC82D-8D30-4D19-AB62-A47E5170C5E1}" destId="{42BA1678-015D-4CC2-B05A-52B9AB381F88}" srcOrd="1" destOrd="0" presId="urn:microsoft.com/office/officeart/2005/8/layout/lProcess2"/>
    <dgm:cxn modelId="{EBC298B2-DDDC-4CAE-A3F1-DE182F580A50}" type="presParOf" srcId="{70EAC82D-8D30-4D19-AB62-A47E5170C5E1}" destId="{33E72AE4-729A-4C0D-881B-5E7D2338C19B}" srcOrd="2" destOrd="0" presId="urn:microsoft.com/office/officeart/2005/8/layout/lProcess2"/>
    <dgm:cxn modelId="{40C66D2E-8ECE-49C7-A07A-E6CAFB4988DD}" type="presParOf" srcId="{DC39BCB8-120C-4CD7-963E-5D4BEE266500}" destId="{04F77725-4A09-4496-BBC8-5E619895B852}" srcOrd="1" destOrd="0" presId="urn:microsoft.com/office/officeart/2005/8/layout/lProcess2"/>
    <dgm:cxn modelId="{55CF63B1-F8DD-4181-8D51-F1843A3ECF95}" type="presParOf" srcId="{DC39BCB8-120C-4CD7-963E-5D4BEE266500}" destId="{DE797BD3-6534-4067-84D5-F50AAF5562F9}" srcOrd="2" destOrd="0" presId="urn:microsoft.com/office/officeart/2005/8/layout/lProcess2"/>
    <dgm:cxn modelId="{374659EE-E7C5-44AE-980C-C3B3D63AFC00}" type="presParOf" srcId="{DE797BD3-6534-4067-84D5-F50AAF5562F9}" destId="{52089A99-A594-4C90-8685-62FBC1FF9D10}" srcOrd="0" destOrd="0" presId="urn:microsoft.com/office/officeart/2005/8/layout/lProcess2"/>
    <dgm:cxn modelId="{7EF2E35D-2FA7-43BB-A931-3C4EE9DB9382}" type="presParOf" srcId="{DE797BD3-6534-4067-84D5-F50AAF5562F9}" destId="{40E454C9-DA53-46F7-9DD8-EE56CD699153}" srcOrd="1" destOrd="0" presId="urn:microsoft.com/office/officeart/2005/8/layout/lProcess2"/>
    <dgm:cxn modelId="{A6D7A294-B002-4DCB-9626-4C986302CB16}" type="presParOf" srcId="{DE797BD3-6534-4067-84D5-F50AAF5562F9}" destId="{987BE44D-67F7-4406-9A95-645F8B96E939}" srcOrd="2" destOrd="0" presId="urn:microsoft.com/office/officeart/2005/8/layout/lProcess2"/>
    <dgm:cxn modelId="{F63DED0F-6856-49EE-9B3F-05864D0CF2A4}" type="presParOf" srcId="{987BE44D-67F7-4406-9A95-645F8B96E939}" destId="{12C07C43-392C-4862-A1F4-2B6EDF2CB255}" srcOrd="0" destOrd="0" presId="urn:microsoft.com/office/officeart/2005/8/layout/lProcess2"/>
    <dgm:cxn modelId="{20F6C7D7-8D70-4AFE-B184-3560CAB44FAF}" type="presParOf" srcId="{12C07C43-392C-4862-A1F4-2B6EDF2CB255}" destId="{07DABA32-F028-498D-A203-3708FD287FB1}" srcOrd="0" destOrd="0" presId="urn:microsoft.com/office/officeart/2005/8/layout/lProcess2"/>
    <dgm:cxn modelId="{51FDCC2F-A5CE-42B7-8E9C-6F7B96E571AE}" type="presParOf" srcId="{12C07C43-392C-4862-A1F4-2B6EDF2CB255}" destId="{2076150A-CEAF-4B40-B86F-A6799A4464C7}" srcOrd="1" destOrd="0" presId="urn:microsoft.com/office/officeart/2005/8/layout/lProcess2"/>
    <dgm:cxn modelId="{59082ED0-91DA-495F-9E1F-0FA0A7267464}" type="presParOf" srcId="{12C07C43-392C-4862-A1F4-2B6EDF2CB255}" destId="{1F0A6D3F-F079-4FB8-98D2-EC5482A6F538}" srcOrd="2" destOrd="0" presId="urn:microsoft.com/office/officeart/2005/8/layout/lProcess2"/>
    <dgm:cxn modelId="{9590EE80-DBBD-4E35-96F2-CC90B69BED89}" type="presParOf" srcId="{DC39BCB8-120C-4CD7-963E-5D4BEE266500}" destId="{85BC4D4D-F9D4-4EB4-B7DA-2F5B49B45ECA}" srcOrd="3" destOrd="0" presId="urn:microsoft.com/office/officeart/2005/8/layout/lProcess2"/>
    <dgm:cxn modelId="{03E1609B-3F09-4522-835C-D0E1425A2457}" type="presParOf" srcId="{DC39BCB8-120C-4CD7-963E-5D4BEE266500}" destId="{DA74F403-E969-4206-A01A-A32831F76C44}" srcOrd="4" destOrd="0" presId="urn:microsoft.com/office/officeart/2005/8/layout/lProcess2"/>
    <dgm:cxn modelId="{26E39415-06F2-4C88-BC15-A5F60234AC5A}" type="presParOf" srcId="{DA74F403-E969-4206-A01A-A32831F76C44}" destId="{4CEE0322-CAEC-4F4A-8A41-4E88C01403D7}" srcOrd="0" destOrd="0" presId="urn:microsoft.com/office/officeart/2005/8/layout/lProcess2"/>
    <dgm:cxn modelId="{D5891202-EA72-4532-9B5E-459438BCB010}" type="presParOf" srcId="{DA74F403-E969-4206-A01A-A32831F76C44}" destId="{5C3911F7-CC3E-419D-B0E1-0308C27D3FA0}" srcOrd="1" destOrd="0" presId="urn:microsoft.com/office/officeart/2005/8/layout/lProcess2"/>
    <dgm:cxn modelId="{C15EF6FE-BE0F-45A0-9D66-25ED60176DA0}" type="presParOf" srcId="{DA74F403-E969-4206-A01A-A32831F76C44}" destId="{A490A443-00DF-40BC-8040-269ADC535446}" srcOrd="2" destOrd="0" presId="urn:microsoft.com/office/officeart/2005/8/layout/lProcess2"/>
    <dgm:cxn modelId="{F80193A6-772F-4EF9-9E7E-F67D6665F88E}" type="presParOf" srcId="{A490A443-00DF-40BC-8040-269ADC535446}" destId="{EAF78349-4F79-4F4B-BCB2-E3B05E2BB11C}" srcOrd="0" destOrd="0" presId="urn:microsoft.com/office/officeart/2005/8/layout/lProcess2"/>
    <dgm:cxn modelId="{3530C714-9279-4B6F-BCE3-3E3781A1EAB0}" type="presParOf" srcId="{EAF78349-4F79-4F4B-BCB2-E3B05E2BB11C}" destId="{4959A1FE-F6CC-4531-A504-A6E298441CF4}" srcOrd="0" destOrd="0" presId="urn:microsoft.com/office/officeart/2005/8/layout/lProcess2"/>
    <dgm:cxn modelId="{0E8B3890-B1EA-4B4C-A7F9-09099B2B35F7}" type="presParOf" srcId="{EAF78349-4F79-4F4B-BCB2-E3B05E2BB11C}" destId="{9F819A3E-F1D5-42FE-8F7E-927DD209B7B2}" srcOrd="1" destOrd="0" presId="urn:microsoft.com/office/officeart/2005/8/layout/lProcess2"/>
    <dgm:cxn modelId="{30690609-DFB4-4ED0-A6D4-BBC4EA81EEE4}" type="presParOf" srcId="{EAF78349-4F79-4F4B-BCB2-E3B05E2BB11C}" destId="{775716E2-8A05-4E40-9C4C-6604B9DBAF2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7A79C1-046B-429D-8477-230BCAFE088A}" type="doc">
      <dgm:prSet loTypeId="urn:microsoft.com/office/officeart/2005/8/layout/lProcess2" loCatId="list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zh-CN" altLang="en-US"/>
        </a:p>
      </dgm:t>
    </dgm:pt>
    <dgm:pt modelId="{D2058FF6-DA95-45F7-8B3C-89BA126421AD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基于字典的算法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5DF64D-F64E-47B2-A77E-B5E370674D51}" cxnId="{8E30DD5D-D5A7-4F04-85C5-706C512AD228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EF9B39-C8CE-45A2-AD4F-9A2026DB4FD5}" cxnId="{8E30DD5D-D5A7-4F04-85C5-706C512AD228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C1B14A-208B-407A-BB73-8AA36D745F7E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1"/>
            </a:rPr>
            <a:t>结巴分词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2"/>
            </a:rPr>
            <a:t>SCWS</a:t>
          </a:r>
          <a:r>
            <a:rPr lang="zh-CN" altLang="zh-CN" sz="14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2"/>
            </a:rPr>
            <a:t>分词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3"/>
            </a:rPr>
            <a:t>MMSEG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4"/>
            </a:rPr>
            <a:t>IKAnalyzer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5"/>
            </a:rPr>
            <a:t>Friso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6"/>
            </a:rPr>
            <a:t>jcseg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601972-5CA0-4165-9923-563E79E55454}" cxnId="{9F20D620-0B5E-4C71-9949-C131072C5D8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DF080F-D352-4AED-B91B-6176EB793E57}" cxnId="{9F20D620-0B5E-4C71-9949-C131072C5D8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0A9DC2-93BF-48E4-A588-DC531E40A874}">
      <dgm:prSet phldrT="[文本]" custT="1"/>
      <dgm:spPr/>
      <dgm:t>
        <a:bodyPr/>
        <a:lstStyle/>
        <a:p>
          <a:r>
            <a:rPr lang="zh-CN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基于统计机器学习算法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22E8EF-C192-4C19-90D5-05B7F5972F8B}" cxnId="{758DA98B-AB9D-4649-A781-88F9CF761E1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D39A9D-A181-4542-8B07-50A0645E062F}" cxnId="{758DA98B-AB9D-4649-A781-88F9CF761E1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B97A4D-F3AB-4E04-95A4-D76C96DAD6E3}">
      <dgm:prSet phldrT="[文本]" custT="1"/>
      <dgm:spPr>
        <a:solidFill>
          <a:srgbClr val="92D050"/>
        </a:solidFill>
      </dgm:spPr>
      <dgm:t>
        <a:bodyPr/>
        <a:lstStyle/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7"/>
            </a:rPr>
            <a:t>Genius</a:t>
          </a: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（基于</a:t>
          </a:r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CRF</a:t>
          </a: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算法）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sz="1400" b="0" i="0" smtClean="0">
              <a:hlinkClick xmlns:r="http://schemas.openxmlformats.org/officeDocument/2006/relationships" r:id="rId8"/>
            </a:rPr>
            <a:t>Finalseg</a:t>
          </a:r>
          <a:r>
            <a:rPr lang="zh-CN" altLang="en-US" sz="1400" b="0" i="0" smtClean="0"/>
            <a:t>（基于</a:t>
          </a:r>
          <a:r>
            <a:rPr lang="en-US" altLang="zh-CN" sz="1400" b="0" i="0" smtClean="0"/>
            <a:t>HMM</a:t>
          </a:r>
          <a:r>
            <a:rPr lang="zh-CN" altLang="en-US" sz="1400" b="0" i="0" smtClean="0"/>
            <a:t>模型）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CFFF93-8CFE-4773-912D-965A2FDF348D}" cxnId="{3327276F-4C43-45B9-9A29-BCD450E31D5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2069C-A08F-4C9B-BF24-FBF6374387A2}" cxnId="{3327276F-4C43-45B9-9A29-BCD450E31D5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C247CF-5D2D-4E72-9810-9F18FAD71646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深度学习模型算法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1A9C48-DF39-49D3-87FA-5434D6D26622}" cxnId="{B6F6CFE8-4E78-42D6-AFBB-32C9615CCB17}" type="sibTrans">
      <dgm:prSet/>
      <dgm:spPr/>
      <dgm:t>
        <a:bodyPr/>
        <a:lstStyle/>
        <a:p>
          <a:endParaRPr lang="zh-CN" altLang="en-US"/>
        </a:p>
      </dgm:t>
    </dgm:pt>
    <dgm:pt modelId="{16935CBE-63BA-4BC2-985D-8DE33E3FB4AD}" cxnId="{B6F6CFE8-4E78-42D6-AFBB-32C9615CCB17}" type="parTrans">
      <dgm:prSet/>
      <dgm:spPr/>
      <dgm:t>
        <a:bodyPr/>
        <a:lstStyle/>
        <a:p>
          <a:endParaRPr lang="zh-CN" altLang="en-US"/>
        </a:p>
      </dgm:t>
    </dgm:pt>
    <dgm:pt modelId="{BF032C4E-C15A-4827-A409-1F0B6AB8CA9D}">
      <dgm:prSet phldrT="[文本]" custT="1"/>
      <dgm:spPr>
        <a:solidFill>
          <a:srgbClr val="D99694"/>
        </a:solidFill>
      </dgm:spPr>
      <dgm:t>
        <a:bodyPr/>
        <a:lstStyle/>
        <a:p>
          <a:r>
            <a:rPr lang="en-US" altLang="en-US" sz="14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9"/>
            </a:rPr>
            <a:t>Kcws</a:t>
          </a: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（基于</a:t>
          </a:r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LSTM+CRF</a:t>
          </a: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0AF84-80D9-4120-9DF8-9C8159C469D3}" cxnId="{C8A6D52F-03D7-404F-935B-6C90AADCA6B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D113CA-9A46-4D92-91A7-7CA4E65E445F}" cxnId="{C8A6D52F-03D7-404F-935B-6C90AADCA6B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39BCB8-120C-4CD7-963E-5D4BEE266500}" type="pres">
      <dgm:prSet presAssocID="{CB7A79C1-046B-429D-8477-230BCAFE088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BBFA1F-7C88-4E08-8558-79EF9DB41C7A}" type="pres">
      <dgm:prSet presAssocID="{D2058FF6-DA95-45F7-8B3C-89BA126421AD}" presName="compNode" presStyleCnt="0"/>
      <dgm:spPr/>
    </dgm:pt>
    <dgm:pt modelId="{776DD399-9EAB-4465-BD52-CAA7A1FE7FCF}" type="pres">
      <dgm:prSet presAssocID="{D2058FF6-DA95-45F7-8B3C-89BA126421AD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8313BFDD-0F16-429C-BFF1-7F11B7A52432}" type="pres">
      <dgm:prSet presAssocID="{D2058FF6-DA95-45F7-8B3C-89BA126421AD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21E3B565-0C09-46A8-A5B9-5BDE8E98E01D}" type="pres">
      <dgm:prSet presAssocID="{D2058FF6-DA95-45F7-8B3C-89BA126421AD}" presName="compChildNode" presStyleCnt="0"/>
      <dgm:spPr/>
    </dgm:pt>
    <dgm:pt modelId="{70EAC82D-8D30-4D19-AB62-A47E5170C5E1}" type="pres">
      <dgm:prSet presAssocID="{D2058FF6-DA95-45F7-8B3C-89BA126421AD}" presName="theInnerList" presStyleCnt="0"/>
      <dgm:spPr/>
    </dgm:pt>
    <dgm:pt modelId="{8B11AA87-979E-4734-8CEF-FB7F5BBB6E67}" type="pres">
      <dgm:prSet presAssocID="{A1C1B14A-208B-407A-BB73-8AA36D745F7E}" presName="childNode" presStyleLbl="node1" presStyleIdx="0" presStyleCnt="3" custScaleX="109586" custScaleY="94748" custLinFactNeighborX="878" custLinFactNeighborY="-71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F77725-4A09-4496-BBC8-5E619895B852}" type="pres">
      <dgm:prSet presAssocID="{D2058FF6-DA95-45F7-8B3C-89BA126421AD}" presName="aSpace" presStyleCnt="0"/>
      <dgm:spPr/>
    </dgm:pt>
    <dgm:pt modelId="{DE797BD3-6534-4067-84D5-F50AAF5562F9}" type="pres">
      <dgm:prSet presAssocID="{C10A9DC2-93BF-48E4-A588-DC531E40A874}" presName="compNode" presStyleCnt="0"/>
      <dgm:spPr/>
    </dgm:pt>
    <dgm:pt modelId="{52089A99-A594-4C90-8685-62FBC1FF9D10}" type="pres">
      <dgm:prSet presAssocID="{C10A9DC2-93BF-48E4-A588-DC531E40A874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40E454C9-DA53-46F7-9DD8-EE56CD699153}" type="pres">
      <dgm:prSet presAssocID="{C10A9DC2-93BF-48E4-A588-DC531E40A874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987BE44D-67F7-4406-9A95-645F8B96E939}" type="pres">
      <dgm:prSet presAssocID="{C10A9DC2-93BF-48E4-A588-DC531E40A874}" presName="compChildNode" presStyleCnt="0"/>
      <dgm:spPr/>
    </dgm:pt>
    <dgm:pt modelId="{12C07C43-392C-4862-A1F4-2B6EDF2CB255}" type="pres">
      <dgm:prSet presAssocID="{C10A9DC2-93BF-48E4-A588-DC531E40A874}" presName="theInnerList" presStyleCnt="0"/>
      <dgm:spPr/>
    </dgm:pt>
    <dgm:pt modelId="{07DABA32-F028-498D-A203-3708FD287FB1}" type="pres">
      <dgm:prSet presAssocID="{56B97A4D-F3AB-4E04-95A4-D76C96DAD6E3}" presName="childNode" presStyleLbl="node1" presStyleIdx="1" presStyleCnt="3" custAng="0" custScaleX="112869" custScaleY="91908" custLinFactNeighborX="857" custLinFactNeighborY="-67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C4D4D-F9D4-4EB4-B7DA-2F5B49B45ECA}" type="pres">
      <dgm:prSet presAssocID="{C10A9DC2-93BF-48E4-A588-DC531E40A874}" presName="aSpace" presStyleCnt="0"/>
      <dgm:spPr/>
    </dgm:pt>
    <dgm:pt modelId="{DA74F403-E969-4206-A01A-A32831F76C44}" type="pres">
      <dgm:prSet presAssocID="{4CC247CF-5D2D-4E72-9810-9F18FAD71646}" presName="compNode" presStyleCnt="0"/>
      <dgm:spPr/>
    </dgm:pt>
    <dgm:pt modelId="{4CEE0322-CAEC-4F4A-8A41-4E88C01403D7}" type="pres">
      <dgm:prSet presAssocID="{4CC247CF-5D2D-4E72-9810-9F18FAD71646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5C3911F7-CC3E-419D-B0E1-0308C27D3FA0}" type="pres">
      <dgm:prSet presAssocID="{4CC247CF-5D2D-4E72-9810-9F18FAD71646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A490A443-00DF-40BC-8040-269ADC535446}" type="pres">
      <dgm:prSet presAssocID="{4CC247CF-5D2D-4E72-9810-9F18FAD71646}" presName="compChildNode" presStyleCnt="0"/>
      <dgm:spPr/>
    </dgm:pt>
    <dgm:pt modelId="{EAF78349-4F79-4F4B-BCB2-E3B05E2BB11C}" type="pres">
      <dgm:prSet presAssocID="{4CC247CF-5D2D-4E72-9810-9F18FAD71646}" presName="theInnerList" presStyleCnt="0"/>
      <dgm:spPr/>
    </dgm:pt>
    <dgm:pt modelId="{4959A1FE-F6CC-4531-A504-A6E298441CF4}" type="pres">
      <dgm:prSet presAssocID="{BF032C4E-C15A-4827-A409-1F0B6AB8CA9D}" presName="childNode" presStyleLbl="node1" presStyleIdx="2" presStyleCnt="3" custScaleX="114270" custScaleY="89586" custLinFactNeighborX="2644" custLinFactNeighborY="-69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EC7003-A25F-422B-8178-529E78E4CA66}" type="presOf" srcId="{C10A9DC2-93BF-48E4-A588-DC531E40A874}" destId="{40E454C9-DA53-46F7-9DD8-EE56CD699153}" srcOrd="1" destOrd="0" presId="urn:microsoft.com/office/officeart/2005/8/layout/lProcess2"/>
    <dgm:cxn modelId="{AE4DABE5-ED58-49DE-85ED-D8B02B580957}" type="presOf" srcId="{BF032C4E-C15A-4827-A409-1F0B6AB8CA9D}" destId="{4959A1FE-F6CC-4531-A504-A6E298441CF4}" srcOrd="0" destOrd="0" presId="urn:microsoft.com/office/officeart/2005/8/layout/lProcess2"/>
    <dgm:cxn modelId="{9F20D620-0B5E-4C71-9949-C131072C5D8C}" srcId="{D2058FF6-DA95-45F7-8B3C-89BA126421AD}" destId="{A1C1B14A-208B-407A-BB73-8AA36D745F7E}" srcOrd="0" destOrd="0" parTransId="{1A601972-5CA0-4165-9923-563E79E55454}" sibTransId="{7CDF080F-D352-4AED-B91B-6176EB793E57}"/>
    <dgm:cxn modelId="{D0C1BB1B-D981-497C-BD54-0C65171BBCD0}" type="presOf" srcId="{4CC247CF-5D2D-4E72-9810-9F18FAD71646}" destId="{4CEE0322-CAEC-4F4A-8A41-4E88C01403D7}" srcOrd="0" destOrd="0" presId="urn:microsoft.com/office/officeart/2005/8/layout/lProcess2"/>
    <dgm:cxn modelId="{A60EA468-47EE-46E4-9AD2-EE6344F3A09E}" type="presOf" srcId="{56B97A4D-F3AB-4E04-95A4-D76C96DAD6E3}" destId="{07DABA32-F028-498D-A203-3708FD287FB1}" srcOrd="0" destOrd="0" presId="urn:microsoft.com/office/officeart/2005/8/layout/lProcess2"/>
    <dgm:cxn modelId="{86C0813A-11AE-400A-9450-D106EA678356}" type="presOf" srcId="{A1C1B14A-208B-407A-BB73-8AA36D745F7E}" destId="{8B11AA87-979E-4734-8CEF-FB7F5BBB6E67}" srcOrd="0" destOrd="0" presId="urn:microsoft.com/office/officeart/2005/8/layout/lProcess2"/>
    <dgm:cxn modelId="{C8A6D52F-03D7-404F-935B-6C90AADCA6B1}" srcId="{4CC247CF-5D2D-4E72-9810-9F18FAD71646}" destId="{BF032C4E-C15A-4827-A409-1F0B6AB8CA9D}" srcOrd="0" destOrd="0" parTransId="{67D113CA-9A46-4D92-91A7-7CA4E65E445F}" sibTransId="{C430AF84-80D9-4120-9DF8-9C8159C469D3}"/>
    <dgm:cxn modelId="{72080CED-1F27-41F2-B499-F760DBE5810F}" type="presOf" srcId="{CB7A79C1-046B-429D-8477-230BCAFE088A}" destId="{DC39BCB8-120C-4CD7-963E-5D4BEE266500}" srcOrd="0" destOrd="0" presId="urn:microsoft.com/office/officeart/2005/8/layout/lProcess2"/>
    <dgm:cxn modelId="{B0095C74-BB79-4E9C-BCB4-8AD316E4709A}" type="presOf" srcId="{D2058FF6-DA95-45F7-8B3C-89BA126421AD}" destId="{776DD399-9EAB-4465-BD52-CAA7A1FE7FCF}" srcOrd="0" destOrd="0" presId="urn:microsoft.com/office/officeart/2005/8/layout/lProcess2"/>
    <dgm:cxn modelId="{298B9E1F-3D51-4FCD-86E8-050DE5BC1782}" type="presOf" srcId="{C10A9DC2-93BF-48E4-A588-DC531E40A874}" destId="{52089A99-A594-4C90-8685-62FBC1FF9D10}" srcOrd="0" destOrd="0" presId="urn:microsoft.com/office/officeart/2005/8/layout/lProcess2"/>
    <dgm:cxn modelId="{758DA98B-AB9D-4649-A781-88F9CF761E1C}" srcId="{CB7A79C1-046B-429D-8477-230BCAFE088A}" destId="{C10A9DC2-93BF-48E4-A588-DC531E40A874}" srcOrd="1" destOrd="0" parTransId="{F422E8EF-C192-4C19-90D5-05B7F5972F8B}" sibTransId="{C0D39A9D-A181-4542-8B07-50A0645E062F}"/>
    <dgm:cxn modelId="{C73939DC-479B-43BE-B8C1-8075E8D21479}" type="presOf" srcId="{D2058FF6-DA95-45F7-8B3C-89BA126421AD}" destId="{8313BFDD-0F16-429C-BFF1-7F11B7A52432}" srcOrd="1" destOrd="0" presId="urn:microsoft.com/office/officeart/2005/8/layout/lProcess2"/>
    <dgm:cxn modelId="{B6F6CFE8-4E78-42D6-AFBB-32C9615CCB17}" srcId="{CB7A79C1-046B-429D-8477-230BCAFE088A}" destId="{4CC247CF-5D2D-4E72-9810-9F18FAD71646}" srcOrd="2" destOrd="0" parTransId="{16935CBE-63BA-4BC2-985D-8DE33E3FB4AD}" sibTransId="{511A9C48-DF39-49D3-87FA-5434D6D26622}"/>
    <dgm:cxn modelId="{54A62522-9BAD-4B1F-8BF8-1D71C74B380D}" type="presOf" srcId="{4CC247CF-5D2D-4E72-9810-9F18FAD71646}" destId="{5C3911F7-CC3E-419D-B0E1-0308C27D3FA0}" srcOrd="1" destOrd="0" presId="urn:microsoft.com/office/officeart/2005/8/layout/lProcess2"/>
    <dgm:cxn modelId="{3327276F-4C43-45B9-9A29-BCD450E31D51}" srcId="{C10A9DC2-93BF-48E4-A588-DC531E40A874}" destId="{56B97A4D-F3AB-4E04-95A4-D76C96DAD6E3}" srcOrd="0" destOrd="0" parTransId="{AACFFF93-8CFE-4773-912D-965A2FDF348D}" sibTransId="{4862069C-A08F-4C9B-BF24-FBF6374387A2}"/>
    <dgm:cxn modelId="{8E30DD5D-D5A7-4F04-85C5-706C512AD228}" srcId="{CB7A79C1-046B-429D-8477-230BCAFE088A}" destId="{D2058FF6-DA95-45F7-8B3C-89BA126421AD}" srcOrd="0" destOrd="0" parTransId="{F85DF64D-F64E-47B2-A77E-B5E370674D51}" sibTransId="{B0EF9B39-C8CE-45A2-AD4F-9A2026DB4FD5}"/>
    <dgm:cxn modelId="{F2228707-E857-46AF-AE79-2AC2100F9ED1}" type="presParOf" srcId="{DC39BCB8-120C-4CD7-963E-5D4BEE266500}" destId="{5EBBFA1F-7C88-4E08-8558-79EF9DB41C7A}" srcOrd="0" destOrd="0" presId="urn:microsoft.com/office/officeart/2005/8/layout/lProcess2"/>
    <dgm:cxn modelId="{BE2FA6F3-6A6A-4CD4-A926-11B2B07C42AA}" type="presParOf" srcId="{5EBBFA1F-7C88-4E08-8558-79EF9DB41C7A}" destId="{776DD399-9EAB-4465-BD52-CAA7A1FE7FCF}" srcOrd="0" destOrd="0" presId="urn:microsoft.com/office/officeart/2005/8/layout/lProcess2"/>
    <dgm:cxn modelId="{270854D1-5B17-422D-8E55-D5D29DBF90D1}" type="presParOf" srcId="{5EBBFA1F-7C88-4E08-8558-79EF9DB41C7A}" destId="{8313BFDD-0F16-429C-BFF1-7F11B7A52432}" srcOrd="1" destOrd="0" presId="urn:microsoft.com/office/officeart/2005/8/layout/lProcess2"/>
    <dgm:cxn modelId="{C8EE6BCD-DF06-4DA8-8965-FEF2961BF09D}" type="presParOf" srcId="{5EBBFA1F-7C88-4E08-8558-79EF9DB41C7A}" destId="{21E3B565-0C09-46A8-A5B9-5BDE8E98E01D}" srcOrd="2" destOrd="0" presId="urn:microsoft.com/office/officeart/2005/8/layout/lProcess2"/>
    <dgm:cxn modelId="{DA5330B7-72C3-406C-B615-2630245702DD}" type="presParOf" srcId="{21E3B565-0C09-46A8-A5B9-5BDE8E98E01D}" destId="{70EAC82D-8D30-4D19-AB62-A47E5170C5E1}" srcOrd="0" destOrd="0" presId="urn:microsoft.com/office/officeart/2005/8/layout/lProcess2"/>
    <dgm:cxn modelId="{D790E3BB-ED9E-43CE-A70D-FC9147589199}" type="presParOf" srcId="{70EAC82D-8D30-4D19-AB62-A47E5170C5E1}" destId="{8B11AA87-979E-4734-8CEF-FB7F5BBB6E67}" srcOrd="0" destOrd="0" presId="urn:microsoft.com/office/officeart/2005/8/layout/lProcess2"/>
    <dgm:cxn modelId="{40C66D2E-8ECE-49C7-A07A-E6CAFB4988DD}" type="presParOf" srcId="{DC39BCB8-120C-4CD7-963E-5D4BEE266500}" destId="{04F77725-4A09-4496-BBC8-5E619895B852}" srcOrd="1" destOrd="0" presId="urn:microsoft.com/office/officeart/2005/8/layout/lProcess2"/>
    <dgm:cxn modelId="{55CF63B1-F8DD-4181-8D51-F1843A3ECF95}" type="presParOf" srcId="{DC39BCB8-120C-4CD7-963E-5D4BEE266500}" destId="{DE797BD3-6534-4067-84D5-F50AAF5562F9}" srcOrd="2" destOrd="0" presId="urn:microsoft.com/office/officeart/2005/8/layout/lProcess2"/>
    <dgm:cxn modelId="{374659EE-E7C5-44AE-980C-C3B3D63AFC00}" type="presParOf" srcId="{DE797BD3-6534-4067-84D5-F50AAF5562F9}" destId="{52089A99-A594-4C90-8685-62FBC1FF9D10}" srcOrd="0" destOrd="0" presId="urn:microsoft.com/office/officeart/2005/8/layout/lProcess2"/>
    <dgm:cxn modelId="{7EF2E35D-2FA7-43BB-A931-3C4EE9DB9382}" type="presParOf" srcId="{DE797BD3-6534-4067-84D5-F50AAF5562F9}" destId="{40E454C9-DA53-46F7-9DD8-EE56CD699153}" srcOrd="1" destOrd="0" presId="urn:microsoft.com/office/officeart/2005/8/layout/lProcess2"/>
    <dgm:cxn modelId="{A6D7A294-B002-4DCB-9626-4C986302CB16}" type="presParOf" srcId="{DE797BD3-6534-4067-84D5-F50AAF5562F9}" destId="{987BE44D-67F7-4406-9A95-645F8B96E939}" srcOrd="2" destOrd="0" presId="urn:microsoft.com/office/officeart/2005/8/layout/lProcess2"/>
    <dgm:cxn modelId="{F63DED0F-6856-49EE-9B3F-05864D0CF2A4}" type="presParOf" srcId="{987BE44D-67F7-4406-9A95-645F8B96E939}" destId="{12C07C43-392C-4862-A1F4-2B6EDF2CB255}" srcOrd="0" destOrd="0" presId="urn:microsoft.com/office/officeart/2005/8/layout/lProcess2"/>
    <dgm:cxn modelId="{20F6C7D7-8D70-4AFE-B184-3560CAB44FAF}" type="presParOf" srcId="{12C07C43-392C-4862-A1F4-2B6EDF2CB255}" destId="{07DABA32-F028-498D-A203-3708FD287FB1}" srcOrd="0" destOrd="0" presId="urn:microsoft.com/office/officeart/2005/8/layout/lProcess2"/>
    <dgm:cxn modelId="{9590EE80-DBBD-4E35-96F2-CC90B69BED89}" type="presParOf" srcId="{DC39BCB8-120C-4CD7-963E-5D4BEE266500}" destId="{85BC4D4D-F9D4-4EB4-B7DA-2F5B49B45ECA}" srcOrd="3" destOrd="0" presId="urn:microsoft.com/office/officeart/2005/8/layout/lProcess2"/>
    <dgm:cxn modelId="{03E1609B-3F09-4522-835C-D0E1425A2457}" type="presParOf" srcId="{DC39BCB8-120C-4CD7-963E-5D4BEE266500}" destId="{DA74F403-E969-4206-A01A-A32831F76C44}" srcOrd="4" destOrd="0" presId="urn:microsoft.com/office/officeart/2005/8/layout/lProcess2"/>
    <dgm:cxn modelId="{26E39415-06F2-4C88-BC15-A5F60234AC5A}" type="presParOf" srcId="{DA74F403-E969-4206-A01A-A32831F76C44}" destId="{4CEE0322-CAEC-4F4A-8A41-4E88C01403D7}" srcOrd="0" destOrd="0" presId="urn:microsoft.com/office/officeart/2005/8/layout/lProcess2"/>
    <dgm:cxn modelId="{D5891202-EA72-4532-9B5E-459438BCB010}" type="presParOf" srcId="{DA74F403-E969-4206-A01A-A32831F76C44}" destId="{5C3911F7-CC3E-419D-B0E1-0308C27D3FA0}" srcOrd="1" destOrd="0" presId="urn:microsoft.com/office/officeart/2005/8/layout/lProcess2"/>
    <dgm:cxn modelId="{C15EF6FE-BE0F-45A0-9D66-25ED60176DA0}" type="presParOf" srcId="{DA74F403-E969-4206-A01A-A32831F76C44}" destId="{A490A443-00DF-40BC-8040-269ADC535446}" srcOrd="2" destOrd="0" presId="urn:microsoft.com/office/officeart/2005/8/layout/lProcess2"/>
    <dgm:cxn modelId="{F80193A6-772F-4EF9-9E7E-F67D6665F88E}" type="presParOf" srcId="{A490A443-00DF-40BC-8040-269ADC535446}" destId="{EAF78349-4F79-4F4B-BCB2-E3B05E2BB11C}" srcOrd="0" destOrd="0" presId="urn:microsoft.com/office/officeart/2005/8/layout/lProcess2"/>
    <dgm:cxn modelId="{3530C714-9279-4B6F-BCE3-3E3781A1EAB0}" type="presParOf" srcId="{EAF78349-4F79-4F4B-BCB2-E3B05E2BB11C}" destId="{4959A1FE-F6CC-4531-A504-A6E298441CF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BF8238E-659F-4DF8-BFE5-67D138433D51}" type="doc">
      <dgm:prSet loTypeId="urn:microsoft.com/office/officeart/2005/8/layout/process1" loCatId="process" qsTypeId="urn:microsoft.com/office/officeart/2005/8/quickstyle/simple1#7" qsCatId="simple" csTypeId="urn:microsoft.com/office/officeart/2005/8/colors/accent1_2#7" csCatId="accent1" phldr="1"/>
      <dgm:spPr/>
    </dgm:pt>
    <dgm:pt modelId="{70DE3C83-8FE7-49E6-BC80-0C9299D06DE1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准备文档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54F02B-A060-4546-88A3-94F4A010C09A}" cxnId="{5CB3053B-E9D0-4D02-A5A1-C77219773250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FC77C2-12CF-4162-936D-EACCDBC9797A}" cxnId="{5CB3053B-E9D0-4D02-A5A1-C77219773250}" type="sibTrans">
      <dgm:prSet custT="1"/>
      <dgm:spPr>
        <a:solidFill>
          <a:srgbClr val="92D050"/>
        </a:solidFill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ADE404-B8CB-4462-B230-DEF108FA6F05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文档分词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7F19D4-AAC9-4892-A045-E6E92CDB8F23}" cxnId="{1F1DC0CC-8568-4086-8D4E-38B835BD2FBA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149E81-1FDE-4F65-A5A5-8C8D3CF5EA65}" cxnId="{1F1DC0CC-8568-4086-8D4E-38B835BD2FBA}" type="sibTrans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AE363A-CBBD-40E6-8176-979493B6C640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词元处理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AB7E11-A568-460C-A1CA-89AF8CC065AC}" cxnId="{A8B213CE-E4A0-44F3-B94F-502981011DE3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65BC10-D02C-4C75-8964-BC7C197FF303}" cxnId="{A8B213CE-E4A0-44F3-B94F-502981011DE3}" type="sibTrans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1EF95E-CC55-405B-8567-E5AD9432D26F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构建索引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78D662-0E42-498C-A4FF-6AA4263A4BD4}" cxnId="{79206D6F-0C84-451F-8B70-7361DC56FDB2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F1E528-2481-4E15-B450-51D2AE115B34}" cxnId="{79206D6F-0C84-451F-8B70-7361DC56FDB2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6A9F25-ADE1-40BD-8368-005183A6EA9B}" type="pres">
      <dgm:prSet presAssocID="{1BF8238E-659F-4DF8-BFE5-67D138433D51}" presName="Name0" presStyleCnt="0">
        <dgm:presLayoutVars>
          <dgm:dir/>
          <dgm:resizeHandles val="exact"/>
        </dgm:presLayoutVars>
      </dgm:prSet>
      <dgm:spPr/>
    </dgm:pt>
    <dgm:pt modelId="{BEEFE64E-AF88-4245-9CB7-C199EF83607A}" type="pres">
      <dgm:prSet presAssocID="{70DE3C83-8FE7-49E6-BC80-0C9299D06DE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560CD2-CFA2-419F-8AC4-C9DBBF706956}" type="pres">
      <dgm:prSet presAssocID="{B7FC77C2-12CF-4162-936D-EACCDBC9797A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5F2C725-8DC7-44A3-BB47-FC6708E3A10B}" type="pres">
      <dgm:prSet presAssocID="{B7FC77C2-12CF-4162-936D-EACCDBC9797A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DCD4D13A-4325-47A4-ABEA-3CCDCDE68421}" type="pres">
      <dgm:prSet presAssocID="{3CADE404-B8CB-4462-B230-DEF108FA6F0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728745-E86E-4B16-AEE9-FC1416620E03}" type="pres">
      <dgm:prSet presAssocID="{48149E81-1FDE-4F65-A5A5-8C8D3CF5EA65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193CDC0D-B575-4C9B-B4D1-1E8CE700649C}" type="pres">
      <dgm:prSet presAssocID="{48149E81-1FDE-4F65-A5A5-8C8D3CF5EA65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2A2B127D-5B34-489E-94D1-7FB272619F90}" type="pres">
      <dgm:prSet presAssocID="{44AE363A-CBBD-40E6-8176-979493B6C64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72CB1C-03AA-4946-810A-1DD1FC60C1A0}" type="pres">
      <dgm:prSet presAssocID="{0465BC10-D02C-4C75-8964-BC7C197FF303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15F9A855-116E-4429-B06D-EF15DF37D336}" type="pres">
      <dgm:prSet presAssocID="{0465BC10-D02C-4C75-8964-BC7C197FF303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C72D6EA-CF0D-4A57-96D9-92FBCDB50BA4}" type="pres">
      <dgm:prSet presAssocID="{921EF95E-CC55-405B-8567-E5AD9432D26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090646-09F8-44F6-97B0-8FA028F27077}" type="presOf" srcId="{1BF8238E-659F-4DF8-BFE5-67D138433D51}" destId="{B16A9F25-ADE1-40BD-8368-005183A6EA9B}" srcOrd="0" destOrd="0" presId="urn:microsoft.com/office/officeart/2005/8/layout/process1"/>
    <dgm:cxn modelId="{FA936F85-DCA9-4575-9FC3-22792317ED75}" type="presOf" srcId="{921EF95E-CC55-405B-8567-E5AD9432D26F}" destId="{FC72D6EA-CF0D-4A57-96D9-92FBCDB50BA4}" srcOrd="0" destOrd="0" presId="urn:microsoft.com/office/officeart/2005/8/layout/process1"/>
    <dgm:cxn modelId="{A8B213CE-E4A0-44F3-B94F-502981011DE3}" srcId="{1BF8238E-659F-4DF8-BFE5-67D138433D51}" destId="{44AE363A-CBBD-40E6-8176-979493B6C640}" srcOrd="2" destOrd="0" parTransId="{2CAB7E11-A568-460C-A1CA-89AF8CC065AC}" sibTransId="{0465BC10-D02C-4C75-8964-BC7C197FF303}"/>
    <dgm:cxn modelId="{FF5773D6-C41F-4240-878F-6A0D4D9F2DC2}" type="presOf" srcId="{0465BC10-D02C-4C75-8964-BC7C197FF303}" destId="{15F9A855-116E-4429-B06D-EF15DF37D336}" srcOrd="1" destOrd="0" presId="urn:microsoft.com/office/officeart/2005/8/layout/process1"/>
    <dgm:cxn modelId="{AC99BACB-7FF9-4B6D-B53C-A4BD48B4884E}" type="presOf" srcId="{B7FC77C2-12CF-4162-936D-EACCDBC9797A}" destId="{09560CD2-CFA2-419F-8AC4-C9DBBF706956}" srcOrd="0" destOrd="0" presId="urn:microsoft.com/office/officeart/2005/8/layout/process1"/>
    <dgm:cxn modelId="{7B94D1DE-9DB4-43E7-99A5-D481D441C0DD}" type="presOf" srcId="{0465BC10-D02C-4C75-8964-BC7C197FF303}" destId="{4572CB1C-03AA-4946-810A-1DD1FC60C1A0}" srcOrd="0" destOrd="0" presId="urn:microsoft.com/office/officeart/2005/8/layout/process1"/>
    <dgm:cxn modelId="{FB81A778-66A7-4C6C-B771-FCEFD0AD5D5C}" type="presOf" srcId="{44AE363A-CBBD-40E6-8176-979493B6C640}" destId="{2A2B127D-5B34-489E-94D1-7FB272619F90}" srcOrd="0" destOrd="0" presId="urn:microsoft.com/office/officeart/2005/8/layout/process1"/>
    <dgm:cxn modelId="{D5F76952-EC20-468F-A3F7-3CBCC7E9D39C}" type="presOf" srcId="{3CADE404-B8CB-4462-B230-DEF108FA6F05}" destId="{DCD4D13A-4325-47A4-ABEA-3CCDCDE68421}" srcOrd="0" destOrd="0" presId="urn:microsoft.com/office/officeart/2005/8/layout/process1"/>
    <dgm:cxn modelId="{0BB97D2D-982E-4BBA-B116-B13F2594F882}" type="presOf" srcId="{B7FC77C2-12CF-4162-936D-EACCDBC9797A}" destId="{05F2C725-8DC7-44A3-BB47-FC6708E3A10B}" srcOrd="1" destOrd="0" presId="urn:microsoft.com/office/officeart/2005/8/layout/process1"/>
    <dgm:cxn modelId="{8D950A62-407B-436F-ABC5-75609E3DD6FB}" type="presOf" srcId="{48149E81-1FDE-4F65-A5A5-8C8D3CF5EA65}" destId="{193CDC0D-B575-4C9B-B4D1-1E8CE700649C}" srcOrd="1" destOrd="0" presId="urn:microsoft.com/office/officeart/2005/8/layout/process1"/>
    <dgm:cxn modelId="{69697A03-B809-4CD9-90DD-29C27DD8CA72}" type="presOf" srcId="{48149E81-1FDE-4F65-A5A5-8C8D3CF5EA65}" destId="{69728745-E86E-4B16-AEE9-FC1416620E03}" srcOrd="0" destOrd="0" presId="urn:microsoft.com/office/officeart/2005/8/layout/process1"/>
    <dgm:cxn modelId="{5CB3053B-E9D0-4D02-A5A1-C77219773250}" srcId="{1BF8238E-659F-4DF8-BFE5-67D138433D51}" destId="{70DE3C83-8FE7-49E6-BC80-0C9299D06DE1}" srcOrd="0" destOrd="0" parTransId="{7954F02B-A060-4546-88A3-94F4A010C09A}" sibTransId="{B7FC77C2-12CF-4162-936D-EACCDBC9797A}"/>
    <dgm:cxn modelId="{1F1DC0CC-8568-4086-8D4E-38B835BD2FBA}" srcId="{1BF8238E-659F-4DF8-BFE5-67D138433D51}" destId="{3CADE404-B8CB-4462-B230-DEF108FA6F05}" srcOrd="1" destOrd="0" parTransId="{A27F19D4-AAC9-4892-A045-E6E92CDB8F23}" sibTransId="{48149E81-1FDE-4F65-A5A5-8C8D3CF5EA65}"/>
    <dgm:cxn modelId="{2CC097DE-B7F9-4C1E-8FEA-3ABE3F2B2A1F}" type="presOf" srcId="{70DE3C83-8FE7-49E6-BC80-0C9299D06DE1}" destId="{BEEFE64E-AF88-4245-9CB7-C199EF83607A}" srcOrd="0" destOrd="0" presId="urn:microsoft.com/office/officeart/2005/8/layout/process1"/>
    <dgm:cxn modelId="{79206D6F-0C84-451F-8B70-7361DC56FDB2}" srcId="{1BF8238E-659F-4DF8-BFE5-67D138433D51}" destId="{921EF95E-CC55-405B-8567-E5AD9432D26F}" srcOrd="3" destOrd="0" parTransId="{5F78D662-0E42-498C-A4FF-6AA4263A4BD4}" sibTransId="{38F1E528-2481-4E15-B450-51D2AE115B34}"/>
    <dgm:cxn modelId="{DE34AD6D-A820-4D5F-B65D-E9FEBE50CF62}" type="presParOf" srcId="{B16A9F25-ADE1-40BD-8368-005183A6EA9B}" destId="{BEEFE64E-AF88-4245-9CB7-C199EF83607A}" srcOrd="0" destOrd="0" presId="urn:microsoft.com/office/officeart/2005/8/layout/process1"/>
    <dgm:cxn modelId="{4D7C53E3-8B1B-41A7-9494-63459EC2A81F}" type="presParOf" srcId="{B16A9F25-ADE1-40BD-8368-005183A6EA9B}" destId="{09560CD2-CFA2-419F-8AC4-C9DBBF706956}" srcOrd="1" destOrd="0" presId="urn:microsoft.com/office/officeart/2005/8/layout/process1"/>
    <dgm:cxn modelId="{BD79F2F0-5266-4681-B5BD-461FCAA7DBCE}" type="presParOf" srcId="{09560CD2-CFA2-419F-8AC4-C9DBBF706956}" destId="{05F2C725-8DC7-44A3-BB47-FC6708E3A10B}" srcOrd="0" destOrd="0" presId="urn:microsoft.com/office/officeart/2005/8/layout/process1"/>
    <dgm:cxn modelId="{D4D455DC-5E31-443E-B68C-9B572B324A0A}" type="presParOf" srcId="{B16A9F25-ADE1-40BD-8368-005183A6EA9B}" destId="{DCD4D13A-4325-47A4-ABEA-3CCDCDE68421}" srcOrd="2" destOrd="0" presId="urn:microsoft.com/office/officeart/2005/8/layout/process1"/>
    <dgm:cxn modelId="{FB723420-E785-4B59-8CC9-9E182109B035}" type="presParOf" srcId="{B16A9F25-ADE1-40BD-8368-005183A6EA9B}" destId="{69728745-E86E-4B16-AEE9-FC1416620E03}" srcOrd="3" destOrd="0" presId="urn:microsoft.com/office/officeart/2005/8/layout/process1"/>
    <dgm:cxn modelId="{DB42D5E4-AE86-463B-978E-CC0F7840B3E4}" type="presParOf" srcId="{69728745-E86E-4B16-AEE9-FC1416620E03}" destId="{193CDC0D-B575-4C9B-B4D1-1E8CE700649C}" srcOrd="0" destOrd="0" presId="urn:microsoft.com/office/officeart/2005/8/layout/process1"/>
    <dgm:cxn modelId="{1E1C07FE-DF51-45D1-A7C8-35A2069C2A2A}" type="presParOf" srcId="{B16A9F25-ADE1-40BD-8368-005183A6EA9B}" destId="{2A2B127D-5B34-489E-94D1-7FB272619F90}" srcOrd="4" destOrd="0" presId="urn:microsoft.com/office/officeart/2005/8/layout/process1"/>
    <dgm:cxn modelId="{E4C3D850-9DF0-4251-82F2-89584E6E26A2}" type="presParOf" srcId="{B16A9F25-ADE1-40BD-8368-005183A6EA9B}" destId="{4572CB1C-03AA-4946-810A-1DD1FC60C1A0}" srcOrd="5" destOrd="0" presId="urn:microsoft.com/office/officeart/2005/8/layout/process1"/>
    <dgm:cxn modelId="{F999C67A-E416-40D3-9A71-B37BA284A94C}" type="presParOf" srcId="{4572CB1C-03AA-4946-810A-1DD1FC60C1A0}" destId="{15F9A855-116E-4429-B06D-EF15DF37D336}" srcOrd="0" destOrd="0" presId="urn:microsoft.com/office/officeart/2005/8/layout/process1"/>
    <dgm:cxn modelId="{D933A319-D845-4110-B4FA-2448700EEE03}" type="presParOf" srcId="{B16A9F25-ADE1-40BD-8368-005183A6EA9B}" destId="{FC72D6EA-CF0D-4A57-96D9-92FBCDB50BA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BF8238E-659F-4DF8-BFE5-67D138433D51}" type="doc">
      <dgm:prSet loTypeId="urn:microsoft.com/office/officeart/2005/8/layout/process1" loCatId="process" qsTypeId="urn:microsoft.com/office/officeart/2005/8/quickstyle/simple1#7" qsCatId="simple" csTypeId="urn:microsoft.com/office/officeart/2005/8/colors/accent1_2#7" csCatId="accent1" phldr="1"/>
      <dgm:spPr/>
    </dgm:pt>
    <dgm:pt modelId="{70DE3C83-8FE7-49E6-BC80-0C9299D06DE1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查询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54F02B-A060-4546-88A3-94F4A010C09A}" cxnId="{5CB3053B-E9D0-4D02-A5A1-C77219773250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FC77C2-12CF-4162-936D-EACCDBC9797A}" cxnId="{5CB3053B-E9D0-4D02-A5A1-C77219773250}" type="sibTrans">
      <dgm:prSet custT="1"/>
      <dgm:spPr>
        <a:solidFill>
          <a:srgbClr val="92D050"/>
        </a:solidFill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ADE404-B8CB-4462-B230-DEF108FA6F05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布尔模型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7F19D4-AAC9-4892-A045-E6E92CDB8F23}" cxnId="{1F1DC0CC-8568-4086-8D4E-38B835BD2FBA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149E81-1FDE-4F65-A5A5-8C8D3CF5EA65}" cxnId="{1F1DC0CC-8568-4086-8D4E-38B835BD2FBA}" type="sibTrans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AE363A-CBBD-40E6-8176-979493B6C640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权重计算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AB7E11-A568-460C-A1CA-89AF8CC065AC}" cxnId="{A8B213CE-E4A0-44F3-B94F-502981011DE3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65BC10-D02C-4C75-8964-BC7C197FF303}" cxnId="{A8B213CE-E4A0-44F3-B94F-502981011DE3}" type="sibTrans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1EF95E-CC55-405B-8567-E5AD9432D26F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结果输出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78D662-0E42-498C-A4FF-6AA4263A4BD4}" cxnId="{79206D6F-0C84-451F-8B70-7361DC56FDB2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F1E528-2481-4E15-B450-51D2AE115B34}" cxnId="{79206D6F-0C84-451F-8B70-7361DC56FDB2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6A9F25-ADE1-40BD-8368-005183A6EA9B}" type="pres">
      <dgm:prSet presAssocID="{1BF8238E-659F-4DF8-BFE5-67D138433D51}" presName="Name0" presStyleCnt="0">
        <dgm:presLayoutVars>
          <dgm:dir/>
          <dgm:resizeHandles val="exact"/>
        </dgm:presLayoutVars>
      </dgm:prSet>
      <dgm:spPr/>
    </dgm:pt>
    <dgm:pt modelId="{BEEFE64E-AF88-4245-9CB7-C199EF83607A}" type="pres">
      <dgm:prSet presAssocID="{70DE3C83-8FE7-49E6-BC80-0C9299D06DE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560CD2-CFA2-419F-8AC4-C9DBBF706956}" type="pres">
      <dgm:prSet presAssocID="{B7FC77C2-12CF-4162-936D-EACCDBC9797A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5F2C725-8DC7-44A3-BB47-FC6708E3A10B}" type="pres">
      <dgm:prSet presAssocID="{B7FC77C2-12CF-4162-936D-EACCDBC9797A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DCD4D13A-4325-47A4-ABEA-3CCDCDE68421}" type="pres">
      <dgm:prSet presAssocID="{3CADE404-B8CB-4462-B230-DEF108FA6F0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728745-E86E-4B16-AEE9-FC1416620E03}" type="pres">
      <dgm:prSet presAssocID="{48149E81-1FDE-4F65-A5A5-8C8D3CF5EA65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193CDC0D-B575-4C9B-B4D1-1E8CE700649C}" type="pres">
      <dgm:prSet presAssocID="{48149E81-1FDE-4F65-A5A5-8C8D3CF5EA65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2A2B127D-5B34-489E-94D1-7FB272619F90}" type="pres">
      <dgm:prSet presAssocID="{44AE363A-CBBD-40E6-8176-979493B6C64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72CB1C-03AA-4946-810A-1DD1FC60C1A0}" type="pres">
      <dgm:prSet presAssocID="{0465BC10-D02C-4C75-8964-BC7C197FF303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15F9A855-116E-4429-B06D-EF15DF37D336}" type="pres">
      <dgm:prSet presAssocID="{0465BC10-D02C-4C75-8964-BC7C197FF303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C72D6EA-CF0D-4A57-96D9-92FBCDB50BA4}" type="pres">
      <dgm:prSet presAssocID="{921EF95E-CC55-405B-8567-E5AD9432D26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090646-09F8-44F6-97B0-8FA028F27077}" type="presOf" srcId="{1BF8238E-659F-4DF8-BFE5-67D138433D51}" destId="{B16A9F25-ADE1-40BD-8368-005183A6EA9B}" srcOrd="0" destOrd="0" presId="urn:microsoft.com/office/officeart/2005/8/layout/process1"/>
    <dgm:cxn modelId="{FA936F85-DCA9-4575-9FC3-22792317ED75}" type="presOf" srcId="{921EF95E-CC55-405B-8567-E5AD9432D26F}" destId="{FC72D6EA-CF0D-4A57-96D9-92FBCDB50BA4}" srcOrd="0" destOrd="0" presId="urn:microsoft.com/office/officeart/2005/8/layout/process1"/>
    <dgm:cxn modelId="{A8B213CE-E4A0-44F3-B94F-502981011DE3}" srcId="{1BF8238E-659F-4DF8-BFE5-67D138433D51}" destId="{44AE363A-CBBD-40E6-8176-979493B6C640}" srcOrd="2" destOrd="0" parTransId="{2CAB7E11-A568-460C-A1CA-89AF8CC065AC}" sibTransId="{0465BC10-D02C-4C75-8964-BC7C197FF303}"/>
    <dgm:cxn modelId="{FF5773D6-C41F-4240-878F-6A0D4D9F2DC2}" type="presOf" srcId="{0465BC10-D02C-4C75-8964-BC7C197FF303}" destId="{15F9A855-116E-4429-B06D-EF15DF37D336}" srcOrd="1" destOrd="0" presId="urn:microsoft.com/office/officeart/2005/8/layout/process1"/>
    <dgm:cxn modelId="{AC99BACB-7FF9-4B6D-B53C-A4BD48B4884E}" type="presOf" srcId="{B7FC77C2-12CF-4162-936D-EACCDBC9797A}" destId="{09560CD2-CFA2-419F-8AC4-C9DBBF706956}" srcOrd="0" destOrd="0" presId="urn:microsoft.com/office/officeart/2005/8/layout/process1"/>
    <dgm:cxn modelId="{7B94D1DE-9DB4-43E7-99A5-D481D441C0DD}" type="presOf" srcId="{0465BC10-D02C-4C75-8964-BC7C197FF303}" destId="{4572CB1C-03AA-4946-810A-1DD1FC60C1A0}" srcOrd="0" destOrd="0" presId="urn:microsoft.com/office/officeart/2005/8/layout/process1"/>
    <dgm:cxn modelId="{FB81A778-66A7-4C6C-B771-FCEFD0AD5D5C}" type="presOf" srcId="{44AE363A-CBBD-40E6-8176-979493B6C640}" destId="{2A2B127D-5B34-489E-94D1-7FB272619F90}" srcOrd="0" destOrd="0" presId="urn:microsoft.com/office/officeart/2005/8/layout/process1"/>
    <dgm:cxn modelId="{D5F76952-EC20-468F-A3F7-3CBCC7E9D39C}" type="presOf" srcId="{3CADE404-B8CB-4462-B230-DEF108FA6F05}" destId="{DCD4D13A-4325-47A4-ABEA-3CCDCDE68421}" srcOrd="0" destOrd="0" presId="urn:microsoft.com/office/officeart/2005/8/layout/process1"/>
    <dgm:cxn modelId="{0BB97D2D-982E-4BBA-B116-B13F2594F882}" type="presOf" srcId="{B7FC77C2-12CF-4162-936D-EACCDBC9797A}" destId="{05F2C725-8DC7-44A3-BB47-FC6708E3A10B}" srcOrd="1" destOrd="0" presId="urn:microsoft.com/office/officeart/2005/8/layout/process1"/>
    <dgm:cxn modelId="{8D950A62-407B-436F-ABC5-75609E3DD6FB}" type="presOf" srcId="{48149E81-1FDE-4F65-A5A5-8C8D3CF5EA65}" destId="{193CDC0D-B575-4C9B-B4D1-1E8CE700649C}" srcOrd="1" destOrd="0" presId="urn:microsoft.com/office/officeart/2005/8/layout/process1"/>
    <dgm:cxn modelId="{69697A03-B809-4CD9-90DD-29C27DD8CA72}" type="presOf" srcId="{48149E81-1FDE-4F65-A5A5-8C8D3CF5EA65}" destId="{69728745-E86E-4B16-AEE9-FC1416620E03}" srcOrd="0" destOrd="0" presId="urn:microsoft.com/office/officeart/2005/8/layout/process1"/>
    <dgm:cxn modelId="{5CB3053B-E9D0-4D02-A5A1-C77219773250}" srcId="{1BF8238E-659F-4DF8-BFE5-67D138433D51}" destId="{70DE3C83-8FE7-49E6-BC80-0C9299D06DE1}" srcOrd="0" destOrd="0" parTransId="{7954F02B-A060-4546-88A3-94F4A010C09A}" sibTransId="{B7FC77C2-12CF-4162-936D-EACCDBC9797A}"/>
    <dgm:cxn modelId="{1F1DC0CC-8568-4086-8D4E-38B835BD2FBA}" srcId="{1BF8238E-659F-4DF8-BFE5-67D138433D51}" destId="{3CADE404-B8CB-4462-B230-DEF108FA6F05}" srcOrd="1" destOrd="0" parTransId="{A27F19D4-AAC9-4892-A045-E6E92CDB8F23}" sibTransId="{48149E81-1FDE-4F65-A5A5-8C8D3CF5EA65}"/>
    <dgm:cxn modelId="{2CC097DE-B7F9-4C1E-8FEA-3ABE3F2B2A1F}" type="presOf" srcId="{70DE3C83-8FE7-49E6-BC80-0C9299D06DE1}" destId="{BEEFE64E-AF88-4245-9CB7-C199EF83607A}" srcOrd="0" destOrd="0" presId="urn:microsoft.com/office/officeart/2005/8/layout/process1"/>
    <dgm:cxn modelId="{79206D6F-0C84-451F-8B70-7361DC56FDB2}" srcId="{1BF8238E-659F-4DF8-BFE5-67D138433D51}" destId="{921EF95E-CC55-405B-8567-E5AD9432D26F}" srcOrd="3" destOrd="0" parTransId="{5F78D662-0E42-498C-A4FF-6AA4263A4BD4}" sibTransId="{38F1E528-2481-4E15-B450-51D2AE115B34}"/>
    <dgm:cxn modelId="{DE34AD6D-A820-4D5F-B65D-E9FEBE50CF62}" type="presParOf" srcId="{B16A9F25-ADE1-40BD-8368-005183A6EA9B}" destId="{BEEFE64E-AF88-4245-9CB7-C199EF83607A}" srcOrd="0" destOrd="0" presId="urn:microsoft.com/office/officeart/2005/8/layout/process1"/>
    <dgm:cxn modelId="{4D7C53E3-8B1B-41A7-9494-63459EC2A81F}" type="presParOf" srcId="{B16A9F25-ADE1-40BD-8368-005183A6EA9B}" destId="{09560CD2-CFA2-419F-8AC4-C9DBBF706956}" srcOrd="1" destOrd="0" presId="urn:microsoft.com/office/officeart/2005/8/layout/process1"/>
    <dgm:cxn modelId="{BD79F2F0-5266-4681-B5BD-461FCAA7DBCE}" type="presParOf" srcId="{09560CD2-CFA2-419F-8AC4-C9DBBF706956}" destId="{05F2C725-8DC7-44A3-BB47-FC6708E3A10B}" srcOrd="0" destOrd="0" presId="urn:microsoft.com/office/officeart/2005/8/layout/process1"/>
    <dgm:cxn modelId="{D4D455DC-5E31-443E-B68C-9B572B324A0A}" type="presParOf" srcId="{B16A9F25-ADE1-40BD-8368-005183A6EA9B}" destId="{DCD4D13A-4325-47A4-ABEA-3CCDCDE68421}" srcOrd="2" destOrd="0" presId="urn:microsoft.com/office/officeart/2005/8/layout/process1"/>
    <dgm:cxn modelId="{FB723420-E785-4B59-8CC9-9E182109B035}" type="presParOf" srcId="{B16A9F25-ADE1-40BD-8368-005183A6EA9B}" destId="{69728745-E86E-4B16-AEE9-FC1416620E03}" srcOrd="3" destOrd="0" presId="urn:microsoft.com/office/officeart/2005/8/layout/process1"/>
    <dgm:cxn modelId="{DB42D5E4-AE86-463B-978E-CC0F7840B3E4}" type="presParOf" srcId="{69728745-E86E-4B16-AEE9-FC1416620E03}" destId="{193CDC0D-B575-4C9B-B4D1-1E8CE700649C}" srcOrd="0" destOrd="0" presId="urn:microsoft.com/office/officeart/2005/8/layout/process1"/>
    <dgm:cxn modelId="{1E1C07FE-DF51-45D1-A7C8-35A2069C2A2A}" type="presParOf" srcId="{B16A9F25-ADE1-40BD-8368-005183A6EA9B}" destId="{2A2B127D-5B34-489E-94D1-7FB272619F90}" srcOrd="4" destOrd="0" presId="urn:microsoft.com/office/officeart/2005/8/layout/process1"/>
    <dgm:cxn modelId="{E4C3D850-9DF0-4251-82F2-89584E6E26A2}" type="presParOf" srcId="{B16A9F25-ADE1-40BD-8368-005183A6EA9B}" destId="{4572CB1C-03AA-4946-810A-1DD1FC60C1A0}" srcOrd="5" destOrd="0" presId="urn:microsoft.com/office/officeart/2005/8/layout/process1"/>
    <dgm:cxn modelId="{F999C67A-E416-40D3-9A71-B37BA284A94C}" type="presParOf" srcId="{4572CB1C-03AA-4946-810A-1DD1FC60C1A0}" destId="{15F9A855-116E-4429-B06D-EF15DF37D336}" srcOrd="0" destOrd="0" presId="urn:microsoft.com/office/officeart/2005/8/layout/process1"/>
    <dgm:cxn modelId="{D933A319-D845-4110-B4FA-2448700EEE03}" type="presParOf" srcId="{B16A9F25-ADE1-40BD-8368-005183A6EA9B}" destId="{FC72D6EA-CF0D-4A57-96D9-92FBCDB50BA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DD399-9EAB-4465-BD52-CAA7A1FE7FCF}">
      <dsp:nvSpPr>
        <dsp:cNvPr id="0" name=""/>
        <dsp:cNvSpPr/>
      </dsp:nvSpPr>
      <dsp:spPr>
        <a:xfrm>
          <a:off x="2091" y="0"/>
          <a:ext cx="2052410" cy="39987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适合用户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91" y="0"/>
        <a:ext cx="2052410" cy="1199638"/>
      </dsp:txXfrm>
    </dsp:sp>
    <dsp:sp modelId="{859D970B-34E1-47CC-BD3C-BD5A9F71CEFD}">
      <dsp:nvSpPr>
        <dsp:cNvPr id="0" name=""/>
        <dsp:cNvSpPr/>
      </dsp:nvSpPr>
      <dsp:spPr>
        <a:xfrm>
          <a:off x="207332" y="1199638"/>
          <a:ext cx="1641928" cy="2599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两年以上编程经验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对全文检索有兴趣或工作需要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5422" y="1247728"/>
        <a:ext cx="1545748" cy="2503036"/>
      </dsp:txXfrm>
    </dsp:sp>
    <dsp:sp modelId="{A9108FA7-3FB0-4C00-8E88-5B93EB0147A0}">
      <dsp:nvSpPr>
        <dsp:cNvPr id="0" name=""/>
        <dsp:cNvSpPr/>
      </dsp:nvSpPr>
      <dsp:spPr>
        <a:xfrm>
          <a:off x="2208432" y="0"/>
          <a:ext cx="2052410" cy="39987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操作系统知识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8432" y="0"/>
        <a:ext cx="2052410" cy="1199638"/>
      </dsp:txXfrm>
    </dsp:sp>
    <dsp:sp modelId="{8B11AA87-979E-4734-8CEF-FB7F5BBB6E67}">
      <dsp:nvSpPr>
        <dsp:cNvPr id="0" name=""/>
        <dsp:cNvSpPr/>
      </dsp:nvSpPr>
      <dsp:spPr>
        <a:xfrm>
          <a:off x="2413674" y="1199638"/>
          <a:ext cx="1641928" cy="2599216"/>
        </a:xfrm>
        <a:prstGeom prst="roundRect">
          <a:avLst>
            <a:gd name="adj" fmla="val 10000"/>
          </a:avLst>
        </a:prstGeom>
        <a:solidFill>
          <a:srgbClr val="4F81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Linux </a:t>
          </a: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基本使用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Linux </a:t>
          </a: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常用命令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Linux </a:t>
          </a: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软件安装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61764" y="1247728"/>
        <a:ext cx="1545748" cy="2503036"/>
      </dsp:txXfrm>
    </dsp:sp>
    <dsp:sp modelId="{52089A99-A594-4C90-8685-62FBC1FF9D10}">
      <dsp:nvSpPr>
        <dsp:cNvPr id="0" name=""/>
        <dsp:cNvSpPr/>
      </dsp:nvSpPr>
      <dsp:spPr>
        <a:xfrm>
          <a:off x="4414774" y="0"/>
          <a:ext cx="2052410" cy="39987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编程语言知识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14774" y="0"/>
        <a:ext cx="2052410" cy="1199638"/>
      </dsp:txXfrm>
    </dsp:sp>
    <dsp:sp modelId="{07DABA32-F028-498D-A203-3708FD287FB1}">
      <dsp:nvSpPr>
        <dsp:cNvPr id="0" name=""/>
        <dsp:cNvSpPr/>
      </dsp:nvSpPr>
      <dsp:spPr>
        <a:xfrm>
          <a:off x="4620015" y="1199638"/>
          <a:ext cx="1641928" cy="2599216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熟悉以下任意语言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PHP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Python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Golang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C/C++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Java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8105" y="1247728"/>
        <a:ext cx="1545748" cy="2503036"/>
      </dsp:txXfrm>
    </dsp:sp>
    <dsp:sp modelId="{4CEE0322-CAEC-4F4A-8A41-4E88C01403D7}">
      <dsp:nvSpPr>
        <dsp:cNvPr id="0" name=""/>
        <dsp:cNvSpPr/>
      </dsp:nvSpPr>
      <dsp:spPr>
        <a:xfrm>
          <a:off x="6621115" y="0"/>
          <a:ext cx="2052410" cy="39987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数据结构算法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21115" y="0"/>
        <a:ext cx="2052410" cy="1199638"/>
      </dsp:txXfrm>
    </dsp:sp>
    <dsp:sp modelId="{4959A1FE-F6CC-4531-A504-A6E298441CF4}">
      <dsp:nvSpPr>
        <dsp:cNvPr id="0" name=""/>
        <dsp:cNvSpPr/>
      </dsp:nvSpPr>
      <dsp:spPr>
        <a:xfrm>
          <a:off x="6709197" y="1199638"/>
          <a:ext cx="1876248" cy="2599216"/>
        </a:xfrm>
        <a:prstGeom prst="roundRect">
          <a:avLst>
            <a:gd name="adj" fmla="val 10000"/>
          </a:avLst>
        </a:prstGeom>
        <a:solidFill>
          <a:srgbClr val="D9969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了解如下知识：</a:t>
          </a:r>
          <a:endParaRPr lang="en-US" altLang="zh-CN" sz="13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字符串、链表、数组、队列、树</a:t>
          </a:r>
          <a:endParaRPr lang="en-US" altLang="zh-CN" sz="13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查找算法、内外部排序算法</a:t>
          </a:r>
          <a:endParaRPr lang="en-US" altLang="zh-CN" sz="13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3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64150" y="1254591"/>
        <a:ext cx="1766342" cy="24893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FE64E-AF88-4245-9CB7-C199EF83607A}">
      <dsp:nvSpPr>
        <dsp:cNvPr id="0" name=""/>
        <dsp:cNvSpPr/>
      </dsp:nvSpPr>
      <dsp:spPr>
        <a:xfrm>
          <a:off x="4022" y="739404"/>
          <a:ext cx="1247027" cy="818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输入查询</a:t>
          </a: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语句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91" y="763373"/>
        <a:ext cx="1199089" cy="770423"/>
      </dsp:txXfrm>
    </dsp:sp>
    <dsp:sp modelId="{09560CD2-CFA2-419F-8AC4-C9DBBF706956}">
      <dsp:nvSpPr>
        <dsp:cNvPr id="0" name=""/>
        <dsp:cNvSpPr/>
      </dsp:nvSpPr>
      <dsp:spPr>
        <a:xfrm>
          <a:off x="1375752" y="993954"/>
          <a:ext cx="264369" cy="309262"/>
        </a:xfrm>
        <a:prstGeom prst="rightArrow">
          <a:avLst>
            <a:gd name="adj1" fmla="val 60000"/>
            <a:gd name="adj2" fmla="val 5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75752" y="1055806"/>
        <a:ext cx="185058" cy="185558"/>
      </dsp:txXfrm>
    </dsp:sp>
    <dsp:sp modelId="{DCD4D13A-4325-47A4-ABEA-3CCDCDE68421}">
      <dsp:nvSpPr>
        <dsp:cNvPr id="0" name=""/>
        <dsp:cNvSpPr/>
      </dsp:nvSpPr>
      <dsp:spPr>
        <a:xfrm>
          <a:off x="1749861" y="739404"/>
          <a:ext cx="1247027" cy="818361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词法语法</a:t>
          </a: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分析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3830" y="763373"/>
        <a:ext cx="1199089" cy="770423"/>
      </dsp:txXfrm>
    </dsp:sp>
    <dsp:sp modelId="{69728745-E86E-4B16-AEE9-FC1416620E03}">
      <dsp:nvSpPr>
        <dsp:cNvPr id="0" name=""/>
        <dsp:cNvSpPr/>
      </dsp:nvSpPr>
      <dsp:spPr>
        <a:xfrm>
          <a:off x="3121591" y="993954"/>
          <a:ext cx="264369" cy="309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21591" y="1055806"/>
        <a:ext cx="185058" cy="185558"/>
      </dsp:txXfrm>
    </dsp:sp>
    <dsp:sp modelId="{2A2B127D-5B34-489E-94D1-7FB272619F90}">
      <dsp:nvSpPr>
        <dsp:cNvPr id="0" name=""/>
        <dsp:cNvSpPr/>
      </dsp:nvSpPr>
      <dsp:spPr>
        <a:xfrm>
          <a:off x="3495699" y="739404"/>
          <a:ext cx="1247027" cy="81836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检索索引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9668" y="763373"/>
        <a:ext cx="1199089" cy="770423"/>
      </dsp:txXfrm>
    </dsp:sp>
    <dsp:sp modelId="{4572CB1C-03AA-4946-810A-1DD1FC60C1A0}">
      <dsp:nvSpPr>
        <dsp:cNvPr id="0" name=""/>
        <dsp:cNvSpPr/>
      </dsp:nvSpPr>
      <dsp:spPr>
        <a:xfrm>
          <a:off x="4867430" y="993954"/>
          <a:ext cx="264369" cy="309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67430" y="1055806"/>
        <a:ext cx="185058" cy="185558"/>
      </dsp:txXfrm>
    </dsp:sp>
    <dsp:sp modelId="{FC72D6EA-CF0D-4A57-96D9-92FBCDB50BA4}">
      <dsp:nvSpPr>
        <dsp:cNvPr id="0" name=""/>
        <dsp:cNvSpPr/>
      </dsp:nvSpPr>
      <dsp:spPr>
        <a:xfrm>
          <a:off x="5241538" y="739404"/>
          <a:ext cx="1247027" cy="81836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相关性排序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65507" y="763373"/>
        <a:ext cx="1199089" cy="770423"/>
      </dsp:txXfrm>
    </dsp:sp>
    <dsp:sp modelId="{3EB6C818-171D-4E53-91BE-C440B0D8AF31}">
      <dsp:nvSpPr>
        <dsp:cNvPr id="0" name=""/>
        <dsp:cNvSpPr/>
      </dsp:nvSpPr>
      <dsp:spPr>
        <a:xfrm>
          <a:off x="6613268" y="993954"/>
          <a:ext cx="264369" cy="309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13268" y="1055806"/>
        <a:ext cx="185058" cy="185558"/>
      </dsp:txXfrm>
    </dsp:sp>
    <dsp:sp modelId="{4F5D9AAA-A2C4-49E6-A107-FCCF0FA62A28}">
      <dsp:nvSpPr>
        <dsp:cNvPr id="0" name=""/>
        <dsp:cNvSpPr/>
      </dsp:nvSpPr>
      <dsp:spPr>
        <a:xfrm>
          <a:off x="6987376" y="739404"/>
          <a:ext cx="1247027" cy="81836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返回结果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11345" y="763373"/>
        <a:ext cx="1199089" cy="770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DD399-9EAB-4465-BD52-CAA7A1FE7FCF}">
      <dsp:nvSpPr>
        <dsp:cNvPr id="0" name=""/>
        <dsp:cNvSpPr/>
      </dsp:nvSpPr>
      <dsp:spPr>
        <a:xfrm>
          <a:off x="1636" y="0"/>
          <a:ext cx="1849347" cy="30140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布尔模型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36" y="0"/>
        <a:ext cx="1849347" cy="904206"/>
      </dsp:txXfrm>
    </dsp:sp>
    <dsp:sp modelId="{8B11AA87-979E-4734-8CEF-FB7F5BBB6E67}">
      <dsp:nvSpPr>
        <dsp:cNvPr id="0" name=""/>
        <dsp:cNvSpPr/>
      </dsp:nvSpPr>
      <dsp:spPr>
        <a:xfrm>
          <a:off x="128649" y="1015326"/>
          <a:ext cx="1621300" cy="1458206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布尔检索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358" y="1058035"/>
        <a:ext cx="1535882" cy="1372788"/>
      </dsp:txXfrm>
    </dsp:sp>
    <dsp:sp modelId="{52089A99-A594-4C90-8685-62FBC1FF9D10}">
      <dsp:nvSpPr>
        <dsp:cNvPr id="0" name=""/>
        <dsp:cNvSpPr/>
      </dsp:nvSpPr>
      <dsp:spPr>
        <a:xfrm>
          <a:off x="1989684" y="0"/>
          <a:ext cx="2293135" cy="30140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向量空间模型</a:t>
          </a: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(Vector Space Model)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9684" y="0"/>
        <a:ext cx="2293135" cy="904206"/>
      </dsp:txXfrm>
    </dsp:sp>
    <dsp:sp modelId="{07DABA32-F028-498D-A203-3708FD287FB1}">
      <dsp:nvSpPr>
        <dsp:cNvPr id="0" name=""/>
        <dsp:cNvSpPr/>
      </dsp:nvSpPr>
      <dsp:spPr>
        <a:xfrm>
          <a:off x="2112357" y="1018132"/>
          <a:ext cx="2073147" cy="146602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TF-IDF</a:t>
          </a: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特征权重计算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余弦相似性计算</a:t>
          </a: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Cosine Similarity</a:t>
          </a: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55295" y="1061070"/>
        <a:ext cx="1987271" cy="1380144"/>
      </dsp:txXfrm>
    </dsp:sp>
    <dsp:sp modelId="{4CEE0322-CAEC-4F4A-8A41-4E88C01403D7}">
      <dsp:nvSpPr>
        <dsp:cNvPr id="0" name=""/>
        <dsp:cNvSpPr/>
      </dsp:nvSpPr>
      <dsp:spPr>
        <a:xfrm>
          <a:off x="4421520" y="0"/>
          <a:ext cx="1849347" cy="30140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概率检索模型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21520" y="0"/>
        <a:ext cx="1849347" cy="904206"/>
      </dsp:txXfrm>
    </dsp:sp>
    <dsp:sp modelId="{6634410C-F348-4DCB-BF0F-41269BBF99EA}">
      <dsp:nvSpPr>
        <dsp:cNvPr id="0" name=""/>
        <dsp:cNvSpPr/>
      </dsp:nvSpPr>
      <dsp:spPr>
        <a:xfrm>
          <a:off x="4519469" y="1070985"/>
          <a:ext cx="1576723" cy="1434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BM25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BM25F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61484" y="1113000"/>
        <a:ext cx="1492693" cy="1350471"/>
      </dsp:txXfrm>
    </dsp:sp>
    <dsp:sp modelId="{626E3704-EB8D-4C17-A2C6-27D4161C97CD}">
      <dsp:nvSpPr>
        <dsp:cNvPr id="0" name=""/>
        <dsp:cNvSpPr/>
      </dsp:nvSpPr>
      <dsp:spPr>
        <a:xfrm>
          <a:off x="6409568" y="0"/>
          <a:ext cx="1849347" cy="30140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其他模型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09568" y="0"/>
        <a:ext cx="1849347" cy="904206"/>
      </dsp:txXfrm>
    </dsp:sp>
    <dsp:sp modelId="{4959A1FE-F6CC-4531-A504-A6E298441CF4}">
      <dsp:nvSpPr>
        <dsp:cNvPr id="0" name=""/>
        <dsp:cNvSpPr/>
      </dsp:nvSpPr>
      <dsp:spPr>
        <a:xfrm>
          <a:off x="6487115" y="1066831"/>
          <a:ext cx="1690614" cy="1360329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语言模型方法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机器学习模型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26958" y="1106674"/>
        <a:ext cx="1610928" cy="1280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DD399-9EAB-4465-BD52-CAA7A1FE7FCF}">
      <dsp:nvSpPr>
        <dsp:cNvPr id="0" name=""/>
        <dsp:cNvSpPr/>
      </dsp:nvSpPr>
      <dsp:spPr>
        <a:xfrm>
          <a:off x="1008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搜索引擎基础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8" y="0"/>
        <a:ext cx="2621757" cy="1161650"/>
      </dsp:txXfrm>
    </dsp:sp>
    <dsp:sp modelId="{8B11AA87-979E-4734-8CEF-FB7F5BBB6E67}">
      <dsp:nvSpPr>
        <dsp:cNvPr id="0" name=""/>
        <dsp:cNvSpPr/>
      </dsp:nvSpPr>
      <dsp:spPr>
        <a:xfrm>
          <a:off x="263184" y="1161650"/>
          <a:ext cx="2097405" cy="2516908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搜索引擎核心流程</a:t>
          </a:r>
          <a:endParaRPr lang="en-US" altLang="zh-CN" sz="16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爬虫系统</a:t>
          </a:r>
          <a:endParaRPr lang="en-US" altLang="zh-CN" sz="16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网页分析</a:t>
          </a:r>
          <a:endParaRPr lang="en-US" altLang="zh-CN" sz="16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中文处理</a:t>
          </a:r>
          <a:endParaRPr lang="en-US" altLang="zh-CN" sz="16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4615" y="1223081"/>
        <a:ext cx="1974543" cy="2394046"/>
      </dsp:txXfrm>
    </dsp:sp>
    <dsp:sp modelId="{52089A99-A594-4C90-8685-62FBC1FF9D10}">
      <dsp:nvSpPr>
        <dsp:cNvPr id="0" name=""/>
        <dsp:cNvSpPr/>
      </dsp:nvSpPr>
      <dsp:spPr>
        <a:xfrm>
          <a:off x="2819397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搜索索引系统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19397" y="0"/>
        <a:ext cx="2621757" cy="1161650"/>
      </dsp:txXfrm>
    </dsp:sp>
    <dsp:sp modelId="{07DABA32-F028-498D-A203-3708FD287FB1}">
      <dsp:nvSpPr>
        <dsp:cNvPr id="0" name=""/>
        <dsp:cNvSpPr/>
      </dsp:nvSpPr>
      <dsp:spPr>
        <a:xfrm>
          <a:off x="3081573" y="1161650"/>
          <a:ext cx="2097405" cy="251690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索引系统核心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倒排表的结构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倒排表构建和管理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43004" y="1223081"/>
        <a:ext cx="1974543" cy="2394046"/>
      </dsp:txXfrm>
    </dsp:sp>
    <dsp:sp modelId="{4CEE0322-CAEC-4F4A-8A41-4E88C01403D7}">
      <dsp:nvSpPr>
        <dsp:cNvPr id="0" name=""/>
        <dsp:cNvSpPr/>
      </dsp:nvSpPr>
      <dsp:spPr>
        <a:xfrm>
          <a:off x="5637786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搜索排序系统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7786" y="0"/>
        <a:ext cx="2621757" cy="1161650"/>
      </dsp:txXfrm>
    </dsp:sp>
    <dsp:sp modelId="{4959A1FE-F6CC-4531-A504-A6E298441CF4}">
      <dsp:nvSpPr>
        <dsp:cNvPr id="0" name=""/>
        <dsp:cNvSpPr/>
      </dsp:nvSpPr>
      <dsp:spPr>
        <a:xfrm>
          <a:off x="5750301" y="1161650"/>
          <a:ext cx="2396726" cy="2516908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搜索的核心流程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搜索结果相关性排序算法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20499" y="1231848"/>
        <a:ext cx="2256330" cy="2376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DD399-9EAB-4465-BD52-CAA7A1FE7FCF}">
      <dsp:nvSpPr>
        <dsp:cNvPr id="0" name=""/>
        <dsp:cNvSpPr/>
      </dsp:nvSpPr>
      <dsp:spPr>
        <a:xfrm>
          <a:off x="1008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DB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8" y="0"/>
        <a:ext cx="2621757" cy="1161650"/>
      </dsp:txXfrm>
    </dsp:sp>
    <dsp:sp modelId="{8B11AA87-979E-4734-8CEF-FB7F5BBB6E67}">
      <dsp:nvSpPr>
        <dsp:cNvPr id="0" name=""/>
        <dsp:cNvSpPr/>
      </dsp:nvSpPr>
      <dsp:spPr>
        <a:xfrm>
          <a:off x="281599" y="1017641"/>
          <a:ext cx="2097405" cy="1167511"/>
        </a:xfrm>
        <a:prstGeom prst="roundRect">
          <a:avLst>
            <a:gd name="adj" fmla="val 10000"/>
          </a:avLst>
        </a:prstGeom>
        <a:solidFill>
          <a:srgbClr val="4F81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Oracle</a:t>
          </a: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MySQL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SQL Server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794" y="1051836"/>
        <a:ext cx="2029015" cy="1099121"/>
      </dsp:txXfrm>
    </dsp:sp>
    <dsp:sp modelId="{33E72AE4-729A-4C0D-881B-5E7D2338C19B}">
      <dsp:nvSpPr>
        <dsp:cNvPr id="0" name=""/>
        <dsp:cNvSpPr/>
      </dsp:nvSpPr>
      <dsp:spPr>
        <a:xfrm>
          <a:off x="281599" y="2451855"/>
          <a:ext cx="2097405" cy="1167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LevelDB</a:t>
          </a: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Redis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NoSQL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794" y="2486050"/>
        <a:ext cx="2029015" cy="1099121"/>
      </dsp:txXfrm>
    </dsp:sp>
    <dsp:sp modelId="{52089A99-A594-4C90-8685-62FBC1FF9D10}">
      <dsp:nvSpPr>
        <dsp:cNvPr id="0" name=""/>
        <dsp:cNvSpPr/>
      </dsp:nvSpPr>
      <dsp:spPr>
        <a:xfrm>
          <a:off x="2819397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19397" y="0"/>
        <a:ext cx="2621757" cy="1161650"/>
      </dsp:txXfrm>
    </dsp:sp>
    <dsp:sp modelId="{07DABA32-F028-498D-A203-3708FD287FB1}">
      <dsp:nvSpPr>
        <dsp:cNvPr id="0" name=""/>
        <dsp:cNvSpPr/>
      </dsp:nvSpPr>
      <dsp:spPr>
        <a:xfrm>
          <a:off x="3154143" y="2483585"/>
          <a:ext cx="2097405" cy="1167511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只能支持小规模的存储和查询，数据量大无法支撑和处理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338" y="2517780"/>
        <a:ext cx="2029015" cy="1099121"/>
      </dsp:txXfrm>
    </dsp:sp>
    <dsp:sp modelId="{1F0A6D3F-F079-4FB8-98D2-EC5482A6F538}">
      <dsp:nvSpPr>
        <dsp:cNvPr id="0" name=""/>
        <dsp:cNvSpPr/>
      </dsp:nvSpPr>
      <dsp:spPr>
        <a:xfrm>
          <a:off x="3154143" y="1043973"/>
          <a:ext cx="2097405" cy="1167511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部分数据库无法支持全文检索功能；无法高效率进行检查查询和排序工作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338" y="1078168"/>
        <a:ext cx="2029015" cy="1099121"/>
      </dsp:txXfrm>
    </dsp:sp>
    <dsp:sp modelId="{4CEE0322-CAEC-4F4A-8A41-4E88C01403D7}">
      <dsp:nvSpPr>
        <dsp:cNvPr id="0" name=""/>
        <dsp:cNvSpPr/>
      </dsp:nvSpPr>
      <dsp:spPr>
        <a:xfrm>
          <a:off x="5637786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原因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7786" y="0"/>
        <a:ext cx="2621757" cy="1161650"/>
      </dsp:txXfrm>
    </dsp:sp>
    <dsp:sp modelId="{4959A1FE-F6CC-4531-A504-A6E298441CF4}">
      <dsp:nvSpPr>
        <dsp:cNvPr id="0" name=""/>
        <dsp:cNvSpPr/>
      </dsp:nvSpPr>
      <dsp:spPr>
        <a:xfrm>
          <a:off x="5764815" y="1061184"/>
          <a:ext cx="2396726" cy="1167511"/>
        </a:xfrm>
        <a:prstGeom prst="roundRect">
          <a:avLst>
            <a:gd name="adj" fmla="val 10000"/>
          </a:avLst>
        </a:prstGeom>
        <a:solidFill>
          <a:srgbClr val="D9969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数据库存储方式和索引方式：</a:t>
          </a: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B+Tree/Hash/LSM Tree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99010" y="1095379"/>
        <a:ext cx="2328336" cy="1099121"/>
      </dsp:txXfrm>
    </dsp:sp>
    <dsp:sp modelId="{775716E2-8A05-4E40-9C4C-6604B9DBAF2A}">
      <dsp:nvSpPr>
        <dsp:cNvPr id="0" name=""/>
        <dsp:cNvSpPr/>
      </dsp:nvSpPr>
      <dsp:spPr>
        <a:xfrm>
          <a:off x="5900759" y="2466370"/>
          <a:ext cx="2240952" cy="116751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数据库本身架构的局限性和应用场景完全不同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34954" y="2500565"/>
        <a:ext cx="2172562" cy="10991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DD399-9EAB-4465-BD52-CAA7A1FE7FCF}">
      <dsp:nvSpPr>
        <dsp:cNvPr id="0" name=""/>
        <dsp:cNvSpPr/>
      </dsp:nvSpPr>
      <dsp:spPr>
        <a:xfrm>
          <a:off x="1008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导航式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搜索引擎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8" y="0"/>
        <a:ext cx="2621757" cy="1161650"/>
      </dsp:txXfrm>
    </dsp:sp>
    <dsp:sp modelId="{8B11AA87-979E-4734-8CEF-FB7F5BBB6E67}">
      <dsp:nvSpPr>
        <dsp:cNvPr id="0" name=""/>
        <dsp:cNvSpPr/>
      </dsp:nvSpPr>
      <dsp:spPr>
        <a:xfrm>
          <a:off x="263184" y="1162784"/>
          <a:ext cx="2097405" cy="1167511"/>
        </a:xfrm>
        <a:prstGeom prst="roundRect">
          <a:avLst>
            <a:gd name="adj" fmla="val 10000"/>
          </a:avLst>
        </a:prstGeom>
        <a:solidFill>
          <a:srgbClr val="4F81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Hao123</a:t>
          </a: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hao 360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等各类网址导航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7379" y="1196979"/>
        <a:ext cx="2029015" cy="1099121"/>
      </dsp:txXfrm>
    </dsp:sp>
    <dsp:sp modelId="{33E72AE4-729A-4C0D-881B-5E7D2338C19B}">
      <dsp:nvSpPr>
        <dsp:cNvPr id="0" name=""/>
        <dsp:cNvSpPr/>
      </dsp:nvSpPr>
      <dsp:spPr>
        <a:xfrm>
          <a:off x="263184" y="2509912"/>
          <a:ext cx="2097405" cy="1167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优缺点？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7379" y="2544107"/>
        <a:ext cx="2029015" cy="1099121"/>
      </dsp:txXfrm>
    </dsp:sp>
    <dsp:sp modelId="{52089A99-A594-4C90-8685-62FBC1FF9D10}">
      <dsp:nvSpPr>
        <dsp:cNvPr id="0" name=""/>
        <dsp:cNvSpPr/>
      </dsp:nvSpPr>
      <dsp:spPr>
        <a:xfrm>
          <a:off x="2819397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全网搜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索引擎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19397" y="0"/>
        <a:ext cx="2621757" cy="1161650"/>
      </dsp:txXfrm>
    </dsp:sp>
    <dsp:sp modelId="{07DABA32-F028-498D-A203-3708FD287FB1}">
      <dsp:nvSpPr>
        <dsp:cNvPr id="0" name=""/>
        <dsp:cNvSpPr/>
      </dsp:nvSpPr>
      <dsp:spPr>
        <a:xfrm>
          <a:off x="3081573" y="1162784"/>
          <a:ext cx="2097405" cy="1167511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谷歌、</a:t>
          </a: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百度</a:t>
          </a:r>
          <a:endParaRPr lang="en-US" altLang="zh-CN" sz="16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360</a:t>
          </a: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、搜狗</a:t>
          </a:r>
          <a:endParaRPr lang="en-US" altLang="zh-CN" sz="16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15768" y="1196979"/>
        <a:ext cx="2029015" cy="1099121"/>
      </dsp:txXfrm>
    </dsp:sp>
    <dsp:sp modelId="{1F0A6D3F-F079-4FB8-98D2-EC5482A6F538}">
      <dsp:nvSpPr>
        <dsp:cNvPr id="0" name=""/>
        <dsp:cNvSpPr/>
      </dsp:nvSpPr>
      <dsp:spPr>
        <a:xfrm>
          <a:off x="3081573" y="2509912"/>
          <a:ext cx="2097405" cy="1167511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优缺点？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15768" y="2544107"/>
        <a:ext cx="2029015" cy="1099121"/>
      </dsp:txXfrm>
    </dsp:sp>
    <dsp:sp modelId="{4CEE0322-CAEC-4F4A-8A41-4E88C01403D7}">
      <dsp:nvSpPr>
        <dsp:cNvPr id="0" name=""/>
        <dsp:cNvSpPr/>
      </dsp:nvSpPr>
      <dsp:spPr>
        <a:xfrm>
          <a:off x="5637786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站内全文搜索引擎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7786" y="0"/>
        <a:ext cx="2621757" cy="1161650"/>
      </dsp:txXfrm>
    </dsp:sp>
    <dsp:sp modelId="{4959A1FE-F6CC-4531-A504-A6E298441CF4}">
      <dsp:nvSpPr>
        <dsp:cNvPr id="0" name=""/>
        <dsp:cNvSpPr/>
      </dsp:nvSpPr>
      <dsp:spPr>
        <a:xfrm>
          <a:off x="5750301" y="1162784"/>
          <a:ext cx="2396726" cy="1167511"/>
        </a:xfrm>
        <a:prstGeom prst="roundRect">
          <a:avLst>
            <a:gd name="adj" fmla="val 10000"/>
          </a:avLst>
        </a:prstGeom>
        <a:solidFill>
          <a:srgbClr val="D9969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Sphinx</a:t>
          </a: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Lucene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ElasticSearch</a:t>
          </a: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Solr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84496" y="1196979"/>
        <a:ext cx="2328336" cy="1099121"/>
      </dsp:txXfrm>
    </dsp:sp>
    <dsp:sp modelId="{775716E2-8A05-4E40-9C4C-6604B9DBAF2A}">
      <dsp:nvSpPr>
        <dsp:cNvPr id="0" name=""/>
        <dsp:cNvSpPr/>
      </dsp:nvSpPr>
      <dsp:spPr>
        <a:xfrm>
          <a:off x="5828188" y="2509912"/>
          <a:ext cx="2240952" cy="116751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优缺点？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62383" y="2544107"/>
        <a:ext cx="2172562" cy="10991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23EA4-146B-422A-B206-7090DFDF2A47}">
      <dsp:nvSpPr>
        <dsp:cNvPr id="0" name=""/>
        <dsp:cNvSpPr/>
      </dsp:nvSpPr>
      <dsp:spPr>
        <a:xfrm>
          <a:off x="2240375" y="485111"/>
          <a:ext cx="810812" cy="540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Html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207" y="500943"/>
        <a:ext cx="779148" cy="508877"/>
      </dsp:txXfrm>
    </dsp:sp>
    <dsp:sp modelId="{2310272E-D0B2-4303-906B-685A326FDE9B}">
      <dsp:nvSpPr>
        <dsp:cNvPr id="0" name=""/>
        <dsp:cNvSpPr/>
      </dsp:nvSpPr>
      <dsp:spPr>
        <a:xfrm>
          <a:off x="932939" y="1025652"/>
          <a:ext cx="1712842" cy="216216"/>
        </a:xfrm>
        <a:custGeom>
          <a:avLst/>
          <a:gdLst/>
          <a:ahLst/>
          <a:cxnLst/>
          <a:rect l="0" t="0" r="0" b="0"/>
          <a:pathLst>
            <a:path>
              <a:moveTo>
                <a:pt x="1712842" y="0"/>
              </a:moveTo>
              <a:lnTo>
                <a:pt x="1712842" y="108108"/>
              </a:lnTo>
              <a:lnTo>
                <a:pt x="0" y="108108"/>
              </a:lnTo>
              <a:lnTo>
                <a:pt x="0" y="216216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23BE3-1CCA-455A-859E-51E3099E22F1}">
      <dsp:nvSpPr>
        <dsp:cNvPr id="0" name=""/>
        <dsp:cNvSpPr/>
      </dsp:nvSpPr>
      <dsp:spPr>
        <a:xfrm>
          <a:off x="527532" y="1241869"/>
          <a:ext cx="810812" cy="540541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Head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3364" y="1257701"/>
        <a:ext cx="779148" cy="508877"/>
      </dsp:txXfrm>
    </dsp:sp>
    <dsp:sp modelId="{BB03B0E2-0749-4C9E-873F-2132D86350AB}">
      <dsp:nvSpPr>
        <dsp:cNvPr id="0" name=""/>
        <dsp:cNvSpPr/>
      </dsp:nvSpPr>
      <dsp:spPr>
        <a:xfrm>
          <a:off x="405910" y="1782411"/>
          <a:ext cx="527028" cy="216216"/>
        </a:xfrm>
        <a:custGeom>
          <a:avLst/>
          <a:gdLst/>
          <a:ahLst/>
          <a:cxnLst/>
          <a:rect l="0" t="0" r="0" b="0"/>
          <a:pathLst>
            <a:path>
              <a:moveTo>
                <a:pt x="527028" y="0"/>
              </a:moveTo>
              <a:lnTo>
                <a:pt x="527028" y="108108"/>
              </a:lnTo>
              <a:lnTo>
                <a:pt x="0" y="108108"/>
              </a:lnTo>
              <a:lnTo>
                <a:pt x="0" y="216216"/>
              </a:lnTo>
            </a:path>
          </a:pathLst>
        </a:custGeom>
        <a:noFill/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9E5D3-C575-42A2-937F-EB17B5C68128}">
      <dsp:nvSpPr>
        <dsp:cNvPr id="0" name=""/>
        <dsp:cNvSpPr/>
      </dsp:nvSpPr>
      <dsp:spPr>
        <a:xfrm>
          <a:off x="504" y="1998628"/>
          <a:ext cx="810812" cy="54054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Title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336" y="2014460"/>
        <a:ext cx="779148" cy="508877"/>
      </dsp:txXfrm>
    </dsp:sp>
    <dsp:sp modelId="{B2230DB8-14D4-4C6F-BD36-A20086AE4A0A}">
      <dsp:nvSpPr>
        <dsp:cNvPr id="0" name=""/>
        <dsp:cNvSpPr/>
      </dsp:nvSpPr>
      <dsp:spPr>
        <a:xfrm>
          <a:off x="932939" y="1782411"/>
          <a:ext cx="527028" cy="21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08"/>
              </a:lnTo>
              <a:lnTo>
                <a:pt x="527028" y="108108"/>
              </a:lnTo>
              <a:lnTo>
                <a:pt x="527028" y="216216"/>
              </a:lnTo>
            </a:path>
          </a:pathLst>
        </a:custGeom>
        <a:noFill/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D12FE-C74D-41D2-A3E1-1ED85CACC073}">
      <dsp:nvSpPr>
        <dsp:cNvPr id="0" name=""/>
        <dsp:cNvSpPr/>
      </dsp:nvSpPr>
      <dsp:spPr>
        <a:xfrm>
          <a:off x="1054561" y="1998628"/>
          <a:ext cx="810812" cy="54054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Meta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70393" y="2014460"/>
        <a:ext cx="779148" cy="508877"/>
      </dsp:txXfrm>
    </dsp:sp>
    <dsp:sp modelId="{1AB31CB4-0F47-44A2-B50D-B9327C191B27}">
      <dsp:nvSpPr>
        <dsp:cNvPr id="0" name=""/>
        <dsp:cNvSpPr/>
      </dsp:nvSpPr>
      <dsp:spPr>
        <a:xfrm>
          <a:off x="2645781" y="1025652"/>
          <a:ext cx="1712842" cy="21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08"/>
              </a:lnTo>
              <a:lnTo>
                <a:pt x="1712842" y="108108"/>
              </a:lnTo>
              <a:lnTo>
                <a:pt x="1712842" y="216216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CB526-C602-4C48-AA02-78BCCBD70262}">
      <dsp:nvSpPr>
        <dsp:cNvPr id="0" name=""/>
        <dsp:cNvSpPr/>
      </dsp:nvSpPr>
      <dsp:spPr>
        <a:xfrm>
          <a:off x="3953217" y="1241869"/>
          <a:ext cx="810812" cy="540541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Body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69049" y="1257701"/>
        <a:ext cx="779148" cy="508877"/>
      </dsp:txXfrm>
    </dsp:sp>
    <dsp:sp modelId="{EF2C44AD-7DA6-43F3-9B27-B24F4447C43C}">
      <dsp:nvSpPr>
        <dsp:cNvPr id="0" name=""/>
        <dsp:cNvSpPr/>
      </dsp:nvSpPr>
      <dsp:spPr>
        <a:xfrm>
          <a:off x="3041052" y="1782411"/>
          <a:ext cx="1317571" cy="216216"/>
        </a:xfrm>
        <a:custGeom>
          <a:avLst/>
          <a:gdLst/>
          <a:ahLst/>
          <a:cxnLst/>
          <a:rect l="0" t="0" r="0" b="0"/>
          <a:pathLst>
            <a:path>
              <a:moveTo>
                <a:pt x="1317571" y="0"/>
              </a:moveTo>
              <a:lnTo>
                <a:pt x="1317571" y="108108"/>
              </a:lnTo>
              <a:lnTo>
                <a:pt x="0" y="108108"/>
              </a:lnTo>
              <a:lnTo>
                <a:pt x="0" y="216216"/>
              </a:lnTo>
            </a:path>
          </a:pathLst>
        </a:custGeom>
        <a:noFill/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C1AA2-08EB-48A9-8922-2664D93F8233}">
      <dsp:nvSpPr>
        <dsp:cNvPr id="0" name=""/>
        <dsp:cNvSpPr/>
      </dsp:nvSpPr>
      <dsp:spPr>
        <a:xfrm>
          <a:off x="2635646" y="1998628"/>
          <a:ext cx="810812" cy="54054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Div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1478" y="2014460"/>
        <a:ext cx="779148" cy="508877"/>
      </dsp:txXfrm>
    </dsp:sp>
    <dsp:sp modelId="{B37CDE55-C83B-4866-8FB8-F904DEEDC9BB}">
      <dsp:nvSpPr>
        <dsp:cNvPr id="0" name=""/>
        <dsp:cNvSpPr/>
      </dsp:nvSpPr>
      <dsp:spPr>
        <a:xfrm>
          <a:off x="2514024" y="2539170"/>
          <a:ext cx="527028" cy="216216"/>
        </a:xfrm>
        <a:custGeom>
          <a:avLst/>
          <a:gdLst/>
          <a:ahLst/>
          <a:cxnLst/>
          <a:rect l="0" t="0" r="0" b="0"/>
          <a:pathLst>
            <a:path>
              <a:moveTo>
                <a:pt x="527028" y="0"/>
              </a:moveTo>
              <a:lnTo>
                <a:pt x="527028" y="108108"/>
              </a:lnTo>
              <a:lnTo>
                <a:pt x="0" y="108108"/>
              </a:lnTo>
              <a:lnTo>
                <a:pt x="0" y="216216"/>
              </a:lnTo>
            </a:path>
          </a:pathLst>
        </a:custGeom>
        <a:noFill/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43A1B-6D9F-42A9-AED5-9E92564BBA78}">
      <dsp:nvSpPr>
        <dsp:cNvPr id="0" name=""/>
        <dsp:cNvSpPr/>
      </dsp:nvSpPr>
      <dsp:spPr>
        <a:xfrm>
          <a:off x="2108617" y="2755387"/>
          <a:ext cx="810812" cy="54054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4449" y="2771219"/>
        <a:ext cx="779148" cy="508877"/>
      </dsp:txXfrm>
    </dsp:sp>
    <dsp:sp modelId="{0DDEF33A-089C-49D1-8078-4F60E34F6795}">
      <dsp:nvSpPr>
        <dsp:cNvPr id="0" name=""/>
        <dsp:cNvSpPr/>
      </dsp:nvSpPr>
      <dsp:spPr>
        <a:xfrm>
          <a:off x="3041052" y="2539170"/>
          <a:ext cx="527028" cy="21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08"/>
              </a:lnTo>
              <a:lnTo>
                <a:pt x="527028" y="108108"/>
              </a:lnTo>
              <a:lnTo>
                <a:pt x="527028" y="216216"/>
              </a:lnTo>
            </a:path>
          </a:pathLst>
        </a:custGeom>
        <a:noFill/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6598E-C83F-4801-9B5C-8FB5DF62FBC1}">
      <dsp:nvSpPr>
        <dsp:cNvPr id="0" name=""/>
        <dsp:cNvSpPr/>
      </dsp:nvSpPr>
      <dsp:spPr>
        <a:xfrm>
          <a:off x="3162674" y="2755387"/>
          <a:ext cx="810812" cy="54054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78506" y="2771219"/>
        <a:ext cx="779148" cy="508877"/>
      </dsp:txXfrm>
    </dsp:sp>
    <dsp:sp modelId="{4F0AAF60-85AA-4247-A5F5-CCF79F374896}">
      <dsp:nvSpPr>
        <dsp:cNvPr id="0" name=""/>
        <dsp:cNvSpPr/>
      </dsp:nvSpPr>
      <dsp:spPr>
        <a:xfrm>
          <a:off x="4095109" y="1782411"/>
          <a:ext cx="263514" cy="216216"/>
        </a:xfrm>
        <a:custGeom>
          <a:avLst/>
          <a:gdLst/>
          <a:ahLst/>
          <a:cxnLst/>
          <a:rect l="0" t="0" r="0" b="0"/>
          <a:pathLst>
            <a:path>
              <a:moveTo>
                <a:pt x="263514" y="0"/>
              </a:moveTo>
              <a:lnTo>
                <a:pt x="263514" y="108108"/>
              </a:lnTo>
              <a:lnTo>
                <a:pt x="0" y="108108"/>
              </a:lnTo>
              <a:lnTo>
                <a:pt x="0" y="216216"/>
              </a:lnTo>
            </a:path>
          </a:pathLst>
        </a:custGeom>
        <a:noFill/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6419A-562F-4436-BE20-76F4D37F05B9}">
      <dsp:nvSpPr>
        <dsp:cNvPr id="0" name=""/>
        <dsp:cNvSpPr/>
      </dsp:nvSpPr>
      <dsp:spPr>
        <a:xfrm>
          <a:off x="3689703" y="1998628"/>
          <a:ext cx="810812" cy="54054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Div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05535" y="2014460"/>
        <a:ext cx="779148" cy="508877"/>
      </dsp:txXfrm>
    </dsp:sp>
    <dsp:sp modelId="{6E69BD77-ADD5-4B95-91DC-FD630CEF760F}">
      <dsp:nvSpPr>
        <dsp:cNvPr id="0" name=""/>
        <dsp:cNvSpPr/>
      </dsp:nvSpPr>
      <dsp:spPr>
        <a:xfrm>
          <a:off x="4358623" y="1782411"/>
          <a:ext cx="1317571" cy="21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08"/>
              </a:lnTo>
              <a:lnTo>
                <a:pt x="1317571" y="108108"/>
              </a:lnTo>
              <a:lnTo>
                <a:pt x="1317571" y="216216"/>
              </a:lnTo>
            </a:path>
          </a:pathLst>
        </a:custGeom>
        <a:noFill/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58D75-50C3-4627-9E18-0DCCC2C5F2E7}">
      <dsp:nvSpPr>
        <dsp:cNvPr id="0" name=""/>
        <dsp:cNvSpPr/>
      </dsp:nvSpPr>
      <dsp:spPr>
        <a:xfrm>
          <a:off x="5270788" y="1998628"/>
          <a:ext cx="810812" cy="54054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Table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86620" y="2014460"/>
        <a:ext cx="779148" cy="508877"/>
      </dsp:txXfrm>
    </dsp:sp>
    <dsp:sp modelId="{C0DF57E4-35A7-4BA1-B775-A34E81046A09}">
      <dsp:nvSpPr>
        <dsp:cNvPr id="0" name=""/>
        <dsp:cNvSpPr/>
      </dsp:nvSpPr>
      <dsp:spPr>
        <a:xfrm>
          <a:off x="5149166" y="2539170"/>
          <a:ext cx="527028" cy="216216"/>
        </a:xfrm>
        <a:custGeom>
          <a:avLst/>
          <a:gdLst/>
          <a:ahLst/>
          <a:cxnLst/>
          <a:rect l="0" t="0" r="0" b="0"/>
          <a:pathLst>
            <a:path>
              <a:moveTo>
                <a:pt x="527028" y="0"/>
              </a:moveTo>
              <a:lnTo>
                <a:pt x="527028" y="108108"/>
              </a:lnTo>
              <a:lnTo>
                <a:pt x="0" y="108108"/>
              </a:lnTo>
              <a:lnTo>
                <a:pt x="0" y="216216"/>
              </a:lnTo>
            </a:path>
          </a:pathLst>
        </a:custGeom>
        <a:noFill/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75F6B-E84C-4AF3-8F63-8C40661E00BE}">
      <dsp:nvSpPr>
        <dsp:cNvPr id="0" name=""/>
        <dsp:cNvSpPr/>
      </dsp:nvSpPr>
      <dsp:spPr>
        <a:xfrm>
          <a:off x="4743759" y="2755387"/>
          <a:ext cx="810812" cy="54054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Tr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9591" y="2771219"/>
        <a:ext cx="779148" cy="508877"/>
      </dsp:txXfrm>
    </dsp:sp>
    <dsp:sp modelId="{D45E891D-28E1-4357-9AD3-93B96570BF31}">
      <dsp:nvSpPr>
        <dsp:cNvPr id="0" name=""/>
        <dsp:cNvSpPr/>
      </dsp:nvSpPr>
      <dsp:spPr>
        <a:xfrm>
          <a:off x="4622138" y="3295929"/>
          <a:ext cx="527028" cy="216216"/>
        </a:xfrm>
        <a:custGeom>
          <a:avLst/>
          <a:gdLst/>
          <a:ahLst/>
          <a:cxnLst/>
          <a:rect l="0" t="0" r="0" b="0"/>
          <a:pathLst>
            <a:path>
              <a:moveTo>
                <a:pt x="527028" y="0"/>
              </a:moveTo>
              <a:lnTo>
                <a:pt x="527028" y="108108"/>
              </a:lnTo>
              <a:lnTo>
                <a:pt x="0" y="108108"/>
              </a:lnTo>
              <a:lnTo>
                <a:pt x="0" y="216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C4FBB-2DFB-4CE0-AFED-02F7218B3E14}">
      <dsp:nvSpPr>
        <dsp:cNvPr id="0" name=""/>
        <dsp:cNvSpPr/>
      </dsp:nvSpPr>
      <dsp:spPr>
        <a:xfrm>
          <a:off x="4216731" y="3512146"/>
          <a:ext cx="810812" cy="540541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Td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32563" y="3527978"/>
        <a:ext cx="779148" cy="508877"/>
      </dsp:txXfrm>
    </dsp:sp>
    <dsp:sp modelId="{68D3F6D6-7F12-4B24-983D-84173E4D0D88}">
      <dsp:nvSpPr>
        <dsp:cNvPr id="0" name=""/>
        <dsp:cNvSpPr/>
      </dsp:nvSpPr>
      <dsp:spPr>
        <a:xfrm>
          <a:off x="5149166" y="3295929"/>
          <a:ext cx="527028" cy="21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08"/>
              </a:lnTo>
              <a:lnTo>
                <a:pt x="527028" y="108108"/>
              </a:lnTo>
              <a:lnTo>
                <a:pt x="527028" y="216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20E80-002B-429D-A913-F74C545C3258}">
      <dsp:nvSpPr>
        <dsp:cNvPr id="0" name=""/>
        <dsp:cNvSpPr/>
      </dsp:nvSpPr>
      <dsp:spPr>
        <a:xfrm>
          <a:off x="5270788" y="3512146"/>
          <a:ext cx="810812" cy="540541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Td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86620" y="3527978"/>
        <a:ext cx="779148" cy="508877"/>
      </dsp:txXfrm>
    </dsp:sp>
    <dsp:sp modelId="{0C2D70D1-62B4-4E46-89ED-38FFB0DA2DD2}">
      <dsp:nvSpPr>
        <dsp:cNvPr id="0" name=""/>
        <dsp:cNvSpPr/>
      </dsp:nvSpPr>
      <dsp:spPr>
        <a:xfrm>
          <a:off x="5676194" y="2539170"/>
          <a:ext cx="527028" cy="21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08"/>
              </a:lnTo>
              <a:lnTo>
                <a:pt x="527028" y="108108"/>
              </a:lnTo>
              <a:lnTo>
                <a:pt x="527028" y="216216"/>
              </a:lnTo>
            </a:path>
          </a:pathLst>
        </a:custGeom>
        <a:noFill/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915C9-2DA9-44FC-9803-899B6A40F63B}">
      <dsp:nvSpPr>
        <dsp:cNvPr id="0" name=""/>
        <dsp:cNvSpPr/>
      </dsp:nvSpPr>
      <dsp:spPr>
        <a:xfrm>
          <a:off x="5797816" y="2755387"/>
          <a:ext cx="810812" cy="54054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Tr</a:t>
          </a:r>
          <a:endParaRPr lang="zh-CN" alt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13648" y="2771219"/>
        <a:ext cx="779148" cy="5088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DD399-9EAB-4465-BD52-CAA7A1FE7FCF}">
      <dsp:nvSpPr>
        <dsp:cNvPr id="0" name=""/>
        <dsp:cNvSpPr/>
      </dsp:nvSpPr>
      <dsp:spPr>
        <a:xfrm>
          <a:off x="1008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基于字典的算法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8" y="0"/>
        <a:ext cx="2621757" cy="1161650"/>
      </dsp:txXfrm>
    </dsp:sp>
    <dsp:sp modelId="{8B11AA87-979E-4734-8CEF-FB7F5BBB6E67}">
      <dsp:nvSpPr>
        <dsp:cNvPr id="0" name=""/>
        <dsp:cNvSpPr/>
      </dsp:nvSpPr>
      <dsp:spPr>
        <a:xfrm>
          <a:off x="181070" y="1017641"/>
          <a:ext cx="2298463" cy="1167511"/>
        </a:xfrm>
        <a:prstGeom prst="roundRect">
          <a:avLst>
            <a:gd name="adj" fmla="val 10000"/>
          </a:avLst>
        </a:prstGeom>
        <a:solidFill>
          <a:srgbClr val="4F81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正向最大匹配（</a:t>
          </a:r>
          <a:r>
            <a:rPr lang="en-US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Front Maximum Matching, FMM</a:t>
          </a: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逆向最大匹配（</a:t>
          </a:r>
          <a:r>
            <a:rPr lang="en-US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Reverse Maximum Matching, RMM</a:t>
          </a: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5265" y="1051836"/>
        <a:ext cx="2230073" cy="1099121"/>
      </dsp:txXfrm>
    </dsp:sp>
    <dsp:sp modelId="{33E72AE4-729A-4C0D-881B-5E7D2338C19B}">
      <dsp:nvSpPr>
        <dsp:cNvPr id="0" name=""/>
        <dsp:cNvSpPr/>
      </dsp:nvSpPr>
      <dsp:spPr>
        <a:xfrm>
          <a:off x="112831" y="2451855"/>
          <a:ext cx="2434941" cy="1167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双向最大匹配法</a:t>
          </a:r>
          <a:r>
            <a:rPr lang="en-US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(Bi-directction Matching method,BM)</a:t>
          </a:r>
          <a:endParaRPr lang="zh-CN" altLang="en-US" sz="12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最小切算法（</a:t>
          </a:r>
          <a:r>
            <a:rPr lang="en-US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Minimum Segmentation method</a:t>
          </a: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7026" y="2486050"/>
        <a:ext cx="2366551" cy="1099121"/>
      </dsp:txXfrm>
    </dsp:sp>
    <dsp:sp modelId="{52089A99-A594-4C90-8685-62FBC1FF9D10}">
      <dsp:nvSpPr>
        <dsp:cNvPr id="0" name=""/>
        <dsp:cNvSpPr/>
      </dsp:nvSpPr>
      <dsp:spPr>
        <a:xfrm>
          <a:off x="2819397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基于统计机器学习的算法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19397" y="0"/>
        <a:ext cx="2621757" cy="1161650"/>
      </dsp:txXfrm>
    </dsp:sp>
    <dsp:sp modelId="{07DABA32-F028-498D-A203-3708FD287FB1}">
      <dsp:nvSpPr>
        <dsp:cNvPr id="0" name=""/>
        <dsp:cNvSpPr/>
      </dsp:nvSpPr>
      <dsp:spPr>
        <a:xfrm>
          <a:off x="2964590" y="1760373"/>
          <a:ext cx="2367320" cy="1886061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i="0" kern="1200" smtClean="0"/>
            <a:t>条件随机场算法（</a:t>
          </a:r>
          <a:r>
            <a:rPr lang="en-US" altLang="en-US" sz="1400" b="0" i="0" kern="1200" smtClean="0"/>
            <a:t>Conditional Random Field, CRF</a:t>
          </a:r>
          <a:r>
            <a:rPr lang="zh-CN" altLang="en-US" sz="1400" b="0" i="0" kern="1200" smtClean="0"/>
            <a:t>）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i="0" kern="1200" smtClean="0"/>
            <a:t>隐马尔科夫模型</a:t>
          </a:r>
          <a:r>
            <a:rPr lang="en-US" altLang="en-US" sz="1400" b="0" i="0" kern="1200" smtClean="0"/>
            <a:t>(Hidden Markov Model, HMM)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19831" y="1815614"/>
        <a:ext cx="2256838" cy="1775579"/>
      </dsp:txXfrm>
    </dsp:sp>
    <dsp:sp modelId="{1F0A6D3F-F079-4FB8-98D2-EC5482A6F538}">
      <dsp:nvSpPr>
        <dsp:cNvPr id="0" name=""/>
        <dsp:cNvSpPr/>
      </dsp:nvSpPr>
      <dsp:spPr>
        <a:xfrm>
          <a:off x="3019164" y="1032975"/>
          <a:ext cx="2203555" cy="519861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b="0" i="0" kern="1200" smtClean="0"/>
            <a:t>N</a:t>
          </a:r>
          <a:r>
            <a:rPr lang="zh-CN" altLang="en-US" sz="1400" b="0" i="0" kern="1200" smtClean="0"/>
            <a:t>元文法模型（</a:t>
          </a:r>
          <a:r>
            <a:rPr lang="en-US" altLang="en-US" sz="1400" b="0" i="0" kern="1200" smtClean="0"/>
            <a:t>N-gram</a:t>
          </a:r>
          <a:r>
            <a:rPr lang="zh-CN" altLang="en-US" sz="1400" b="0" i="0" kern="1200" smtClean="0"/>
            <a:t>）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34390" y="1048201"/>
        <a:ext cx="2173103" cy="489409"/>
      </dsp:txXfrm>
    </dsp:sp>
    <dsp:sp modelId="{4CEE0322-CAEC-4F4A-8A41-4E88C01403D7}">
      <dsp:nvSpPr>
        <dsp:cNvPr id="0" name=""/>
        <dsp:cNvSpPr/>
      </dsp:nvSpPr>
      <dsp:spPr>
        <a:xfrm>
          <a:off x="5637786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深度学习模型算法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7786" y="0"/>
        <a:ext cx="2621757" cy="1161650"/>
      </dsp:txXfrm>
    </dsp:sp>
    <dsp:sp modelId="{4959A1FE-F6CC-4531-A504-A6E298441CF4}">
      <dsp:nvSpPr>
        <dsp:cNvPr id="0" name=""/>
        <dsp:cNvSpPr/>
      </dsp:nvSpPr>
      <dsp:spPr>
        <a:xfrm>
          <a:off x="5764815" y="1061184"/>
          <a:ext cx="2396726" cy="1167511"/>
        </a:xfrm>
        <a:prstGeom prst="roundRect">
          <a:avLst>
            <a:gd name="adj" fmla="val 10000"/>
          </a:avLst>
        </a:prstGeom>
        <a:solidFill>
          <a:srgbClr val="D9969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卷积神经网络模型（</a:t>
          </a:r>
          <a:r>
            <a:rPr lang="en-US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CNN</a:t>
          </a: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Convolutional Neural Networks</a:t>
          </a: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99010" y="1095379"/>
        <a:ext cx="2328336" cy="1099121"/>
      </dsp:txXfrm>
    </dsp:sp>
    <dsp:sp modelId="{775716E2-8A05-4E40-9C4C-6604B9DBAF2A}">
      <dsp:nvSpPr>
        <dsp:cNvPr id="0" name=""/>
        <dsp:cNvSpPr/>
      </dsp:nvSpPr>
      <dsp:spPr>
        <a:xfrm>
          <a:off x="5795941" y="2466370"/>
          <a:ext cx="2450587" cy="116751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递归神经网络模型（</a:t>
          </a:r>
          <a:r>
            <a:rPr lang="en-US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RNN</a:t>
          </a: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Recurrent Neural Networks</a:t>
          </a: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r>
            <a:rPr lang="en-US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+ LSTM</a:t>
          </a: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Long-Short Term Memory</a:t>
          </a: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30136" y="2500565"/>
        <a:ext cx="2382197" cy="10991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DD399-9EAB-4465-BD52-CAA7A1FE7FCF}">
      <dsp:nvSpPr>
        <dsp:cNvPr id="0" name=""/>
        <dsp:cNvSpPr/>
      </dsp:nvSpPr>
      <dsp:spPr>
        <a:xfrm>
          <a:off x="1008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基于字典的算法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8" y="0"/>
        <a:ext cx="2621757" cy="1161650"/>
      </dsp:txXfrm>
    </dsp:sp>
    <dsp:sp modelId="{8B11AA87-979E-4734-8CEF-FB7F5BBB6E67}">
      <dsp:nvSpPr>
        <dsp:cNvPr id="0" name=""/>
        <dsp:cNvSpPr/>
      </dsp:nvSpPr>
      <dsp:spPr>
        <a:xfrm>
          <a:off x="181070" y="1048741"/>
          <a:ext cx="2298463" cy="238472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1"/>
            </a:rPr>
            <a:t>结巴分词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2"/>
            </a:rPr>
            <a:t>SCWS</a:t>
          </a:r>
          <a:r>
            <a:rPr lang="zh-CN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2"/>
            </a:rPr>
            <a:t>分词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3"/>
            </a:rPr>
            <a:t>MMSEG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4"/>
            </a:rPr>
            <a:t>IKAnalyzer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5"/>
            </a:rPr>
            <a:t>Friso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6"/>
            </a:rPr>
            <a:t>jcseg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8390" y="1116061"/>
        <a:ext cx="2163823" cy="2250080"/>
      </dsp:txXfrm>
    </dsp:sp>
    <dsp:sp modelId="{52089A99-A594-4C90-8685-62FBC1FF9D10}">
      <dsp:nvSpPr>
        <dsp:cNvPr id="0" name=""/>
        <dsp:cNvSpPr/>
      </dsp:nvSpPr>
      <dsp:spPr>
        <a:xfrm>
          <a:off x="2819397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基于统计机器学习算法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19397" y="0"/>
        <a:ext cx="2621757" cy="1161650"/>
      </dsp:txXfrm>
    </dsp:sp>
    <dsp:sp modelId="{07DABA32-F028-498D-A203-3708FD287FB1}">
      <dsp:nvSpPr>
        <dsp:cNvPr id="0" name=""/>
        <dsp:cNvSpPr/>
      </dsp:nvSpPr>
      <dsp:spPr>
        <a:xfrm>
          <a:off x="2964590" y="1092938"/>
          <a:ext cx="2367320" cy="231324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7"/>
            </a:rPr>
            <a:t>Genius</a:t>
          </a: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（基于</a:t>
          </a: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CRF</a:t>
          </a: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算法）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>
              <a:hlinkClick xmlns:r="http://schemas.openxmlformats.org/officeDocument/2006/relationships" r:id="rId8"/>
            </a:rPr>
            <a:t>Finalseg</a:t>
          </a:r>
          <a:r>
            <a:rPr lang="zh-CN" altLang="en-US" sz="1400" b="0" i="0" kern="1200" smtClean="0"/>
            <a:t>（基于</a:t>
          </a:r>
          <a:r>
            <a:rPr lang="en-US" altLang="zh-CN" sz="1400" b="0" i="0" kern="1200" smtClean="0"/>
            <a:t>HMM</a:t>
          </a:r>
          <a:r>
            <a:rPr lang="zh-CN" altLang="en-US" sz="1400" b="0" i="0" kern="1200" smtClean="0"/>
            <a:t>模型）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32342" y="1160690"/>
        <a:ext cx="2231816" cy="2177736"/>
      </dsp:txXfrm>
    </dsp:sp>
    <dsp:sp modelId="{4CEE0322-CAEC-4F4A-8A41-4E88C01403D7}">
      <dsp:nvSpPr>
        <dsp:cNvPr id="0" name=""/>
        <dsp:cNvSpPr/>
      </dsp:nvSpPr>
      <dsp:spPr>
        <a:xfrm>
          <a:off x="5637786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深度学习模型算法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7786" y="0"/>
        <a:ext cx="2621757" cy="1161650"/>
      </dsp:txXfrm>
    </dsp:sp>
    <dsp:sp modelId="{4959A1FE-F6CC-4531-A504-A6E298441CF4}">
      <dsp:nvSpPr>
        <dsp:cNvPr id="0" name=""/>
        <dsp:cNvSpPr/>
      </dsp:nvSpPr>
      <dsp:spPr>
        <a:xfrm>
          <a:off x="5805757" y="1117000"/>
          <a:ext cx="2396726" cy="2254797"/>
        </a:xfrm>
        <a:prstGeom prst="roundRect">
          <a:avLst>
            <a:gd name="adj" fmla="val 10000"/>
          </a:avLst>
        </a:prstGeom>
        <a:solidFill>
          <a:srgbClr val="D9969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9"/>
            </a:rPr>
            <a:t>Kcws</a:t>
          </a: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（基于</a:t>
          </a: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LSTM+CRF</a:t>
          </a: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98" y="1183041"/>
        <a:ext cx="2264644" cy="21227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FE64E-AF88-4245-9CB7-C199EF83607A}">
      <dsp:nvSpPr>
        <dsp:cNvPr id="0" name=""/>
        <dsp:cNvSpPr/>
      </dsp:nvSpPr>
      <dsp:spPr>
        <a:xfrm>
          <a:off x="3430" y="690220"/>
          <a:ext cx="1500081" cy="9000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准备文档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792" y="716582"/>
        <a:ext cx="1447357" cy="847325"/>
      </dsp:txXfrm>
    </dsp:sp>
    <dsp:sp modelId="{09560CD2-CFA2-419F-8AC4-C9DBBF706956}">
      <dsp:nvSpPr>
        <dsp:cNvPr id="0" name=""/>
        <dsp:cNvSpPr/>
      </dsp:nvSpPr>
      <dsp:spPr>
        <a:xfrm>
          <a:off x="1653520" y="954235"/>
          <a:ext cx="318017" cy="372020"/>
        </a:xfrm>
        <a:prstGeom prst="rightArrow">
          <a:avLst>
            <a:gd name="adj1" fmla="val 60000"/>
            <a:gd name="adj2" fmla="val 5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3520" y="1028639"/>
        <a:ext cx="222612" cy="223212"/>
      </dsp:txXfrm>
    </dsp:sp>
    <dsp:sp modelId="{DCD4D13A-4325-47A4-ABEA-3CCDCDE68421}">
      <dsp:nvSpPr>
        <dsp:cNvPr id="0" name=""/>
        <dsp:cNvSpPr/>
      </dsp:nvSpPr>
      <dsp:spPr>
        <a:xfrm>
          <a:off x="2103545" y="690220"/>
          <a:ext cx="1500081" cy="90004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文档分词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9907" y="716582"/>
        <a:ext cx="1447357" cy="847325"/>
      </dsp:txXfrm>
    </dsp:sp>
    <dsp:sp modelId="{69728745-E86E-4B16-AEE9-FC1416620E03}">
      <dsp:nvSpPr>
        <dsp:cNvPr id="0" name=""/>
        <dsp:cNvSpPr/>
      </dsp:nvSpPr>
      <dsp:spPr>
        <a:xfrm>
          <a:off x="3753635" y="954235"/>
          <a:ext cx="318017" cy="372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53635" y="1028639"/>
        <a:ext cx="222612" cy="223212"/>
      </dsp:txXfrm>
    </dsp:sp>
    <dsp:sp modelId="{2A2B127D-5B34-489E-94D1-7FB272619F90}">
      <dsp:nvSpPr>
        <dsp:cNvPr id="0" name=""/>
        <dsp:cNvSpPr/>
      </dsp:nvSpPr>
      <dsp:spPr>
        <a:xfrm>
          <a:off x="4203659" y="690220"/>
          <a:ext cx="1500081" cy="90004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词元处理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30021" y="716582"/>
        <a:ext cx="1447357" cy="847325"/>
      </dsp:txXfrm>
    </dsp:sp>
    <dsp:sp modelId="{4572CB1C-03AA-4946-810A-1DD1FC60C1A0}">
      <dsp:nvSpPr>
        <dsp:cNvPr id="0" name=""/>
        <dsp:cNvSpPr/>
      </dsp:nvSpPr>
      <dsp:spPr>
        <a:xfrm>
          <a:off x="5853749" y="954235"/>
          <a:ext cx="318017" cy="372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53749" y="1028639"/>
        <a:ext cx="222612" cy="223212"/>
      </dsp:txXfrm>
    </dsp:sp>
    <dsp:sp modelId="{FC72D6EA-CF0D-4A57-96D9-92FBCDB50BA4}">
      <dsp:nvSpPr>
        <dsp:cNvPr id="0" name=""/>
        <dsp:cNvSpPr/>
      </dsp:nvSpPr>
      <dsp:spPr>
        <a:xfrm>
          <a:off x="6303774" y="690220"/>
          <a:ext cx="1500081" cy="900049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构建索引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30136" y="716582"/>
        <a:ext cx="1447357" cy="8473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FE64E-AF88-4245-9CB7-C199EF83607A}">
      <dsp:nvSpPr>
        <dsp:cNvPr id="0" name=""/>
        <dsp:cNvSpPr/>
      </dsp:nvSpPr>
      <dsp:spPr>
        <a:xfrm>
          <a:off x="3430" y="690220"/>
          <a:ext cx="1500081" cy="9000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查询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792" y="716582"/>
        <a:ext cx="1447357" cy="847325"/>
      </dsp:txXfrm>
    </dsp:sp>
    <dsp:sp modelId="{09560CD2-CFA2-419F-8AC4-C9DBBF706956}">
      <dsp:nvSpPr>
        <dsp:cNvPr id="0" name=""/>
        <dsp:cNvSpPr/>
      </dsp:nvSpPr>
      <dsp:spPr>
        <a:xfrm>
          <a:off x="1653520" y="954235"/>
          <a:ext cx="318017" cy="372020"/>
        </a:xfrm>
        <a:prstGeom prst="rightArrow">
          <a:avLst>
            <a:gd name="adj1" fmla="val 60000"/>
            <a:gd name="adj2" fmla="val 5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3520" y="1028639"/>
        <a:ext cx="222612" cy="223212"/>
      </dsp:txXfrm>
    </dsp:sp>
    <dsp:sp modelId="{DCD4D13A-4325-47A4-ABEA-3CCDCDE68421}">
      <dsp:nvSpPr>
        <dsp:cNvPr id="0" name=""/>
        <dsp:cNvSpPr/>
      </dsp:nvSpPr>
      <dsp:spPr>
        <a:xfrm>
          <a:off x="2103545" y="690220"/>
          <a:ext cx="1500081" cy="90004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布尔模型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9907" y="716582"/>
        <a:ext cx="1447357" cy="847325"/>
      </dsp:txXfrm>
    </dsp:sp>
    <dsp:sp modelId="{69728745-E86E-4B16-AEE9-FC1416620E03}">
      <dsp:nvSpPr>
        <dsp:cNvPr id="0" name=""/>
        <dsp:cNvSpPr/>
      </dsp:nvSpPr>
      <dsp:spPr>
        <a:xfrm>
          <a:off x="3753635" y="954235"/>
          <a:ext cx="318017" cy="372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53635" y="1028639"/>
        <a:ext cx="222612" cy="223212"/>
      </dsp:txXfrm>
    </dsp:sp>
    <dsp:sp modelId="{2A2B127D-5B34-489E-94D1-7FB272619F90}">
      <dsp:nvSpPr>
        <dsp:cNvPr id="0" name=""/>
        <dsp:cNvSpPr/>
      </dsp:nvSpPr>
      <dsp:spPr>
        <a:xfrm>
          <a:off x="4203659" y="690220"/>
          <a:ext cx="1500081" cy="90004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权重计算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30021" y="716582"/>
        <a:ext cx="1447357" cy="847325"/>
      </dsp:txXfrm>
    </dsp:sp>
    <dsp:sp modelId="{4572CB1C-03AA-4946-810A-1DD1FC60C1A0}">
      <dsp:nvSpPr>
        <dsp:cNvPr id="0" name=""/>
        <dsp:cNvSpPr/>
      </dsp:nvSpPr>
      <dsp:spPr>
        <a:xfrm>
          <a:off x="5853749" y="954235"/>
          <a:ext cx="318017" cy="372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53749" y="1028639"/>
        <a:ext cx="222612" cy="223212"/>
      </dsp:txXfrm>
    </dsp:sp>
    <dsp:sp modelId="{FC72D6EA-CF0D-4A57-96D9-92FBCDB50BA4}">
      <dsp:nvSpPr>
        <dsp:cNvPr id="0" name=""/>
        <dsp:cNvSpPr/>
      </dsp:nvSpPr>
      <dsp:spPr>
        <a:xfrm>
          <a:off x="6303774" y="690220"/>
          <a:ext cx="1500081" cy="900049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结果输出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30136" y="716582"/>
        <a:ext cx="1447357" cy="847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1DBDB-C28E-4FFD-A479-D32E95F23F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8B41F-6DB9-46A0-ADF8-9A261DFEC9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8B41F-6DB9-46A0-ADF8-9A261DFEC9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8B41F-6DB9-46A0-ADF8-9A261DFEC9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8B41F-6DB9-46A0-ADF8-9A261DFEC9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8B41F-6DB9-46A0-ADF8-9A261DFEC9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8B41F-6DB9-46A0-ADF8-9A261DFEC9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8B41F-6DB9-46A0-ADF8-9A261DFEC9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E365-E767-4392-BF69-8A572F3A0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4ED-844F-416D-ACF2-65667F64A9C0}" type="slidenum">
              <a:rPr lang="zh-CN" altLang="en-US" smtClean="0"/>
            </a:fld>
            <a:endParaRPr lang="zh-CN" altLang="en-US"/>
          </a:p>
        </p:txBody>
      </p:sp>
      <p:sp>
        <p:nvSpPr>
          <p:cNvPr id="15" name="剪去单角的矩形 14"/>
          <p:cNvSpPr/>
          <p:nvPr userDrawn="1"/>
        </p:nvSpPr>
        <p:spPr>
          <a:xfrm rot="10800000" flipH="1">
            <a:off x="265120" y="242361"/>
            <a:ext cx="8193080" cy="1320332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剪去单角的矩形 15"/>
          <p:cNvSpPr/>
          <p:nvPr userDrawn="1"/>
        </p:nvSpPr>
        <p:spPr>
          <a:xfrm rot="10800000" flipH="1">
            <a:off x="265120" y="242360"/>
            <a:ext cx="1306285" cy="1320332"/>
          </a:xfrm>
          <a:prstGeom prst="snip1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6860" y="274955"/>
            <a:ext cx="789940" cy="49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E365-E767-4392-BF69-8A572F3A0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4ED-844F-416D-ACF2-65667F64A9C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6860" y="274955"/>
            <a:ext cx="789940" cy="49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E365-E767-4392-BF69-8A572F3A0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4ED-844F-416D-ACF2-65667F64A9C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6860" y="274955"/>
            <a:ext cx="789940" cy="49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E365-E767-4392-BF69-8A572F3A0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4ED-844F-416D-ACF2-65667F64A9C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6860" y="274955"/>
            <a:ext cx="789940" cy="49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E365-E767-4392-BF69-8A572F3A0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4ED-844F-416D-ACF2-65667F64A9C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6860" y="274955"/>
            <a:ext cx="789940" cy="49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E365-E767-4392-BF69-8A572F3A0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4ED-844F-416D-ACF2-65667F64A9C0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6860" y="274955"/>
            <a:ext cx="789940" cy="49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E365-E767-4392-BF69-8A572F3A0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4ED-844F-416D-ACF2-65667F64A9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E365-E767-4392-BF69-8A572F3A0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4ED-844F-416D-ACF2-65667F64A9C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6860" y="274955"/>
            <a:ext cx="789940" cy="49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E365-E767-4392-BF69-8A572F3A0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4ED-844F-416D-ACF2-65667F64A9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E365-E767-4392-BF69-8A572F3A0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4ED-844F-416D-ACF2-65667F64A9C0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6860" y="274955"/>
            <a:ext cx="789940" cy="49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E365-E767-4392-BF69-8A572F3A0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4ED-844F-416D-ACF2-65667F64A9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EE365-E767-4392-BF69-8A572F3A0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7A4ED-844F-416D-ACF2-65667F64A9C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896860" y="274955"/>
            <a:ext cx="789940" cy="4902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jpeg"/><Relationship Id="rId8" Type="http://schemas.openxmlformats.org/officeDocument/2006/relationships/image" Target="../media/image6.jpeg"/><Relationship Id="rId7" Type="http://schemas.openxmlformats.org/officeDocument/2006/relationships/hyperlink" Target="https://github.com/heiyeluren" TargetMode="External"/><Relationship Id="rId6" Type="http://schemas.openxmlformats.org/officeDocument/2006/relationships/image" Target="../media/image5.png"/><Relationship Id="rId5" Type="http://schemas.openxmlformats.org/officeDocument/2006/relationships/hyperlink" Target="http://blog.csdn.net/heiyeshuwu" TargetMode="External"/><Relationship Id="rId4" Type="http://schemas.openxmlformats.org/officeDocument/2006/relationships/hyperlink" Target="http://weibo.com/heiyeluren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1.png"/><Relationship Id="rId12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hyperlink" Target="http://www.cnblogs.com/kaituorensheng/p/3629729.html" TargetMode="External"/><Relationship Id="rId8" Type="http://schemas.openxmlformats.org/officeDocument/2006/relationships/hyperlink" Target="http://www.cnblogs.com/lvpei/archive/2010/08/04/1792409.html" TargetMode="External"/><Relationship Id="rId7" Type="http://schemas.openxmlformats.org/officeDocument/2006/relationships/hyperlink" Target="http://www.coolee.me/mmseg-algorithm.html" TargetMode="External"/><Relationship Id="rId6" Type="http://schemas.openxmlformats.org/officeDocument/2006/relationships/hyperlink" Target="http://www.cnblogs.com/richaaaard/p/5254988.html" TargetMode="External"/><Relationship Id="rId5" Type="http://schemas.openxmlformats.org/officeDocument/2006/relationships/hyperlink" Target="http://blog.csdn.net/northhan/article/details/50952728" TargetMode="External"/><Relationship Id="rId4" Type="http://schemas.openxmlformats.org/officeDocument/2006/relationships/hyperlink" Target="https://zh.wikipedia.org/wiki/%E5%90%91%E9%87%8F%E7%A9%BA%E9%96%93%E6%A8%A1%E5%9E%8B" TargetMode="External"/><Relationship Id="rId3" Type="http://schemas.openxmlformats.org/officeDocument/2006/relationships/hyperlink" Target="https://zh.wikipedia.org/wiki/TF-IDF" TargetMode="External"/><Relationship Id="rId2" Type="http://schemas.openxmlformats.org/officeDocument/2006/relationships/hyperlink" Target="http://www.ruanyifeng.com/blog/2013/03/cosine_similarity.html" TargetMode="External"/><Relationship Id="rId19" Type="http://schemas.openxmlformats.org/officeDocument/2006/relationships/slideLayout" Target="../slideLayouts/slideLayout1.xml"/><Relationship Id="rId18" Type="http://schemas.openxmlformats.org/officeDocument/2006/relationships/hyperlink" Target="https://item.jd.com/10400758.html" TargetMode="External"/><Relationship Id="rId17" Type="http://schemas.openxmlformats.org/officeDocument/2006/relationships/hyperlink" Target="https://item.jd.com/10893803.html" TargetMode="External"/><Relationship Id="rId16" Type="http://schemas.openxmlformats.org/officeDocument/2006/relationships/hyperlink" Target="https://item.jd.com/11837411.html" TargetMode="External"/><Relationship Id="rId15" Type="http://schemas.openxmlformats.org/officeDocument/2006/relationships/hyperlink" Target="http://blog.csdn.net/google19890102/article/category/1835121/3" TargetMode="External"/><Relationship Id="rId14" Type="http://schemas.openxmlformats.org/officeDocument/2006/relationships/hyperlink" Target="http://blog.jobbole.com/24006/" TargetMode="External"/><Relationship Id="rId13" Type="http://schemas.openxmlformats.org/officeDocument/2006/relationships/hyperlink" Target="http://blog.csdn.net/malefactor/article/details/50436735" TargetMode="External"/><Relationship Id="rId12" Type="http://schemas.openxmlformats.org/officeDocument/2006/relationships/hyperlink" Target="http://blog.csdn.net/malefactor/article/details/50519566" TargetMode="External"/><Relationship Id="rId11" Type="http://schemas.openxmlformats.org/officeDocument/2006/relationships/hyperlink" Target="http://dwz.cn/4KBAwF" TargetMode="External"/><Relationship Id="rId10" Type="http://schemas.openxmlformats.org/officeDocument/2006/relationships/hyperlink" Target="http://www.36dsj.com/archives/69871" TargetMode="External"/><Relationship Id="rId1" Type="http://schemas.openxmlformats.org/officeDocument/2006/relationships/hyperlink" Target="http://www.ruanyifeng.com/blog/2013/03/tf-idf.html" TargetMode="Externa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054230" y="2768714"/>
            <a:ext cx="5536389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走进搜索引擎，再进一点！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Group 5"/>
          <p:cNvGrpSpPr/>
          <p:nvPr/>
        </p:nvGrpSpPr>
        <p:grpSpPr bwMode="auto">
          <a:xfrm>
            <a:off x="2002961" y="3716327"/>
            <a:ext cx="5512831" cy="65087"/>
            <a:chOff x="0" y="0"/>
            <a:chExt cx="4614119" cy="72293"/>
          </a:xfrm>
        </p:grpSpPr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2350406" cy="72293"/>
            </a:xfrm>
            <a:prstGeom prst="flowChartProcess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2350406" y="0"/>
              <a:ext cx="2263713" cy="72293"/>
            </a:xfrm>
            <a:prstGeom prst="flowChartProcess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>
                <a:solidFill>
                  <a:srgbClr val="7F7F7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9" name="Text Box 5"/>
          <p:cNvSpPr>
            <a:spLocks noChangeArrowheads="1"/>
          </p:cNvSpPr>
          <p:nvPr/>
        </p:nvSpPr>
        <p:spPr bwMode="auto">
          <a:xfrm>
            <a:off x="6311043" y="6253974"/>
            <a:ext cx="271824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Rude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255592" y="6276739"/>
            <a:ext cx="64116" cy="3082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61830" y="40101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搜索引擎原理简析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53525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>
            <a:spLocks noChangeArrowheads="1"/>
          </p:cNvSpPr>
          <p:nvPr/>
        </p:nvSpPr>
        <p:spPr bwMode="auto">
          <a:xfrm>
            <a:off x="419100" y="3687086"/>
            <a:ext cx="82804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rgbClr val="333333"/>
                </a:solidFill>
                <a:latin typeface="微软雅黑" panose="020B0503020204020204" pitchFamily="34" charset="-122"/>
              </a:rPr>
              <a:t>黑夜路人（谢华亮</a:t>
            </a:r>
            <a:r>
              <a:rPr lang="en-US" altLang="zh-CN" sz="2000" b="0">
                <a:solidFill>
                  <a:srgbClr val="333333"/>
                </a:solidFill>
                <a:latin typeface="微软雅黑" panose="020B0503020204020204" pitchFamily="34" charset="-122"/>
              </a:rPr>
              <a:t> Black</a:t>
            </a:r>
            <a:r>
              <a:rPr lang="zh-CN" altLang="en-US" sz="2000" b="0">
                <a:solidFill>
                  <a:srgbClr val="333333"/>
                </a:solidFill>
                <a:latin typeface="微软雅黑" panose="020B0503020204020204" pitchFamily="34" charset="-122"/>
              </a:rPr>
              <a:t>）</a:t>
            </a:r>
            <a:endParaRPr lang="zh-CN" altLang="en-US" sz="2000" b="0">
              <a:solidFill>
                <a:srgbClr val="333333"/>
              </a:solidFill>
              <a:latin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rgbClr val="333333"/>
                </a:solidFill>
                <a:latin typeface="微软雅黑" panose="020B0503020204020204" pitchFamily="34" charset="-122"/>
              </a:rPr>
              <a:t>20</a:t>
            </a:r>
            <a:r>
              <a:rPr lang="zh-CN" altLang="en-US" sz="2000" b="0" smtClean="0">
                <a:solidFill>
                  <a:srgbClr val="333333"/>
                </a:solidFill>
                <a:latin typeface="微软雅黑" panose="020B0503020204020204" pitchFamily="34" charset="-122"/>
              </a:rPr>
              <a:t>1</a:t>
            </a:r>
            <a:r>
              <a:rPr lang="en-US" altLang="zh-CN" sz="2000" smtClean="0">
                <a:solidFill>
                  <a:srgbClr val="333333"/>
                </a:solidFill>
                <a:latin typeface="微软雅黑" panose="020B0503020204020204" pitchFamily="34" charset="-122"/>
              </a:rPr>
              <a:t>7</a:t>
            </a:r>
            <a:r>
              <a:rPr lang="zh-CN" altLang="en-US" sz="2000" b="0" smtClean="0">
                <a:solidFill>
                  <a:srgbClr val="333333"/>
                </a:solidFill>
                <a:latin typeface="微软雅黑" panose="020B0503020204020204" pitchFamily="34" charset="-122"/>
              </a:rPr>
              <a:t>/</a:t>
            </a:r>
            <a:r>
              <a:rPr lang="en-US" altLang="zh-CN" sz="2000" b="0" smtClean="0">
                <a:solidFill>
                  <a:srgbClr val="333333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000" b="0" smtClean="0">
                <a:solidFill>
                  <a:srgbClr val="333333"/>
                </a:solidFill>
                <a:latin typeface="微软雅黑" panose="020B0503020204020204" pitchFamily="34" charset="-122"/>
              </a:rPr>
              <a:t>/</a:t>
            </a:r>
            <a:r>
              <a:rPr lang="en-US" altLang="zh-CN" sz="2000" b="0" smtClean="0">
                <a:solidFill>
                  <a:srgbClr val="333333"/>
                </a:solidFill>
                <a:latin typeface="微软雅黑" panose="020B0503020204020204" pitchFamily="34" charset="-122"/>
              </a:rPr>
              <a:t>22</a:t>
            </a:r>
            <a:endParaRPr lang="en-US" altLang="zh-CN" sz="2000" b="0">
              <a:solidFill>
                <a:srgbClr val="333333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 Box 5"/>
          <p:cNvSpPr>
            <a:spLocks noChangeArrowheads="1"/>
          </p:cNvSpPr>
          <p:nvPr/>
        </p:nvSpPr>
        <p:spPr bwMode="auto">
          <a:xfrm>
            <a:off x="344367" y="1818285"/>
            <a:ext cx="848360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4800" b="1" smtClean="0">
                <a:solidFill>
                  <a:srgbClr val="CC0000"/>
                </a:solidFill>
                <a:latin typeface="微软雅黑" panose="020B0503020204020204" pitchFamily="34" charset="-122"/>
              </a:rPr>
              <a:t>全文搜索技</a:t>
            </a:r>
            <a:r>
              <a:rPr lang="zh-CN" altLang="en-US" sz="4800" b="1" smtClean="0">
                <a:solidFill>
                  <a:srgbClr val="CC0000"/>
                </a:solidFill>
                <a:latin typeface="微软雅黑" panose="020B0503020204020204" pitchFamily="34" charset="-122"/>
              </a:rPr>
              <a:t>术原理入门</a:t>
            </a:r>
            <a:endParaRPr lang="zh-CN" altLang="en-US" sz="4800" b="1" smtClean="0">
              <a:solidFill>
                <a:srgbClr val="CC0000"/>
              </a:solidFill>
              <a:latin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smtClean="0">
                <a:solidFill>
                  <a:srgbClr val="CC0000"/>
                </a:solidFill>
                <a:latin typeface="微软雅黑" panose="020B0503020204020204" pitchFamily="34" charset="-122"/>
              </a:rPr>
              <a:t>－原理篇：搜索引擎技术入门－</a:t>
            </a:r>
            <a:endParaRPr lang="zh-CN" altLang="en-US" sz="2400">
              <a:solidFill>
                <a:srgbClr val="CC000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3219450"/>
            <a:ext cx="800100" cy="419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112" y="5215790"/>
            <a:ext cx="1401810" cy="7383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735" y="5562600"/>
            <a:ext cx="835660" cy="518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数据提交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分析系统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索引系统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查询系统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站内搜索引擎工作过程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759239" y="2031505"/>
            <a:ext cx="1153090" cy="933672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8100000" flipH="1" flipV="1">
            <a:off x="2093609" y="2343502"/>
            <a:ext cx="288000" cy="2880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456589" y="2197553"/>
            <a:ext cx="1024031" cy="5901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3931000" y="1933697"/>
            <a:ext cx="422630" cy="995857"/>
          </a:xfrm>
          <a:prstGeom prst="flowChartMagneticDisk">
            <a:avLst/>
          </a:prstGeom>
          <a:solidFill>
            <a:srgbClr val="8EB4E3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8100000" flipH="1" flipV="1">
            <a:off x="3542539" y="2345774"/>
            <a:ext cx="28800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磁盘 25"/>
          <p:cNvSpPr/>
          <p:nvPr/>
        </p:nvSpPr>
        <p:spPr>
          <a:xfrm>
            <a:off x="4083400" y="2086097"/>
            <a:ext cx="422630" cy="995857"/>
          </a:xfrm>
          <a:prstGeom prst="flowChartMagneticDisk">
            <a:avLst/>
          </a:prstGeom>
          <a:solidFill>
            <a:srgbClr val="8EB4E3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流程图: 磁盘 26"/>
          <p:cNvSpPr/>
          <p:nvPr/>
        </p:nvSpPr>
        <p:spPr>
          <a:xfrm>
            <a:off x="4235800" y="2238497"/>
            <a:ext cx="422630" cy="995857"/>
          </a:xfrm>
          <a:prstGeom prst="flowChartMagneticDisk">
            <a:avLst/>
          </a:prstGeom>
          <a:solidFill>
            <a:srgbClr val="8EB4E3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8100000" flipH="1" flipV="1">
            <a:off x="4757202" y="2345774"/>
            <a:ext cx="288000" cy="2880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>
            <a:off x="6100546" y="2511188"/>
            <a:ext cx="720000" cy="720000"/>
          </a:xfrm>
          <a:prstGeom prst="bentConnector3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 flipH="1">
            <a:off x="6100547" y="3780427"/>
            <a:ext cx="720000" cy="720000"/>
          </a:xfrm>
          <a:prstGeom prst="bentConnector3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磁盘 35"/>
          <p:cNvSpPr/>
          <p:nvPr/>
        </p:nvSpPr>
        <p:spPr>
          <a:xfrm>
            <a:off x="7590880" y="2932258"/>
            <a:ext cx="422630" cy="995857"/>
          </a:xfrm>
          <a:prstGeom prst="flowChartMagneticDisk">
            <a:avLst/>
          </a:prstGeom>
          <a:solidFill>
            <a:srgbClr val="8EB4E3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8100000" flipH="1" flipV="1">
            <a:off x="7257011" y="3344335"/>
            <a:ext cx="28800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磁盘 37"/>
          <p:cNvSpPr/>
          <p:nvPr/>
        </p:nvSpPr>
        <p:spPr>
          <a:xfrm>
            <a:off x="7743280" y="3084658"/>
            <a:ext cx="422630" cy="995857"/>
          </a:xfrm>
          <a:prstGeom prst="flowChartMagneticDisk">
            <a:avLst/>
          </a:prstGeom>
          <a:solidFill>
            <a:srgbClr val="8EB4E3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7895680" y="3237058"/>
            <a:ext cx="422630" cy="995857"/>
          </a:xfrm>
          <a:prstGeom prst="flowChartMagneticDisk">
            <a:avLst/>
          </a:prstGeom>
          <a:solidFill>
            <a:srgbClr val="8EB4E3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rot="8100000" flipH="1" flipV="1">
            <a:off x="3817094" y="3849090"/>
            <a:ext cx="1080000" cy="10800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136102" y="4203779"/>
            <a:ext cx="1026000" cy="590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查询系统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rot="13500000" flipV="1">
            <a:off x="3805721" y="4083378"/>
            <a:ext cx="1080000" cy="10800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笑脸 44"/>
          <p:cNvSpPr/>
          <p:nvPr/>
        </p:nvSpPr>
        <p:spPr>
          <a:xfrm>
            <a:off x="2428680" y="3969060"/>
            <a:ext cx="1080000" cy="1080000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20182" y="2208927"/>
            <a:ext cx="1026000" cy="590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29502" y="2938487"/>
            <a:ext cx="417459" cy="11148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索引系统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905976" y="32846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565860" y="426959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787698" y="399891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用户查询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789971" y="464264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返回结果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87388" y="1503383"/>
            <a:ext cx="41556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5347" y="1503383"/>
            <a:ext cx="216918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搜索引擎系统概述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搜索引擎下载系统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搜索引擎分析系统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搜索引擎索引系统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搜索引擎查询系统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243463" y="1520049"/>
            <a:ext cx="0" cy="5061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剪去单角的矩形 7"/>
          <p:cNvSpPr/>
          <p:nvPr/>
        </p:nvSpPr>
        <p:spPr>
          <a:xfrm rot="10800000" flipH="1">
            <a:off x="-11875" y="-11876"/>
            <a:ext cx="1306285" cy="1320332"/>
          </a:xfrm>
          <a:prstGeom prst="snip1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://www.exunchi.com/uploadfile/article/uploadfile/201104/2011042909221385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17" y="1992086"/>
            <a:ext cx="34194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6860" y="274955"/>
            <a:ext cx="789940" cy="49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蜘蛛、种子站点、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、反链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念引入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9238" y="1927948"/>
            <a:ext cx="6622063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、蜘蛛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Spider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Robots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、种子站点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蜘蛛爬行开始抓取的起点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http://www.hao123.com</a:t>
            </a:r>
            <a:endParaRPr lang="en-US" altLang="zh-CN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、反链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正向链接与反向链接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网页之间的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蝴蝶结结构？目录型网页、权威型网页。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88" y="2464699"/>
            <a:ext cx="3352800" cy="3171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336" y="2293613"/>
            <a:ext cx="4296922" cy="3222692"/>
          </a:xfrm>
          <a:prstGeom prst="rect">
            <a:avLst/>
          </a:prstGeom>
        </p:spPr>
      </p:pic>
      <p:sp>
        <p:nvSpPr>
          <p:cNvPr id="26" name="TextBox 6"/>
          <p:cNvSpPr txBox="1"/>
          <p:nvPr/>
        </p:nvSpPr>
        <p:spPr>
          <a:xfrm>
            <a:off x="1583143" y="1924281"/>
            <a:ext cx="252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互联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网的结构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6"/>
          <p:cNvSpPr txBox="1"/>
          <p:nvPr/>
        </p:nvSpPr>
        <p:spPr>
          <a:xfrm>
            <a:off x="5452567" y="1924281"/>
            <a:ext cx="252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一般网站的结构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抓取（广度抓取）与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蜘蛛爬行抓取策略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096174" y="2498810"/>
            <a:ext cx="5508" cy="5400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联系 11"/>
          <p:cNvSpPr/>
          <p:nvPr/>
        </p:nvSpPr>
        <p:spPr>
          <a:xfrm>
            <a:off x="747310" y="3020450"/>
            <a:ext cx="712420" cy="71242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089082" y="3719771"/>
            <a:ext cx="5007" cy="54000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联系 16"/>
          <p:cNvSpPr/>
          <p:nvPr/>
        </p:nvSpPr>
        <p:spPr>
          <a:xfrm>
            <a:off x="745472" y="4241493"/>
            <a:ext cx="712420" cy="71242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长孙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联系 17"/>
          <p:cNvSpPr/>
          <p:nvPr/>
        </p:nvSpPr>
        <p:spPr>
          <a:xfrm>
            <a:off x="1935295" y="3029631"/>
            <a:ext cx="712420" cy="71242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360000" flipV="1">
            <a:off x="1472649" y="3350956"/>
            <a:ext cx="451107" cy="5049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联系 24"/>
          <p:cNvSpPr/>
          <p:nvPr/>
        </p:nvSpPr>
        <p:spPr>
          <a:xfrm>
            <a:off x="1944473" y="4239656"/>
            <a:ext cx="712420" cy="71242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360000" flipV="1">
            <a:off x="1470288" y="4560978"/>
            <a:ext cx="496218" cy="5049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联系 26"/>
          <p:cNvSpPr/>
          <p:nvPr/>
        </p:nvSpPr>
        <p:spPr>
          <a:xfrm>
            <a:off x="3090227" y="3038810"/>
            <a:ext cx="712420" cy="71242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360000" flipV="1">
            <a:off x="2627581" y="3360135"/>
            <a:ext cx="451107" cy="5049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联系 28"/>
          <p:cNvSpPr/>
          <p:nvPr/>
        </p:nvSpPr>
        <p:spPr>
          <a:xfrm>
            <a:off x="4127655" y="3051663"/>
            <a:ext cx="712420" cy="71242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流程图: 联系 29"/>
          <p:cNvSpPr/>
          <p:nvPr/>
        </p:nvSpPr>
        <p:spPr>
          <a:xfrm>
            <a:off x="5315640" y="3060844"/>
            <a:ext cx="712420" cy="71242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360000" flipV="1">
            <a:off x="4852994" y="3382169"/>
            <a:ext cx="451107" cy="5049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联系 31"/>
          <p:cNvSpPr/>
          <p:nvPr/>
        </p:nvSpPr>
        <p:spPr>
          <a:xfrm>
            <a:off x="6470572" y="3070023"/>
            <a:ext cx="712420" cy="71242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360000" flipV="1">
            <a:off x="6007926" y="3391348"/>
            <a:ext cx="451107" cy="5049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联系 33"/>
          <p:cNvSpPr/>
          <p:nvPr/>
        </p:nvSpPr>
        <p:spPr>
          <a:xfrm>
            <a:off x="7570424" y="3068185"/>
            <a:ext cx="712420" cy="71242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360000" flipV="1">
            <a:off x="7107778" y="3389510"/>
            <a:ext cx="451107" cy="5049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联系 35"/>
          <p:cNvSpPr/>
          <p:nvPr/>
        </p:nvSpPr>
        <p:spPr>
          <a:xfrm>
            <a:off x="4136839" y="4250672"/>
            <a:ext cx="712420" cy="71242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长孙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流程图: 联系 36"/>
          <p:cNvSpPr/>
          <p:nvPr/>
        </p:nvSpPr>
        <p:spPr>
          <a:xfrm>
            <a:off x="5335840" y="4248835"/>
            <a:ext cx="712420" cy="71242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rot="360000" flipV="1">
            <a:off x="4861655" y="4570157"/>
            <a:ext cx="496218" cy="5049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250242" y="2563074"/>
            <a:ext cx="5508" cy="4320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6248404" y="3773090"/>
            <a:ext cx="5508" cy="43200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043191" y="3029631"/>
            <a:ext cx="4309116" cy="75097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041353" y="4228631"/>
            <a:ext cx="4309116" cy="75097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联系 1"/>
          <p:cNvSpPr/>
          <p:nvPr/>
        </p:nvSpPr>
        <p:spPr>
          <a:xfrm>
            <a:off x="760165" y="1942638"/>
            <a:ext cx="712420" cy="71242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祖先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联系 38"/>
          <p:cNvSpPr/>
          <p:nvPr/>
        </p:nvSpPr>
        <p:spPr>
          <a:xfrm>
            <a:off x="5914233" y="1951817"/>
            <a:ext cx="712420" cy="71242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祖先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常见开源爬虫主要有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Nutch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Labin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Heritrix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实例：开源爬虫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Picture 2" descr="http://scrapy-chs.readthedocs.org/zh_CN/latest/_images/scrapy_architectur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28" y="1633775"/>
            <a:ext cx="6561504" cy="463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87388" y="1503383"/>
            <a:ext cx="41556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5347" y="1503383"/>
            <a:ext cx="216918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搜索引擎系统概述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搜索引擎下载系统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搜索引擎分析系统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搜索引擎索引系统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搜索引擎查询系统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243463" y="1520049"/>
            <a:ext cx="0" cy="5061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剪去单角的矩形 7"/>
          <p:cNvSpPr/>
          <p:nvPr/>
        </p:nvSpPr>
        <p:spPr>
          <a:xfrm rot="10800000" flipH="1">
            <a:off x="-11875" y="-11876"/>
            <a:ext cx="1306285" cy="1320332"/>
          </a:xfrm>
          <a:prstGeom prst="snip1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 descr="http://www.exunchi.com/uploadfile/article/uploadfile/201104/2011042909221385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17" y="1992086"/>
            <a:ext cx="34194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6860" y="274955"/>
            <a:ext cx="789940" cy="49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语言、锚文本、半结构化数据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概念引入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9237" y="1927948"/>
            <a:ext cx="7866147" cy="3046988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tml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、锚文本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&lt;a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http://blog.csdn.net/heiyeshuwu”&gt;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黑夜路人的开源世界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a&gt;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、半结构化数据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结构化数据？半结构化数据？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提取文字！奔着结构化的目标提取文字！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结构化向结构化靠拢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00810" y="3668617"/>
            <a:ext cx="870332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238" y="1927948"/>
            <a:ext cx="4588812" cy="41556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04189" y="2886420"/>
            <a:ext cx="2478796" cy="2031325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、锚文本（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anchor text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、标题（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itle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、正文标题（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 title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、正文（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、正向链接（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42" y="1805052"/>
            <a:ext cx="4859388" cy="4472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815248" y="1685579"/>
          <a:ext cx="6609134" cy="453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将半结构向结构化数据</a:t>
            </a:r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转变，</a:t>
            </a:r>
            <a:r>
              <a:rPr lang="en-US" altLang="zh-CN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签树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054230" y="2768714"/>
            <a:ext cx="5536389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走进搜索引擎，再进一点！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Group 5"/>
          <p:cNvGrpSpPr/>
          <p:nvPr/>
        </p:nvGrpSpPr>
        <p:grpSpPr bwMode="auto">
          <a:xfrm>
            <a:off x="2002961" y="3716327"/>
            <a:ext cx="5512831" cy="65087"/>
            <a:chOff x="0" y="0"/>
            <a:chExt cx="4614119" cy="72293"/>
          </a:xfrm>
        </p:grpSpPr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2350406" cy="72293"/>
            </a:xfrm>
            <a:prstGeom prst="flowChartProcess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2350406" y="0"/>
              <a:ext cx="2263713" cy="72293"/>
            </a:xfrm>
            <a:prstGeom prst="flowChartProcess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>
                <a:solidFill>
                  <a:srgbClr val="7F7F7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9" name="Text Box 5"/>
          <p:cNvSpPr>
            <a:spLocks noChangeArrowheads="1"/>
          </p:cNvSpPr>
          <p:nvPr/>
        </p:nvSpPr>
        <p:spPr bwMode="auto">
          <a:xfrm>
            <a:off x="6311043" y="6253974"/>
            <a:ext cx="271824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Rude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255592" y="6276739"/>
            <a:ext cx="64116" cy="3082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61830" y="40101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搜索引擎原理简析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53525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3219450"/>
            <a:ext cx="800100" cy="419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112" y="5215790"/>
            <a:ext cx="1401810" cy="738358"/>
          </a:xfrm>
          <a:prstGeom prst="rect">
            <a:avLst/>
          </a:prstGeom>
        </p:spPr>
      </p:pic>
      <p:sp>
        <p:nvSpPr>
          <p:cNvPr id="28" name="文本框 4"/>
          <p:cNvSpPr txBox="1"/>
          <p:nvPr/>
        </p:nvSpPr>
        <p:spPr>
          <a:xfrm>
            <a:off x="975995" y="1633855"/>
            <a:ext cx="69697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谢华亮</a:t>
            </a:r>
            <a:r>
              <a:rPr lang="en-US" altLang="zh-CN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 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（</a:t>
            </a:r>
            <a:r>
              <a:rPr lang="en-US" altLang="zh-CN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Black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），网名 “黑夜路人”（</a:t>
            </a:r>
            <a:r>
              <a:rPr lang="en-US" altLang="zh-CN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heiyeluren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），热爱技术的程序员，</a:t>
            </a:r>
            <a:r>
              <a:rPr 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CSDN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博客技术专家，国内开源技术社区建设者</a:t>
            </a:r>
            <a:endParaRPr lang="en-US" altLang="zh-CN" sz="2000" b="1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endParaRPr lang="en-US" altLang="zh-CN" sz="2000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曾就职于百度、腾讯、阿里、</a:t>
            </a:r>
            <a:r>
              <a:rPr lang="en-US" alt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360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、好未来</a:t>
            </a:r>
            <a:r>
              <a:rPr lang="en-US" alt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 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等公司，是个标准的程序员，后因工作原因转型成为架构师、项目负责人、技术</a:t>
            </a:r>
            <a:r>
              <a:rPr 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经理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、总监、创业公司</a:t>
            </a:r>
            <a:r>
              <a:rPr lang="en-US" alt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CTO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等角色。</a:t>
            </a:r>
            <a:endParaRPr lang="zh-CN" altLang="en-US" sz="2000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75801" y="598152"/>
            <a:ext cx="668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分享人介绍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670765" y="5767811"/>
            <a:ext cx="609600" cy="1841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r>
              <a:rPr lang="zh-CN" altLang="en-US" sz="1200" b="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个人微信</a:t>
            </a:r>
            <a:endParaRPr lang="zh-CN" altLang="en-US" sz="1200" b="0" dirty="0" smtClean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5815965" y="4599940"/>
            <a:ext cx="27127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rIns="45720">
            <a:spAutoFit/>
          </a:bodyPr>
          <a:lstStyle>
            <a:lvl1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1pPr>
            <a:lvl2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2pPr>
            <a:lvl3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3pPr>
            <a:lvl4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4pPr>
            <a:lvl5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5pPr>
            <a:lvl6pPr marL="4572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6pPr>
            <a:lvl7pPr marL="9144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7pPr>
            <a:lvl8pPr marL="13716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8pPr>
            <a:lvl9pPr marL="18288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9pPr>
          </a:lstStyle>
          <a:p>
            <a:pPr hangingPunct="0"/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4"/>
              </a:rPr>
              <a:t>weibo.com/heiyeluren</a:t>
            </a:r>
            <a:endParaRPr lang="en-US" sz="1400" b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  <a:hlinkClick r:id="rId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59450" y="5062220"/>
            <a:ext cx="281051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hlinkClick r:id="rId5"/>
              </a:rPr>
              <a:t>blog.csdn.net/heiyeshuwu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  <a:hlinkClick r:id="rId5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1610" y="5467985"/>
            <a:ext cx="381635" cy="33147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734685" y="5499100"/>
            <a:ext cx="2810510" cy="306705"/>
          </a:xfrm>
          <a:prstGeom prst="rect">
            <a:avLst/>
          </a:prstGeom>
        </p:spPr>
        <p:txBody>
          <a:bodyPr wrap="square">
            <a:spAutoFit/>
          </a:bodyPr>
          <a:p>
            <a:pPr hangingPunct="0"/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  <a:hlinkClick r:id="rId7" action="ppaction://hlinkfile"/>
              </a:rPr>
              <a:t>github.com/heiyeluren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  <a:hlinkClick r:id="rId7" action="ppaction://hlinkfile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8"/>
          <a:stretch>
            <a:fillRect/>
          </a:stretch>
        </p:blipFill>
        <p:spPr>
          <a:xfrm>
            <a:off x="5293360" y="4585335"/>
            <a:ext cx="363220" cy="325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9"/>
          <a:stretch>
            <a:fillRect/>
          </a:stretch>
        </p:blipFill>
        <p:spPr>
          <a:xfrm>
            <a:off x="5243830" y="5020945"/>
            <a:ext cx="415925" cy="3816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0640" y="4507865"/>
            <a:ext cx="1054735" cy="10579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39440" y="4507865"/>
            <a:ext cx="1127125" cy="1127125"/>
          </a:xfrm>
          <a:prstGeom prst="rect">
            <a:avLst/>
          </a:prstGeom>
        </p:spPr>
      </p:pic>
      <p:pic>
        <p:nvPicPr>
          <p:cNvPr id="103" name="图片 102"/>
          <p:cNvPicPr/>
          <p:nvPr/>
        </p:nvPicPr>
        <p:blipFill>
          <a:blip r:embed="rId12"/>
          <a:stretch>
            <a:fillRect/>
          </a:stretch>
        </p:blipFill>
        <p:spPr>
          <a:xfrm>
            <a:off x="1374775" y="5701665"/>
            <a:ext cx="287655" cy="3321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53105" y="5735955"/>
            <a:ext cx="254635" cy="248285"/>
          </a:xfrm>
          <a:prstGeom prst="rect">
            <a:avLst/>
          </a:prstGeom>
        </p:spPr>
      </p:pic>
      <p:sp>
        <p:nvSpPr>
          <p:cNvPr id="32" name="TextBox 3"/>
          <p:cNvSpPr txBox="1"/>
          <p:nvPr/>
        </p:nvSpPr>
        <p:spPr>
          <a:xfrm>
            <a:off x="3571955" y="5767811"/>
            <a:ext cx="457200" cy="1841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r>
              <a:rPr lang="zh-CN" altLang="en-US" sz="1200" b="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公众号</a:t>
            </a:r>
            <a:endParaRPr lang="zh-CN" altLang="en-US" sz="1200" b="0" dirty="0" smtClean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常用网页去重算法有</a:t>
            </a:r>
            <a:r>
              <a:rPr lang="en-US" altLang="zh-CN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Shingling</a:t>
            </a:r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I-Match</a:t>
            </a:r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SimHash</a:t>
            </a:r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Spotsig</a:t>
            </a:r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等算法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网页去重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9238" y="2493260"/>
            <a:ext cx="3041581" cy="1332883"/>
          </a:xfrm>
          <a:prstGeom prst="rect">
            <a:avLst/>
          </a:prstGeom>
          <a:noFill/>
          <a:ln>
            <a:solidFill>
              <a:srgbClr val="8EB4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8417" y="4254124"/>
            <a:ext cx="3041581" cy="1332883"/>
          </a:xfrm>
          <a:prstGeom prst="rect">
            <a:avLst/>
          </a:prstGeom>
          <a:noFill/>
          <a:ln>
            <a:solidFill>
              <a:srgbClr val="8EB4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916033" y="2939361"/>
            <a:ext cx="690855" cy="484632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925212" y="4678194"/>
            <a:ext cx="690855" cy="484632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91486" y="2173612"/>
            <a:ext cx="1454227" cy="429658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中国足球队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21005" y="2601437"/>
            <a:ext cx="1454227" cy="429658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足球队在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39507" y="3029262"/>
            <a:ext cx="1454227" cy="429658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足球队在米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46992" y="3457085"/>
            <a:ext cx="1454227" cy="429658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89648" y="4077692"/>
            <a:ext cx="1454227" cy="429658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米卢率领中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19167" y="4505517"/>
            <a:ext cx="1454227" cy="429658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卢率领中国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37669" y="4933342"/>
            <a:ext cx="1454227" cy="429658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率领中国足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23120" y="5361165"/>
            <a:ext cx="1454227" cy="429658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8417" y="2733641"/>
            <a:ext cx="303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中国足球队在米卢的率领下首次获得世界杯决赛阶段的比赛资格，新浪体育报道。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7596" y="4483489"/>
            <a:ext cx="3032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米卢率领中国足球队首次杀入世界杯决赛阶段，搜狐体育播报。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0978" y="3495634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J</a:t>
            </a:r>
            <a:r>
              <a:rPr lang="en-US" altLang="zh-CN" dirty="0" smtClean="0"/>
              <a:t>=A</a:t>
            </a:r>
            <a:r>
              <a:rPr lang="en-US" altLang="zh-CN" dirty="0"/>
              <a:t>∩B/A∪B</a:t>
            </a:r>
            <a:endParaRPr lang="zh-CN" altLang="en-US" dirty="0"/>
          </a:p>
        </p:txBody>
      </p:sp>
      <p:sp>
        <p:nvSpPr>
          <p:cNvPr id="25" name="TextBox 6"/>
          <p:cNvSpPr txBox="1"/>
          <p:nvPr/>
        </p:nvSpPr>
        <p:spPr>
          <a:xfrm>
            <a:off x="667983" y="1793626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Shingling </a:t>
            </a:r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算法去重过程：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右箭头 10"/>
          <p:cNvSpPr/>
          <p:nvPr/>
        </p:nvSpPr>
        <p:spPr>
          <a:xfrm rot="8100000">
            <a:off x="7586070" y="4457625"/>
            <a:ext cx="720000" cy="24237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PageRank</a:t>
            </a:r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、点击反馈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基于链接的分析算法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9238" y="1927948"/>
            <a:ext cx="7084772" cy="1323439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PageRank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fr-FR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PR(A) = (1-d)+ d(PR(t1)/C(t1)+ ... + PR(tn)/C(tn</a:t>
            </a:r>
            <a:r>
              <a:rPr lang="fr-FR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endParaRPr lang="fr-FR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27086" y="3525398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0.4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6918605" y="3756750"/>
            <a:ext cx="720000" cy="242371"/>
          </a:xfrm>
          <a:prstGeom prst="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2700000">
            <a:off x="6024590" y="4432630"/>
            <a:ext cx="720000" cy="242371"/>
          </a:xfrm>
          <a:prstGeom prst="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3367762">
            <a:off x="6247653" y="4387942"/>
            <a:ext cx="720000" cy="24237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14932" y="4634425"/>
            <a:ext cx="720000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0.4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53205" y="3523560"/>
            <a:ext cx="720000" cy="72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0.2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55784" y="3975255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2583461" y="3123277"/>
            <a:ext cx="720000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2590805" y="3989493"/>
            <a:ext cx="720000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2590805" y="4893321"/>
            <a:ext cx="720000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en-US" altLang="zh-CN" dirty="0" smtClean="0"/>
          </a:p>
        </p:txBody>
      </p:sp>
      <p:sp>
        <p:nvSpPr>
          <p:cNvPr id="18" name="矩形 17"/>
          <p:cNvSpPr/>
          <p:nvPr/>
        </p:nvSpPr>
        <p:spPr>
          <a:xfrm>
            <a:off x="4149698" y="3984434"/>
            <a:ext cx="720000" cy="72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en-US" altLang="zh-CN" dirty="0" smtClean="0"/>
          </a:p>
        </p:txBody>
      </p:sp>
      <p:sp>
        <p:nvSpPr>
          <p:cNvPr id="19" name="右箭头 18"/>
          <p:cNvSpPr/>
          <p:nvPr/>
        </p:nvSpPr>
        <p:spPr>
          <a:xfrm>
            <a:off x="1826968" y="4206607"/>
            <a:ext cx="720000" cy="24237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2700000">
            <a:off x="1770238" y="4706217"/>
            <a:ext cx="720000" cy="24237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2700000">
            <a:off x="3387881" y="3624726"/>
            <a:ext cx="720000" cy="24237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3367490" y="4215786"/>
            <a:ext cx="720000" cy="24237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18900000">
            <a:off x="1757383" y="3679816"/>
            <a:ext cx="720000" cy="24237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18900000">
            <a:off x="3441128" y="4779661"/>
            <a:ext cx="720000" cy="24237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自然语言处理：基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于词典及统计学的中文</a:t>
            </a:r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分词或更多方式，用户查询意图，相关文档索引入库都需要依赖于</a:t>
            </a:r>
            <a:r>
              <a:rPr lang="en-US" altLang="zh-CN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：中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分词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9237" y="1927948"/>
            <a:ext cx="7844935" cy="353943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、基于词典的中文分词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正向最大匹配法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逆向最大匹配法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学历史学好？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、基于统计学的分词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P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=P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=P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）*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|W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）*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|W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t-1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度学习的分词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针对无法直接切割的语言，亚洲系语言，比如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CJK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语言的特殊处理，新词发现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中文分词算法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Tokenizer / Segmentation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9238" y="1729648"/>
            <a:ext cx="3261918" cy="469135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示 5"/>
          <p:cNvGraphicFramePr/>
          <p:nvPr/>
        </p:nvGraphicFramePr>
        <p:xfrm>
          <a:off x="331905" y="2049299"/>
          <a:ext cx="8260552" cy="387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针对亚洲系语言，比如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CJK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语言的特殊处理，新词发现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实例：开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分词库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9238" y="1729648"/>
            <a:ext cx="3261918" cy="469135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示 5"/>
          <p:cNvGraphicFramePr/>
          <p:nvPr/>
        </p:nvGraphicFramePr>
        <p:xfrm>
          <a:off x="331905" y="2049299"/>
          <a:ext cx="8260552" cy="387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87388" y="1503383"/>
            <a:ext cx="41556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5347" y="1503383"/>
            <a:ext cx="216918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搜索引擎系统概述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搜索引擎下载系统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搜索引擎分析系统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搜索引擎索引系统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搜索引擎查询系统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243463" y="1520049"/>
            <a:ext cx="0" cy="5061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剪去单角的矩形 7"/>
          <p:cNvSpPr/>
          <p:nvPr/>
        </p:nvSpPr>
        <p:spPr>
          <a:xfrm rot="10800000" flipH="1">
            <a:off x="-11875" y="-11876"/>
            <a:ext cx="1306285" cy="1320332"/>
          </a:xfrm>
          <a:prstGeom prst="snip1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 descr="http://www.exunchi.com/uploadfile/article/uploadfile/201104/2011042909221385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17" y="1992086"/>
            <a:ext cx="34194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6860" y="274955"/>
            <a:ext cx="789940" cy="49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索引，全文检索，文档</a:t>
            </a:r>
            <a:r>
              <a:rPr lang="zh-CN" altLang="en-US" sz="1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文搜索索引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9238" y="1927947"/>
            <a:ext cx="7151048" cy="3631763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全文检索大致分为两个部分：索引创建、搜索索引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。于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是全文检索就存在如下三个问题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defRPr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、索引里存着什么？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defRPr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defRPr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、如何创建索引？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defRPr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defRPr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、如何进行索引搜索？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索引，全文检索，文档</a:t>
            </a:r>
            <a:r>
              <a:rPr lang="zh-CN" altLang="en-US" sz="1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文搜索索引和查询过程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43" y="1733524"/>
            <a:ext cx="6589486" cy="442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索引，全文检索，文档</a:t>
            </a:r>
            <a:r>
              <a:rPr lang="zh-CN" altLang="en-US" sz="1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概念引入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9237" y="1927948"/>
            <a:ext cx="7844935" cy="415498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、索引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索引是描述信息的信息，比如书籍的目录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正排索引、正向索引、前向索引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倒排索引、倒向索引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、全文检索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文档的全部文字参与索引，检索词出现的位置可以提供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、文档编号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每篇文档的一个独立的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PostgreSQL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等数据库和磁盘文件系统主要索引结构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常见数据库索引方式：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B+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http://img1.ph.126.net/GpKzDrmzRTVHu1DJy2dMLA==/136093151241356915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04" y="2110694"/>
            <a:ext cx="7638542" cy="339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剪去单角的矩形 7"/>
          <p:cNvSpPr/>
          <p:nvPr/>
        </p:nvSpPr>
        <p:spPr>
          <a:xfrm rot="10800000" flipH="1">
            <a:off x="-11875" y="-11876"/>
            <a:ext cx="1306285" cy="1320332"/>
          </a:xfrm>
          <a:prstGeom prst="snip1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学习本内容，需要具备的相关知识基础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1666046" y="146667"/>
            <a:ext cx="66862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识准备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图示 19"/>
          <p:cNvGraphicFramePr/>
          <p:nvPr/>
        </p:nvGraphicFramePr>
        <p:xfrm>
          <a:off x="209075" y="2019869"/>
          <a:ext cx="8675618" cy="3998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注意正向与倒排索引中的主键与属性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全文搜索：正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向索引与倒排索引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91133" y="1803963"/>
          <a:ext cx="4118483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6592"/>
                <a:gridCol w="1065086"/>
                <a:gridCol w="852805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Word id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hits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Hit List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Word1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Hit1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Hitm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Word2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Hit1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Hitm</a:t>
                      </a: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36033" y="4529413"/>
          <a:ext cx="28643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086"/>
                <a:gridCol w="873442"/>
                <a:gridCol w="9258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Word id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nDocs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偏移量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Tn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869909" y="3159037"/>
          <a:ext cx="27203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255"/>
                <a:gridCol w="852805"/>
                <a:gridCol w="970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 id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hits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Hit List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Doc1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3,5,7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V="1">
            <a:off x="4929802" y="3800157"/>
            <a:ext cx="870333" cy="123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924294" y="4582355"/>
            <a:ext cx="743638" cy="86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929802" y="5243367"/>
            <a:ext cx="870333" cy="88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84876" y="4508771"/>
            <a:ext cx="430887" cy="913070"/>
          </a:xfrm>
          <a:prstGeom prst="rect">
            <a:avLst/>
          </a:prstGeom>
          <a:noFill/>
          <a:ln>
            <a:solidFill>
              <a:srgbClr val="4F81BD"/>
            </a:solidFill>
            <a:prstDash val="sysDash"/>
          </a:ln>
        </p:spPr>
        <p:txBody>
          <a:bodyPr vert="eaVert"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倒排索引</a:t>
            </a:r>
            <a:endParaRPr lang="zh-CN" altLang="en-US" sz="1600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22170" y="2026442"/>
            <a:ext cx="1005403" cy="33855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正向索引</a:t>
            </a:r>
            <a:endParaRPr lang="zh-CN" altLang="en-US" sz="16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1316269" y="4714668"/>
            <a:ext cx="528810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箭头 18"/>
          <p:cNvSpPr/>
          <p:nvPr/>
        </p:nvSpPr>
        <p:spPr>
          <a:xfrm>
            <a:off x="5056152" y="1976038"/>
            <a:ext cx="495759" cy="484632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个更简单易懂的正向与倒排吧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14460" y="2023484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4191000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r>
                        <a:rPr lang="en-US" altLang="zh-CN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  <a:endParaRPr lang="zh-CN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关键词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，关键词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关键词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，关键词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关键词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，关键词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14460" y="4258074"/>
          <a:ext cx="6096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419100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关键词</a:t>
                      </a:r>
                      <a:endParaRPr lang="zh-CN" altLang="en-US" sz="16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</a:t>
                      </a:r>
                      <a:endParaRPr lang="zh-CN" altLang="en-US" sz="16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关键词</a:t>
                      </a:r>
                      <a:r>
                        <a:rPr lang="en-US" altLang="zh-CN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400" b="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</a:t>
                      </a:r>
                      <a:r>
                        <a:rPr lang="en-US" altLang="zh-CN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，文件</a:t>
                      </a:r>
                      <a:r>
                        <a:rPr lang="en-US" altLang="zh-CN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400" b="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关键词</a:t>
                      </a:r>
                      <a:r>
                        <a:rPr lang="en-US" altLang="zh-CN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400" b="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</a:t>
                      </a:r>
                      <a:r>
                        <a:rPr lang="en-US" altLang="zh-CN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，文件</a:t>
                      </a:r>
                      <a:r>
                        <a:rPr lang="en-US" altLang="zh-CN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400" b="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关键词</a:t>
                      </a:r>
                      <a:r>
                        <a:rPr lang="en-US" altLang="zh-CN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400" b="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</a:t>
                      </a:r>
                      <a:r>
                        <a:rPr lang="en-US" altLang="zh-CN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，文件</a:t>
                      </a:r>
                      <a:r>
                        <a:rPr lang="en-US" altLang="zh-CN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400" b="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燕尾形 2"/>
          <p:cNvSpPr/>
          <p:nvPr/>
        </p:nvSpPr>
        <p:spPr>
          <a:xfrm rot="5400000">
            <a:off x="4000603" y="3642966"/>
            <a:ext cx="616835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全文搜索：正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向索引与倒排索引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倒排索引的数据结构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http://www.cr173.com/up/2010-2/201022223301796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590" y="890653"/>
            <a:ext cx="6791011" cy="602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倒排索引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储结构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https://timgsa.baidu.com/timg?image&amp;quality=80&amp;size=b9999_10000&amp;sec=1487697262036&amp;di=d6fed84fe2ed1f14e5eca02c2842719c&amp;imgtype=0&amp;src=http%3A%2F%2Fimages2015.cnblogs.com%2Fblog%2F818582%2F201512%2F818582-20151212150849403-64178052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82" y="1734925"/>
            <a:ext cx="7574290" cy="437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倒排索引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 descr="http://www.myexception.cn/img/2014/09/18/17460246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3" y="1264361"/>
            <a:ext cx="7334250" cy="54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Lucene </a:t>
            </a: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</a:t>
            </a:r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擎索引文件组成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倒排索引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 descr="http://img.blog.csdn.net/20131015081355671?watermark/2/text/aHR0cDovL2Jsb2cuY3Nkbi5uZXQvbGl3ZWlzbmFrZQ=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56" y="1681281"/>
            <a:ext cx="75628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Lucene </a:t>
            </a: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</a:t>
            </a:r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擎索引文件列表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倒排索引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 descr="http://img.blog.csdn.net/20131016081141921?watermark/2/text/aHR0cDovL2Jsb2cuY3Nkbi5uZXQvbGl3ZWlzbmFrZQ=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54" y="1813446"/>
            <a:ext cx="724852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Lucene </a:t>
            </a:r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倒排索引存储结构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个更简单易懂的正向与倒排吧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创建索引大体过程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142875" y="3265337"/>
            <a:ext cx="9001125" cy="325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准备文档：收集待处理的文档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(Document)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文档分词：将原始文档进行分词处理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(Tokenizer)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得到词元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(Token)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词元处理：语言组件处理词元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(Token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，全角半角转换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变为小写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复数变单数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动词变原型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进行语言学预处理，得到词项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(Term)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构建索引：将得到的词项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(Term)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传递给索引组件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(Indexer)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建立倒排索引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(Posting List): 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利用所得到的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Term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创建一个字典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(Hash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、二叉查找树、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Tire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树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对字典进行字母排序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合并相同词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Term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成为文档倒排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(Posting List)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链表</a:t>
            </a:r>
            <a:endParaRPr lang="zh-CN" altLang="en-US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545019" y="1210304"/>
          <a:ext cx="7807287" cy="2280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作为示例查看构建索引过程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Lucene 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引创建过程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0535" y="1966164"/>
            <a:ext cx="6545299" cy="4012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索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引的分布式存储方式对比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599296" y="1626050"/>
            <a:ext cx="4012889" cy="5020239"/>
          </a:xfrm>
          <a:prstGeom prst="roundRect">
            <a:avLst/>
          </a:prstGeom>
          <a:solidFill>
            <a:srgbClr val="C2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按单词划分（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 Partitioning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797411" y="2394921"/>
            <a:ext cx="3562065" cy="4142184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式：每个服务器存储若干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term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和其对应所有倒排索引记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优点：存储结构简单方便，更新处理简单，如果是简单单个单词查询比较容易处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缺点：扩展性比较不便，每次扩展都需要调整所有倒排索引记录；服务器出故障会导致该服务器所有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term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无法搜索；负载均衡会导致冷热不均情况；查询只能一次一个单词，灵活性稍差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00252" y="1626050"/>
            <a:ext cx="4046336" cy="5020239"/>
          </a:xfrm>
          <a:prstGeom prst="roundRect">
            <a:avLst/>
          </a:prstGeom>
          <a:solidFill>
            <a:srgbClr val="C2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文档划分（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 Partitioning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15092" y="2393767"/>
            <a:ext cx="3620180" cy="414333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：每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个服务器存储所有词典，但是只字典的某部分倒排索引和文档数据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：可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以轻易通过扩展服务器增加文档存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储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缺点：容易服务器出现冷热不均现象</a:t>
            </a:r>
            <a:endParaRPr lang="zh-CN" altLang="en-US" sz="1600"/>
          </a:p>
        </p:txBody>
      </p:sp>
      <p:sp>
        <p:nvSpPr>
          <p:cNvPr id="15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分布式：索引分布式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剪去单角的矩形 7"/>
          <p:cNvSpPr/>
          <p:nvPr/>
        </p:nvSpPr>
        <p:spPr>
          <a:xfrm rot="10800000" flipH="1">
            <a:off x="-11875" y="-11876"/>
            <a:ext cx="1306285" cy="1320332"/>
          </a:xfrm>
          <a:prstGeom prst="snip1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核心内容概要和模块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1666046" y="146667"/>
            <a:ext cx="66862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内容概要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图示 19"/>
          <p:cNvGraphicFramePr/>
          <p:nvPr/>
        </p:nvGraphicFramePr>
        <p:xfrm>
          <a:off x="345553" y="2281310"/>
          <a:ext cx="8260552" cy="387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504790" y="1733432"/>
            <a:ext cx="667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容结构：原理 </a:t>
            </a: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实例（实践）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87388" y="1503383"/>
            <a:ext cx="41556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5347" y="1503383"/>
            <a:ext cx="216918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搜索引擎系统概述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搜索引擎下载系统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搜索引擎分析系统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搜索引擎索引系统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搜索引擎查询系统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243463" y="1520049"/>
            <a:ext cx="0" cy="5061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剪去单角的矩形 7"/>
          <p:cNvSpPr/>
          <p:nvPr/>
        </p:nvSpPr>
        <p:spPr>
          <a:xfrm rot="10800000" flipH="1">
            <a:off x="-11875" y="-11876"/>
            <a:ext cx="1306285" cy="1320332"/>
          </a:xfrm>
          <a:prstGeom prst="snip1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 descr="http://www.exunchi.com/uploadfile/article/uploadfile/201104/2011042909221385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17" y="1992086"/>
            <a:ext cx="34194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词？检索词？有何区别？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概念引入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9238" y="1927948"/>
            <a:ext cx="7084772" cy="3046988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查询词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查询词是用户丢在搜索框中进行查询的词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、检索词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检索词是搜索引擎丢进索引库查询结果时检索的词。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、查询词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检索词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词向检索词的转变中，需要经过分词处理。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93966" y="1816297"/>
            <a:ext cx="3735644" cy="452431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、布尔模型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最简单也最实用的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、权重计算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点击，权重算法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、结果呈现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、标题、描述、快照日期、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查询的同时搜索引擎在进行快速的计算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全网搜索引擎检索过程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741801" y="1355075"/>
          <a:ext cx="7807287" cy="2280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5006" y="3104084"/>
            <a:ext cx="4088686" cy="3386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倒排索引检索过程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文搜索基本查询方式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278" y="1733524"/>
            <a:ext cx="84963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</a:t>
            </a:r>
            <a:r>
              <a:rPr lang="zh-CN" altLang="en-US" sz="1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：（谷歌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百度搜索为例）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布尔逻辑检索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：支持布尔逻辑运算，但检索词和算符之间是否要加空格则不一样，网易的“有道”必须加，而新浪的“爱问”则可以加，也可以不加。（使用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AND/OR/NOT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区分与或非检索）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字符串检索</a:t>
            </a:r>
            <a:r>
              <a:rPr lang="en-US" altLang="zh-CN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多词检索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：精确检索方式，将检索词用双引号括起来，作为一个完整的字符串进行检索，如“安徽科技学院图书馆”。空格区分多词检索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截词检索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：一般搜索引擎都支持，但多提供右截词，符号为“*”。中文搜索引擎中，检索词和“*”所代表的词多构成词组。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字段限制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：在搜索引擎中，一律使用前缀限制（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后应加空格）。不同的搜索引擎使用的前缀代码不完全相同，如题名字段，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Google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使用“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TI”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，百度使用“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Title”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其</a:t>
            </a:r>
            <a:r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他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：文档类型限制、指定目录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网站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、标题搜索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INTITLE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范围、引号书名号精确搜索等等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倒排索引检索过程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全文搜索：查询过程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74333" y="3316666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用户输入查询语句</a:t>
            </a:r>
            <a:endParaRPr lang="en-US" altLang="zh-CN" sz="2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对查询语句进行词法分析语法分析及语言处理</a:t>
            </a:r>
            <a:endParaRPr lang="en-US" altLang="zh-CN" sz="2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词法：单词和关键字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语法分析：根据与语法规则形成语法树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语言处理：和索引过程几乎相同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搜索索引得到符合语法树的文档</a:t>
            </a:r>
            <a:endParaRPr lang="en-US" altLang="zh-CN" sz="2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得到查询语句的相关性对结果排序</a:t>
            </a:r>
            <a:endParaRPr lang="zh-CN" altLang="en-US" sz="2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501732" y="1374079"/>
          <a:ext cx="8238427" cy="2297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lucence AND solr NOT hadoop</a:t>
            </a:r>
            <a:r>
              <a:rPr lang="zh-CN" altLang="en-US" b="1"/>
              <a:t>语法树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语法处理成语法树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1165" y="2519039"/>
            <a:ext cx="4292577" cy="36024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553" y="2562704"/>
            <a:ext cx="895350" cy="438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553" y="3243443"/>
            <a:ext cx="885825" cy="381000"/>
          </a:xfrm>
          <a:prstGeom prst="rect">
            <a:avLst/>
          </a:prstGeom>
        </p:spPr>
      </p:pic>
      <p:sp>
        <p:nvSpPr>
          <p:cNvPr id="10" name="内容占位符 2"/>
          <p:cNvSpPr txBox="1"/>
          <p:nvPr/>
        </p:nvSpPr>
        <p:spPr bwMode="auto">
          <a:xfrm>
            <a:off x="740538" y="1733523"/>
            <a:ext cx="8007677" cy="5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查询：结果中包含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，但是不包含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hadoop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索引存储结构及检索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从倒排索引中检索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6004" y="1634653"/>
            <a:ext cx="5344601" cy="20616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0985" y="3547616"/>
            <a:ext cx="5344601" cy="2061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如何让用户更想要的搜索结果排到前面，相关性计算，权重计算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文检索排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序技术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图示 15"/>
          <p:cNvGraphicFramePr/>
          <p:nvPr/>
        </p:nvGraphicFramePr>
        <p:xfrm>
          <a:off x="441088" y="2526972"/>
          <a:ext cx="8260552" cy="3014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查找：</a:t>
            </a: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lucene AND solr</a:t>
            </a: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，布尔模型及索引合并操作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布尔模型：布尔检索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16935" y="1724765"/>
            <a:ext cx="7999345" cy="48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倒排索引的布尔模型操作，合并前：</a:t>
            </a:r>
            <a:endParaRPr lang="zh-CN" altLang="en-US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timgsa.baidu.com/timg?image&amp;quality=80&amp;size=b9999_10000&amp;sec=1487696785570&amp;di=31849297b78ac925af0e35fbf094f463&amp;imgtype=0&amp;src=http%3A%2F%2Fwww.yqsoft.cn%2Fuploads%2Fallimg%2F150309%2F1-15030Z95Z1N9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35" y="2170627"/>
            <a:ext cx="7472244" cy="214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/>
          <p:cNvSpPr txBox="1"/>
          <p:nvPr/>
        </p:nvSpPr>
        <p:spPr bwMode="auto">
          <a:xfrm>
            <a:off x="440837" y="4764939"/>
            <a:ext cx="7899594" cy="52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过合并链表查出既包含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Lucence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又包含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Solr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</a:t>
            </a:r>
            <a:r>
              <a: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件，合并后：</a:t>
            </a:r>
            <a:endParaRPr lang="zh-CN" altLang="en-US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http://www.cr173.com/up/2010-2/20102222330176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14" y="5314483"/>
            <a:ext cx="8552155" cy="86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向量空间模型（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VSM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），把相似性问题转成相关性问题，集合权重计算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向量空间模型：余弦相似性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30" y="1733524"/>
            <a:ext cx="7416800" cy="457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87388" y="1503383"/>
            <a:ext cx="41556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5347" y="1503383"/>
            <a:ext cx="216918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搜索引擎系统概述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搜索引擎下载系统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搜索引擎分析系统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搜索引擎索引系统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搜索引擎查询系统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243463" y="1520049"/>
            <a:ext cx="0" cy="5061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剪去单角的矩形 7"/>
          <p:cNvSpPr/>
          <p:nvPr/>
        </p:nvSpPr>
        <p:spPr>
          <a:xfrm rot="10800000" flipH="1">
            <a:off x="-11875" y="-11876"/>
            <a:ext cx="1306285" cy="1320332"/>
          </a:xfrm>
          <a:prstGeom prst="snip1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 descr="http://www.exunchi.com/uploadfile/article/uploadfile/201104/2011042909221385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17" y="1992086"/>
            <a:ext cx="34194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6860" y="274955"/>
            <a:ext cx="789940" cy="49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66046" y="146667"/>
            <a:ext cx="668626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向量空间模型：权重计算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07340" y="1814195"/>
            <a:ext cx="3970655" cy="464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TF-IDF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词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的重要性随着它在文件中出现的次数成正比增加，但同时会随着它在语料库中出现的频率成反比下降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l"/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TF（词频，Term Freqency）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</a:rPr>
              <a:t>某个词或短语在一篇文章中出现的次数越多，越相关，这个数字是对 词数(term count)的归一化，以防止它偏向长的文件。（同一个词语在长文件里可能会比短文件有更高的词数，而不管该词语重要与否</a:t>
            </a: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l"/>
            <a:endParaRPr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l"/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IDF（逆向文件频率，Inverse Document Frequency）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</a:rPr>
              <a:t>整个文档集合中包含某个词的文档数量越少，这个词越重要。某一特定词语的IDF，可以由总文件数目除以包含该词语之文件的数目，再将得到的商取对数得到。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l"/>
            <a:endParaRPr 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l"/>
            <a:endParaRPr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245" y="2520950"/>
            <a:ext cx="4482465" cy="9779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245" y="3538220"/>
            <a:ext cx="4314825" cy="94170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55" y="1849120"/>
            <a:ext cx="4402455" cy="544830"/>
          </a:xfrm>
          <a:prstGeom prst="rect">
            <a:avLst/>
          </a:prstGeom>
        </p:spPr>
      </p:pic>
      <p:sp>
        <p:nvSpPr>
          <p:cNvPr id="17" name="内容占位符 2"/>
          <p:cNvSpPr txBox="1"/>
          <p:nvPr/>
        </p:nvSpPr>
        <p:spPr bwMode="auto">
          <a:xfrm>
            <a:off x="4673600" y="4606925"/>
            <a:ext cx="391096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原版算法：</a:t>
            </a:r>
            <a:endParaRPr lang="zh-CN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525" y="5119370"/>
            <a:ext cx="3084195" cy="4959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625" y="5788025"/>
            <a:ext cx="2748915" cy="532130"/>
          </a:xfrm>
          <a:prstGeom prst="rect">
            <a:avLst/>
          </a:prstGeom>
        </p:spPr>
      </p:pic>
      <p:sp>
        <p:nvSpPr>
          <p:cNvPr id="11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向量空间模型中针对特征向量的权重计算算法：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66046" y="146667"/>
            <a:ext cx="668626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概率模型：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Okapi BM25</a:t>
            </a:r>
            <a:r>
              <a:rPr lang="zh-CN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07340" y="1814195"/>
            <a:ext cx="8522761" cy="443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Okapi BM25 是到目前为止被认为最先进的排名算法之</a:t>
            </a:r>
            <a:r>
              <a:rPr 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一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，源于概率相关模型，不是向量空间模型。</a:t>
            </a:r>
            <a:r>
              <a:rPr 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kapi BM25 在 TF-IDF 的基础上增加了两个可调参数，k1 和 b，, 分别代表 “词语频率饱和度（term frequency saturation）” 和 “字段长度规约</a:t>
            </a:r>
            <a:r>
              <a:rPr 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endParaRPr lang="zh-CN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zh-CN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词语频率饱和</a:t>
            </a: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度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(term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frequency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saturation)</a:t>
            </a: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在一个文档集合中，最相关的小部分文档中出现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频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次的饱和度，不能单一以出现最多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term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就认为是相关性高的。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Okapi BM25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个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k1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参数，它用于调节饱和度变化的速率。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k1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参数的值一般介于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1.2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到 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2.0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之间。数值越低则饱和的过程越快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速。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字段长度归约（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Field-length normalization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）将文档的长度归约化到全部文档的平均长度上。这对于单字段集合（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single-field collections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）很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有用，可以将不同长度的文档统一到相同的比较条件上。对于双字段集合（例如 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title”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和 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body”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）更加有意义，它同样可以将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title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和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body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字段统一到相同的比较条件上。字段长度归约用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b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来表示，它的值在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0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和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之间，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意味着全部归约化，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0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则不进行归约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化，推荐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0.75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字段长度归约是为了让内容较短的字段发挥更大的作用，而内容较长的字段权重相对降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低，比如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&lt;title&gt;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标签中的内容比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&lt;body&gt;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标签中权重要高。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zh-CN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l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l"/>
            <a:endParaRPr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1662198" y="902527"/>
            <a:ext cx="667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概率模型，二元论方法的实现，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BM25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算法是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算法的升级，与向量空间模型对比，整个算法体系思路不同，虽然实现方式类似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66046" y="146667"/>
            <a:ext cx="668626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概率模型：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Okapi BM25</a:t>
            </a:r>
            <a:r>
              <a:rPr lang="zh-CN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07340" y="1814195"/>
            <a:ext cx="8167919" cy="158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Okapi BM25 </a:t>
            </a:r>
            <a:r>
              <a: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算法：</a:t>
            </a:r>
            <a:endParaRPr lang="en-US" altLang="zh-CN" sz="24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可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以简单认为是</a:t>
            </a: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TF-IDF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算法的升级，</a:t>
            </a: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BM25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IDF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TD-IDF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IDF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TD-IDF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TF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|D|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是文档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的长度，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avgdl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是语料库全部文档的平均长度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altLang="zh-CN" sz="1800" baseline="-25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是词频饱和度</a:t>
            </a: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是字段长度规约，参考上页描述。（</a:t>
            </a: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K1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的值一般在</a:t>
            </a: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1.2~2.0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之间，一般为</a:t>
            </a: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1.2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值者用公式计算，一般是</a:t>
            </a: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0.75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（字段长度规约公式参考：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numTerms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是该文档里面关键词所在的字段的词条数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量）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933" y="5061728"/>
            <a:ext cx="7514590" cy="819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50933" y="3815865"/>
                <a:ext cx="383918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smtClean="0"/>
                  <a:t>NORM(D)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𝑛𝑢𝑚𝑇𝑒𝑟𝑚𝑠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rad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33" y="3815865"/>
                <a:ext cx="383918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" t="-900" r="1" b="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650933" y="4686715"/>
            <a:ext cx="715142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smtClean="0"/>
              <a:t>BM25</a:t>
            </a:r>
            <a:r>
              <a:rPr lang="zh-CN" altLang="en-US" sz="2400" smtClean="0"/>
              <a:t>算法：</a:t>
            </a:r>
            <a:endParaRPr lang="zh-CN" altLang="en-US" sz="2000"/>
          </a:p>
        </p:txBody>
      </p:sp>
      <p:sp>
        <p:nvSpPr>
          <p:cNvPr id="10" name="TextBox 6"/>
          <p:cNvSpPr txBox="1"/>
          <p:nvPr/>
        </p:nvSpPr>
        <p:spPr>
          <a:xfrm>
            <a:off x="1662198" y="902527"/>
            <a:ext cx="667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概率模型，二元论方法的实现，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BM25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算法是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算法的升级，与向量空间模型对比，整个算法体系思路不同，虽然实现方式类似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 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相关性算法</a:t>
            </a:r>
            <a:endParaRPr lang="zh-CN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83589" y="1708700"/>
            <a:ext cx="8167919" cy="158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ElasticSearch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默认采用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TF-IDF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，因为经过验证简单高效，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ElasticSearch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中是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TF-IDF +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字段长度规约 结合使用。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也可以选择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Okapi BM25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算法，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BM25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算法新增了词语频率饱和度参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数，并且词语频率饱和度和字段长度规约参数可以自己调节。另外也可以使用向量空间模型（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vector space model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）算法。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426831" y="3272133"/>
                <a:ext cx="71514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smtClean="0"/>
                  <a:t>TF(t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400" smtClean="0"/>
                  <a:t>)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rad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831" y="3272133"/>
                <a:ext cx="7151426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7" t="-166" r="8"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317979" y="2853658"/>
            <a:ext cx="812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TF</a:t>
            </a:r>
            <a:r>
              <a:rPr lang="zh-CN" altLang="en-US" sz="1600" smtClean="0"/>
              <a:t>公式：词 </a:t>
            </a:r>
            <a:r>
              <a:rPr lang="en-US" altLang="zh-CN" sz="1600"/>
              <a:t>t </a:t>
            </a:r>
            <a:r>
              <a:rPr lang="zh-CN" altLang="en-US" sz="1600"/>
              <a:t>在文档 </a:t>
            </a:r>
            <a:r>
              <a:rPr lang="en-US" altLang="zh-CN" sz="1600"/>
              <a:t>d </a:t>
            </a:r>
            <a:r>
              <a:rPr lang="zh-CN" altLang="en-US" sz="1600"/>
              <a:t>的词频（ </a:t>
            </a:r>
            <a:r>
              <a:rPr lang="en-US" altLang="zh-CN" sz="1600"/>
              <a:t>tf </a:t>
            </a:r>
            <a:r>
              <a:rPr lang="zh-CN" altLang="en-US" sz="1600"/>
              <a:t>）是该词在文档中出现次数的平方根。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331090" y="4040801"/>
            <a:ext cx="8120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IDF</a:t>
            </a:r>
            <a:r>
              <a:rPr lang="zh-CN" altLang="en-US" sz="1600"/>
              <a:t>公式：词 </a:t>
            </a:r>
            <a:r>
              <a:rPr lang="en-US" altLang="zh-CN" sz="1600"/>
              <a:t>t </a:t>
            </a:r>
            <a:r>
              <a:rPr lang="zh-CN" altLang="en-US" sz="1600"/>
              <a:t>的逆向文档频率（ </a:t>
            </a:r>
            <a:r>
              <a:rPr lang="en-US" altLang="zh-CN" sz="1600"/>
              <a:t>idf </a:t>
            </a:r>
            <a:r>
              <a:rPr lang="zh-CN" altLang="en-US" sz="1600"/>
              <a:t>）是：索引中文档</a:t>
            </a:r>
            <a:r>
              <a:rPr lang="zh-CN" altLang="en-US" sz="1600" smtClean="0"/>
              <a:t>数量</a:t>
            </a:r>
            <a:r>
              <a:rPr lang="zh-CN" altLang="en-US" sz="1600"/>
              <a:t>除以所有包含该词的文档数，然后求其对数。</a:t>
            </a:r>
            <a:endParaRPr lang="zh-CN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2251684" y="4381982"/>
                <a:ext cx="3750860" cy="5749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smtClean="0"/>
                  <a:t>IDF(t)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𝑛𝑢𝑚𝐷𝑜𝑐𝑠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𝑑𝑜𝑐𝐹𝑟𝑒𝑞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 + 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e>
                            </m:d>
                          </m:e>
                          <m:sup/>
                        </m:sSup>
                      </m:e>
                    </m:func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684" y="4381982"/>
                <a:ext cx="3750860" cy="574901"/>
              </a:xfrm>
              <a:prstGeom prst="rect">
                <a:avLst/>
              </a:prstGeom>
              <a:blipFill rotWithShape="1">
                <a:blip r:embed="rId2"/>
                <a:stretch>
                  <a:fillRect l="-16" t="-84" r="14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354841" y="5409934"/>
            <a:ext cx="812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字段长</a:t>
            </a:r>
            <a:r>
              <a:rPr lang="zh-CN" altLang="en-US" sz="1600" smtClean="0"/>
              <a:t>度规约：</a:t>
            </a:r>
            <a:r>
              <a:rPr lang="zh-CN" altLang="en-US" sz="1600"/>
              <a:t>字段长度归一值（ </a:t>
            </a:r>
            <a:r>
              <a:rPr lang="en-US" altLang="zh-CN" sz="1600"/>
              <a:t>norm </a:t>
            </a:r>
            <a:r>
              <a:rPr lang="zh-CN" altLang="en-US" sz="1600"/>
              <a:t>）是字段中词数平方根的倒数。</a:t>
            </a:r>
            <a:endParaRPr lang="zh-CN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2251684" y="5864297"/>
                <a:ext cx="3839180" cy="3341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smtClean="0"/>
                  <a:t>NORM(D)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𝑛𝑢𝑚𝑇𝑒𝑟𝑚𝑠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rad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684" y="5864297"/>
                <a:ext cx="3839180" cy="334194"/>
              </a:xfrm>
              <a:prstGeom prst="rect">
                <a:avLst/>
              </a:prstGeom>
              <a:blipFill rotWithShape="1">
                <a:blip r:embed="rId3"/>
                <a:stretch>
                  <a:fillRect l="-16" t="-22" r="15" b="-4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6"/>
          <p:cNvSpPr txBox="1"/>
          <p:nvPr/>
        </p:nvSpPr>
        <p:spPr>
          <a:xfrm>
            <a:off x="1662198" y="902527"/>
            <a:ext cx="667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中是同时集成了多种算法，包括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、向量空间模型余弦相似性、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BM25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等等，并可选择，默认是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TF-IDF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算法优化版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剪去单角的矩形 7"/>
          <p:cNvSpPr/>
          <p:nvPr/>
        </p:nvSpPr>
        <p:spPr>
          <a:xfrm rot="10800000" flipH="1">
            <a:off x="-11875" y="-11876"/>
            <a:ext cx="1306285" cy="1320332"/>
          </a:xfrm>
          <a:prstGeom prst="snip1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7"/>
          <p:cNvSpPr txBox="1"/>
          <p:nvPr/>
        </p:nvSpPr>
        <p:spPr>
          <a:xfrm>
            <a:off x="1666046" y="146667"/>
            <a:ext cx="668626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参考文档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1267" y="1658006"/>
            <a:ext cx="7830185" cy="4949047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http://scrapy-chs.readthedocs.io/zh_CN/0.24/intro/overview.html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://blog.csdn.net/u012150179/article/category/2345511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blog.csdn.net/hguisu/article/details/7962350</a:t>
            </a:r>
            <a:endParaRPr lang="en-US" altLang="zh-CN" sz="12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http://blog.csdn.net/liweisnake/article/category/1607677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www.ruanyifeng.com/blog/2013/03/tf-idf.html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www.ruanyifeng.com/blog/2013/03/cosine_similarity.html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zh.wikipedia.org/wiki/TF-IDF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https://zh.wikipedia.org/wiki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/%</a:t>
            </a:r>
            <a:r>
              <a:rPr lang="en-US" altLang="zh-CN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E5%90%91%E9%87%8F%E7%A9%BA%E9%96%93%E6%A8%A1%E5%9E%8B</a:t>
            </a:r>
            <a:endParaRPr lang="en-US" altLang="zh-CN" sz="11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blog.csdn.net/northhan/article/details/50952728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www.cnblogs.com/richaaaard/p/5254988.html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www.coolee.me/mmseg-algorithm.html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www.cnblogs.com/lvpei/archive/2010/08/04/1792409.html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www.cnblogs.com/kaituorensheng/p/3629729.html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www.36dsj.com/archives/69871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hlinkClick r:id="rId11"/>
              </a:rPr>
              <a:t>http://</a:t>
            </a:r>
            <a:r>
              <a:rPr lang="en-US" altLang="zh-CN" sz="1200" smtClean="0">
                <a:hlinkClick r:id="rId11"/>
              </a:rPr>
              <a:t>dwz.cn/4KBAwF</a:t>
            </a:r>
            <a:r>
              <a:rPr lang="en-US" altLang="zh-CN" sz="1200" smtClean="0"/>
              <a:t> 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http://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blog.csdn.net/malefactor/article/details/50519566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http://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blog.csdn.net/malefactor/article/details/50436735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http://blog.jobbole.com/24006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http://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blog.csdn.net/google19890102/article/category/1835121/3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https://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item.jd.com/11837411.html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https://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item.jd.com/10893803.html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https://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item.jd.com/10400758.html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果想了解更多结束细节，推荐阅读下面相关参考文档的链接或书籍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剪去单角的矩形 7"/>
          <p:cNvSpPr/>
          <p:nvPr/>
        </p:nvSpPr>
        <p:spPr>
          <a:xfrm rot="10800000" flipH="1">
            <a:off x="-11875" y="-11876"/>
            <a:ext cx="1306285" cy="1320332"/>
          </a:xfrm>
          <a:prstGeom prst="snip1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39704" y="1849434"/>
            <a:ext cx="46743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6400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en-US" altLang="zh-CN" sz="6400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6400" b="1" smtClean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6400" b="1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2628" y="5341030"/>
            <a:ext cx="1148463" cy="5082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190" y="5163458"/>
            <a:ext cx="1308197" cy="8119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435" y="5607685"/>
            <a:ext cx="977900" cy="607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庞大的信息，杂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乱无章的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信息，如何快速找到想要的信息；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全球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亿个网站，超过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亿网页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信息爆炸了！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3114" y="1727813"/>
            <a:ext cx="3276330" cy="2122586"/>
          </a:xfrm>
          <a:prstGeom prst="rect">
            <a:avLst/>
          </a:prstGeom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18" y="4075326"/>
            <a:ext cx="3216926" cy="2122584"/>
          </a:xfrm>
          <a:prstGeom prst="rect">
            <a:avLst/>
          </a:prstGeom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38" y="1768298"/>
            <a:ext cx="3261918" cy="4493050"/>
          </a:xfrm>
          <a:prstGeom prst="rect">
            <a:avLst/>
          </a:prstGeom>
          <a:ln>
            <a:noFill/>
          </a:ln>
        </p:spPr>
      </p:pic>
      <p:sp>
        <p:nvSpPr>
          <p:cNvPr id="24" name="矩形 23"/>
          <p:cNvSpPr/>
          <p:nvPr/>
        </p:nvSpPr>
        <p:spPr>
          <a:xfrm>
            <a:off x="4329628" y="4098278"/>
            <a:ext cx="3263475" cy="232272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316773" y="1727813"/>
            <a:ext cx="3263475" cy="232272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59238" y="1729648"/>
            <a:ext cx="3261918" cy="469135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传统关系型数据库无法解决目前面临的判断复杂的数据搜索的需求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传统数据库无法解决？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9238" y="1729648"/>
            <a:ext cx="3261918" cy="469135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示 5"/>
          <p:cNvGraphicFramePr/>
          <p:nvPr/>
        </p:nvGraphicFramePr>
        <p:xfrm>
          <a:off x="331905" y="2049299"/>
          <a:ext cx="8260552" cy="387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826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搜索引擎的服务方式可以分为三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种：导航式搜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擎、全网搜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擎、站内搜索引擎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擎的服务方式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9238" y="1729648"/>
            <a:ext cx="3261918" cy="469135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示 5"/>
          <p:cNvGraphicFramePr/>
          <p:nvPr/>
        </p:nvGraphicFramePr>
        <p:xfrm>
          <a:off x="331905" y="2049299"/>
          <a:ext cx="8260552" cy="387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下载系统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分析系统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索引系统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查询系统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全网搜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引擎工作过程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759238" y="2031505"/>
            <a:ext cx="1250099" cy="933672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8100000" flipH="1" flipV="1">
            <a:off x="2093609" y="2343502"/>
            <a:ext cx="288000" cy="2880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456589" y="2197553"/>
            <a:ext cx="1024031" cy="5901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3931000" y="1933697"/>
            <a:ext cx="422630" cy="995857"/>
          </a:xfrm>
          <a:prstGeom prst="flowChartMagneticDisk">
            <a:avLst/>
          </a:prstGeom>
          <a:solidFill>
            <a:srgbClr val="8EB4E3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8100000" flipH="1" flipV="1">
            <a:off x="3542539" y="2345774"/>
            <a:ext cx="28800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磁盘 25"/>
          <p:cNvSpPr/>
          <p:nvPr/>
        </p:nvSpPr>
        <p:spPr>
          <a:xfrm>
            <a:off x="4083400" y="2086097"/>
            <a:ext cx="422630" cy="995857"/>
          </a:xfrm>
          <a:prstGeom prst="flowChartMagneticDisk">
            <a:avLst/>
          </a:prstGeom>
          <a:solidFill>
            <a:srgbClr val="8EB4E3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流程图: 磁盘 26"/>
          <p:cNvSpPr/>
          <p:nvPr/>
        </p:nvSpPr>
        <p:spPr>
          <a:xfrm>
            <a:off x="4235800" y="2238497"/>
            <a:ext cx="422630" cy="995857"/>
          </a:xfrm>
          <a:prstGeom prst="flowChartMagneticDisk">
            <a:avLst/>
          </a:prstGeom>
          <a:solidFill>
            <a:srgbClr val="8EB4E3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8100000" flipH="1" flipV="1">
            <a:off x="4757202" y="2345774"/>
            <a:ext cx="288000" cy="2880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>
            <a:off x="6100546" y="2511188"/>
            <a:ext cx="720000" cy="720000"/>
          </a:xfrm>
          <a:prstGeom prst="bentConnector3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 flipH="1">
            <a:off x="6100547" y="3780427"/>
            <a:ext cx="720000" cy="720000"/>
          </a:xfrm>
          <a:prstGeom prst="bentConnector3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磁盘 35"/>
          <p:cNvSpPr/>
          <p:nvPr/>
        </p:nvSpPr>
        <p:spPr>
          <a:xfrm>
            <a:off x="7590880" y="2932258"/>
            <a:ext cx="422630" cy="995857"/>
          </a:xfrm>
          <a:prstGeom prst="flowChartMagneticDisk">
            <a:avLst/>
          </a:prstGeom>
          <a:solidFill>
            <a:srgbClr val="8EB4E3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8100000" flipH="1" flipV="1">
            <a:off x="7257011" y="3344335"/>
            <a:ext cx="28800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磁盘 37"/>
          <p:cNvSpPr/>
          <p:nvPr/>
        </p:nvSpPr>
        <p:spPr>
          <a:xfrm>
            <a:off x="7743280" y="3084658"/>
            <a:ext cx="422630" cy="995857"/>
          </a:xfrm>
          <a:prstGeom prst="flowChartMagneticDisk">
            <a:avLst/>
          </a:prstGeom>
          <a:solidFill>
            <a:srgbClr val="8EB4E3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7895680" y="3237058"/>
            <a:ext cx="422630" cy="995857"/>
          </a:xfrm>
          <a:prstGeom prst="flowChartMagneticDisk">
            <a:avLst/>
          </a:prstGeom>
          <a:solidFill>
            <a:srgbClr val="8EB4E3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rot="8100000" flipH="1" flipV="1">
            <a:off x="3817094" y="3849090"/>
            <a:ext cx="1080000" cy="10800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136102" y="4203779"/>
            <a:ext cx="1026000" cy="590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查询系统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rot="13500000" flipV="1">
            <a:off x="3805721" y="4083378"/>
            <a:ext cx="1080000" cy="10800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笑脸 44"/>
          <p:cNvSpPr/>
          <p:nvPr/>
        </p:nvSpPr>
        <p:spPr>
          <a:xfrm>
            <a:off x="2428680" y="3969060"/>
            <a:ext cx="1080000" cy="1080000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20182" y="2208927"/>
            <a:ext cx="1026000" cy="590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29502" y="2938487"/>
            <a:ext cx="417459" cy="11148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索引系统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905976" y="32846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565860" y="426959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787698" y="399891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用户查询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789971" y="464264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返回结果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7235</Words>
  <Application>WPS 演示</Application>
  <PresentationFormat>全屏显示(4:3)</PresentationFormat>
  <Paragraphs>818</Paragraphs>
  <Slides>55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6" baseType="lpstr">
      <vt:lpstr>Arial</vt:lpstr>
      <vt:lpstr>宋体</vt:lpstr>
      <vt:lpstr>Wingdings</vt:lpstr>
      <vt:lpstr>微软雅黑</vt:lpstr>
      <vt:lpstr>黑体</vt:lpstr>
      <vt:lpstr>等线 Light</vt:lpstr>
      <vt:lpstr>微软雅黑 Light</vt:lpstr>
      <vt:lpstr>Calibri</vt:lpstr>
      <vt:lpstr>Arial Unicode MS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云车网（www.yuncars.cn) 工作情况报告</dc:title>
  <dc:creator>Steven</dc:creator>
  <cp:lastModifiedBy>Black Xie</cp:lastModifiedBy>
  <cp:revision>1091</cp:revision>
  <dcterms:created xsi:type="dcterms:W3CDTF">2014-01-02T01:21:00Z</dcterms:created>
  <dcterms:modified xsi:type="dcterms:W3CDTF">2021-11-15T17:03:07Z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77885F811E054D5D9FB10F35CEF791EA</vt:lpwstr>
  </property>
</Properties>
</file>