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84" r:id="rId3"/>
    <p:sldId id="510" r:id="rId5"/>
    <p:sldId id="353" r:id="rId6"/>
    <p:sldId id="388" r:id="rId7"/>
    <p:sldId id="413" r:id="rId8"/>
    <p:sldId id="414" r:id="rId9"/>
    <p:sldId id="443" r:id="rId10"/>
    <p:sldId id="447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75" r:id="rId22"/>
    <p:sldId id="476" r:id="rId23"/>
    <p:sldId id="455" r:id="rId24"/>
    <p:sldId id="456" r:id="rId25"/>
    <p:sldId id="458" r:id="rId26"/>
    <p:sldId id="457" r:id="rId27"/>
    <p:sldId id="459" r:id="rId28"/>
    <p:sldId id="477" r:id="rId29"/>
    <p:sldId id="478" r:id="rId30"/>
    <p:sldId id="433" r:id="rId31"/>
    <p:sldId id="479" r:id="rId32"/>
    <p:sldId id="415" r:id="rId33"/>
    <p:sldId id="431" r:id="rId34"/>
    <p:sldId id="429" r:id="rId35"/>
    <p:sldId id="416" r:id="rId36"/>
    <p:sldId id="473" r:id="rId37"/>
    <p:sldId id="469" r:id="rId38"/>
    <p:sldId id="470" r:id="rId39"/>
    <p:sldId id="420" r:id="rId40"/>
    <p:sldId id="460" r:id="rId41"/>
    <p:sldId id="418" r:id="rId42"/>
    <p:sldId id="461" r:id="rId43"/>
    <p:sldId id="464" r:id="rId44"/>
    <p:sldId id="466" r:id="rId45"/>
    <p:sldId id="463" r:id="rId46"/>
    <p:sldId id="465" r:id="rId47"/>
    <p:sldId id="467" r:id="rId48"/>
    <p:sldId id="468" r:id="rId49"/>
    <p:sldId id="471" r:id="rId50"/>
    <p:sldId id="472" r:id="rId51"/>
    <p:sldId id="434" r:id="rId52"/>
    <p:sldId id="480" r:id="rId53"/>
    <p:sldId id="474" r:id="rId54"/>
    <p:sldId id="481" r:id="rId55"/>
    <p:sldId id="323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CC00"/>
    <a:srgbClr val="0099FF"/>
    <a:srgbClr val="0000CC"/>
    <a:srgbClr val="FF9933"/>
    <a:srgbClr val="FF6600"/>
    <a:srgbClr val="FF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115" autoAdjust="0"/>
  </p:normalViewPr>
  <p:slideViewPr>
    <p:cSldViewPr>
      <p:cViewPr varScale="1">
        <p:scale>
          <a:sx n="69" d="100"/>
          <a:sy n="69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16012-D7E9-4482-AC6C-9798E405EDD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8913C9-391F-447F-8D0D-526F0256119D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 smtClean="0"/>
            <a:t>Nginx</a:t>
          </a:r>
          <a:r>
            <a:rPr lang="zh-CN" altLang="en-US" dirty="0" smtClean="0"/>
            <a:t>接入</a:t>
          </a:r>
          <a:endParaRPr lang="zh-CN" altLang="en-US" dirty="0"/>
        </a:p>
      </dgm:t>
    </dgm:pt>
    <dgm:pt modelId="{F43FA246-6675-442B-8AC6-8AE65CB945F2}" cxnId="{D3DBEE37-0223-4541-8969-3F017334B6A9}" type="parTrans">
      <dgm:prSet/>
      <dgm:spPr/>
      <dgm:t>
        <a:bodyPr/>
        <a:lstStyle/>
        <a:p>
          <a:endParaRPr lang="zh-CN" altLang="en-US"/>
        </a:p>
      </dgm:t>
    </dgm:pt>
    <dgm:pt modelId="{D167B423-5335-43A1-9568-22D11FA4736C}" cxnId="{D3DBEE37-0223-4541-8969-3F017334B6A9}" type="sibTrans">
      <dgm:prSet/>
      <dgm:spPr/>
      <dgm:t>
        <a:bodyPr/>
        <a:lstStyle/>
        <a:p>
          <a:endParaRPr lang="zh-CN" altLang="en-US"/>
        </a:p>
      </dgm:t>
    </dgm:pt>
    <dgm:pt modelId="{7C401F55-9699-47E4-A4EB-8E72D00FEBD6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w=5</a:t>
          </a:r>
          <a:endParaRPr lang="zh-CN" altLang="en-US" dirty="0"/>
        </a:p>
      </dgm:t>
    </dgm:pt>
    <dgm:pt modelId="{5E0BA85E-A57C-4531-9877-EEEFD880454A}" cxnId="{0CFDEA42-E02D-4E5F-BBB1-7564D61C7EA4}" type="parTrans">
      <dgm:prSet/>
      <dgm:spPr/>
      <dgm:t>
        <a:bodyPr/>
        <a:lstStyle/>
        <a:p>
          <a:endParaRPr lang="zh-CN" altLang="en-US"/>
        </a:p>
      </dgm:t>
    </dgm:pt>
    <dgm:pt modelId="{4115BB94-BE68-4751-91CD-43EF74A44849}" cxnId="{0CFDEA42-E02D-4E5F-BBB1-7564D61C7EA4}" type="sibTrans">
      <dgm:prSet/>
      <dgm:spPr/>
      <dgm:t>
        <a:bodyPr/>
        <a:lstStyle/>
        <a:p>
          <a:endParaRPr lang="zh-CN" altLang="en-US"/>
        </a:p>
      </dgm:t>
    </dgm:pt>
    <dgm:pt modelId="{0D130E78-313E-48E1-9FAB-9A4F53C3C75D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w=3</a:t>
          </a:r>
          <a:endParaRPr lang="zh-CN" altLang="en-US" dirty="0"/>
        </a:p>
      </dgm:t>
    </dgm:pt>
    <dgm:pt modelId="{997C3ECE-5475-4129-AF61-30C492D3A8A7}" cxnId="{6736EF7D-BF9A-4BA2-A79F-98D064C5FB66}" type="parTrans">
      <dgm:prSet/>
      <dgm:spPr/>
      <dgm:t>
        <a:bodyPr/>
        <a:lstStyle/>
        <a:p>
          <a:endParaRPr lang="zh-CN" altLang="en-US"/>
        </a:p>
      </dgm:t>
    </dgm:pt>
    <dgm:pt modelId="{FE0F17B5-A2ED-4349-A9E3-BFBC028DDF57}" cxnId="{6736EF7D-BF9A-4BA2-A79F-98D064C5FB66}" type="sibTrans">
      <dgm:prSet/>
      <dgm:spPr/>
      <dgm:t>
        <a:bodyPr/>
        <a:lstStyle/>
        <a:p>
          <a:endParaRPr lang="zh-CN" altLang="en-US"/>
        </a:p>
      </dgm:t>
    </dgm:pt>
    <dgm:pt modelId="{844226D8-424C-4C07-8030-2E48AC697191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w=2</a:t>
          </a:r>
          <a:endParaRPr lang="zh-CN" altLang="en-US" dirty="0"/>
        </a:p>
      </dgm:t>
    </dgm:pt>
    <dgm:pt modelId="{8A7F0FC4-A088-48F2-9993-C18C00A12F60}" cxnId="{9EE8F9D5-55AA-40A8-8176-2F8EAB468F94}" type="parTrans">
      <dgm:prSet/>
      <dgm:spPr/>
      <dgm:t>
        <a:bodyPr/>
        <a:lstStyle/>
        <a:p>
          <a:endParaRPr lang="zh-CN" altLang="en-US"/>
        </a:p>
      </dgm:t>
    </dgm:pt>
    <dgm:pt modelId="{E9E9D193-F1DB-4F67-982E-24755FF2792E}" cxnId="{9EE8F9D5-55AA-40A8-8176-2F8EAB468F94}" type="sibTrans">
      <dgm:prSet/>
      <dgm:spPr/>
      <dgm:t>
        <a:bodyPr/>
        <a:lstStyle/>
        <a:p>
          <a:endParaRPr lang="zh-CN" altLang="en-US"/>
        </a:p>
      </dgm:t>
    </dgm:pt>
    <dgm:pt modelId="{937762AF-E044-44AB-B3CE-DA0D4EC34FDD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w=1</a:t>
          </a:r>
          <a:endParaRPr lang="zh-CN" altLang="en-US" dirty="0"/>
        </a:p>
      </dgm:t>
    </dgm:pt>
    <dgm:pt modelId="{47B31D40-F9C0-4299-99B5-18106CBA3902}" cxnId="{A80610EF-3FCB-40DB-9FF0-6B343F1C07DB}" type="parTrans">
      <dgm:prSet/>
      <dgm:spPr/>
      <dgm:t>
        <a:bodyPr/>
        <a:lstStyle/>
        <a:p>
          <a:endParaRPr lang="zh-CN" altLang="en-US"/>
        </a:p>
      </dgm:t>
    </dgm:pt>
    <dgm:pt modelId="{9763377E-C395-4202-97BB-4D90D1C76DAE}" cxnId="{A80610EF-3FCB-40DB-9FF0-6B343F1C07DB}" type="sibTrans">
      <dgm:prSet/>
      <dgm:spPr/>
      <dgm:t>
        <a:bodyPr/>
        <a:lstStyle/>
        <a:p>
          <a:endParaRPr lang="zh-CN" altLang="en-US"/>
        </a:p>
      </dgm:t>
    </dgm:pt>
    <dgm:pt modelId="{A6C14D67-4CF6-4B05-B24B-BA29D2859653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w=4</a:t>
          </a:r>
          <a:endParaRPr lang="zh-CN" altLang="en-US" dirty="0"/>
        </a:p>
      </dgm:t>
    </dgm:pt>
    <dgm:pt modelId="{BFDF8F0A-F931-4E61-89AC-F39DE1C0FFD7}" cxnId="{0CA6F7EE-2833-4399-830F-F9E578A79D82}" type="sibTrans">
      <dgm:prSet/>
      <dgm:spPr/>
      <dgm:t>
        <a:bodyPr/>
        <a:lstStyle/>
        <a:p>
          <a:endParaRPr lang="zh-CN" altLang="en-US"/>
        </a:p>
      </dgm:t>
    </dgm:pt>
    <dgm:pt modelId="{AA1C9C1B-B7D5-4060-AEBA-71CD3DAEE3E7}" cxnId="{0CA6F7EE-2833-4399-830F-F9E578A79D82}" type="parTrans">
      <dgm:prSet/>
      <dgm:spPr/>
      <dgm:t>
        <a:bodyPr/>
        <a:lstStyle/>
        <a:p>
          <a:endParaRPr lang="zh-CN" altLang="en-US"/>
        </a:p>
      </dgm:t>
    </dgm:pt>
    <dgm:pt modelId="{0446DB8D-F705-49A7-96C7-4D963FAF049D}" type="pres">
      <dgm:prSet presAssocID="{54E16012-D7E9-4482-AC6C-9798E405EDD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C910DC-9F51-4B33-ABF5-7FE570637DD6}" type="pres">
      <dgm:prSet presAssocID="{478913C9-391F-447F-8D0D-526F0256119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B554D7E-E218-4692-BA62-7C3D8C7EC10B}" type="pres">
      <dgm:prSet presAssocID="{7C401F55-9699-47E4-A4EB-8E72D00FEB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EF676-93C8-467D-85DE-C84AB37CF652}" type="pres">
      <dgm:prSet presAssocID="{7C401F55-9699-47E4-A4EB-8E72D00FEBD6}" presName="dummy" presStyleCnt="0"/>
      <dgm:spPr/>
    </dgm:pt>
    <dgm:pt modelId="{47F73804-5BF7-4E1D-AA64-CF1218EB3248}" type="pres">
      <dgm:prSet presAssocID="{4115BB94-BE68-4751-91CD-43EF74A44849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14A7B56F-5AD0-4433-9B00-4EF757B02FA6}" type="pres">
      <dgm:prSet presAssocID="{A6C14D67-4CF6-4B05-B24B-BA29D28596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A61B2-3633-4F3A-AB1D-A78AE1E82974}" type="pres">
      <dgm:prSet presAssocID="{A6C14D67-4CF6-4B05-B24B-BA29D2859653}" presName="dummy" presStyleCnt="0"/>
      <dgm:spPr/>
    </dgm:pt>
    <dgm:pt modelId="{C1DBF8E2-AEC0-4149-9B1C-4912B10DE711}" type="pres">
      <dgm:prSet presAssocID="{BFDF8F0A-F931-4E61-89AC-F39DE1C0FFD7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2234488-0435-488F-9288-05124883F8FD}" type="pres">
      <dgm:prSet presAssocID="{0D130E78-313E-48E1-9FAB-9A4F53C3C7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2D69B-AFD3-43CC-8790-5750690D8AB6}" type="pres">
      <dgm:prSet presAssocID="{0D130E78-313E-48E1-9FAB-9A4F53C3C75D}" presName="dummy" presStyleCnt="0"/>
      <dgm:spPr/>
    </dgm:pt>
    <dgm:pt modelId="{2A29A8C2-42F0-4204-B158-CD78A1D909A9}" type="pres">
      <dgm:prSet presAssocID="{FE0F17B5-A2ED-4349-A9E3-BFBC028DDF5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BD4AFE9-004C-4720-B6D8-33E25F5A3336}" type="pres">
      <dgm:prSet presAssocID="{844226D8-424C-4C07-8030-2E48AC6971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22D35B-4666-41B0-BB27-3A09E64E8843}" type="pres">
      <dgm:prSet presAssocID="{844226D8-424C-4C07-8030-2E48AC697191}" presName="dummy" presStyleCnt="0"/>
      <dgm:spPr/>
    </dgm:pt>
    <dgm:pt modelId="{B9D7BE4C-E77F-40C9-B358-3D4803776F84}" type="pres">
      <dgm:prSet presAssocID="{E9E9D193-F1DB-4F67-982E-24755FF2792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CD96D95-BD0C-44B3-B850-50BB49D49BD7}" type="pres">
      <dgm:prSet presAssocID="{937762AF-E044-44AB-B3CE-DA0D4EC34F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24A90-762E-43C7-9535-D16D647201F9}" type="pres">
      <dgm:prSet presAssocID="{937762AF-E044-44AB-B3CE-DA0D4EC34FDD}" presName="dummy" presStyleCnt="0"/>
      <dgm:spPr/>
    </dgm:pt>
    <dgm:pt modelId="{164F961D-4C8F-4156-8E62-F607A8FD6DFA}" type="pres">
      <dgm:prSet presAssocID="{9763377E-C395-4202-97BB-4D90D1C76DAE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80610EF-3FCB-40DB-9FF0-6B343F1C07DB}" srcId="{478913C9-391F-447F-8D0D-526F0256119D}" destId="{937762AF-E044-44AB-B3CE-DA0D4EC34FDD}" srcOrd="4" destOrd="0" parTransId="{47B31D40-F9C0-4299-99B5-18106CBA3902}" sibTransId="{9763377E-C395-4202-97BB-4D90D1C76DAE}"/>
    <dgm:cxn modelId="{EB481FC7-DA0F-4346-989B-D141ADDEBACC}" type="presOf" srcId="{E9E9D193-F1DB-4F67-982E-24755FF2792E}" destId="{B9D7BE4C-E77F-40C9-B358-3D4803776F84}" srcOrd="0" destOrd="0" presId="urn:microsoft.com/office/officeart/2005/8/layout/radial6"/>
    <dgm:cxn modelId="{95FE3D06-AD7B-46B5-A9BE-57BC5E8D1637}" type="presOf" srcId="{9763377E-C395-4202-97BB-4D90D1C76DAE}" destId="{164F961D-4C8F-4156-8E62-F607A8FD6DFA}" srcOrd="0" destOrd="0" presId="urn:microsoft.com/office/officeart/2005/8/layout/radial6"/>
    <dgm:cxn modelId="{34991A7B-AF63-496C-87FF-79AD30994FC3}" type="presOf" srcId="{54E16012-D7E9-4482-AC6C-9798E405EDD8}" destId="{0446DB8D-F705-49A7-96C7-4D963FAF049D}" srcOrd="0" destOrd="0" presId="urn:microsoft.com/office/officeart/2005/8/layout/radial6"/>
    <dgm:cxn modelId="{0CA6F7EE-2833-4399-830F-F9E578A79D82}" srcId="{478913C9-391F-447F-8D0D-526F0256119D}" destId="{A6C14D67-4CF6-4B05-B24B-BA29D2859653}" srcOrd="1" destOrd="0" parTransId="{AA1C9C1B-B7D5-4060-AEBA-71CD3DAEE3E7}" sibTransId="{BFDF8F0A-F931-4E61-89AC-F39DE1C0FFD7}"/>
    <dgm:cxn modelId="{AEB9A17E-898B-4D88-A470-D126C273326B}" type="presOf" srcId="{4115BB94-BE68-4751-91CD-43EF74A44849}" destId="{47F73804-5BF7-4E1D-AA64-CF1218EB3248}" srcOrd="0" destOrd="0" presId="urn:microsoft.com/office/officeart/2005/8/layout/radial6"/>
    <dgm:cxn modelId="{D3DBEE37-0223-4541-8969-3F017334B6A9}" srcId="{54E16012-D7E9-4482-AC6C-9798E405EDD8}" destId="{478913C9-391F-447F-8D0D-526F0256119D}" srcOrd="0" destOrd="0" parTransId="{F43FA246-6675-442B-8AC6-8AE65CB945F2}" sibTransId="{D167B423-5335-43A1-9568-22D11FA4736C}"/>
    <dgm:cxn modelId="{324A8AB8-4323-471F-A30D-FAB7CA6D43B8}" type="presOf" srcId="{937762AF-E044-44AB-B3CE-DA0D4EC34FDD}" destId="{ACD96D95-BD0C-44B3-B850-50BB49D49BD7}" srcOrd="0" destOrd="0" presId="urn:microsoft.com/office/officeart/2005/8/layout/radial6"/>
    <dgm:cxn modelId="{C95E3773-9CB2-4106-A2AD-6D3B833954CD}" type="presOf" srcId="{BFDF8F0A-F931-4E61-89AC-F39DE1C0FFD7}" destId="{C1DBF8E2-AEC0-4149-9B1C-4912B10DE711}" srcOrd="0" destOrd="0" presId="urn:microsoft.com/office/officeart/2005/8/layout/radial6"/>
    <dgm:cxn modelId="{D88CFDBE-2FB9-44E5-B671-9E0ADDE0AEA7}" type="presOf" srcId="{478913C9-391F-447F-8D0D-526F0256119D}" destId="{21C910DC-9F51-4B33-ABF5-7FE570637DD6}" srcOrd="0" destOrd="0" presId="urn:microsoft.com/office/officeart/2005/8/layout/radial6"/>
    <dgm:cxn modelId="{9EE8F9D5-55AA-40A8-8176-2F8EAB468F94}" srcId="{478913C9-391F-447F-8D0D-526F0256119D}" destId="{844226D8-424C-4C07-8030-2E48AC697191}" srcOrd="3" destOrd="0" parTransId="{8A7F0FC4-A088-48F2-9993-C18C00A12F60}" sibTransId="{E9E9D193-F1DB-4F67-982E-24755FF2792E}"/>
    <dgm:cxn modelId="{B69B4157-D677-4F10-9A00-7AFF0B2AE9E1}" type="presOf" srcId="{7C401F55-9699-47E4-A4EB-8E72D00FEBD6}" destId="{8B554D7E-E218-4692-BA62-7C3D8C7EC10B}" srcOrd="0" destOrd="0" presId="urn:microsoft.com/office/officeart/2005/8/layout/radial6"/>
    <dgm:cxn modelId="{6736EF7D-BF9A-4BA2-A79F-98D064C5FB66}" srcId="{478913C9-391F-447F-8D0D-526F0256119D}" destId="{0D130E78-313E-48E1-9FAB-9A4F53C3C75D}" srcOrd="2" destOrd="0" parTransId="{997C3ECE-5475-4129-AF61-30C492D3A8A7}" sibTransId="{FE0F17B5-A2ED-4349-A9E3-BFBC028DDF57}"/>
    <dgm:cxn modelId="{74DD636A-FEC0-41CA-89CD-8245147DB534}" type="presOf" srcId="{FE0F17B5-A2ED-4349-A9E3-BFBC028DDF57}" destId="{2A29A8C2-42F0-4204-B158-CD78A1D909A9}" srcOrd="0" destOrd="0" presId="urn:microsoft.com/office/officeart/2005/8/layout/radial6"/>
    <dgm:cxn modelId="{0DCBEE95-C304-4809-A2ED-099EED35E2F9}" type="presOf" srcId="{844226D8-424C-4C07-8030-2E48AC697191}" destId="{3BD4AFE9-004C-4720-B6D8-33E25F5A3336}" srcOrd="0" destOrd="0" presId="urn:microsoft.com/office/officeart/2005/8/layout/radial6"/>
    <dgm:cxn modelId="{2C8096DF-FB87-4218-B715-11A91DA0FE11}" type="presOf" srcId="{A6C14D67-4CF6-4B05-B24B-BA29D2859653}" destId="{14A7B56F-5AD0-4433-9B00-4EF757B02FA6}" srcOrd="0" destOrd="0" presId="urn:microsoft.com/office/officeart/2005/8/layout/radial6"/>
    <dgm:cxn modelId="{0CFDEA42-E02D-4E5F-BBB1-7564D61C7EA4}" srcId="{478913C9-391F-447F-8D0D-526F0256119D}" destId="{7C401F55-9699-47E4-A4EB-8E72D00FEBD6}" srcOrd="0" destOrd="0" parTransId="{5E0BA85E-A57C-4531-9877-EEEFD880454A}" sibTransId="{4115BB94-BE68-4751-91CD-43EF74A44849}"/>
    <dgm:cxn modelId="{68CC392B-3995-4168-B19C-701EDB277791}" type="presOf" srcId="{0D130E78-313E-48E1-9FAB-9A4F53C3C75D}" destId="{72234488-0435-488F-9288-05124883F8FD}" srcOrd="0" destOrd="0" presId="urn:microsoft.com/office/officeart/2005/8/layout/radial6"/>
    <dgm:cxn modelId="{A96338C9-B800-4034-ADAB-2BFC137485CB}" type="presParOf" srcId="{0446DB8D-F705-49A7-96C7-4D963FAF049D}" destId="{21C910DC-9F51-4B33-ABF5-7FE570637DD6}" srcOrd="0" destOrd="0" presId="urn:microsoft.com/office/officeart/2005/8/layout/radial6"/>
    <dgm:cxn modelId="{59691231-7FA9-4C02-94BE-DC2226EA13EF}" type="presParOf" srcId="{0446DB8D-F705-49A7-96C7-4D963FAF049D}" destId="{8B554D7E-E218-4692-BA62-7C3D8C7EC10B}" srcOrd="1" destOrd="0" presId="urn:microsoft.com/office/officeart/2005/8/layout/radial6"/>
    <dgm:cxn modelId="{802322D6-E9A8-467E-808F-ED7CD631673C}" type="presParOf" srcId="{0446DB8D-F705-49A7-96C7-4D963FAF049D}" destId="{52BEF676-93C8-467D-85DE-C84AB37CF652}" srcOrd="2" destOrd="0" presId="urn:microsoft.com/office/officeart/2005/8/layout/radial6"/>
    <dgm:cxn modelId="{98E451FB-A047-44A2-AED8-FE15401BF564}" type="presParOf" srcId="{0446DB8D-F705-49A7-96C7-4D963FAF049D}" destId="{47F73804-5BF7-4E1D-AA64-CF1218EB3248}" srcOrd="3" destOrd="0" presId="urn:microsoft.com/office/officeart/2005/8/layout/radial6"/>
    <dgm:cxn modelId="{36026ED2-FF68-47B6-AE49-9923627FC8B4}" type="presParOf" srcId="{0446DB8D-F705-49A7-96C7-4D963FAF049D}" destId="{14A7B56F-5AD0-4433-9B00-4EF757B02FA6}" srcOrd="4" destOrd="0" presId="urn:microsoft.com/office/officeart/2005/8/layout/radial6"/>
    <dgm:cxn modelId="{5772536A-576D-4165-8B03-052953A4B15E}" type="presParOf" srcId="{0446DB8D-F705-49A7-96C7-4D963FAF049D}" destId="{28DA61B2-3633-4F3A-AB1D-A78AE1E82974}" srcOrd="5" destOrd="0" presId="urn:microsoft.com/office/officeart/2005/8/layout/radial6"/>
    <dgm:cxn modelId="{9B1D458B-1A2A-40A5-8AAB-82463EE917F6}" type="presParOf" srcId="{0446DB8D-F705-49A7-96C7-4D963FAF049D}" destId="{C1DBF8E2-AEC0-4149-9B1C-4912B10DE711}" srcOrd="6" destOrd="0" presId="urn:microsoft.com/office/officeart/2005/8/layout/radial6"/>
    <dgm:cxn modelId="{9BC49CD4-6225-4374-8380-87552451983E}" type="presParOf" srcId="{0446DB8D-F705-49A7-96C7-4D963FAF049D}" destId="{72234488-0435-488F-9288-05124883F8FD}" srcOrd="7" destOrd="0" presId="urn:microsoft.com/office/officeart/2005/8/layout/radial6"/>
    <dgm:cxn modelId="{CFE6146F-EDB1-42C9-94AD-06D33D272D31}" type="presParOf" srcId="{0446DB8D-F705-49A7-96C7-4D963FAF049D}" destId="{5EC2D69B-AFD3-43CC-8790-5750690D8AB6}" srcOrd="8" destOrd="0" presId="urn:microsoft.com/office/officeart/2005/8/layout/radial6"/>
    <dgm:cxn modelId="{E70900BF-3B29-4F0B-B317-F10649FE2301}" type="presParOf" srcId="{0446DB8D-F705-49A7-96C7-4D963FAF049D}" destId="{2A29A8C2-42F0-4204-B158-CD78A1D909A9}" srcOrd="9" destOrd="0" presId="urn:microsoft.com/office/officeart/2005/8/layout/radial6"/>
    <dgm:cxn modelId="{97D92F37-C963-4DFC-B4CA-07DE42CCA339}" type="presParOf" srcId="{0446DB8D-F705-49A7-96C7-4D963FAF049D}" destId="{3BD4AFE9-004C-4720-B6D8-33E25F5A3336}" srcOrd="10" destOrd="0" presId="urn:microsoft.com/office/officeart/2005/8/layout/radial6"/>
    <dgm:cxn modelId="{155FA6DF-6B03-4BA1-BB84-242CD0417526}" type="presParOf" srcId="{0446DB8D-F705-49A7-96C7-4D963FAF049D}" destId="{7522D35B-4666-41B0-BB27-3A09E64E8843}" srcOrd="11" destOrd="0" presId="urn:microsoft.com/office/officeart/2005/8/layout/radial6"/>
    <dgm:cxn modelId="{1905C1C6-1B1D-4CC8-BAB8-6B76FB952720}" type="presParOf" srcId="{0446DB8D-F705-49A7-96C7-4D963FAF049D}" destId="{B9D7BE4C-E77F-40C9-B358-3D4803776F84}" srcOrd="12" destOrd="0" presId="urn:microsoft.com/office/officeart/2005/8/layout/radial6"/>
    <dgm:cxn modelId="{5FC7E3A5-4F37-4BB6-BAAD-C1E80A6F147E}" type="presParOf" srcId="{0446DB8D-F705-49A7-96C7-4D963FAF049D}" destId="{ACD96D95-BD0C-44B3-B850-50BB49D49BD7}" srcOrd="13" destOrd="0" presId="urn:microsoft.com/office/officeart/2005/8/layout/radial6"/>
    <dgm:cxn modelId="{500FCB70-6219-45B9-B8FA-5018A162BB4B}" type="presParOf" srcId="{0446DB8D-F705-49A7-96C7-4D963FAF049D}" destId="{38024A90-762E-43C7-9535-D16D647201F9}" srcOrd="14" destOrd="0" presId="urn:microsoft.com/office/officeart/2005/8/layout/radial6"/>
    <dgm:cxn modelId="{0FBE3CAC-CE41-4EF0-BFB7-736F21603557}" type="presParOf" srcId="{0446DB8D-F705-49A7-96C7-4D963FAF049D}" destId="{164F961D-4C8F-4156-8E62-F607A8FD6DF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E1300-D29D-4A66-90CB-10C1AC74826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030352-65E7-4511-8603-90FAEE6A196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CDD3412E-F3FB-4CFB-97FF-69EA7931653A}" cxnId="{EBDB36DA-A0AC-44B5-B647-909C61BE22C9}" type="parTrans">
      <dgm:prSet/>
      <dgm:spPr/>
      <dgm:t>
        <a:bodyPr/>
        <a:lstStyle/>
        <a:p>
          <a:endParaRPr lang="zh-CN" altLang="en-US"/>
        </a:p>
      </dgm:t>
    </dgm:pt>
    <dgm:pt modelId="{AEA7FCE6-5825-4DD8-80AB-2C30D07F43DC}" cxnId="{EBDB36DA-A0AC-44B5-B647-909C61BE22C9}" type="sibTrans">
      <dgm:prSet/>
      <dgm:spPr/>
      <dgm:t>
        <a:bodyPr/>
        <a:lstStyle/>
        <a:p>
          <a:endParaRPr lang="zh-CN" altLang="en-US"/>
        </a:p>
      </dgm:t>
    </dgm:pt>
    <dgm:pt modelId="{7E5F99F9-998E-4B44-85B7-C0EBEAD6199B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core</a:t>
          </a:r>
          <a:endParaRPr lang="zh-CN" altLang="en-US" dirty="0"/>
        </a:p>
      </dgm:t>
    </dgm:pt>
    <dgm:pt modelId="{23728EBD-E736-4109-8092-E021B0E00382}" cxnId="{9DBB2511-4985-4E97-B8A8-5F053B76DFFB}" type="parTrans">
      <dgm:prSet/>
      <dgm:spPr/>
      <dgm:t>
        <a:bodyPr/>
        <a:lstStyle/>
        <a:p>
          <a:endParaRPr lang="zh-CN" altLang="en-US"/>
        </a:p>
      </dgm:t>
    </dgm:pt>
    <dgm:pt modelId="{7282AA44-7055-43B9-83D5-78120A9F3F4E}" cxnId="{9DBB2511-4985-4E97-B8A8-5F053B76DFFB}" type="sibTrans">
      <dgm:prSet/>
      <dgm:spPr/>
      <dgm:t>
        <a:bodyPr/>
        <a:lstStyle/>
        <a:p>
          <a:endParaRPr lang="zh-CN" altLang="en-US"/>
        </a:p>
      </dgm:t>
    </dgm:pt>
    <dgm:pt modelId="{778FFAA7-B156-46BA-B4D3-38F5DA20A309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handler</a:t>
          </a:r>
          <a:endParaRPr lang="zh-CN" altLang="en-US" dirty="0"/>
        </a:p>
      </dgm:t>
    </dgm:pt>
    <dgm:pt modelId="{474DA6E7-6CEE-478C-BF2B-FC1C587D4797}" cxnId="{E47F6482-8BE7-4BEE-8111-C6F9BB8226B6}" type="parTrans">
      <dgm:prSet/>
      <dgm:spPr/>
      <dgm:t>
        <a:bodyPr/>
        <a:lstStyle/>
        <a:p>
          <a:endParaRPr lang="zh-CN" altLang="en-US"/>
        </a:p>
      </dgm:t>
    </dgm:pt>
    <dgm:pt modelId="{D8D46DE3-C8D9-4631-84A1-A00F24542AB7}" cxnId="{E47F6482-8BE7-4BEE-8111-C6F9BB8226B6}" type="sibTrans">
      <dgm:prSet/>
      <dgm:spPr/>
      <dgm:t>
        <a:bodyPr/>
        <a:lstStyle/>
        <a:p>
          <a:endParaRPr lang="zh-CN" altLang="en-US"/>
        </a:p>
      </dgm:t>
    </dgm:pt>
    <dgm:pt modelId="{71BBF896-63C8-4FEB-935B-67049E33E9C9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filter1</a:t>
          </a:r>
          <a:endParaRPr lang="zh-CN" altLang="en-US" dirty="0"/>
        </a:p>
      </dgm:t>
    </dgm:pt>
    <dgm:pt modelId="{7B104CB0-4F4C-4F22-A401-8C24E6838454}" cxnId="{CF958131-69AA-4577-8347-DF34A4C2004F}" type="parTrans">
      <dgm:prSet/>
      <dgm:spPr/>
      <dgm:t>
        <a:bodyPr/>
        <a:lstStyle/>
        <a:p>
          <a:endParaRPr lang="zh-CN" altLang="en-US"/>
        </a:p>
      </dgm:t>
    </dgm:pt>
    <dgm:pt modelId="{44AA5554-6CC7-4E75-8A09-B59EB01279FA}" cxnId="{CF958131-69AA-4577-8347-DF34A4C2004F}" type="sibTrans">
      <dgm:prSet/>
      <dgm:spPr/>
      <dgm:t>
        <a:bodyPr/>
        <a:lstStyle/>
        <a:p>
          <a:endParaRPr lang="zh-CN" altLang="en-US"/>
        </a:p>
      </dgm:t>
    </dgm:pt>
    <dgm:pt modelId="{F1E9A8FE-3B5B-40A2-AC32-0FE4DEC06DCA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filter2</a:t>
          </a:r>
          <a:endParaRPr lang="zh-CN" altLang="en-US" dirty="0"/>
        </a:p>
      </dgm:t>
    </dgm:pt>
    <dgm:pt modelId="{1B401DF2-0789-4E44-B6F5-234F6E3229C0}" cxnId="{C07BD634-D95C-45DB-BD45-144FC0535F4C}" type="parTrans">
      <dgm:prSet/>
      <dgm:spPr/>
      <dgm:t>
        <a:bodyPr/>
        <a:lstStyle/>
        <a:p>
          <a:endParaRPr lang="zh-CN" altLang="en-US"/>
        </a:p>
      </dgm:t>
    </dgm:pt>
    <dgm:pt modelId="{E1765084-7655-49B2-8494-0BA2B7028FB9}" cxnId="{C07BD634-D95C-45DB-BD45-144FC0535F4C}" type="sibTrans">
      <dgm:prSet/>
      <dgm:spPr/>
      <dgm:t>
        <a:bodyPr/>
        <a:lstStyle/>
        <a:p>
          <a:endParaRPr lang="zh-CN" altLang="en-US"/>
        </a:p>
      </dgm:t>
    </dgm:pt>
    <dgm:pt modelId="{268CA9E9-03ED-45EC-BBED-31C4B508791B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 smtClean="0"/>
            <a:t>filterN</a:t>
          </a:r>
          <a:endParaRPr lang="zh-CN" altLang="en-US" dirty="0"/>
        </a:p>
      </dgm:t>
    </dgm:pt>
    <dgm:pt modelId="{D1BC4CC8-9AB4-400F-B411-1B3B4D1988ED}" cxnId="{57651023-CD6E-4DEA-897D-B71B5407C158}" type="parTrans">
      <dgm:prSet/>
      <dgm:spPr/>
      <dgm:t>
        <a:bodyPr/>
        <a:lstStyle/>
        <a:p>
          <a:endParaRPr lang="zh-CN" altLang="en-US"/>
        </a:p>
      </dgm:t>
    </dgm:pt>
    <dgm:pt modelId="{54B2EC34-2A59-499B-91EF-F85796D80630}" cxnId="{57651023-CD6E-4DEA-897D-B71B5407C158}" type="sibTrans">
      <dgm:prSet/>
      <dgm:spPr/>
      <dgm:t>
        <a:bodyPr/>
        <a:lstStyle/>
        <a:p>
          <a:endParaRPr lang="zh-CN" altLang="en-US"/>
        </a:p>
      </dgm:t>
    </dgm:pt>
    <dgm:pt modelId="{DFF02D6F-BDD5-4B61-AF25-46AAEF273672}" type="pres">
      <dgm:prSet presAssocID="{90BE1300-D29D-4A66-90CB-10C1AC7482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003B7D-8750-463B-98D4-5C2F1A81FF91}" type="pres">
      <dgm:prSet presAssocID="{90BE1300-D29D-4A66-90CB-10C1AC748263}" presName="cycle" presStyleCnt="0"/>
      <dgm:spPr/>
    </dgm:pt>
    <dgm:pt modelId="{EE8B1673-FBC3-4410-9496-411236A698B5}" type="pres">
      <dgm:prSet presAssocID="{F3030352-65E7-4511-8603-90FAEE6A1965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9BCE8-AF5F-45B6-AFBB-0A94465AC99B}" type="pres">
      <dgm:prSet presAssocID="{AEA7FCE6-5825-4DD8-80AB-2C30D07F43DC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BF1C7A8C-59FE-414A-9892-3893EC121DD4}" type="pres">
      <dgm:prSet presAssocID="{7E5F99F9-998E-4B44-85B7-C0EBEAD6199B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12E848-7B65-4760-A8C0-E49D289B3AE7}" type="pres">
      <dgm:prSet presAssocID="{778FFAA7-B156-46BA-B4D3-38F5DA20A309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2A57F2-EC3E-4F88-9C2A-6E0216446482}" type="pres">
      <dgm:prSet presAssocID="{71BBF896-63C8-4FEB-935B-67049E33E9C9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E7550-0AF5-41A0-841E-449FF40DC7DA}" type="pres">
      <dgm:prSet presAssocID="{F1E9A8FE-3B5B-40A2-AC32-0FE4DEC06D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1D03D-FCD1-4E25-A5FE-E74FBDFCE71D}" type="pres">
      <dgm:prSet presAssocID="{268CA9E9-03ED-45EC-BBED-31C4B508791B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3A03D3-E0B0-48F9-AFFE-8B6A5B6506FF}" type="presOf" srcId="{71BBF896-63C8-4FEB-935B-67049E33E9C9}" destId="{1C2A57F2-EC3E-4F88-9C2A-6E0216446482}" srcOrd="0" destOrd="0" presId="urn:microsoft.com/office/officeart/2005/8/layout/cycle3"/>
    <dgm:cxn modelId="{EBDB36DA-A0AC-44B5-B647-909C61BE22C9}" srcId="{90BE1300-D29D-4A66-90CB-10C1AC748263}" destId="{F3030352-65E7-4511-8603-90FAEE6A1965}" srcOrd="0" destOrd="0" parTransId="{CDD3412E-F3FB-4CFB-97FF-69EA7931653A}" sibTransId="{AEA7FCE6-5825-4DD8-80AB-2C30D07F43DC}"/>
    <dgm:cxn modelId="{A51B884D-6114-479A-BF7B-647CEEDB6F3F}" type="presOf" srcId="{778FFAA7-B156-46BA-B4D3-38F5DA20A309}" destId="{C612E848-7B65-4760-A8C0-E49D289B3AE7}" srcOrd="0" destOrd="0" presId="urn:microsoft.com/office/officeart/2005/8/layout/cycle3"/>
    <dgm:cxn modelId="{57651023-CD6E-4DEA-897D-B71B5407C158}" srcId="{90BE1300-D29D-4A66-90CB-10C1AC748263}" destId="{268CA9E9-03ED-45EC-BBED-31C4B508791B}" srcOrd="5" destOrd="0" parTransId="{D1BC4CC8-9AB4-400F-B411-1B3B4D1988ED}" sibTransId="{54B2EC34-2A59-499B-91EF-F85796D80630}"/>
    <dgm:cxn modelId="{38CBAEAB-5D85-412F-A67B-86F2E40DE5CA}" type="presOf" srcId="{90BE1300-D29D-4A66-90CB-10C1AC748263}" destId="{DFF02D6F-BDD5-4B61-AF25-46AAEF273672}" srcOrd="0" destOrd="0" presId="urn:microsoft.com/office/officeart/2005/8/layout/cycle3"/>
    <dgm:cxn modelId="{A4216BCF-E93D-4782-B8E5-DAB9540AFD39}" type="presOf" srcId="{F1E9A8FE-3B5B-40A2-AC32-0FE4DEC06DCA}" destId="{837E7550-0AF5-41A0-841E-449FF40DC7DA}" srcOrd="0" destOrd="0" presId="urn:microsoft.com/office/officeart/2005/8/layout/cycle3"/>
    <dgm:cxn modelId="{CF958131-69AA-4577-8347-DF34A4C2004F}" srcId="{90BE1300-D29D-4A66-90CB-10C1AC748263}" destId="{71BBF896-63C8-4FEB-935B-67049E33E9C9}" srcOrd="3" destOrd="0" parTransId="{7B104CB0-4F4C-4F22-A401-8C24E6838454}" sibTransId="{44AA5554-6CC7-4E75-8A09-B59EB01279FA}"/>
    <dgm:cxn modelId="{6A45DA53-F2DF-48EA-821C-551784946847}" type="presOf" srcId="{AEA7FCE6-5825-4DD8-80AB-2C30D07F43DC}" destId="{F189BCE8-AF5F-45B6-AFBB-0A94465AC99B}" srcOrd="0" destOrd="0" presId="urn:microsoft.com/office/officeart/2005/8/layout/cycle3"/>
    <dgm:cxn modelId="{02756F3B-CE62-4752-8F01-3704F91E4BC8}" type="presOf" srcId="{268CA9E9-03ED-45EC-BBED-31C4B508791B}" destId="{4B11D03D-FCD1-4E25-A5FE-E74FBDFCE71D}" srcOrd="0" destOrd="0" presId="urn:microsoft.com/office/officeart/2005/8/layout/cycle3"/>
    <dgm:cxn modelId="{E47F6482-8BE7-4BEE-8111-C6F9BB8226B6}" srcId="{90BE1300-D29D-4A66-90CB-10C1AC748263}" destId="{778FFAA7-B156-46BA-B4D3-38F5DA20A309}" srcOrd="2" destOrd="0" parTransId="{474DA6E7-6CEE-478C-BF2B-FC1C587D4797}" sibTransId="{D8D46DE3-C8D9-4631-84A1-A00F24542AB7}"/>
    <dgm:cxn modelId="{1265C8D9-E979-408A-B606-C2870DC2A0A2}" type="presOf" srcId="{F3030352-65E7-4511-8603-90FAEE6A1965}" destId="{EE8B1673-FBC3-4410-9496-411236A698B5}" srcOrd="0" destOrd="0" presId="urn:microsoft.com/office/officeart/2005/8/layout/cycle3"/>
    <dgm:cxn modelId="{AE54A37E-FEB7-424C-9E97-23BCA5387ECC}" type="presOf" srcId="{7E5F99F9-998E-4B44-85B7-C0EBEAD6199B}" destId="{BF1C7A8C-59FE-414A-9892-3893EC121DD4}" srcOrd="0" destOrd="0" presId="urn:microsoft.com/office/officeart/2005/8/layout/cycle3"/>
    <dgm:cxn modelId="{9DBB2511-4985-4E97-B8A8-5F053B76DFFB}" srcId="{90BE1300-D29D-4A66-90CB-10C1AC748263}" destId="{7E5F99F9-998E-4B44-85B7-C0EBEAD6199B}" srcOrd="1" destOrd="0" parTransId="{23728EBD-E736-4109-8092-E021B0E00382}" sibTransId="{7282AA44-7055-43B9-83D5-78120A9F3F4E}"/>
    <dgm:cxn modelId="{C07BD634-D95C-45DB-BD45-144FC0535F4C}" srcId="{90BE1300-D29D-4A66-90CB-10C1AC748263}" destId="{F1E9A8FE-3B5B-40A2-AC32-0FE4DEC06DCA}" srcOrd="4" destOrd="0" parTransId="{1B401DF2-0789-4E44-B6F5-234F6E3229C0}" sibTransId="{E1765084-7655-49B2-8494-0BA2B7028FB9}"/>
    <dgm:cxn modelId="{1617D474-4AE2-417C-A1EC-302DAC2ABD80}" type="presParOf" srcId="{DFF02D6F-BDD5-4B61-AF25-46AAEF273672}" destId="{1F003B7D-8750-463B-98D4-5C2F1A81FF91}" srcOrd="0" destOrd="0" presId="urn:microsoft.com/office/officeart/2005/8/layout/cycle3"/>
    <dgm:cxn modelId="{702E4E4B-77BC-4B0C-98B9-3F63747055F2}" type="presParOf" srcId="{1F003B7D-8750-463B-98D4-5C2F1A81FF91}" destId="{EE8B1673-FBC3-4410-9496-411236A698B5}" srcOrd="0" destOrd="0" presId="urn:microsoft.com/office/officeart/2005/8/layout/cycle3"/>
    <dgm:cxn modelId="{E10885E8-2850-4801-9E97-39160021BD31}" type="presParOf" srcId="{1F003B7D-8750-463B-98D4-5C2F1A81FF91}" destId="{F189BCE8-AF5F-45B6-AFBB-0A94465AC99B}" srcOrd="1" destOrd="0" presId="urn:microsoft.com/office/officeart/2005/8/layout/cycle3"/>
    <dgm:cxn modelId="{27F02211-70E7-4029-AF63-EDEF9802B48D}" type="presParOf" srcId="{1F003B7D-8750-463B-98D4-5C2F1A81FF91}" destId="{BF1C7A8C-59FE-414A-9892-3893EC121DD4}" srcOrd="2" destOrd="0" presId="urn:microsoft.com/office/officeart/2005/8/layout/cycle3"/>
    <dgm:cxn modelId="{F034FFA4-64EF-4548-91E2-D89A1517EFEE}" type="presParOf" srcId="{1F003B7D-8750-463B-98D4-5C2F1A81FF91}" destId="{C612E848-7B65-4760-A8C0-E49D289B3AE7}" srcOrd="3" destOrd="0" presId="urn:microsoft.com/office/officeart/2005/8/layout/cycle3"/>
    <dgm:cxn modelId="{148E18FA-F45A-46A9-ACFC-F5A1EB9DFC0A}" type="presParOf" srcId="{1F003B7D-8750-463B-98D4-5C2F1A81FF91}" destId="{1C2A57F2-EC3E-4F88-9C2A-6E0216446482}" srcOrd="4" destOrd="0" presId="urn:microsoft.com/office/officeart/2005/8/layout/cycle3"/>
    <dgm:cxn modelId="{FE19D687-1155-4D04-970C-4149D0061F81}" type="presParOf" srcId="{1F003B7D-8750-463B-98D4-5C2F1A81FF91}" destId="{837E7550-0AF5-41A0-841E-449FF40DC7DA}" srcOrd="5" destOrd="0" presId="urn:microsoft.com/office/officeart/2005/8/layout/cycle3"/>
    <dgm:cxn modelId="{9FB672E3-D7BD-438C-9013-1FEE06500318}" type="presParOf" srcId="{1F003B7D-8750-463B-98D4-5C2F1A81FF91}" destId="{4B11D03D-FCD1-4E25-A5FE-E74FBDFCE71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35028-012F-42F1-AA8E-E38E3BEF47E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745F65-D29E-46EB-83F6-8E764E764A5E}">
      <dgm:prSet phldrT="[文本]"/>
      <dgm:spPr/>
      <dgm:t>
        <a:bodyPr/>
        <a:lstStyle/>
        <a:p>
          <a:r>
            <a:rPr lang="en-US" altLang="zh-CN" dirty="0" smtClean="0"/>
            <a:t>main</a:t>
          </a:r>
          <a:endParaRPr lang="zh-CN" altLang="en-US" dirty="0"/>
        </a:p>
      </dgm:t>
    </dgm:pt>
    <dgm:pt modelId="{704EDAA9-9A31-43BA-AB65-DCDCE37AA0F4}" cxnId="{9BFA4EE2-81B4-40FC-9EE1-263D2EADC58D}" type="parTrans">
      <dgm:prSet/>
      <dgm:spPr/>
      <dgm:t>
        <a:bodyPr/>
        <a:lstStyle/>
        <a:p>
          <a:endParaRPr lang="zh-CN" altLang="en-US"/>
        </a:p>
      </dgm:t>
    </dgm:pt>
    <dgm:pt modelId="{C05D97BC-236F-47C2-BCD9-BD8BE8B499A4}" cxnId="{9BFA4EE2-81B4-40FC-9EE1-263D2EADC58D}" type="sibTrans">
      <dgm:prSet/>
      <dgm:spPr/>
      <dgm:t>
        <a:bodyPr/>
        <a:lstStyle/>
        <a:p>
          <a:endParaRPr lang="zh-CN" altLang="en-US"/>
        </a:p>
      </dgm:t>
    </dgm:pt>
    <dgm:pt modelId="{5CEAB63E-3CC2-48E5-8B5C-3299AC311FDF}">
      <dgm:prSet phldrT="[文本]"/>
      <dgm:spPr/>
      <dgm:t>
        <a:bodyPr/>
        <a:lstStyle/>
        <a:p>
          <a:r>
            <a:rPr lang="en-US" altLang="zh-CN" dirty="0" smtClean="0"/>
            <a:t>event</a:t>
          </a:r>
          <a:endParaRPr lang="zh-CN" altLang="en-US" dirty="0"/>
        </a:p>
      </dgm:t>
    </dgm:pt>
    <dgm:pt modelId="{641E0638-4B1A-4613-B6A0-D2C58E378DE3}" cxnId="{C3423F99-1D25-4019-8583-44E3E8959638}" type="parTrans">
      <dgm:prSet/>
      <dgm:spPr/>
      <dgm:t>
        <a:bodyPr/>
        <a:lstStyle/>
        <a:p>
          <a:endParaRPr lang="zh-CN" altLang="en-US"/>
        </a:p>
      </dgm:t>
    </dgm:pt>
    <dgm:pt modelId="{22DC9457-6C40-4B39-92D4-10A9E7FB2D3C}" cxnId="{C3423F99-1D25-4019-8583-44E3E8959638}" type="sibTrans">
      <dgm:prSet/>
      <dgm:spPr/>
      <dgm:t>
        <a:bodyPr/>
        <a:lstStyle/>
        <a:p>
          <a:endParaRPr lang="zh-CN" altLang="en-US"/>
        </a:p>
      </dgm:t>
    </dgm:pt>
    <dgm:pt modelId="{30DD80DE-EAA7-475B-A86A-95BFDB6DE002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7F8577AD-1DA5-4BD7-9C78-B741185EB8AB}" cxnId="{38C14B49-B1CB-4A41-A1E0-02E6F13A1C4F}" type="parTrans">
      <dgm:prSet/>
      <dgm:spPr/>
      <dgm:t>
        <a:bodyPr/>
        <a:lstStyle/>
        <a:p>
          <a:endParaRPr lang="zh-CN" altLang="en-US"/>
        </a:p>
      </dgm:t>
    </dgm:pt>
    <dgm:pt modelId="{0EA7D12A-0254-492C-9F5F-55FCA747B42E}" cxnId="{38C14B49-B1CB-4A41-A1E0-02E6F13A1C4F}" type="sibTrans">
      <dgm:prSet/>
      <dgm:spPr/>
      <dgm:t>
        <a:bodyPr/>
        <a:lstStyle/>
        <a:p>
          <a:endParaRPr lang="zh-CN" altLang="en-US"/>
        </a:p>
      </dgm:t>
    </dgm:pt>
    <dgm:pt modelId="{F0AFD824-C5BB-4432-A531-D2E1FB54F923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3CBC979E-F754-4F77-93CF-85B024014BDF}" cxnId="{2E14FE8C-75F6-42F3-A60D-0B1033EB88E0}" type="parTrans">
      <dgm:prSet/>
      <dgm:spPr/>
      <dgm:t>
        <a:bodyPr/>
        <a:lstStyle/>
        <a:p>
          <a:endParaRPr lang="zh-CN" altLang="en-US"/>
        </a:p>
      </dgm:t>
    </dgm:pt>
    <dgm:pt modelId="{A97E3A12-319B-45B4-AE29-A39F01B500D8}" cxnId="{2E14FE8C-75F6-42F3-A60D-0B1033EB88E0}" type="sibTrans">
      <dgm:prSet/>
      <dgm:spPr/>
      <dgm:t>
        <a:bodyPr/>
        <a:lstStyle/>
        <a:p>
          <a:endParaRPr lang="zh-CN" altLang="en-US"/>
        </a:p>
      </dgm:t>
    </dgm:pt>
    <dgm:pt modelId="{FA645358-6DF3-4CB4-ABA9-7C552BBD4B83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251355A3-468A-4591-97C9-09FBC48F73B3}" cxnId="{03C58BE5-5A70-48ED-B6ED-0E87ADEE4A00}" type="parTrans">
      <dgm:prSet/>
      <dgm:spPr/>
      <dgm:t>
        <a:bodyPr/>
        <a:lstStyle/>
        <a:p>
          <a:endParaRPr lang="zh-CN" altLang="en-US"/>
        </a:p>
      </dgm:t>
    </dgm:pt>
    <dgm:pt modelId="{EB717C9A-33DD-4E10-AA27-E1E568579911}" cxnId="{03C58BE5-5A70-48ED-B6ED-0E87ADEE4A00}" type="sibTrans">
      <dgm:prSet/>
      <dgm:spPr/>
      <dgm:t>
        <a:bodyPr/>
        <a:lstStyle/>
        <a:p>
          <a:endParaRPr lang="zh-CN" altLang="en-US"/>
        </a:p>
      </dgm:t>
    </dgm:pt>
    <dgm:pt modelId="{2F76BFD4-9DF8-44E3-BD4C-5A2C7852F434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/>
        </a:p>
      </dgm:t>
    </dgm:pt>
    <dgm:pt modelId="{0A381254-0321-46D8-AE08-81E88C41F32F}" cxnId="{67157E96-DE19-41BE-8DA1-5FD542060AA1}" type="parTrans">
      <dgm:prSet/>
      <dgm:spPr/>
      <dgm:t>
        <a:bodyPr/>
        <a:lstStyle/>
        <a:p>
          <a:endParaRPr lang="zh-CN" altLang="en-US"/>
        </a:p>
      </dgm:t>
    </dgm:pt>
    <dgm:pt modelId="{459E747D-72E5-47C9-8D01-5E9738B9E05F}" cxnId="{67157E96-DE19-41BE-8DA1-5FD542060AA1}" type="sibTrans">
      <dgm:prSet/>
      <dgm:spPr/>
      <dgm:t>
        <a:bodyPr/>
        <a:lstStyle/>
        <a:p>
          <a:endParaRPr lang="zh-CN" altLang="en-US"/>
        </a:p>
      </dgm:t>
    </dgm:pt>
    <dgm:pt modelId="{8A8FA139-5811-4227-9537-87B7CF39AF1E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/>
        </a:p>
      </dgm:t>
    </dgm:pt>
    <dgm:pt modelId="{6D711396-75BB-443E-B15B-7E3B38A00F12}" cxnId="{8486A63F-2F2B-427E-8B39-BB0A6ABC1894}" type="parTrans">
      <dgm:prSet/>
      <dgm:spPr/>
      <dgm:t>
        <a:bodyPr/>
        <a:lstStyle/>
        <a:p>
          <a:endParaRPr lang="zh-CN" altLang="en-US"/>
        </a:p>
      </dgm:t>
    </dgm:pt>
    <dgm:pt modelId="{32BB79E4-802D-42AE-8424-FC556EE534B3}" cxnId="{8486A63F-2F2B-427E-8B39-BB0A6ABC1894}" type="sibTrans">
      <dgm:prSet/>
      <dgm:spPr/>
      <dgm:t>
        <a:bodyPr/>
        <a:lstStyle/>
        <a:p>
          <a:endParaRPr lang="zh-CN" altLang="en-US"/>
        </a:p>
      </dgm:t>
    </dgm:pt>
    <dgm:pt modelId="{6F382C96-2B39-41A2-BD1A-67E6F510A9EE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39256949-4038-4A37-8A56-DB378CDE479B}" cxnId="{ACD1352B-3997-4AB5-985D-B48BB5A60F36}" type="parTrans">
      <dgm:prSet/>
      <dgm:spPr/>
      <dgm:t>
        <a:bodyPr/>
        <a:lstStyle/>
        <a:p>
          <a:endParaRPr lang="zh-CN" altLang="en-US"/>
        </a:p>
      </dgm:t>
    </dgm:pt>
    <dgm:pt modelId="{E00BD11C-0996-4C2E-BC08-69F5A42F777A}" cxnId="{ACD1352B-3997-4AB5-985D-B48BB5A60F36}" type="sibTrans">
      <dgm:prSet/>
      <dgm:spPr/>
      <dgm:t>
        <a:bodyPr/>
        <a:lstStyle/>
        <a:p>
          <a:endParaRPr lang="zh-CN" altLang="en-US"/>
        </a:p>
      </dgm:t>
    </dgm:pt>
    <dgm:pt modelId="{D16FEF4B-A910-49F6-99C4-711E6870BDD7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C445D7E0-D9E6-46E2-B958-6A02F1657998}" cxnId="{C1E5CE6A-646D-4725-9803-8F0F7F1E403E}" type="parTrans">
      <dgm:prSet/>
      <dgm:spPr/>
      <dgm:t>
        <a:bodyPr/>
        <a:lstStyle/>
        <a:p>
          <a:endParaRPr lang="zh-CN" altLang="en-US"/>
        </a:p>
      </dgm:t>
    </dgm:pt>
    <dgm:pt modelId="{5189DA64-4687-4DA4-A98D-4EF0AD2C0D90}" cxnId="{C1E5CE6A-646D-4725-9803-8F0F7F1E403E}" type="sibTrans">
      <dgm:prSet/>
      <dgm:spPr/>
      <dgm:t>
        <a:bodyPr/>
        <a:lstStyle/>
        <a:p>
          <a:endParaRPr lang="zh-CN" altLang="en-US"/>
        </a:p>
      </dgm:t>
    </dgm:pt>
    <dgm:pt modelId="{81803571-82AA-40FB-8E86-74888D103EC0}" type="pres">
      <dgm:prSet presAssocID="{D7235028-012F-42F1-AA8E-E38E3BEF47E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1D974B-23E5-487E-8686-EC05FC2BE7AC}" type="pres">
      <dgm:prSet presAssocID="{D7235028-012F-42F1-AA8E-E38E3BEF47E8}" presName="hierFlow" presStyleCnt="0"/>
      <dgm:spPr/>
    </dgm:pt>
    <dgm:pt modelId="{FCF10582-550C-44E4-A7A1-5820D525AF9B}" type="pres">
      <dgm:prSet presAssocID="{D7235028-012F-42F1-AA8E-E38E3BEF47E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BB0FCBD-8E77-4DCC-8B86-E47AE192EE0E}" type="pres">
      <dgm:prSet presAssocID="{5A745F65-D29E-46EB-83F6-8E764E764A5E}" presName="Name14" presStyleCnt="0"/>
      <dgm:spPr/>
    </dgm:pt>
    <dgm:pt modelId="{9DD7F8D8-0FFE-4ECB-8375-7821E9C8AAC7}" type="pres">
      <dgm:prSet presAssocID="{5A745F65-D29E-46EB-83F6-8E764E764A5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C27AA4-D2F7-47A0-826B-2F7530D5F408}" type="pres">
      <dgm:prSet presAssocID="{5A745F65-D29E-46EB-83F6-8E764E764A5E}" presName="hierChild2" presStyleCnt="0"/>
      <dgm:spPr/>
    </dgm:pt>
    <dgm:pt modelId="{477C2083-4CDE-4F8B-97FB-FBBA767DEFDE}" type="pres">
      <dgm:prSet presAssocID="{641E0638-4B1A-4613-B6A0-D2C58E378DE3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78E21DB1-1744-4998-8049-9A89A8DE8246}" type="pres">
      <dgm:prSet presAssocID="{5CEAB63E-3CC2-48E5-8B5C-3299AC311FDF}" presName="Name21" presStyleCnt="0"/>
      <dgm:spPr/>
    </dgm:pt>
    <dgm:pt modelId="{6CB1927D-6E92-439F-B586-C94FE31EF4F6}" type="pres">
      <dgm:prSet presAssocID="{5CEAB63E-3CC2-48E5-8B5C-3299AC311F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E8930FCE-CDDB-4039-9490-DAAD54804AEB}" type="pres">
      <dgm:prSet presAssocID="{5CEAB63E-3CC2-48E5-8B5C-3299AC311FDF}" presName="hierChild3" presStyleCnt="0"/>
      <dgm:spPr/>
    </dgm:pt>
    <dgm:pt modelId="{46CCACCF-9C58-488F-9C38-4ADEB5F164C7}" type="pres">
      <dgm:prSet presAssocID="{7F8577AD-1DA5-4BD7-9C78-B741185EB8A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3405035F-9A05-4AEE-8156-7A9A8EBD78FF}" type="pres">
      <dgm:prSet presAssocID="{30DD80DE-EAA7-475B-A86A-95BFDB6DE002}" presName="Name21" presStyleCnt="0"/>
      <dgm:spPr/>
    </dgm:pt>
    <dgm:pt modelId="{6B10FDCA-5090-4918-AD9E-CDB8A258342F}" type="pres">
      <dgm:prSet presAssocID="{30DD80DE-EAA7-475B-A86A-95BFDB6DE0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0DC84870-C041-4411-B6B5-00BAB48D647A}" type="pres">
      <dgm:prSet presAssocID="{30DD80DE-EAA7-475B-A86A-95BFDB6DE002}" presName="hierChild3" presStyleCnt="0"/>
      <dgm:spPr/>
    </dgm:pt>
    <dgm:pt modelId="{A77323C6-48E5-45AA-8615-32F5DB6E1927}" type="pres">
      <dgm:prSet presAssocID="{3CBC979E-F754-4F77-93CF-85B024014BDF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0A36664F-F258-4DF6-86BD-DFC80144B5B9}" type="pres">
      <dgm:prSet presAssocID="{F0AFD824-C5BB-4432-A531-D2E1FB54F923}" presName="Name21" presStyleCnt="0"/>
      <dgm:spPr/>
    </dgm:pt>
    <dgm:pt modelId="{933598C5-B6CF-4081-B038-641DAB43284E}" type="pres">
      <dgm:prSet presAssocID="{F0AFD824-C5BB-4432-A531-D2E1FB54F923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615CB6D3-FAD3-4B96-B212-F24CFC778854}" type="pres">
      <dgm:prSet presAssocID="{F0AFD824-C5BB-4432-A531-D2E1FB54F923}" presName="hierChild3" presStyleCnt="0"/>
      <dgm:spPr/>
    </dgm:pt>
    <dgm:pt modelId="{0ADA58EE-676E-4E75-8DCF-BD4C1BC61B03}" type="pres">
      <dgm:prSet presAssocID="{251355A3-468A-4591-97C9-09FBC48F73B3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9EC5F7B0-08B4-48F3-BDD3-94AF0E01073C}" type="pres">
      <dgm:prSet presAssocID="{FA645358-6DF3-4CB4-ABA9-7C552BBD4B83}" presName="Name21" presStyleCnt="0"/>
      <dgm:spPr/>
    </dgm:pt>
    <dgm:pt modelId="{24B94610-E692-4757-A4E0-2AF914D65475}" type="pres">
      <dgm:prSet presAssocID="{FA645358-6DF3-4CB4-ABA9-7C552BBD4B83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AE52BBD4-2D2D-4D90-B702-3A1929FA8CA9}" type="pres">
      <dgm:prSet presAssocID="{FA645358-6DF3-4CB4-ABA9-7C552BBD4B83}" presName="hierChild3" presStyleCnt="0"/>
      <dgm:spPr/>
    </dgm:pt>
    <dgm:pt modelId="{EB8283D8-0F25-46AC-9F5F-0B04F28B4E14}" type="pres">
      <dgm:prSet presAssocID="{0A381254-0321-46D8-AE08-81E88C41F32F}" presName="Name19" presStyleLbl="parChTrans1D4" presStyleIdx="0" presStyleCnt="3"/>
      <dgm:spPr/>
      <dgm:t>
        <a:bodyPr/>
        <a:lstStyle/>
        <a:p>
          <a:endParaRPr lang="zh-CN" altLang="en-US"/>
        </a:p>
      </dgm:t>
    </dgm:pt>
    <dgm:pt modelId="{8C40740F-FF39-4BD6-AB42-B5E91A926DFC}" type="pres">
      <dgm:prSet presAssocID="{2F76BFD4-9DF8-44E3-BD4C-5A2C7852F434}" presName="Name21" presStyleCnt="0"/>
      <dgm:spPr/>
    </dgm:pt>
    <dgm:pt modelId="{AEA5851F-A6D1-4279-801C-7F312814AEDD}" type="pres">
      <dgm:prSet presAssocID="{2F76BFD4-9DF8-44E3-BD4C-5A2C7852F434}" presName="level2Shape" presStyleLbl="node4" presStyleIdx="0" presStyleCnt="3"/>
      <dgm:spPr/>
      <dgm:t>
        <a:bodyPr/>
        <a:lstStyle/>
        <a:p>
          <a:endParaRPr lang="zh-CN" altLang="en-US"/>
        </a:p>
      </dgm:t>
    </dgm:pt>
    <dgm:pt modelId="{D7FBBD3B-33F5-4E36-82ED-A94BD556FD22}" type="pres">
      <dgm:prSet presAssocID="{2F76BFD4-9DF8-44E3-BD4C-5A2C7852F434}" presName="hierChild3" presStyleCnt="0"/>
      <dgm:spPr/>
    </dgm:pt>
    <dgm:pt modelId="{56E8DF1F-3DF7-43D2-94DF-5FB40E53F996}" type="pres">
      <dgm:prSet presAssocID="{C445D7E0-D9E6-46E2-B958-6A02F1657998}" presName="Name19" presStyleLbl="parChTrans1D4" presStyleIdx="1" presStyleCnt="3"/>
      <dgm:spPr/>
      <dgm:t>
        <a:bodyPr/>
        <a:lstStyle/>
        <a:p>
          <a:endParaRPr lang="zh-CN" altLang="en-US"/>
        </a:p>
      </dgm:t>
    </dgm:pt>
    <dgm:pt modelId="{60C45FA4-999E-411E-B55F-BEDFFAFA95D7}" type="pres">
      <dgm:prSet presAssocID="{D16FEF4B-A910-49F6-99C4-711E6870BDD7}" presName="Name21" presStyleCnt="0"/>
      <dgm:spPr/>
    </dgm:pt>
    <dgm:pt modelId="{D4FF0CDF-90D1-424B-9ECA-A9310AC15195}" type="pres">
      <dgm:prSet presAssocID="{D16FEF4B-A910-49F6-99C4-711E6870BDD7}" presName="level2Shape" presStyleLbl="node4" presStyleIdx="1" presStyleCnt="3"/>
      <dgm:spPr/>
      <dgm:t>
        <a:bodyPr/>
        <a:lstStyle/>
        <a:p>
          <a:endParaRPr lang="zh-CN" altLang="en-US"/>
        </a:p>
      </dgm:t>
    </dgm:pt>
    <dgm:pt modelId="{FBF7170D-C3F8-4088-8D15-50DE2DB69A49}" type="pres">
      <dgm:prSet presAssocID="{D16FEF4B-A910-49F6-99C4-711E6870BDD7}" presName="hierChild3" presStyleCnt="0"/>
      <dgm:spPr/>
    </dgm:pt>
    <dgm:pt modelId="{6B26AD82-3698-438A-BC11-D4C15F3A472A}" type="pres">
      <dgm:prSet presAssocID="{6D711396-75BB-443E-B15B-7E3B38A00F12}" presName="Name19" presStyleLbl="parChTrans1D4" presStyleIdx="2" presStyleCnt="3"/>
      <dgm:spPr/>
      <dgm:t>
        <a:bodyPr/>
        <a:lstStyle/>
        <a:p>
          <a:endParaRPr lang="zh-CN" altLang="en-US"/>
        </a:p>
      </dgm:t>
    </dgm:pt>
    <dgm:pt modelId="{2F2B5835-D845-4863-94EA-20EB7C02C65B}" type="pres">
      <dgm:prSet presAssocID="{8A8FA139-5811-4227-9537-87B7CF39AF1E}" presName="Name21" presStyleCnt="0"/>
      <dgm:spPr/>
    </dgm:pt>
    <dgm:pt modelId="{80B99F44-0D83-4D93-ACF2-2C1F9BFCFB7D}" type="pres">
      <dgm:prSet presAssocID="{8A8FA139-5811-4227-9537-87B7CF39AF1E}" presName="level2Shape" presStyleLbl="node4" presStyleIdx="2" presStyleCnt="3"/>
      <dgm:spPr/>
      <dgm:t>
        <a:bodyPr/>
        <a:lstStyle/>
        <a:p>
          <a:endParaRPr lang="zh-CN" altLang="en-US"/>
        </a:p>
      </dgm:t>
    </dgm:pt>
    <dgm:pt modelId="{88995F87-1FE1-4B4C-BCA0-A6EE9D17B51A}" type="pres">
      <dgm:prSet presAssocID="{8A8FA139-5811-4227-9537-87B7CF39AF1E}" presName="hierChild3" presStyleCnt="0"/>
      <dgm:spPr/>
    </dgm:pt>
    <dgm:pt modelId="{CC5EA863-9BAA-484A-8798-53B5054AF2D4}" type="pres">
      <dgm:prSet presAssocID="{39256949-4038-4A37-8A56-DB378CDE479B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7D28E84A-3C23-448B-B210-4989D526D73A}" type="pres">
      <dgm:prSet presAssocID="{6F382C96-2B39-41A2-BD1A-67E6F510A9EE}" presName="Name21" presStyleCnt="0"/>
      <dgm:spPr/>
    </dgm:pt>
    <dgm:pt modelId="{06297445-97A4-4DC2-B374-19DBDC5DDA73}" type="pres">
      <dgm:prSet presAssocID="{6F382C96-2B39-41A2-BD1A-67E6F510A9EE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08C714DB-93B8-446F-A6F0-F525B50F55C9}" type="pres">
      <dgm:prSet presAssocID="{6F382C96-2B39-41A2-BD1A-67E6F510A9EE}" presName="hierChild3" presStyleCnt="0"/>
      <dgm:spPr/>
    </dgm:pt>
    <dgm:pt modelId="{B6D051C1-524C-473F-81E1-E6ED16BF6D87}" type="pres">
      <dgm:prSet presAssocID="{D7235028-012F-42F1-AA8E-E38E3BEF47E8}" presName="bgShapesFlow" presStyleCnt="0"/>
      <dgm:spPr/>
    </dgm:pt>
  </dgm:ptLst>
  <dgm:cxnLst>
    <dgm:cxn modelId="{C1B546F2-D864-4CBD-A2A4-F0E3AF526355}" type="presOf" srcId="{0A381254-0321-46D8-AE08-81E88C41F32F}" destId="{EB8283D8-0F25-46AC-9F5F-0B04F28B4E14}" srcOrd="0" destOrd="0" presId="urn:microsoft.com/office/officeart/2005/8/layout/hierarchy6"/>
    <dgm:cxn modelId="{8486A63F-2F2B-427E-8B39-BB0A6ABC1894}" srcId="{FA645358-6DF3-4CB4-ABA9-7C552BBD4B83}" destId="{8A8FA139-5811-4227-9537-87B7CF39AF1E}" srcOrd="2" destOrd="0" parTransId="{6D711396-75BB-443E-B15B-7E3B38A00F12}" sibTransId="{32BB79E4-802D-42AE-8424-FC556EE534B3}"/>
    <dgm:cxn modelId="{D115A0F4-FC04-4621-AC5E-B2E6C0D89662}" type="presOf" srcId="{D7235028-012F-42F1-AA8E-E38E3BEF47E8}" destId="{81803571-82AA-40FB-8E86-74888D103EC0}" srcOrd="0" destOrd="0" presId="urn:microsoft.com/office/officeart/2005/8/layout/hierarchy6"/>
    <dgm:cxn modelId="{3BB0FA95-D0BB-4806-BC3E-CD97F0443521}" type="presOf" srcId="{3CBC979E-F754-4F77-93CF-85B024014BDF}" destId="{A77323C6-48E5-45AA-8615-32F5DB6E1927}" srcOrd="0" destOrd="0" presId="urn:microsoft.com/office/officeart/2005/8/layout/hierarchy6"/>
    <dgm:cxn modelId="{4DFB7B95-A7B1-4866-99EF-3CC965581D1C}" type="presOf" srcId="{D16FEF4B-A910-49F6-99C4-711E6870BDD7}" destId="{D4FF0CDF-90D1-424B-9ECA-A9310AC15195}" srcOrd="0" destOrd="0" presId="urn:microsoft.com/office/officeart/2005/8/layout/hierarchy6"/>
    <dgm:cxn modelId="{709CB16B-3220-4C60-A46B-6C411E6A9E06}" type="presOf" srcId="{FA645358-6DF3-4CB4-ABA9-7C552BBD4B83}" destId="{24B94610-E692-4757-A4E0-2AF914D65475}" srcOrd="0" destOrd="0" presId="urn:microsoft.com/office/officeart/2005/8/layout/hierarchy6"/>
    <dgm:cxn modelId="{67157E96-DE19-41BE-8DA1-5FD542060AA1}" srcId="{FA645358-6DF3-4CB4-ABA9-7C552BBD4B83}" destId="{2F76BFD4-9DF8-44E3-BD4C-5A2C7852F434}" srcOrd="0" destOrd="0" parTransId="{0A381254-0321-46D8-AE08-81E88C41F32F}" sibTransId="{459E747D-72E5-47C9-8D01-5E9738B9E05F}"/>
    <dgm:cxn modelId="{C3423F99-1D25-4019-8583-44E3E8959638}" srcId="{5A745F65-D29E-46EB-83F6-8E764E764A5E}" destId="{5CEAB63E-3CC2-48E5-8B5C-3299AC311FDF}" srcOrd="0" destOrd="0" parTransId="{641E0638-4B1A-4613-B6A0-D2C58E378DE3}" sibTransId="{22DC9457-6C40-4B39-92D4-10A9E7FB2D3C}"/>
    <dgm:cxn modelId="{D5D6161D-2FF4-47DB-84E3-836C045C3954}" type="presOf" srcId="{F0AFD824-C5BB-4432-A531-D2E1FB54F923}" destId="{933598C5-B6CF-4081-B038-641DAB43284E}" srcOrd="0" destOrd="0" presId="urn:microsoft.com/office/officeart/2005/8/layout/hierarchy6"/>
    <dgm:cxn modelId="{ACD1352B-3997-4AB5-985D-B48BB5A60F36}" srcId="{30DD80DE-EAA7-475B-A86A-95BFDB6DE002}" destId="{6F382C96-2B39-41A2-BD1A-67E6F510A9EE}" srcOrd="2" destOrd="0" parTransId="{39256949-4038-4A37-8A56-DB378CDE479B}" sibTransId="{E00BD11C-0996-4C2E-BC08-69F5A42F777A}"/>
    <dgm:cxn modelId="{C1E5CE6A-646D-4725-9803-8F0F7F1E403E}" srcId="{FA645358-6DF3-4CB4-ABA9-7C552BBD4B83}" destId="{D16FEF4B-A910-49F6-99C4-711E6870BDD7}" srcOrd="1" destOrd="0" parTransId="{C445D7E0-D9E6-46E2-B958-6A02F1657998}" sibTransId="{5189DA64-4687-4DA4-A98D-4EF0AD2C0D90}"/>
    <dgm:cxn modelId="{989B3272-BF55-4D27-B085-B6B69029313F}" type="presOf" srcId="{5A745F65-D29E-46EB-83F6-8E764E764A5E}" destId="{9DD7F8D8-0FFE-4ECB-8375-7821E9C8AAC7}" srcOrd="0" destOrd="0" presId="urn:microsoft.com/office/officeart/2005/8/layout/hierarchy6"/>
    <dgm:cxn modelId="{DBBD0AB8-FFC5-485D-AD4F-10A063A8E841}" type="presOf" srcId="{39256949-4038-4A37-8A56-DB378CDE479B}" destId="{CC5EA863-9BAA-484A-8798-53B5054AF2D4}" srcOrd="0" destOrd="0" presId="urn:microsoft.com/office/officeart/2005/8/layout/hierarchy6"/>
    <dgm:cxn modelId="{8B3AC3B6-C492-47CE-9194-7977D3FC01AD}" type="presOf" srcId="{C445D7E0-D9E6-46E2-B958-6A02F1657998}" destId="{56E8DF1F-3DF7-43D2-94DF-5FB40E53F996}" srcOrd="0" destOrd="0" presId="urn:microsoft.com/office/officeart/2005/8/layout/hierarchy6"/>
    <dgm:cxn modelId="{2E14FE8C-75F6-42F3-A60D-0B1033EB88E0}" srcId="{30DD80DE-EAA7-475B-A86A-95BFDB6DE002}" destId="{F0AFD824-C5BB-4432-A531-D2E1FB54F923}" srcOrd="0" destOrd="0" parTransId="{3CBC979E-F754-4F77-93CF-85B024014BDF}" sibTransId="{A97E3A12-319B-45B4-AE29-A39F01B500D8}"/>
    <dgm:cxn modelId="{D69F0B73-7FCB-475B-BB38-777C533E390F}" type="presOf" srcId="{6D711396-75BB-443E-B15B-7E3B38A00F12}" destId="{6B26AD82-3698-438A-BC11-D4C15F3A472A}" srcOrd="0" destOrd="0" presId="urn:microsoft.com/office/officeart/2005/8/layout/hierarchy6"/>
    <dgm:cxn modelId="{03C58BE5-5A70-48ED-B6ED-0E87ADEE4A00}" srcId="{30DD80DE-EAA7-475B-A86A-95BFDB6DE002}" destId="{FA645358-6DF3-4CB4-ABA9-7C552BBD4B83}" srcOrd="1" destOrd="0" parTransId="{251355A3-468A-4591-97C9-09FBC48F73B3}" sibTransId="{EB717C9A-33DD-4E10-AA27-E1E568579911}"/>
    <dgm:cxn modelId="{180F5C31-FD3B-49CA-813E-9ED1AF8049F0}" type="presOf" srcId="{641E0638-4B1A-4613-B6A0-D2C58E378DE3}" destId="{477C2083-4CDE-4F8B-97FB-FBBA767DEFDE}" srcOrd="0" destOrd="0" presId="urn:microsoft.com/office/officeart/2005/8/layout/hierarchy6"/>
    <dgm:cxn modelId="{1F18893F-05AF-44B6-9EBC-7C847618C7A2}" type="presOf" srcId="{30DD80DE-EAA7-475B-A86A-95BFDB6DE002}" destId="{6B10FDCA-5090-4918-AD9E-CDB8A258342F}" srcOrd="0" destOrd="0" presId="urn:microsoft.com/office/officeart/2005/8/layout/hierarchy6"/>
    <dgm:cxn modelId="{7C5F369B-31B5-4D92-9E53-71FA92F34F96}" type="presOf" srcId="{5CEAB63E-3CC2-48E5-8B5C-3299AC311FDF}" destId="{6CB1927D-6E92-439F-B586-C94FE31EF4F6}" srcOrd="0" destOrd="0" presId="urn:microsoft.com/office/officeart/2005/8/layout/hierarchy6"/>
    <dgm:cxn modelId="{83747E11-034A-409A-848D-F2481444907C}" type="presOf" srcId="{251355A3-468A-4591-97C9-09FBC48F73B3}" destId="{0ADA58EE-676E-4E75-8DCF-BD4C1BC61B03}" srcOrd="0" destOrd="0" presId="urn:microsoft.com/office/officeart/2005/8/layout/hierarchy6"/>
    <dgm:cxn modelId="{3F41724B-090C-4EE7-92B7-F70E64870029}" type="presOf" srcId="{2F76BFD4-9DF8-44E3-BD4C-5A2C7852F434}" destId="{AEA5851F-A6D1-4279-801C-7F312814AEDD}" srcOrd="0" destOrd="0" presId="urn:microsoft.com/office/officeart/2005/8/layout/hierarchy6"/>
    <dgm:cxn modelId="{38C14B49-B1CB-4A41-A1E0-02E6F13A1C4F}" srcId="{5A745F65-D29E-46EB-83F6-8E764E764A5E}" destId="{30DD80DE-EAA7-475B-A86A-95BFDB6DE002}" srcOrd="1" destOrd="0" parTransId="{7F8577AD-1DA5-4BD7-9C78-B741185EB8AB}" sibTransId="{0EA7D12A-0254-492C-9F5F-55FCA747B42E}"/>
    <dgm:cxn modelId="{9BFA4EE2-81B4-40FC-9EE1-263D2EADC58D}" srcId="{D7235028-012F-42F1-AA8E-E38E3BEF47E8}" destId="{5A745F65-D29E-46EB-83F6-8E764E764A5E}" srcOrd="0" destOrd="0" parTransId="{704EDAA9-9A31-43BA-AB65-DCDCE37AA0F4}" sibTransId="{C05D97BC-236F-47C2-BCD9-BD8BE8B499A4}"/>
    <dgm:cxn modelId="{592393B1-FF08-4BE4-B426-749F21EE294F}" type="presOf" srcId="{6F382C96-2B39-41A2-BD1A-67E6F510A9EE}" destId="{06297445-97A4-4DC2-B374-19DBDC5DDA73}" srcOrd="0" destOrd="0" presId="urn:microsoft.com/office/officeart/2005/8/layout/hierarchy6"/>
    <dgm:cxn modelId="{5E9D0ADF-1F40-4679-9B7F-2871A41D5A77}" type="presOf" srcId="{8A8FA139-5811-4227-9537-87B7CF39AF1E}" destId="{80B99F44-0D83-4D93-ACF2-2C1F9BFCFB7D}" srcOrd="0" destOrd="0" presId="urn:microsoft.com/office/officeart/2005/8/layout/hierarchy6"/>
    <dgm:cxn modelId="{57B54EAE-C8B0-483A-9EA6-CFB4E7E1FC7B}" type="presOf" srcId="{7F8577AD-1DA5-4BD7-9C78-B741185EB8AB}" destId="{46CCACCF-9C58-488F-9C38-4ADEB5F164C7}" srcOrd="0" destOrd="0" presId="urn:microsoft.com/office/officeart/2005/8/layout/hierarchy6"/>
    <dgm:cxn modelId="{944CFB87-E2EB-4307-853C-0E87DBBB206F}" type="presParOf" srcId="{81803571-82AA-40FB-8E86-74888D103EC0}" destId="{751D974B-23E5-487E-8686-EC05FC2BE7AC}" srcOrd="0" destOrd="0" presId="urn:microsoft.com/office/officeart/2005/8/layout/hierarchy6"/>
    <dgm:cxn modelId="{101A1C0B-6597-483D-86B8-2C3D3CA4C70F}" type="presParOf" srcId="{751D974B-23E5-487E-8686-EC05FC2BE7AC}" destId="{FCF10582-550C-44E4-A7A1-5820D525AF9B}" srcOrd="0" destOrd="0" presId="urn:microsoft.com/office/officeart/2005/8/layout/hierarchy6"/>
    <dgm:cxn modelId="{4E533834-B312-4997-AD34-EC7CC64B8BEC}" type="presParOf" srcId="{FCF10582-550C-44E4-A7A1-5820D525AF9B}" destId="{FBB0FCBD-8E77-4DCC-8B86-E47AE192EE0E}" srcOrd="0" destOrd="0" presId="urn:microsoft.com/office/officeart/2005/8/layout/hierarchy6"/>
    <dgm:cxn modelId="{71BE7CCE-B49E-45D0-A188-4FD30AC7D194}" type="presParOf" srcId="{FBB0FCBD-8E77-4DCC-8B86-E47AE192EE0E}" destId="{9DD7F8D8-0FFE-4ECB-8375-7821E9C8AAC7}" srcOrd="0" destOrd="0" presId="urn:microsoft.com/office/officeart/2005/8/layout/hierarchy6"/>
    <dgm:cxn modelId="{2E3FD0BE-D68E-40B2-B864-68B783781DD6}" type="presParOf" srcId="{FBB0FCBD-8E77-4DCC-8B86-E47AE192EE0E}" destId="{E9C27AA4-D2F7-47A0-826B-2F7530D5F408}" srcOrd="1" destOrd="0" presId="urn:microsoft.com/office/officeart/2005/8/layout/hierarchy6"/>
    <dgm:cxn modelId="{20A2AE85-FBE7-4A98-8158-94328593A549}" type="presParOf" srcId="{E9C27AA4-D2F7-47A0-826B-2F7530D5F408}" destId="{477C2083-4CDE-4F8B-97FB-FBBA767DEFDE}" srcOrd="0" destOrd="0" presId="urn:microsoft.com/office/officeart/2005/8/layout/hierarchy6"/>
    <dgm:cxn modelId="{0C36423F-ADE2-4B3E-8F3A-683F09685FFC}" type="presParOf" srcId="{E9C27AA4-D2F7-47A0-826B-2F7530D5F408}" destId="{78E21DB1-1744-4998-8049-9A89A8DE8246}" srcOrd="1" destOrd="0" presId="urn:microsoft.com/office/officeart/2005/8/layout/hierarchy6"/>
    <dgm:cxn modelId="{DB9D528F-2B78-42A2-AE4B-3B4856D2538A}" type="presParOf" srcId="{78E21DB1-1744-4998-8049-9A89A8DE8246}" destId="{6CB1927D-6E92-439F-B586-C94FE31EF4F6}" srcOrd="0" destOrd="0" presId="urn:microsoft.com/office/officeart/2005/8/layout/hierarchy6"/>
    <dgm:cxn modelId="{561AC845-0CAF-4787-B45B-189CC7056EDA}" type="presParOf" srcId="{78E21DB1-1744-4998-8049-9A89A8DE8246}" destId="{E8930FCE-CDDB-4039-9490-DAAD54804AEB}" srcOrd="1" destOrd="0" presId="urn:microsoft.com/office/officeart/2005/8/layout/hierarchy6"/>
    <dgm:cxn modelId="{24BB9DA1-E6CC-40CB-AFA1-A5D1BF71FE9C}" type="presParOf" srcId="{E9C27AA4-D2F7-47A0-826B-2F7530D5F408}" destId="{46CCACCF-9C58-488F-9C38-4ADEB5F164C7}" srcOrd="2" destOrd="0" presId="urn:microsoft.com/office/officeart/2005/8/layout/hierarchy6"/>
    <dgm:cxn modelId="{B8DBD4EA-EF28-4DB9-B732-BDF990305EA7}" type="presParOf" srcId="{E9C27AA4-D2F7-47A0-826B-2F7530D5F408}" destId="{3405035F-9A05-4AEE-8156-7A9A8EBD78FF}" srcOrd="3" destOrd="0" presId="urn:microsoft.com/office/officeart/2005/8/layout/hierarchy6"/>
    <dgm:cxn modelId="{D8355B0B-F804-4033-9AB5-F2604D48B3E3}" type="presParOf" srcId="{3405035F-9A05-4AEE-8156-7A9A8EBD78FF}" destId="{6B10FDCA-5090-4918-AD9E-CDB8A258342F}" srcOrd="0" destOrd="0" presId="urn:microsoft.com/office/officeart/2005/8/layout/hierarchy6"/>
    <dgm:cxn modelId="{A23E7B80-1D43-4721-8E4B-7AC11012D4C3}" type="presParOf" srcId="{3405035F-9A05-4AEE-8156-7A9A8EBD78FF}" destId="{0DC84870-C041-4411-B6B5-00BAB48D647A}" srcOrd="1" destOrd="0" presId="urn:microsoft.com/office/officeart/2005/8/layout/hierarchy6"/>
    <dgm:cxn modelId="{77F4CD0A-185F-4022-9711-1B80D58F81DA}" type="presParOf" srcId="{0DC84870-C041-4411-B6B5-00BAB48D647A}" destId="{A77323C6-48E5-45AA-8615-32F5DB6E1927}" srcOrd="0" destOrd="0" presId="urn:microsoft.com/office/officeart/2005/8/layout/hierarchy6"/>
    <dgm:cxn modelId="{1873D2D5-D776-440F-BE28-3320C1411C1D}" type="presParOf" srcId="{0DC84870-C041-4411-B6B5-00BAB48D647A}" destId="{0A36664F-F258-4DF6-86BD-DFC80144B5B9}" srcOrd="1" destOrd="0" presId="urn:microsoft.com/office/officeart/2005/8/layout/hierarchy6"/>
    <dgm:cxn modelId="{B6D14460-9910-40A8-A3A5-C39BCF308BE9}" type="presParOf" srcId="{0A36664F-F258-4DF6-86BD-DFC80144B5B9}" destId="{933598C5-B6CF-4081-B038-641DAB43284E}" srcOrd="0" destOrd="0" presId="urn:microsoft.com/office/officeart/2005/8/layout/hierarchy6"/>
    <dgm:cxn modelId="{8E0D7053-B7CE-4E1C-9C87-B01F9C55024E}" type="presParOf" srcId="{0A36664F-F258-4DF6-86BD-DFC80144B5B9}" destId="{615CB6D3-FAD3-4B96-B212-F24CFC778854}" srcOrd="1" destOrd="0" presId="urn:microsoft.com/office/officeart/2005/8/layout/hierarchy6"/>
    <dgm:cxn modelId="{C6E2B630-20CC-40BA-AEAC-1953A4FF5891}" type="presParOf" srcId="{0DC84870-C041-4411-B6B5-00BAB48D647A}" destId="{0ADA58EE-676E-4E75-8DCF-BD4C1BC61B03}" srcOrd="2" destOrd="0" presId="urn:microsoft.com/office/officeart/2005/8/layout/hierarchy6"/>
    <dgm:cxn modelId="{D8B7C2A3-9FC6-418B-9CCE-EC649ADB2FD0}" type="presParOf" srcId="{0DC84870-C041-4411-B6B5-00BAB48D647A}" destId="{9EC5F7B0-08B4-48F3-BDD3-94AF0E01073C}" srcOrd="3" destOrd="0" presId="urn:microsoft.com/office/officeart/2005/8/layout/hierarchy6"/>
    <dgm:cxn modelId="{03619ECE-6888-40E6-BE1F-F0F9F7D1F057}" type="presParOf" srcId="{9EC5F7B0-08B4-48F3-BDD3-94AF0E01073C}" destId="{24B94610-E692-4757-A4E0-2AF914D65475}" srcOrd="0" destOrd="0" presId="urn:microsoft.com/office/officeart/2005/8/layout/hierarchy6"/>
    <dgm:cxn modelId="{7B2BD730-F2BB-44B2-994B-180003E03B5A}" type="presParOf" srcId="{9EC5F7B0-08B4-48F3-BDD3-94AF0E01073C}" destId="{AE52BBD4-2D2D-4D90-B702-3A1929FA8CA9}" srcOrd="1" destOrd="0" presId="urn:microsoft.com/office/officeart/2005/8/layout/hierarchy6"/>
    <dgm:cxn modelId="{8B7D6D6C-C0C2-4F2B-A278-0115A83114F7}" type="presParOf" srcId="{AE52BBD4-2D2D-4D90-B702-3A1929FA8CA9}" destId="{EB8283D8-0F25-46AC-9F5F-0B04F28B4E14}" srcOrd="0" destOrd="0" presId="urn:microsoft.com/office/officeart/2005/8/layout/hierarchy6"/>
    <dgm:cxn modelId="{D15A94AE-FE7D-45BD-8D42-4D5370A341DE}" type="presParOf" srcId="{AE52BBD4-2D2D-4D90-B702-3A1929FA8CA9}" destId="{8C40740F-FF39-4BD6-AB42-B5E91A926DFC}" srcOrd="1" destOrd="0" presId="urn:microsoft.com/office/officeart/2005/8/layout/hierarchy6"/>
    <dgm:cxn modelId="{B6743E47-C396-40FD-B587-F182B063D9BF}" type="presParOf" srcId="{8C40740F-FF39-4BD6-AB42-B5E91A926DFC}" destId="{AEA5851F-A6D1-4279-801C-7F312814AEDD}" srcOrd="0" destOrd="0" presId="urn:microsoft.com/office/officeart/2005/8/layout/hierarchy6"/>
    <dgm:cxn modelId="{47F3533D-B6D1-4263-BB0D-C80970D1964F}" type="presParOf" srcId="{8C40740F-FF39-4BD6-AB42-B5E91A926DFC}" destId="{D7FBBD3B-33F5-4E36-82ED-A94BD556FD22}" srcOrd="1" destOrd="0" presId="urn:microsoft.com/office/officeart/2005/8/layout/hierarchy6"/>
    <dgm:cxn modelId="{69D9FE07-5170-4118-9133-1713E6723A39}" type="presParOf" srcId="{AE52BBD4-2D2D-4D90-B702-3A1929FA8CA9}" destId="{56E8DF1F-3DF7-43D2-94DF-5FB40E53F996}" srcOrd="2" destOrd="0" presId="urn:microsoft.com/office/officeart/2005/8/layout/hierarchy6"/>
    <dgm:cxn modelId="{A2B5AEFA-61B4-486A-96A2-9484A630196B}" type="presParOf" srcId="{AE52BBD4-2D2D-4D90-B702-3A1929FA8CA9}" destId="{60C45FA4-999E-411E-B55F-BEDFFAFA95D7}" srcOrd="3" destOrd="0" presId="urn:microsoft.com/office/officeart/2005/8/layout/hierarchy6"/>
    <dgm:cxn modelId="{313DBA28-FF5F-43B7-A812-46A07B554A08}" type="presParOf" srcId="{60C45FA4-999E-411E-B55F-BEDFFAFA95D7}" destId="{D4FF0CDF-90D1-424B-9ECA-A9310AC15195}" srcOrd="0" destOrd="0" presId="urn:microsoft.com/office/officeart/2005/8/layout/hierarchy6"/>
    <dgm:cxn modelId="{4092DE35-D50C-4E1C-A645-3BB2DF240378}" type="presParOf" srcId="{60C45FA4-999E-411E-B55F-BEDFFAFA95D7}" destId="{FBF7170D-C3F8-4088-8D15-50DE2DB69A49}" srcOrd="1" destOrd="0" presId="urn:microsoft.com/office/officeart/2005/8/layout/hierarchy6"/>
    <dgm:cxn modelId="{46259285-A2FB-4B04-9C71-79EAF8206A5B}" type="presParOf" srcId="{AE52BBD4-2D2D-4D90-B702-3A1929FA8CA9}" destId="{6B26AD82-3698-438A-BC11-D4C15F3A472A}" srcOrd="4" destOrd="0" presId="urn:microsoft.com/office/officeart/2005/8/layout/hierarchy6"/>
    <dgm:cxn modelId="{0796F880-0E83-44A2-AF19-AE02040A22F4}" type="presParOf" srcId="{AE52BBD4-2D2D-4D90-B702-3A1929FA8CA9}" destId="{2F2B5835-D845-4863-94EA-20EB7C02C65B}" srcOrd="5" destOrd="0" presId="urn:microsoft.com/office/officeart/2005/8/layout/hierarchy6"/>
    <dgm:cxn modelId="{BCAF7256-7BF0-4994-9413-EDF74F78F43D}" type="presParOf" srcId="{2F2B5835-D845-4863-94EA-20EB7C02C65B}" destId="{80B99F44-0D83-4D93-ACF2-2C1F9BFCFB7D}" srcOrd="0" destOrd="0" presId="urn:microsoft.com/office/officeart/2005/8/layout/hierarchy6"/>
    <dgm:cxn modelId="{5C9B6DF0-5FCB-4253-B77C-9D731BB128F6}" type="presParOf" srcId="{2F2B5835-D845-4863-94EA-20EB7C02C65B}" destId="{88995F87-1FE1-4B4C-BCA0-A6EE9D17B51A}" srcOrd="1" destOrd="0" presId="urn:microsoft.com/office/officeart/2005/8/layout/hierarchy6"/>
    <dgm:cxn modelId="{BC659765-25D3-4F9C-9B31-50383EA89376}" type="presParOf" srcId="{0DC84870-C041-4411-B6B5-00BAB48D647A}" destId="{CC5EA863-9BAA-484A-8798-53B5054AF2D4}" srcOrd="4" destOrd="0" presId="urn:microsoft.com/office/officeart/2005/8/layout/hierarchy6"/>
    <dgm:cxn modelId="{2A29696C-2BE1-4D9D-B8B5-3E918F273223}" type="presParOf" srcId="{0DC84870-C041-4411-B6B5-00BAB48D647A}" destId="{7D28E84A-3C23-448B-B210-4989D526D73A}" srcOrd="5" destOrd="0" presId="urn:microsoft.com/office/officeart/2005/8/layout/hierarchy6"/>
    <dgm:cxn modelId="{4298319B-81D1-4098-AA77-93A7A2828BD2}" type="presParOf" srcId="{7D28E84A-3C23-448B-B210-4989D526D73A}" destId="{06297445-97A4-4DC2-B374-19DBDC5DDA73}" srcOrd="0" destOrd="0" presId="urn:microsoft.com/office/officeart/2005/8/layout/hierarchy6"/>
    <dgm:cxn modelId="{D298C9B5-E9B2-4AB6-B893-6D4D41C2F65F}" type="presParOf" srcId="{7D28E84A-3C23-448B-B210-4989D526D73A}" destId="{08C714DB-93B8-446F-A6F0-F525B50F55C9}" srcOrd="1" destOrd="0" presId="urn:microsoft.com/office/officeart/2005/8/layout/hierarchy6"/>
    <dgm:cxn modelId="{E1F35383-1684-444E-BAE8-51F2274D4769}" type="presParOf" srcId="{81803571-82AA-40FB-8E86-74888D103EC0}" destId="{B6D051C1-524C-473F-81E1-E6ED16BF6D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F961D-4C8F-4156-8E62-F607A8FD6DFA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7BE4C-E77F-40C9-B358-3D4803776F8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A8C2-42F0-4204-B158-CD78A1D909A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F8E2-AEC0-4149-9B1C-4912B10DE711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73804-5BF7-4E1D-AA64-CF1218EB3248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910DC-9F51-4B33-ABF5-7FE570637DD6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Nginx</a:t>
          </a:r>
          <a:r>
            <a:rPr lang="zh-CN" altLang="en-US" sz="3000" kern="1200" dirty="0" smtClean="0"/>
            <a:t>接入</a:t>
          </a:r>
          <a:endParaRPr lang="zh-CN" altLang="en-US" sz="3000" kern="1200" dirty="0"/>
        </a:p>
      </dsp:txBody>
      <dsp:txXfrm>
        <a:off x="2503922" y="1630232"/>
        <a:ext cx="1088154" cy="1088154"/>
      </dsp:txXfrm>
    </dsp:sp>
    <dsp:sp modelId="{8B554D7E-E218-4692-BA62-7C3D8C7EC10B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w=5</a:t>
          </a:r>
          <a:endParaRPr lang="zh-CN" altLang="en-US" sz="2300" kern="1200" dirty="0"/>
        </a:p>
      </dsp:txBody>
      <dsp:txXfrm>
        <a:off x="2667146" y="159161"/>
        <a:ext cx="761707" cy="761707"/>
      </dsp:txXfrm>
    </dsp:sp>
    <dsp:sp modelId="{14A7B56F-5AD0-4433-9B00-4EF757B02FA6}">
      <dsp:nvSpPr>
        <dsp:cNvPr id="0" name=""/>
        <dsp:cNvSpPr/>
      </dsp:nvSpPr>
      <dsp:spPr>
        <a:xfrm>
          <a:off x="4063697" y="113067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w=4</a:t>
          </a:r>
          <a:endParaRPr lang="zh-CN" altLang="en-US" sz="2300" kern="1200" dirty="0"/>
        </a:p>
      </dsp:txBody>
      <dsp:txXfrm>
        <a:off x="4221452" y="1288431"/>
        <a:ext cx="761707" cy="761707"/>
      </dsp:txXfrm>
    </dsp:sp>
    <dsp:sp modelId="{72234488-0435-488F-9288-05124883F8FD}">
      <dsp:nvSpPr>
        <dsp:cNvPr id="0" name=""/>
        <dsp:cNvSpPr/>
      </dsp:nvSpPr>
      <dsp:spPr>
        <a:xfrm>
          <a:off x="3470005" y="2957873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w=3</a:t>
          </a:r>
          <a:endParaRPr lang="zh-CN" altLang="en-US" sz="2300" kern="1200" dirty="0"/>
        </a:p>
      </dsp:txBody>
      <dsp:txXfrm>
        <a:off x="3627760" y="3115628"/>
        <a:ext cx="761707" cy="761707"/>
      </dsp:txXfrm>
    </dsp:sp>
    <dsp:sp modelId="{3BD4AFE9-004C-4720-B6D8-33E25F5A3336}">
      <dsp:nvSpPr>
        <dsp:cNvPr id="0" name=""/>
        <dsp:cNvSpPr/>
      </dsp:nvSpPr>
      <dsp:spPr>
        <a:xfrm>
          <a:off x="1548776" y="2957873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w=2</a:t>
          </a:r>
          <a:endParaRPr lang="zh-CN" altLang="en-US" sz="2300" kern="1200" dirty="0"/>
        </a:p>
      </dsp:txBody>
      <dsp:txXfrm>
        <a:off x="1706531" y="3115628"/>
        <a:ext cx="761707" cy="761707"/>
      </dsp:txXfrm>
    </dsp:sp>
    <dsp:sp modelId="{ACD96D95-BD0C-44B3-B850-50BB49D49BD7}">
      <dsp:nvSpPr>
        <dsp:cNvPr id="0" name=""/>
        <dsp:cNvSpPr/>
      </dsp:nvSpPr>
      <dsp:spPr>
        <a:xfrm>
          <a:off x="955084" y="113067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w=1</a:t>
          </a:r>
          <a:endParaRPr lang="zh-CN" altLang="en-US" sz="2300" kern="1200" dirty="0"/>
        </a:p>
      </dsp:txBody>
      <dsp:txXfrm>
        <a:off x="1112839" y="1288431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9BCE8-AF5F-45B6-AFBB-0A94465AC99B}">
      <dsp:nvSpPr>
        <dsp:cNvPr id="0" name=""/>
        <dsp:cNvSpPr/>
      </dsp:nvSpPr>
      <dsp:spPr>
        <a:xfrm>
          <a:off x="152063" y="-6361"/>
          <a:ext cx="3852577" cy="3852577"/>
        </a:xfrm>
        <a:prstGeom prst="circularArrow">
          <a:avLst>
            <a:gd name="adj1" fmla="val 5274"/>
            <a:gd name="adj2" fmla="val 312630"/>
            <a:gd name="adj3" fmla="val 14329459"/>
            <a:gd name="adj4" fmla="val 1706796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B1673-FBC3-4410-9496-411236A698B5}">
      <dsp:nvSpPr>
        <dsp:cNvPr id="0" name=""/>
        <dsp:cNvSpPr/>
      </dsp:nvSpPr>
      <dsp:spPr>
        <a:xfrm>
          <a:off x="1388274" y="261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http</a:t>
          </a:r>
          <a:endParaRPr lang="zh-CN" altLang="en-US" sz="1900" kern="1200" dirty="0"/>
        </a:p>
      </dsp:txBody>
      <dsp:txXfrm>
        <a:off x="1421961" y="33948"/>
        <a:ext cx="1312781" cy="622703"/>
      </dsp:txXfrm>
    </dsp:sp>
    <dsp:sp modelId="{BF1C7A8C-59FE-414A-9892-3893EC121DD4}">
      <dsp:nvSpPr>
        <dsp:cNvPr id="0" name=""/>
        <dsp:cNvSpPr/>
      </dsp:nvSpPr>
      <dsp:spPr>
        <a:xfrm>
          <a:off x="2741795" y="781717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nginx</a:t>
          </a:r>
          <a:r>
            <a:rPr lang="en-US" altLang="zh-CN" sz="1900" kern="1200" dirty="0" smtClean="0"/>
            <a:t> core</a:t>
          </a:r>
          <a:endParaRPr lang="zh-CN" altLang="en-US" sz="1900" kern="1200" dirty="0"/>
        </a:p>
      </dsp:txBody>
      <dsp:txXfrm>
        <a:off x="2775482" y="815404"/>
        <a:ext cx="1312781" cy="622703"/>
      </dsp:txXfrm>
    </dsp:sp>
    <dsp:sp modelId="{C612E848-7B65-4760-A8C0-E49D289B3AE7}">
      <dsp:nvSpPr>
        <dsp:cNvPr id="0" name=""/>
        <dsp:cNvSpPr/>
      </dsp:nvSpPr>
      <dsp:spPr>
        <a:xfrm>
          <a:off x="2741795" y="2344628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handler</a:t>
          </a:r>
          <a:endParaRPr lang="zh-CN" altLang="en-US" sz="1900" kern="1200" dirty="0"/>
        </a:p>
      </dsp:txBody>
      <dsp:txXfrm>
        <a:off x="2775482" y="2378315"/>
        <a:ext cx="1312781" cy="622703"/>
      </dsp:txXfrm>
    </dsp:sp>
    <dsp:sp modelId="{1C2A57F2-EC3E-4F88-9C2A-6E0216446482}">
      <dsp:nvSpPr>
        <dsp:cNvPr id="0" name=""/>
        <dsp:cNvSpPr/>
      </dsp:nvSpPr>
      <dsp:spPr>
        <a:xfrm>
          <a:off x="1388274" y="3126084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filter1</a:t>
          </a:r>
          <a:endParaRPr lang="zh-CN" altLang="en-US" sz="1900" kern="1200" dirty="0"/>
        </a:p>
      </dsp:txBody>
      <dsp:txXfrm>
        <a:off x="1421961" y="3159771"/>
        <a:ext cx="1312781" cy="622703"/>
      </dsp:txXfrm>
    </dsp:sp>
    <dsp:sp modelId="{837E7550-0AF5-41A0-841E-449FF40DC7DA}">
      <dsp:nvSpPr>
        <dsp:cNvPr id="0" name=""/>
        <dsp:cNvSpPr/>
      </dsp:nvSpPr>
      <dsp:spPr>
        <a:xfrm>
          <a:off x="34753" y="2344628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filter2</a:t>
          </a:r>
          <a:endParaRPr lang="zh-CN" altLang="en-US" sz="1900" kern="1200" dirty="0"/>
        </a:p>
      </dsp:txBody>
      <dsp:txXfrm>
        <a:off x="68440" y="2378315"/>
        <a:ext cx="1312781" cy="622703"/>
      </dsp:txXfrm>
    </dsp:sp>
    <dsp:sp modelId="{4B11D03D-FCD1-4E25-A5FE-E74FBDFCE71D}">
      <dsp:nvSpPr>
        <dsp:cNvPr id="0" name=""/>
        <dsp:cNvSpPr/>
      </dsp:nvSpPr>
      <dsp:spPr>
        <a:xfrm>
          <a:off x="34753" y="781717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filterN</a:t>
          </a:r>
          <a:endParaRPr lang="zh-CN" altLang="en-US" sz="1900" kern="1200" dirty="0"/>
        </a:p>
      </dsp:txBody>
      <dsp:txXfrm>
        <a:off x="68440" y="815404"/>
        <a:ext cx="1312781" cy="62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7F8D8-0FFE-4ECB-8375-7821E9C8AAC7}">
      <dsp:nvSpPr>
        <dsp:cNvPr id="0" name=""/>
        <dsp:cNvSpPr/>
      </dsp:nvSpPr>
      <dsp:spPr>
        <a:xfrm>
          <a:off x="756168" y="188495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main</a:t>
          </a:r>
          <a:endParaRPr lang="zh-CN" altLang="en-US" sz="2100" kern="1200" dirty="0"/>
        </a:p>
      </dsp:txBody>
      <dsp:txXfrm>
        <a:off x="778785" y="211112"/>
        <a:ext cx="1113082" cy="726976"/>
      </dsp:txXfrm>
    </dsp:sp>
    <dsp:sp modelId="{477C2083-4CDE-4F8B-97FB-FBBA767DEFDE}">
      <dsp:nvSpPr>
        <dsp:cNvPr id="0" name=""/>
        <dsp:cNvSpPr/>
      </dsp:nvSpPr>
      <dsp:spPr>
        <a:xfrm>
          <a:off x="582420" y="960706"/>
          <a:ext cx="752905" cy="308884"/>
        </a:xfrm>
        <a:custGeom>
          <a:avLst/>
          <a:gdLst/>
          <a:ahLst/>
          <a:cxnLst/>
          <a:rect l="0" t="0" r="0" b="0"/>
          <a:pathLst>
            <a:path>
              <a:moveTo>
                <a:pt x="752905" y="0"/>
              </a:moveTo>
              <a:lnTo>
                <a:pt x="752905" y="154442"/>
              </a:lnTo>
              <a:lnTo>
                <a:pt x="0" y="154442"/>
              </a:lnTo>
              <a:lnTo>
                <a:pt x="0" y="308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1927D-6E92-439F-B586-C94FE31EF4F6}">
      <dsp:nvSpPr>
        <dsp:cNvPr id="0" name=""/>
        <dsp:cNvSpPr/>
      </dsp:nvSpPr>
      <dsp:spPr>
        <a:xfrm>
          <a:off x="3262" y="126959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event</a:t>
          </a:r>
          <a:endParaRPr lang="zh-CN" altLang="en-US" sz="2100" kern="1200" dirty="0"/>
        </a:p>
      </dsp:txBody>
      <dsp:txXfrm>
        <a:off x="25879" y="1292208"/>
        <a:ext cx="1113082" cy="726976"/>
      </dsp:txXfrm>
    </dsp:sp>
    <dsp:sp modelId="{46CCACCF-9C58-488F-9C38-4ADEB5F164C7}">
      <dsp:nvSpPr>
        <dsp:cNvPr id="0" name=""/>
        <dsp:cNvSpPr/>
      </dsp:nvSpPr>
      <dsp:spPr>
        <a:xfrm>
          <a:off x="1335326" y="960706"/>
          <a:ext cx="752905" cy="308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42"/>
              </a:lnTo>
              <a:lnTo>
                <a:pt x="752905" y="154442"/>
              </a:lnTo>
              <a:lnTo>
                <a:pt x="752905" y="308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0FDCA-5090-4918-AD9E-CDB8A258342F}">
      <dsp:nvSpPr>
        <dsp:cNvPr id="0" name=""/>
        <dsp:cNvSpPr/>
      </dsp:nvSpPr>
      <dsp:spPr>
        <a:xfrm>
          <a:off x="1509073" y="126959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http</a:t>
          </a:r>
          <a:endParaRPr lang="zh-CN" altLang="en-US" sz="2100" kern="1200" dirty="0"/>
        </a:p>
      </dsp:txBody>
      <dsp:txXfrm>
        <a:off x="1531690" y="1292208"/>
        <a:ext cx="1113082" cy="726976"/>
      </dsp:txXfrm>
    </dsp:sp>
    <dsp:sp modelId="{A77323C6-48E5-45AA-8615-32F5DB6E1927}">
      <dsp:nvSpPr>
        <dsp:cNvPr id="0" name=""/>
        <dsp:cNvSpPr/>
      </dsp:nvSpPr>
      <dsp:spPr>
        <a:xfrm>
          <a:off x="582420" y="2041801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1505811" y="0"/>
              </a:moveTo>
              <a:lnTo>
                <a:pt x="1505811" y="154442"/>
              </a:lnTo>
              <a:lnTo>
                <a:pt x="0" y="154442"/>
              </a:lnTo>
              <a:lnTo>
                <a:pt x="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598C5-B6CF-4081-B038-641DAB43284E}">
      <dsp:nvSpPr>
        <dsp:cNvPr id="0" name=""/>
        <dsp:cNvSpPr/>
      </dsp:nvSpPr>
      <dsp:spPr>
        <a:xfrm>
          <a:off x="3262" y="2350686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endParaRPr lang="zh-CN" altLang="en-US" sz="2100" kern="1200" dirty="0"/>
        </a:p>
      </dsp:txBody>
      <dsp:txXfrm>
        <a:off x="25879" y="2373303"/>
        <a:ext cx="1113082" cy="726976"/>
      </dsp:txXfrm>
    </dsp:sp>
    <dsp:sp modelId="{0ADA58EE-676E-4E75-8DCF-BD4C1BC61B03}">
      <dsp:nvSpPr>
        <dsp:cNvPr id="0" name=""/>
        <dsp:cNvSpPr/>
      </dsp:nvSpPr>
      <dsp:spPr>
        <a:xfrm>
          <a:off x="2042512" y="2041801"/>
          <a:ext cx="91440" cy="308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94610-E692-4757-A4E0-2AF914D65475}">
      <dsp:nvSpPr>
        <dsp:cNvPr id="0" name=""/>
        <dsp:cNvSpPr/>
      </dsp:nvSpPr>
      <dsp:spPr>
        <a:xfrm>
          <a:off x="1509073" y="2350686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endParaRPr lang="zh-CN" altLang="en-US" sz="2100" kern="1200" dirty="0"/>
        </a:p>
      </dsp:txBody>
      <dsp:txXfrm>
        <a:off x="1531690" y="2373303"/>
        <a:ext cx="1113082" cy="726976"/>
      </dsp:txXfrm>
    </dsp:sp>
    <dsp:sp modelId="{EB8283D8-0F25-46AC-9F5F-0B04F28B4E14}">
      <dsp:nvSpPr>
        <dsp:cNvPr id="0" name=""/>
        <dsp:cNvSpPr/>
      </dsp:nvSpPr>
      <dsp:spPr>
        <a:xfrm>
          <a:off x="582420" y="3122896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1505811" y="0"/>
              </a:moveTo>
              <a:lnTo>
                <a:pt x="1505811" y="154442"/>
              </a:lnTo>
              <a:lnTo>
                <a:pt x="0" y="154442"/>
              </a:lnTo>
              <a:lnTo>
                <a:pt x="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5851F-A6D1-4279-801C-7F312814AEDD}">
      <dsp:nvSpPr>
        <dsp:cNvPr id="0" name=""/>
        <dsp:cNvSpPr/>
      </dsp:nvSpPr>
      <dsp:spPr>
        <a:xfrm>
          <a:off x="3262" y="343178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location</a:t>
          </a:r>
          <a:endParaRPr lang="zh-CN" altLang="en-US" sz="2100" kern="1200" dirty="0"/>
        </a:p>
      </dsp:txBody>
      <dsp:txXfrm>
        <a:off x="25879" y="3454398"/>
        <a:ext cx="1113082" cy="726976"/>
      </dsp:txXfrm>
    </dsp:sp>
    <dsp:sp modelId="{56E8DF1F-3DF7-43D2-94DF-5FB40E53F996}">
      <dsp:nvSpPr>
        <dsp:cNvPr id="0" name=""/>
        <dsp:cNvSpPr/>
      </dsp:nvSpPr>
      <dsp:spPr>
        <a:xfrm>
          <a:off x="2042512" y="3122896"/>
          <a:ext cx="91440" cy="308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F0CDF-90D1-424B-9ECA-A9310AC15195}">
      <dsp:nvSpPr>
        <dsp:cNvPr id="0" name=""/>
        <dsp:cNvSpPr/>
      </dsp:nvSpPr>
      <dsp:spPr>
        <a:xfrm>
          <a:off x="1509073" y="343178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……</a:t>
          </a:r>
          <a:endParaRPr lang="zh-CN" altLang="en-US" sz="2100" kern="1200" dirty="0"/>
        </a:p>
      </dsp:txBody>
      <dsp:txXfrm>
        <a:off x="1531690" y="3454398"/>
        <a:ext cx="1113082" cy="726976"/>
      </dsp:txXfrm>
    </dsp:sp>
    <dsp:sp modelId="{6B26AD82-3698-438A-BC11-D4C15F3A472A}">
      <dsp:nvSpPr>
        <dsp:cNvPr id="0" name=""/>
        <dsp:cNvSpPr/>
      </dsp:nvSpPr>
      <dsp:spPr>
        <a:xfrm>
          <a:off x="2088232" y="3122896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42"/>
              </a:lnTo>
              <a:lnTo>
                <a:pt x="1505811" y="154442"/>
              </a:lnTo>
              <a:lnTo>
                <a:pt x="1505811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99F44-0D83-4D93-ACF2-2C1F9BFCFB7D}">
      <dsp:nvSpPr>
        <dsp:cNvPr id="0" name=""/>
        <dsp:cNvSpPr/>
      </dsp:nvSpPr>
      <dsp:spPr>
        <a:xfrm>
          <a:off x="3014884" y="343178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location</a:t>
          </a:r>
          <a:endParaRPr lang="zh-CN" altLang="en-US" sz="2100" kern="1200" dirty="0"/>
        </a:p>
      </dsp:txBody>
      <dsp:txXfrm>
        <a:off x="3037501" y="3454398"/>
        <a:ext cx="1113082" cy="726976"/>
      </dsp:txXfrm>
    </dsp:sp>
    <dsp:sp modelId="{CC5EA863-9BAA-484A-8798-53B5054AF2D4}">
      <dsp:nvSpPr>
        <dsp:cNvPr id="0" name=""/>
        <dsp:cNvSpPr/>
      </dsp:nvSpPr>
      <dsp:spPr>
        <a:xfrm>
          <a:off x="2088232" y="2041801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42"/>
              </a:lnTo>
              <a:lnTo>
                <a:pt x="1505811" y="154442"/>
              </a:lnTo>
              <a:lnTo>
                <a:pt x="1505811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97445-97A4-4DC2-B374-19DBDC5DDA73}">
      <dsp:nvSpPr>
        <dsp:cNvPr id="0" name=""/>
        <dsp:cNvSpPr/>
      </dsp:nvSpPr>
      <dsp:spPr>
        <a:xfrm>
          <a:off x="3014884" y="2350686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endParaRPr lang="zh-CN" altLang="en-US" sz="2100" kern="1200" dirty="0"/>
        </a:p>
      </dsp:txBody>
      <dsp:txXfrm>
        <a:off x="3037501" y="2373303"/>
        <a:ext cx="1113082" cy="726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F9B094-7364-4FBA-84FB-472D98D1522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0B512F-B144-4057-AA33-05BA1FB527D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74C28D-2153-4EE5-A5CE-445C56A124C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3585270B-414B-410E-AF7B-82F81699C2E1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115888"/>
            <a:ext cx="2074862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4175" y="115888"/>
            <a:ext cx="6075363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E3E8AC0C-C6A5-4D60-B1EF-E32C0751892F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808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808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9298C441-BFC8-46A7-AD94-85C2E38A5376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42711DCF-DC99-4C92-BB20-46481E339162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0F1DDC7C-C7D1-4F59-A680-8A5978B537AF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80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80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E3EBE848-2B61-465B-9DF2-D85DF1295042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0A1B85E3-E8A1-4EFC-9B80-AFEE997C0D5C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D1705912-0E93-42E4-8AC2-8912F9692E2F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6591312"/>
            <a:ext cx="2438095" cy="2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7704" y="6596074"/>
            <a:ext cx="2504762" cy="1904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C7541A1D-3D08-4D1A-9864-C53DE19AD1D5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BEF57AAE-C035-4C61-BB73-D5C21EF1FA21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7FF82418-8E29-4D74-AF90-CC4DF865061E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00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808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115888"/>
            <a:ext cx="706755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12100" y="6524625"/>
            <a:ext cx="119697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Page </a:t>
            </a:r>
            <a:fld id="{DFC3D459-6F1E-45DD-9A33-C2ED0B78EBED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52320" y="116434"/>
            <a:ext cx="1301045" cy="5762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1520" y="6577894"/>
            <a:ext cx="4104456" cy="22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hyperlink" Target="https://github.com/heiyeluren" TargetMode="External"/><Relationship Id="rId6" Type="http://schemas.openxmlformats.org/officeDocument/2006/relationships/image" Target="../media/image10.png"/><Relationship Id="rId5" Type="http://schemas.openxmlformats.org/officeDocument/2006/relationships/hyperlink" Target="http://blog.csdn.net/heiyeshuwu" TargetMode="External"/><Relationship Id="rId4" Type="http://schemas.openxmlformats.org/officeDocument/2006/relationships/hyperlink" Target="http://weibo.com/heiyeluren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hyperlink" Target="http://tengine.taobao.org/index_c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hyperlink" Target="http://openresty.org/cn/" TargetMode="Externa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openresty.org/cn" TargetMode="External"/><Relationship Id="rId7" Type="http://schemas.openxmlformats.org/officeDocument/2006/relationships/hyperlink" Target="http://tengine.org/" TargetMode="External"/><Relationship Id="rId6" Type="http://schemas.openxmlformats.org/officeDocument/2006/relationships/hyperlink" Target="http://nginx.org/" TargetMode="External"/><Relationship Id="rId5" Type="http://schemas.openxmlformats.org/officeDocument/2006/relationships/hyperlink" Target="http://www.alidata.org/archives/tag/nginx" TargetMode="External"/><Relationship Id="rId4" Type="http://schemas.openxmlformats.org/officeDocument/2006/relationships/hyperlink" Target="http://www.evanmiller.org/nginx-modules-guide.html" TargetMode="External"/><Relationship Id="rId3" Type="http://schemas.openxmlformats.org/officeDocument/2006/relationships/hyperlink" Target="http://bbs.chinaunix.net/thread-2319054-1-1.html" TargetMode="External"/><Relationship Id="rId2" Type="http://schemas.openxmlformats.org/officeDocument/2006/relationships/hyperlink" Target="http://code.google.com/p/nginxsrp/wiki/NginxCodeReview" TargetMode="External"/><Relationship Id="rId10" Type="http://schemas.openxmlformats.org/officeDocument/2006/relationships/notesSlide" Target="../notesSlides/notesSlide49.xml"/><Relationship Id="rId1" Type="http://schemas.openxmlformats.org/officeDocument/2006/relationships/hyperlink" Target="http://blog.csdn.net/livelylittlefish/article/details/6586946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259632" y="1628801"/>
            <a:ext cx="7056784" cy="158812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5400">
                <a:solidFill>
                  <a:srgbClr val="669900"/>
                </a:solidFill>
              </a:rPr>
              <a:t>L</a:t>
            </a:r>
            <a:r>
              <a:rPr lang="en-US" altLang="zh-CN" sz="5400" smtClean="0">
                <a:solidFill>
                  <a:srgbClr val="669900"/>
                </a:solidFill>
              </a:rPr>
              <a:t>NMP</a:t>
            </a:r>
            <a:r>
              <a:rPr lang="zh-CN" altLang="en-US" sz="5400" smtClean="0">
                <a:solidFill>
                  <a:srgbClr val="669900"/>
                </a:solidFill>
              </a:rPr>
              <a:t>开发中的</a:t>
            </a:r>
            <a:r>
              <a:rPr lang="en-US" altLang="zh-CN" sz="5400" smtClean="0">
                <a:solidFill>
                  <a:srgbClr val="669900"/>
                </a:solidFill>
              </a:rPr>
              <a:t>Nginx</a:t>
            </a:r>
            <a:br>
              <a:rPr lang="en-US" altLang="zh-CN" sz="5400" smtClean="0">
                <a:solidFill>
                  <a:srgbClr val="669900"/>
                </a:solidFill>
              </a:rPr>
            </a:br>
            <a:r>
              <a:rPr lang="en-US" altLang="zh-CN" sz="5400" smtClean="0">
                <a:solidFill>
                  <a:srgbClr val="669900"/>
                </a:solidFill>
              </a:rPr>
              <a:t>                                                        </a:t>
            </a:r>
            <a:endParaRPr lang="zh-CN" altLang="en-US" sz="5400" dirty="0">
              <a:solidFill>
                <a:srgbClr val="669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9872" y="3262774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黑夜路人</a:t>
            </a:r>
            <a:r>
              <a:rPr lang="en-US" altLang="zh-CN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(heiyeluren)</a:t>
            </a:r>
            <a:br>
              <a:rPr lang="zh-CN" altLang="en-US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smtClean="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2016/11/30</a:t>
            </a:r>
            <a:endParaRPr lang="en-US" altLang="zh-CN" sz="2000">
              <a:solidFill>
                <a:srgbClr val="66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Lighttpd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908720"/>
          <a:ext cx="7272808" cy="5112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775"/>
                <a:gridCol w="1817775"/>
                <a:gridCol w="1818629"/>
                <a:gridCol w="1818629"/>
              </a:tblGrid>
              <a:tr h="2000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状态机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对整个状态进行了分类，分成预处理、状态机、</a:t>
                      </a:r>
                      <a:r>
                        <a:rPr lang="en-US" sz="1050" kern="100" dirty="0">
                          <a:effectLst/>
                        </a:rPr>
                        <a:t>filter</a:t>
                      </a:r>
                      <a:r>
                        <a:rPr lang="zh-CN" sz="1050" kern="100" dirty="0">
                          <a:effectLst/>
                        </a:rPr>
                        <a:t>流程三个明显的阶段。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r>
                        <a:rPr lang="zh-CN" sz="1050" kern="100" dirty="0">
                          <a:effectLst/>
                        </a:rPr>
                        <a:t>的状态机相对简单固定。</a:t>
                      </a: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则相对灵活。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的每一个状态都是可以扩展的并且可中断的。</a:t>
                      </a: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r>
                        <a:rPr lang="zh-CN" sz="1050" kern="100" dirty="0">
                          <a:effectLst/>
                        </a:rPr>
                        <a:t>在部分状态中也可以扩展的。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zh-CN" sz="1050" kern="100" dirty="0">
                          <a:effectLst/>
                        </a:rPr>
                        <a:t>耦合程度。</a:t>
                      </a: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状态处理函数之间的耦合紧密，状态切换时的下一步处理由状态处理函数来决定</a:t>
                      </a:r>
                      <a:r>
                        <a:rPr lang="en-US" sz="1050" kern="100" dirty="0" err="1">
                          <a:effectLst/>
                        </a:rPr>
                        <a:t>ligty</a:t>
                      </a:r>
                      <a:r>
                        <a:rPr lang="zh-CN" sz="1050" kern="100" dirty="0">
                          <a:effectLst/>
                        </a:rPr>
                        <a:t>将状态切换的动作放在状态机里，各个状态处理函数不关心下一步需要做什么，状态之间的耦合小。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2222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后端处理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都支持多种协议，并且方便扩展，都支持负载均衡算法扩展。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666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扩展开发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预定义钩子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控制反转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丰富库类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预定义钩子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889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反向代理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、功能上，</a:t>
                      </a:r>
                      <a:r>
                        <a:rPr lang="en-US" sz="1050" kern="100">
                          <a:effectLst/>
                        </a:rPr>
                        <a:t>nignx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都具有完整的反向代理功能。但</a:t>
                      </a: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在这方面明显优于</a:t>
                      </a: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，更加完整的细节考虑和优化。主要体现在超时处理、文件上传、输入输出的过滤、</a:t>
                      </a:r>
                      <a:r>
                        <a:rPr lang="en-US" sz="1050" kern="100">
                          <a:effectLst/>
                        </a:rPr>
                        <a:t>cache</a:t>
                      </a:r>
                      <a:r>
                        <a:rPr lang="zh-CN" sz="1050" kern="100">
                          <a:effectLst/>
                        </a:rPr>
                        <a:t>等等。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、性能上，</a:t>
                      </a: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稍优于</a:t>
                      </a: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fastcgi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功能上两者差别不大，主要体现在性能上。在性能上，</a:t>
                      </a:r>
                      <a:r>
                        <a:rPr lang="en-US" sz="1050" kern="100">
                          <a:effectLst/>
                        </a:rPr>
                        <a:t>2000QPS</a:t>
                      </a:r>
                      <a:r>
                        <a:rPr lang="zh-CN" sz="1050" kern="100">
                          <a:effectLst/>
                        </a:rPr>
                        <a:t>以内，两者性能差别不大，但高压力下，两者性能差别非常大。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</a:t>
                      </a:r>
                      <a:r>
                        <a:rPr lang="en-US" sz="1050" kern="100">
                          <a:effectLst/>
                        </a:rPr>
                        <a:t>Cache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r>
                        <a:rPr lang="en-US" sz="1050" kern="100">
                          <a:effectLst/>
                        </a:rPr>
                        <a:t>proxy_cache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r>
                        <a:rPr lang="en-US" sz="1050" kern="100">
                          <a:effectLst/>
                        </a:rPr>
                        <a:t>esi</a:t>
                      </a:r>
                      <a:r>
                        <a:rPr lang="zh-CN" sz="1050" kern="100">
                          <a:effectLst/>
                        </a:rPr>
                        <a:t>页面</a:t>
                      </a:r>
                      <a:r>
                        <a:rPr lang="en-US" sz="1050" kern="100">
                          <a:effectLst/>
                        </a:rPr>
                        <a:t>cache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不支持，需要额外开发。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运维相关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支持配置文件热加载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支持应用程序热加载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支持有限的配置文件热加载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Lighttpd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结论：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Lighttpd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一样具有非常好的架构，但在数据结构、内存管理都多个细节方面处理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考虑更加完善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说</a:t>
            </a:r>
            <a:r>
              <a:rPr lang="en-US" altLang="zh-CN" sz="2000" dirty="0" err="1"/>
              <a:t>lighttpd</a:t>
            </a:r>
            <a:r>
              <a:rPr lang="zh-CN" altLang="en-US" sz="2000" dirty="0"/>
              <a:t>是异步</a:t>
            </a:r>
            <a:r>
              <a:rPr lang="en-US" altLang="zh-CN" sz="2000" dirty="0"/>
              <a:t>web server</a:t>
            </a:r>
            <a:r>
              <a:rPr lang="zh-CN" altLang="en-US" sz="2000" dirty="0"/>
              <a:t>的先驱，那么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则是对</a:t>
            </a:r>
            <a:r>
              <a:rPr lang="en-US" altLang="zh-CN" sz="2000" dirty="0" err="1"/>
              <a:t>lighttpd</a:t>
            </a:r>
            <a:r>
              <a:rPr lang="zh-CN" altLang="en-US" sz="2000" dirty="0"/>
              <a:t>做了整体的优化的。而这些优化是全面的，根本性质的。无法简单的通过升级</a:t>
            </a:r>
            <a:r>
              <a:rPr lang="en-US" altLang="zh-CN" sz="2000" dirty="0" err="1"/>
              <a:t>lighttpd</a:t>
            </a:r>
            <a:r>
              <a:rPr lang="zh-CN" altLang="en-US" sz="2000" dirty="0"/>
              <a:t>来实现。因为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从一开始设计就希望做成一个完美的异步</a:t>
            </a:r>
            <a:r>
              <a:rPr lang="en-US" altLang="zh-CN" sz="2000" dirty="0"/>
              <a:t>web server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从</a:t>
            </a:r>
            <a:r>
              <a:rPr lang="en-US" altLang="zh-CN" sz="2000" dirty="0"/>
              <a:t>event</a:t>
            </a:r>
            <a:r>
              <a:rPr lang="zh-CN" altLang="en-US" sz="2000" dirty="0"/>
              <a:t>、跨平台、基础数据结构都很多细节方面进行了考虑和优化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 smtClean="0"/>
              <a:t>     应该</a:t>
            </a:r>
            <a:r>
              <a:rPr lang="zh-CN" altLang="en-US" sz="2000" dirty="0"/>
              <a:t>来说，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LAMP</a:t>
            </a:r>
            <a:r>
              <a:rPr lang="zh-CN" altLang="en-US" sz="2000" dirty="0"/>
              <a:t>平台已经是仅次于</a:t>
            </a:r>
            <a:r>
              <a:rPr lang="en-US" altLang="zh-CN" sz="2000" dirty="0"/>
              <a:t>apache</a:t>
            </a:r>
            <a:r>
              <a:rPr lang="zh-CN" altLang="en-US" sz="2000" dirty="0"/>
              <a:t>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服务器，现在的主流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有趣功能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5575" y="836712"/>
            <a:ext cx="4416425" cy="5143536"/>
          </a:xfrm>
        </p:spPr>
        <p:txBody>
          <a:bodyPr/>
          <a:lstStyle/>
          <a:p>
            <a:r>
              <a:rPr lang="zh-CN" altLang="en-US" sz="2000" b="1" dirty="0" smtClean="0"/>
              <a:t>反向代理 （王牌功能）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zh-CN" sz="1400" dirty="0"/>
              <a:t>功能全，性能强，超</a:t>
            </a:r>
            <a:r>
              <a:rPr lang="zh-CN" altLang="zh-CN" sz="1400" dirty="0" smtClean="0"/>
              <a:t>稳定</a:t>
            </a:r>
            <a:endParaRPr lang="en-US" altLang="zh-CN" sz="1400" dirty="0" smtClean="0"/>
          </a:p>
          <a:p>
            <a:pPr lvl="0"/>
            <a:r>
              <a:rPr lang="zh-CN" altLang="zh-CN" sz="1400" dirty="0" smtClean="0"/>
              <a:t>支持</a:t>
            </a:r>
            <a:r>
              <a:rPr lang="zh-CN" altLang="zh-CN" sz="1400" dirty="0"/>
              <a:t>多种形式的代理</a:t>
            </a:r>
            <a:r>
              <a:rPr lang="zh-CN" altLang="zh-CN" sz="1400" dirty="0" smtClean="0"/>
              <a:t>方式</a:t>
            </a:r>
            <a:r>
              <a:rPr lang="en-US" altLang="zh-CN" sz="1400" dirty="0" smtClean="0"/>
              <a:t> Location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/host</a:t>
            </a:r>
            <a:r>
              <a:rPr lang="en-US" altLang="zh-CN" sz="1400" dirty="0"/>
              <a:t> </a:t>
            </a:r>
            <a:r>
              <a:rPr lang="zh-CN" altLang="zh-CN" sz="1400" dirty="0" smtClean="0"/>
              <a:t>等</a:t>
            </a:r>
            <a:endParaRPr lang="zh-CN" altLang="zh-CN" sz="1400" dirty="0"/>
          </a:p>
          <a:p>
            <a:pPr lvl="0"/>
            <a:r>
              <a:rPr lang="zh-CN" altLang="zh-CN" sz="1400" dirty="0" smtClean="0"/>
              <a:t>支持</a:t>
            </a:r>
            <a:r>
              <a:rPr lang="zh-CN" altLang="zh-CN" sz="1400" dirty="0"/>
              <a:t>多种负载均衡，并且方便扩展，默认有</a:t>
            </a:r>
            <a:r>
              <a:rPr lang="en-US" altLang="zh-CN" sz="1400" dirty="0" err="1"/>
              <a:t>ip_hash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round_robin</a:t>
            </a:r>
            <a:r>
              <a:rPr lang="zh-CN" altLang="zh-CN" sz="1400" dirty="0"/>
              <a:t>、轮询、权重、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hash</a:t>
            </a:r>
            <a:r>
              <a:rPr lang="zh-CN" altLang="zh-CN" sz="1400" dirty="0"/>
              <a:t>、</a:t>
            </a:r>
            <a:r>
              <a:rPr lang="en-US" altLang="zh-CN" sz="1400" dirty="0"/>
              <a:t>fair(</a:t>
            </a:r>
            <a:r>
              <a:rPr lang="zh-CN" altLang="zh-CN" sz="1400" dirty="0"/>
              <a:t>按照响应时间来进行负载均衡</a:t>
            </a:r>
            <a:r>
              <a:rPr lang="en-US" altLang="zh-CN" sz="1400" dirty="0"/>
              <a:t>)</a:t>
            </a:r>
            <a:r>
              <a:rPr lang="zh-CN" altLang="zh-CN" sz="1400" dirty="0" smtClean="0"/>
              <a:t>等</a:t>
            </a:r>
            <a:endParaRPr lang="zh-CN" altLang="zh-CN" sz="1400" dirty="0"/>
          </a:p>
          <a:p>
            <a:pPr lvl="0"/>
            <a:r>
              <a:rPr lang="zh-CN" altLang="zh-CN" sz="1400" dirty="0"/>
              <a:t>故障处理。如果一台后端读写失败，则会自动请求到下一台</a:t>
            </a:r>
            <a:r>
              <a:rPr lang="zh-CN" altLang="zh-CN" sz="1400" dirty="0" smtClean="0"/>
              <a:t>机器</a:t>
            </a:r>
            <a:endParaRPr lang="zh-CN" altLang="zh-CN" sz="1400" dirty="0"/>
          </a:p>
          <a:p>
            <a:pPr lvl="0"/>
            <a:r>
              <a:rPr lang="zh-CN" altLang="zh-CN" sz="1400" dirty="0"/>
              <a:t>能够方便的修改</a:t>
            </a:r>
            <a:r>
              <a:rPr lang="en-US" altLang="zh-CN" sz="1400" dirty="0"/>
              <a:t>request</a:t>
            </a:r>
            <a:r>
              <a:rPr lang="zh-CN" altLang="zh-CN" sz="1400" dirty="0"/>
              <a:t>和</a:t>
            </a:r>
            <a:r>
              <a:rPr lang="en-US" altLang="zh-CN" sz="1400" dirty="0"/>
              <a:t>response</a:t>
            </a:r>
            <a:r>
              <a:rPr lang="zh-CN" altLang="zh-CN" sz="1400" dirty="0"/>
              <a:t>，支持</a:t>
            </a:r>
            <a:r>
              <a:rPr lang="zh-CN" altLang="zh-CN" sz="1400" dirty="0" smtClean="0"/>
              <a:t>自定义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比如说</a:t>
            </a:r>
            <a:r>
              <a:rPr lang="zh-CN" altLang="zh-CN" sz="1400" dirty="0"/>
              <a:t>获取</a:t>
            </a:r>
            <a:r>
              <a:rPr lang="en-US" altLang="zh-CN" sz="1400" dirty="0"/>
              <a:t>client </a:t>
            </a:r>
            <a:r>
              <a:rPr lang="en-US" altLang="zh-CN" sz="1400" dirty="0" err="1"/>
              <a:t>ip</a:t>
            </a:r>
            <a:r>
              <a:rPr lang="zh-CN" altLang="zh-CN" sz="1400" dirty="0" smtClean="0"/>
              <a:t>转发</a:t>
            </a:r>
            <a:endParaRPr lang="zh-CN" altLang="zh-CN" sz="1400" dirty="0"/>
          </a:p>
          <a:p>
            <a:pPr lvl="0"/>
            <a:r>
              <a:rPr lang="zh-CN" altLang="zh-CN" sz="1400" dirty="0"/>
              <a:t>支持</a:t>
            </a:r>
            <a:r>
              <a:rPr lang="en-US" altLang="zh-CN" sz="1400" dirty="0" err="1"/>
              <a:t>gzip</a:t>
            </a:r>
            <a:r>
              <a:rPr lang="zh-CN" altLang="zh-CN" sz="1400" dirty="0" smtClean="0"/>
              <a:t>压缩</a:t>
            </a:r>
            <a:endParaRPr lang="zh-CN" altLang="zh-CN" sz="1400" dirty="0"/>
          </a:p>
          <a:p>
            <a:pPr lvl="0"/>
            <a:r>
              <a:rPr lang="zh-CN" altLang="zh-CN" sz="1400" dirty="0"/>
              <a:t>对上传文件做了特殊处理。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会自己先接收，然后转发给</a:t>
            </a:r>
            <a:r>
              <a:rPr lang="zh-CN" altLang="zh-CN" sz="1400" dirty="0" smtClean="0"/>
              <a:t>后端</a:t>
            </a:r>
            <a:endParaRPr lang="zh-CN" altLang="zh-CN" sz="1400" dirty="0"/>
          </a:p>
          <a:p>
            <a:pPr lvl="0"/>
            <a:r>
              <a:rPr lang="en-US" altLang="zh-CN" sz="1400" dirty="0"/>
              <a:t>cache</a:t>
            </a:r>
            <a:r>
              <a:rPr lang="zh-CN" altLang="zh-CN" sz="1400" dirty="0"/>
              <a:t>功能：</a:t>
            </a:r>
            <a:r>
              <a:rPr lang="en-US" altLang="zh-CN" sz="1400" dirty="0" err="1"/>
              <a:t>proxy_store</a:t>
            </a:r>
            <a:r>
              <a:rPr lang="zh-CN" altLang="zh-CN" sz="1400" dirty="0"/>
              <a:t>（镜像，永不更新）和</a:t>
            </a:r>
            <a:r>
              <a:rPr lang="en-US" altLang="zh-CN" sz="1400" dirty="0" err="1"/>
              <a:t>proxy_cache</a:t>
            </a:r>
            <a:r>
              <a:rPr lang="zh-CN" altLang="zh-CN" sz="1400" dirty="0"/>
              <a:t>（</a:t>
            </a:r>
            <a:r>
              <a:rPr lang="en-US" altLang="zh-CN" sz="1400" dirty="0"/>
              <a:t>cache</a:t>
            </a:r>
            <a:r>
              <a:rPr lang="zh-CN" altLang="zh-CN" sz="1400" dirty="0"/>
              <a:t>模块</a:t>
            </a:r>
            <a:r>
              <a:rPr lang="zh-CN" altLang="zh-CN" sz="1400" dirty="0" smtClean="0"/>
              <a:t>）</a:t>
            </a:r>
            <a:endParaRPr lang="zh-CN" altLang="zh-CN" sz="1400" dirty="0"/>
          </a:p>
          <a:p>
            <a:pPr lvl="0"/>
            <a:r>
              <a:rPr lang="zh-CN" altLang="zh-CN" sz="1400" dirty="0"/>
              <a:t>支持自定义错误</a:t>
            </a:r>
            <a:r>
              <a:rPr lang="zh-CN" altLang="zh-CN" sz="1400" dirty="0" smtClean="0"/>
              <a:t>页面</a:t>
            </a:r>
            <a:endParaRPr lang="zh-CN" altLang="zh-CN" sz="1400" dirty="0"/>
          </a:p>
          <a:p>
            <a:pPr lvl="0"/>
            <a:r>
              <a:rPr lang="zh-CN" altLang="zh-CN" sz="1400" dirty="0"/>
              <a:t>完整的读写超时</a:t>
            </a:r>
            <a:r>
              <a:rPr lang="zh-CN" altLang="zh-CN" sz="1400" dirty="0" smtClean="0"/>
              <a:t>控制</a:t>
            </a:r>
            <a:endParaRPr lang="zh-CN" altLang="zh-CN" sz="1400" dirty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27" y="836712"/>
            <a:ext cx="4191000" cy="320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49080"/>
            <a:ext cx="4104456" cy="231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有趣功能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5575" y="836712"/>
            <a:ext cx="4416425" cy="5143536"/>
          </a:xfrm>
        </p:spPr>
        <p:txBody>
          <a:bodyPr/>
          <a:lstStyle/>
          <a:p>
            <a:r>
              <a:rPr lang="zh-CN" altLang="en-US" sz="2000" b="1" dirty="0" smtClean="0"/>
              <a:t>正向代理 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70335"/>
            <a:ext cx="6264696" cy="372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61977"/>
            <a:ext cx="8640960" cy="8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有趣功能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1128" y="980728"/>
            <a:ext cx="4416425" cy="3528392"/>
          </a:xfrm>
        </p:spPr>
        <p:txBody>
          <a:bodyPr/>
          <a:lstStyle/>
          <a:p>
            <a:r>
              <a:rPr lang="en-US" altLang="zh-CN" sz="2000" b="1" dirty="0" smtClean="0"/>
              <a:t>Empty gif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1800" dirty="0" smtClean="0"/>
              <a:t>生成一个不存在的图片在内存</a:t>
            </a:r>
            <a:endParaRPr lang="en-US" altLang="zh-CN" sz="1800" dirty="0" smtClean="0"/>
          </a:p>
          <a:p>
            <a:r>
              <a:rPr lang="zh-CN" altLang="en-US" sz="1800" dirty="0"/>
              <a:t>极</a:t>
            </a:r>
            <a:r>
              <a:rPr lang="zh-CN" altLang="en-US" sz="1800" dirty="0" smtClean="0"/>
              <a:t>高的访问速度</a:t>
            </a:r>
            <a:endParaRPr lang="en-US" altLang="zh-CN" sz="1800" dirty="0" smtClean="0"/>
          </a:p>
          <a:p>
            <a:r>
              <a:rPr lang="zh-CN" altLang="en-US" sz="1800" dirty="0" smtClean="0"/>
              <a:t>方便统计类操作</a:t>
            </a:r>
            <a:endParaRPr lang="en-US" altLang="zh-CN" sz="1800" dirty="0" smtClean="0"/>
          </a:p>
          <a:p>
            <a:r>
              <a:rPr lang="zh-CN" altLang="en-US" sz="1800" dirty="0" smtClean="0"/>
              <a:t>适合线上业务的实用功能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2764"/>
            <a:ext cx="3384376" cy="7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7475"/>
            <a:ext cx="49434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97932"/>
            <a:ext cx="40100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工作原理：代码结构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47864" y="1135249"/>
            <a:ext cx="5544616" cy="3528392"/>
          </a:xfrm>
        </p:spPr>
        <p:txBody>
          <a:bodyPr/>
          <a:lstStyle/>
          <a:p>
            <a:r>
              <a:rPr lang="zh-CN" altLang="en-US" sz="1600" dirty="0"/>
              <a:t>代码</a:t>
            </a:r>
            <a:r>
              <a:rPr lang="zh-CN" altLang="en-US" sz="1600" dirty="0" smtClean="0"/>
              <a:t>量</a:t>
            </a:r>
            <a:r>
              <a:rPr lang="en-US" altLang="zh-CN" sz="1600" dirty="0"/>
              <a:t>128848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目录功能：</a:t>
            </a:r>
            <a:endParaRPr lang="en-US" altLang="zh-CN" sz="1600" dirty="0"/>
          </a:p>
          <a:p>
            <a:r>
              <a:rPr lang="en-US" altLang="zh-CN" sz="1600" dirty="0"/>
              <a:t>/Auto</a:t>
            </a:r>
            <a:r>
              <a:rPr lang="zh-CN" altLang="en-US" sz="1600" dirty="0" smtClean="0"/>
              <a:t>：       </a:t>
            </a:r>
            <a:r>
              <a:rPr lang="en-US" altLang="zh-CN" sz="1600" dirty="0" smtClean="0"/>
              <a:t>configure</a:t>
            </a:r>
            <a:r>
              <a:rPr lang="zh-CN" altLang="zh-CN" sz="1600" dirty="0"/>
              <a:t>依赖的一些脚本</a:t>
            </a:r>
            <a:r>
              <a:rPr lang="zh-CN" altLang="zh-CN" sz="1600" dirty="0" smtClean="0"/>
              <a:t>，安装</a:t>
            </a:r>
            <a:r>
              <a:rPr lang="zh-CN" altLang="zh-CN" sz="1600" dirty="0"/>
              <a:t>中</a:t>
            </a:r>
            <a:r>
              <a:rPr lang="zh-CN" altLang="zh-CN" sz="1600" dirty="0" smtClean="0"/>
              <a:t>使用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zh-CN" altLang="en-US" sz="1600" dirty="0" smtClean="0"/>
              <a:t>：          </a:t>
            </a:r>
            <a:r>
              <a:rPr lang="en-US" altLang="zh-CN" sz="1600" dirty="0" err="1" smtClean="0"/>
              <a:t>nginx</a:t>
            </a:r>
            <a:r>
              <a:rPr lang="zh-CN" altLang="zh-CN" sz="1600" dirty="0"/>
              <a:t>代码的主要目录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/core</a:t>
            </a:r>
            <a:r>
              <a:rPr lang="zh-CN" altLang="en-US" sz="1600" dirty="0" smtClean="0"/>
              <a:t>：  </a:t>
            </a:r>
            <a:r>
              <a:rPr lang="zh-CN" altLang="zh-CN" sz="1600" dirty="0" smtClean="0"/>
              <a:t>主干</a:t>
            </a:r>
            <a:r>
              <a:rPr lang="zh-CN" altLang="zh-CN" sz="1600" dirty="0"/>
              <a:t>部分、基础</a:t>
            </a:r>
            <a:r>
              <a:rPr lang="zh-CN" altLang="zh-CN" sz="1600" dirty="0" smtClean="0"/>
              <a:t>数据结构和</a:t>
            </a:r>
            <a:r>
              <a:rPr lang="zh-CN" altLang="zh-CN" sz="1600" dirty="0"/>
              <a:t>基础设施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 smtClean="0"/>
              <a:t>src</a:t>
            </a:r>
            <a:r>
              <a:rPr lang="en-US" altLang="zh-CN" sz="1600" dirty="0" smtClean="0"/>
              <a:t>/event</a:t>
            </a:r>
            <a:r>
              <a:rPr lang="zh-CN" altLang="en-US" sz="1600" dirty="0" smtClean="0"/>
              <a:t>： </a:t>
            </a:r>
            <a:r>
              <a:rPr lang="zh-CN" altLang="zh-CN" sz="1600" dirty="0" smtClean="0"/>
              <a:t>事件驱动模型和</a:t>
            </a:r>
            <a:r>
              <a:rPr lang="zh-CN" altLang="zh-CN" sz="1600" dirty="0"/>
              <a:t>相关模块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/http</a:t>
            </a:r>
            <a:r>
              <a:rPr lang="zh-CN" altLang="en-US" sz="1600" dirty="0" smtClean="0"/>
              <a:t>：　</a:t>
            </a:r>
            <a:r>
              <a:rPr lang="en-US" altLang="zh-CN" sz="1600" dirty="0" smtClean="0"/>
              <a:t>http </a:t>
            </a:r>
            <a:r>
              <a:rPr lang="en-US" altLang="zh-CN" sz="1600" dirty="0"/>
              <a:t>server</a:t>
            </a:r>
            <a:r>
              <a:rPr lang="zh-CN" altLang="zh-CN" sz="1600" dirty="0"/>
              <a:t>和相关模块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/mail</a:t>
            </a:r>
            <a:r>
              <a:rPr lang="zh-CN" altLang="en-US" sz="1600" dirty="0" smtClean="0"/>
              <a:t>：   </a:t>
            </a:r>
            <a:r>
              <a:rPr lang="zh-CN" altLang="zh-CN" sz="1600" dirty="0" smtClean="0"/>
              <a:t>邮件</a:t>
            </a:r>
            <a:r>
              <a:rPr lang="zh-CN" altLang="zh-CN" sz="1600" dirty="0"/>
              <a:t>代理和相关模块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misc</a:t>
            </a:r>
            <a:r>
              <a:rPr lang="zh-CN" altLang="en-US" sz="1600" dirty="0" smtClean="0"/>
              <a:t>：  </a:t>
            </a:r>
            <a:r>
              <a:rPr lang="en-US" altLang="zh-CN" sz="1600" dirty="0" smtClean="0"/>
              <a:t>C++</a:t>
            </a:r>
            <a:r>
              <a:rPr lang="zh-CN" altLang="zh-CN" sz="1600" dirty="0" smtClean="0"/>
              <a:t>兼容性</a:t>
            </a:r>
            <a:r>
              <a:rPr lang="zh-CN" altLang="zh-CN" sz="1600" dirty="0"/>
              <a:t>测试和</a:t>
            </a:r>
            <a:r>
              <a:rPr lang="en-US" altLang="zh-CN" sz="1600" dirty="0" err="1"/>
              <a:t>google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perftools</a:t>
            </a:r>
            <a:r>
              <a:rPr lang="zh-CN" altLang="zh-CN" sz="1600" dirty="0"/>
              <a:t>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os</a:t>
            </a:r>
            <a:r>
              <a:rPr lang="zh-CN" altLang="en-US" sz="1600" dirty="0" smtClean="0"/>
              <a:t>：      </a:t>
            </a:r>
            <a:r>
              <a:rPr lang="zh-CN" altLang="zh-CN" sz="1600" dirty="0" smtClean="0"/>
              <a:t>依赖</a:t>
            </a:r>
            <a:r>
              <a:rPr lang="zh-CN" altLang="zh-CN" sz="1600" dirty="0"/>
              <a:t>于操作系统实现的源码</a:t>
            </a:r>
            <a:endParaRPr lang="zh-CN" altLang="zh-CN" sz="16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0" y="1031726"/>
            <a:ext cx="1733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工作原理：基础库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19872" y="980728"/>
            <a:ext cx="5400600" cy="5184576"/>
          </a:xfrm>
        </p:spPr>
        <p:txBody>
          <a:bodyPr/>
          <a:lstStyle/>
          <a:p>
            <a:r>
              <a:rPr lang="zh-CN" altLang="en-US" sz="2000" dirty="0" smtClean="0"/>
              <a:t>内存池</a:t>
            </a:r>
            <a:endParaRPr lang="en-US" altLang="zh-CN" sz="2000" dirty="0" smtClean="0"/>
          </a:p>
          <a:p>
            <a:r>
              <a:rPr lang="en-US" altLang="zh-CN" sz="2000" dirty="0" smtClean="0"/>
              <a:t>String</a:t>
            </a:r>
            <a:endParaRPr lang="en-US" altLang="zh-CN" sz="2000" dirty="0" smtClean="0"/>
          </a:p>
          <a:p>
            <a:r>
              <a:rPr lang="en-US" altLang="zh-CN" sz="2000" dirty="0" smtClean="0"/>
              <a:t>Array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List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Queue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Hash Table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Red black </a:t>
            </a:r>
            <a:r>
              <a:rPr lang="en-US" altLang="zh-CN" sz="2000" dirty="0" smtClean="0"/>
              <a:t>tree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超时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限速处理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Buff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Radix Tree  </a:t>
            </a:r>
            <a:r>
              <a:rPr lang="zh-CN" altLang="en-US" sz="2000" dirty="0"/>
              <a:t>基树 </a:t>
            </a:r>
            <a:r>
              <a:rPr lang="en-US" altLang="zh-CN" sz="2000" dirty="0"/>
              <a:t> o(k) insert/delete/lookup  k=key</a:t>
            </a:r>
            <a:r>
              <a:rPr lang="zh-CN" altLang="en-US" sz="2000" dirty="0"/>
              <a:t>长度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Slab </a:t>
            </a:r>
            <a:r>
              <a:rPr lang="zh-CN" altLang="en-US" sz="2000" dirty="0" smtClean="0"/>
              <a:t>算法：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memcache</a:t>
            </a:r>
            <a:r>
              <a:rPr lang="zh-CN" altLang="en-US" sz="2000" dirty="0"/>
              <a:t>小内存高效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Spinlock</a:t>
            </a:r>
            <a:r>
              <a:rPr lang="zh-CN" altLang="en-US" sz="2000" dirty="0"/>
              <a:t>自旋</a:t>
            </a:r>
            <a:r>
              <a:rPr lang="zh-CN" altLang="en-US" sz="2000" dirty="0" smtClean="0"/>
              <a:t>锁：比互斥锁</a:t>
            </a:r>
            <a:r>
              <a:rPr lang="zh-CN" altLang="en-US" sz="2000" smtClean="0"/>
              <a:t>高效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多进程加锁：</a:t>
            </a:r>
            <a:r>
              <a:rPr lang="en-US" altLang="zh-CN" sz="2000" smtClean="0"/>
              <a:t>ngx_shmtx_lock</a:t>
            </a:r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7" y="1053108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8" y="1949202"/>
            <a:ext cx="16954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5" y="3238103"/>
            <a:ext cx="2352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工作原理：内存池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3" y="1052736"/>
            <a:ext cx="2352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" y="2567558"/>
            <a:ext cx="2266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" y="3779887"/>
            <a:ext cx="2209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50" y="1124744"/>
            <a:ext cx="62216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39994" y="4725144"/>
            <a:ext cx="3063854" cy="1273344"/>
          </a:xfrm>
        </p:spPr>
        <p:txBody>
          <a:bodyPr/>
          <a:lstStyle/>
          <a:p>
            <a:r>
              <a:rPr lang="zh-CN" altLang="en-US" sz="1200" b="1" dirty="0" smtClean="0"/>
              <a:t>层级式内存池</a:t>
            </a:r>
            <a:endParaRPr lang="en-US" altLang="zh-CN" sz="1200" b="1" dirty="0" smtClean="0"/>
          </a:p>
          <a:p>
            <a:pPr lvl="1"/>
            <a:r>
              <a:rPr lang="en-US" altLang="zh-CN" sz="1200" b="1" dirty="0" smtClean="0"/>
              <a:t>cycle/connection/request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r>
              <a:rPr lang="zh-CN" altLang="en-US" sz="1200" b="1" dirty="0" smtClean="0"/>
              <a:t>避免内存碎片和内存泄露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r>
              <a:rPr lang="zh-CN" altLang="en-US" sz="1200" b="1" dirty="0" smtClean="0"/>
              <a:t>一次申请，一次释放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r>
              <a:rPr lang="zh-CN" altLang="en-US" sz="1200" b="1" dirty="0" smtClean="0"/>
              <a:t>大内存单独管理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工作原理：总体架构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7" y="1412776"/>
            <a:ext cx="36163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占位符 2"/>
          <p:cNvSpPr txBox="1"/>
          <p:nvPr/>
        </p:nvSpPr>
        <p:spPr>
          <a:xfrm>
            <a:off x="4430474" y="980728"/>
            <a:ext cx="4392488" cy="4524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kern="0" dirty="0" err="1" smtClean="0"/>
              <a:t>Master+worker</a:t>
            </a:r>
            <a:r>
              <a:rPr lang="zh-CN" altLang="en-US" b="0" kern="0" dirty="0" smtClean="0"/>
              <a:t>模型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事件驱动 </a:t>
            </a:r>
            <a:r>
              <a:rPr lang="en-US" altLang="zh-CN" b="0" kern="0" dirty="0" smtClean="0"/>
              <a:t>(</a:t>
            </a:r>
            <a:r>
              <a:rPr lang="en-US" altLang="zh-CN" b="0" kern="0" dirty="0" err="1" smtClean="0"/>
              <a:t>epoll</a:t>
            </a:r>
            <a:r>
              <a:rPr lang="en-US" altLang="zh-CN" b="0" kern="0" dirty="0" smtClean="0"/>
              <a:t>)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单线程（支持多线程）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高度模块化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独立的</a:t>
            </a:r>
            <a:r>
              <a:rPr lang="en-US" altLang="zh-CN" b="0" kern="0" dirty="0" smtClean="0"/>
              <a:t>Cache</a:t>
            </a:r>
            <a:r>
              <a:rPr lang="zh-CN" altLang="en-US" b="0" kern="0" dirty="0" smtClean="0"/>
              <a:t>管理进程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状态机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平滑启动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endParaRPr lang="zh-CN" altLang="en-US" b="0" kern="0" dirty="0" smtClean="0"/>
          </a:p>
        </p:txBody>
      </p:sp>
      <p:graphicFrame>
        <p:nvGraphicFramePr>
          <p:cNvPr id="14" name="内容占位符 5"/>
          <p:cNvGraphicFramePr>
            <a:graphicFrameLocks noGrp="1"/>
          </p:cNvGraphicFramePr>
          <p:nvPr>
            <p:ph idx="1"/>
          </p:nvPr>
        </p:nvGraphicFramePr>
        <p:xfrm>
          <a:off x="4211960" y="4797152"/>
          <a:ext cx="4752528" cy="114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188132"/>
                <a:gridCol w="1188132"/>
              </a:tblGrid>
              <a:tr h="28803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epool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select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pool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16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监听</a:t>
                      </a:r>
                      <a:r>
                        <a:rPr lang="en-US" altLang="zh-CN" sz="1200" dirty="0" smtClean="0"/>
                        <a:t>socket</a:t>
                      </a:r>
                      <a:r>
                        <a:rPr lang="zh-CN" altLang="en-US" sz="1200" dirty="0" smtClean="0"/>
                        <a:t>数目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无限制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无限制</a:t>
                      </a:r>
                      <a:endParaRPr lang="zh-CN" altLang="en-US" sz="1200" dirty="0"/>
                    </a:p>
                  </a:txBody>
                  <a:tcPr/>
                </a:tc>
              </a:tr>
              <a:tr h="29472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触发机制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LT</a:t>
                      </a:r>
                      <a:endParaRPr lang="zh-CN" altLang="en-US" sz="1200" dirty="0"/>
                    </a:p>
                  </a:txBody>
                  <a:tcPr/>
                </a:tc>
              </a:tr>
              <a:tr h="23444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处理方式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反射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轮询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轮询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Nginx </a:t>
            </a:r>
            <a:r>
              <a:rPr lang="zh-CN" altLang="en-US" smtClean="0"/>
              <a:t>总</a:t>
            </a:r>
            <a:r>
              <a:rPr lang="zh-CN" altLang="en-US"/>
              <a:t>体架构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Page </a:t>
            </a:r>
            <a:fld id="{42711DCF-DC99-4C92-BB20-46481E339162}" type="slidenum">
              <a:rPr lang="en-US" altLang="zh-CN" smtClean="0"/>
            </a:fld>
            <a:r>
              <a:rPr lang="en-US" altLang="zh-CN" smtClean="0"/>
              <a:t> </a:t>
            </a:r>
            <a:endParaRPr lang="en-US" altLang="zh-CN"/>
          </a:p>
        </p:txBody>
      </p:sp>
      <p:pic>
        <p:nvPicPr>
          <p:cNvPr id="16386" name="Picture 2" descr="http://wenku.baidu.com/content/01ed4220a8114431b80dd819?m=6986b6ba65b334436c14855aa0ecb584&amp;type=pic&amp;src=94ef3728578d984940d3a9063b308cc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7" y="1208088"/>
            <a:ext cx="7862093" cy="51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054230" y="2768714"/>
            <a:ext cx="5536389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走进搜索引擎，再进一点！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5"/>
          <p:cNvGrpSpPr/>
          <p:nvPr/>
        </p:nvGrpSpPr>
        <p:grpSpPr bwMode="auto">
          <a:xfrm>
            <a:off x="2002961" y="3716327"/>
            <a:ext cx="5512831" cy="65087"/>
            <a:chOff x="0" y="0"/>
            <a:chExt cx="4614119" cy="72293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350406" cy="72293"/>
            </a:xfrm>
            <a:prstGeom prst="flowChartProcess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50406" y="0"/>
              <a:ext cx="2263713" cy="72293"/>
            </a:xfrm>
            <a:prstGeom prst="flowChartProcess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7F7F7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830" y="4010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搜索引擎原理简析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219450"/>
            <a:ext cx="800100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5215790"/>
            <a:ext cx="1401810" cy="738358"/>
          </a:xfrm>
          <a:prstGeom prst="rect">
            <a:avLst/>
          </a:prstGeom>
        </p:spPr>
      </p:pic>
      <p:sp>
        <p:nvSpPr>
          <p:cNvPr id="28" name="文本框 4"/>
          <p:cNvSpPr txBox="1"/>
          <p:nvPr/>
        </p:nvSpPr>
        <p:spPr>
          <a:xfrm>
            <a:off x="975995" y="163385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），热爱技术的程序员，互联网服务端工程师出身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/>
              </a:rPr>
              <a:t>weibo.com/heiyeluren</a:t>
            </a:r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hlinkClick r:id="rId5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5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  <a:hlinkClick r:id="rId7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7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进程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http://wenku.baidu.com/content/01ed4220a8114431b80dd819?m=6986b6ba65b334436c14855aa0ecb584&amp;type=pic&amp;src=1f916319b2f4958d2ab366aed97cf4f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575310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Master</a:t>
            </a:r>
            <a:r>
              <a:rPr lang="zh-CN" altLang="en-US" smtClean="0"/>
              <a:t>进程 信号处理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96752"/>
            <a:ext cx="7734300" cy="43053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268760"/>
            <a:ext cx="4579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err="1" smtClean="0"/>
              <a:t>Master&amp;Worker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980728"/>
            <a:ext cx="7795965" cy="5028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kern="0" dirty="0" err="1" smtClean="0"/>
              <a:t>Socketpair</a:t>
            </a:r>
            <a:r>
              <a:rPr lang="zh-CN" altLang="en-US" b="0" kern="0" dirty="0" smtClean="0"/>
              <a:t>通信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进程</a:t>
            </a:r>
            <a:r>
              <a:rPr lang="zh-CN" altLang="en-US" sz="1400" b="0" kern="0" dirty="0"/>
              <a:t>间</a:t>
            </a:r>
            <a:r>
              <a:rPr lang="zh-CN" altLang="en-US" sz="1400" b="0" kern="0" dirty="0" smtClean="0"/>
              <a:t>通信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Accept</a:t>
            </a:r>
            <a:r>
              <a:rPr lang="zh-CN" altLang="en-US" b="0" kern="0" dirty="0" smtClean="0"/>
              <a:t>加锁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规避惊群效应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Worker</a:t>
            </a:r>
            <a:r>
              <a:rPr lang="zh-CN" altLang="en-US" b="0" kern="0" dirty="0" smtClean="0"/>
              <a:t>负载均衡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简单</a:t>
            </a:r>
            <a:r>
              <a:rPr lang="en-US" altLang="zh-CN" sz="1400" b="0" kern="0" dirty="0" smtClean="0"/>
              <a:t>0/1</a:t>
            </a:r>
            <a:r>
              <a:rPr lang="zh-CN" altLang="en-US" sz="1400" b="0" kern="0" dirty="0" smtClean="0"/>
              <a:t>阀值策略。</a:t>
            </a:r>
            <a:r>
              <a:rPr lang="en-US" altLang="zh-CN" sz="1400" b="0" kern="0" dirty="0" smtClean="0"/>
              <a:t>7/8</a:t>
            </a:r>
            <a:endParaRPr lang="en-US" altLang="zh-CN" sz="1400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sz="1400" b="0" dirty="0"/>
              <a:t>worker</a:t>
            </a:r>
            <a:r>
              <a:rPr lang="zh-CN" altLang="en-US" sz="1400" b="0" dirty="0"/>
              <a:t>进程的空闲连接数小于配置中</a:t>
            </a:r>
            <a:r>
              <a:rPr lang="en-US" altLang="zh-CN" sz="1400" b="0" dirty="0" err="1"/>
              <a:t>worker_connection</a:t>
            </a:r>
            <a:r>
              <a:rPr lang="zh-CN" altLang="en-US" sz="1400" b="0" dirty="0"/>
              <a:t>数量的</a:t>
            </a:r>
            <a:r>
              <a:rPr lang="en-US" altLang="zh-CN" sz="1400" b="0" dirty="0"/>
              <a:t>1/8</a:t>
            </a:r>
            <a:r>
              <a:rPr lang="zh-CN" altLang="en-US" sz="1400" b="0" dirty="0"/>
              <a:t>，就会放弃</a:t>
            </a:r>
            <a:r>
              <a:rPr lang="en-US" altLang="zh-CN" sz="1400" b="0" dirty="0"/>
              <a:t>accept</a:t>
            </a:r>
            <a:r>
              <a:rPr lang="zh-CN" altLang="en-US" sz="1400" b="0" dirty="0"/>
              <a:t>了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err="1" smtClean="0"/>
              <a:t>Multi_Accept</a:t>
            </a:r>
            <a:r>
              <a:rPr lang="zh-CN" altLang="en-US" b="0" kern="0" dirty="0" smtClean="0"/>
              <a:t>。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尽可能的多</a:t>
            </a:r>
            <a:r>
              <a:rPr lang="en-US" altLang="zh-CN" sz="1400" b="0" kern="0" dirty="0" smtClean="0"/>
              <a:t>Accept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连接管理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sz="1400" b="0" kern="0" dirty="0" smtClean="0"/>
              <a:t>Connection</a:t>
            </a:r>
            <a:r>
              <a:rPr lang="zh-CN" altLang="en-US" sz="1400" b="0" kern="0" dirty="0" smtClean="0"/>
              <a:t>链表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超时处理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数据结构红黑树</a:t>
            </a:r>
            <a:r>
              <a:rPr lang="en-US" altLang="zh-CN" sz="1400" b="0" kern="0" dirty="0" smtClean="0"/>
              <a:t>+Event</a:t>
            </a:r>
            <a:r>
              <a:rPr lang="zh-CN" altLang="en-US" sz="1400" b="0" kern="0" dirty="0" smtClean="0"/>
              <a:t>策略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endParaRPr lang="en-US" altLang="zh-CN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状态机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206102" y="908720"/>
          <a:ext cx="57340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9" name="Visio" r:id="rId1" imgW="7207885" imgH="6499225" progId="Visio.Drawing.11">
                  <p:embed/>
                </p:oleObj>
              </mc:Choice>
              <mc:Fallback>
                <p:oleObj name="Visio" r:id="rId1" imgW="7207885" imgH="6499225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02" y="908720"/>
                        <a:ext cx="573405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084169" y="2276872"/>
            <a:ext cx="305983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、预处理</a:t>
            </a:r>
            <a:endParaRPr lang="en-US" altLang="zh-CN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、状态机</a:t>
            </a:r>
            <a:endParaRPr lang="en-US" altLang="zh-CN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Header Filter</a:t>
            </a:r>
            <a:r>
              <a:rPr lang="zh-CN" altLang="en-US" dirty="0">
                <a:solidFill>
                  <a:srgbClr val="C00000"/>
                </a:solidFill>
              </a:rPr>
              <a:t>链</a:t>
            </a:r>
            <a:endParaRPr lang="en-US" altLang="zh-CN" dirty="0">
              <a:solidFill>
                <a:srgbClr val="C00000"/>
              </a:solidFill>
            </a:endParaRPr>
          </a:p>
          <a:p>
            <a:pPr algn="l" eaLnBrk="1" hangingPunct="1"/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Content Filter</a:t>
            </a:r>
            <a:r>
              <a:rPr lang="zh-CN" altLang="en-US" dirty="0">
                <a:solidFill>
                  <a:srgbClr val="C00000"/>
                </a:solidFill>
              </a:rPr>
              <a:t>链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</a:t>
            </a:r>
            <a:r>
              <a:rPr lang="zh-CN" altLang="en-US" smtClean="0"/>
              <a:t>理：</a:t>
            </a:r>
            <a:r>
              <a:rPr lang="en-US" altLang="zh-CN" smtClean="0"/>
              <a:t>Handler</a:t>
            </a:r>
            <a:r>
              <a:rPr lang="zh-CN" altLang="en-US" smtClean="0"/>
              <a:t>模块 状</a:t>
            </a:r>
            <a:r>
              <a:rPr lang="zh-CN" altLang="en-US" dirty="0" smtClean="0"/>
              <a:t>态机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36873"/>
            <a:ext cx="8228013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NGX_HTTP_POST_READ_PHASE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err="1" smtClean="0"/>
              <a:t>realip</a:t>
            </a:r>
            <a:r>
              <a:rPr lang="zh-CN" altLang="en-US" sz="1600" b="0" kern="0" dirty="0" smtClean="0"/>
              <a:t>模块。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NGX_HTTP_SERVER_REWRITE_PHASE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smtClean="0"/>
              <a:t>URL</a:t>
            </a:r>
            <a:r>
              <a:rPr lang="zh-CN" altLang="en-US" sz="1600" b="0" kern="0" dirty="0" smtClean="0"/>
              <a:t>的转换。</a:t>
            </a:r>
            <a:r>
              <a:rPr lang="en-US" altLang="zh-CN" sz="1600" b="0" kern="0" dirty="0" smtClean="0"/>
              <a:t>Rewrite</a:t>
            </a:r>
            <a:r>
              <a:rPr lang="zh-CN" altLang="en-US" sz="1600" b="0" kern="0" dirty="0" smtClean="0"/>
              <a:t>模块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NGX_HTTP_FIND_CONFIG_PHASE</a:t>
            </a:r>
            <a:r>
              <a:rPr lang="zh-CN" altLang="en-US" sz="1600" b="0" kern="0" dirty="0" smtClean="0"/>
              <a:t>。找到对应的</a:t>
            </a:r>
            <a:r>
              <a:rPr lang="en-US" altLang="zh-CN" sz="1600" b="0" kern="0" dirty="0" smtClean="0"/>
              <a:t>location</a:t>
            </a:r>
            <a:r>
              <a:rPr lang="zh-CN" altLang="en-US" sz="1600" b="0" kern="0" dirty="0" smtClean="0"/>
              <a:t>配置文件。 不能扩展。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NGX_HTTP_REWRITE_PHASE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location</a:t>
            </a:r>
            <a:r>
              <a:rPr lang="zh-CN" altLang="en-US" sz="1600" b="0" kern="0" dirty="0" smtClean="0"/>
              <a:t>级别进行</a:t>
            </a:r>
            <a:r>
              <a:rPr lang="en-US" altLang="zh-CN" sz="1600" b="0" kern="0" dirty="0" smtClean="0"/>
              <a:t>URL</a:t>
            </a:r>
            <a:r>
              <a:rPr lang="zh-CN" altLang="en-US" sz="1600" b="0" kern="0" dirty="0" smtClean="0"/>
              <a:t>的转换。</a:t>
            </a:r>
            <a:r>
              <a:rPr lang="en-US" altLang="zh-CN" sz="1600" b="0" kern="0" dirty="0" err="1" smtClean="0"/>
              <a:t>Rewite</a:t>
            </a:r>
            <a:r>
              <a:rPr lang="zh-CN" altLang="en-US" sz="1600" b="0" kern="0" dirty="0" smtClean="0"/>
              <a:t>模块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NGX_HTTP_POST_REWRITE_PHAS</a:t>
            </a:r>
            <a:r>
              <a:rPr lang="en-US" altLang="zh-CN" sz="1600" b="0" kern="0" dirty="0" smtClean="0"/>
              <a:t>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post-processing</a:t>
            </a:r>
            <a:r>
              <a:rPr lang="zh-CN" altLang="en-US" sz="1600" b="0" kern="0" dirty="0" smtClean="0"/>
              <a:t>阶段进行请求</a:t>
            </a:r>
            <a:r>
              <a:rPr lang="en-US" altLang="zh-CN" sz="1600" b="0" kern="0" dirty="0" smtClean="0"/>
              <a:t>URL</a:t>
            </a:r>
            <a:r>
              <a:rPr lang="zh-CN" altLang="en-US" sz="1600" b="0" kern="0" dirty="0" smtClean="0"/>
              <a:t>的转换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NGX_HTTP_PREACCESS_PHASE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preprocessing</a:t>
            </a:r>
            <a:r>
              <a:rPr lang="zh-CN" altLang="en-US" sz="1600" b="0" kern="0" dirty="0" smtClean="0"/>
              <a:t>阶段进行</a:t>
            </a:r>
            <a:r>
              <a:rPr lang="en-US" altLang="zh-CN" sz="1600" b="0" kern="0" dirty="0" smtClean="0"/>
              <a:t>ACCESS</a:t>
            </a:r>
            <a:r>
              <a:rPr lang="zh-CN" altLang="en-US" sz="1600" b="0" kern="0" dirty="0" smtClean="0"/>
              <a:t>检查。</a:t>
            </a:r>
            <a:r>
              <a:rPr lang="en-US" altLang="zh-CN" sz="1600" b="0" kern="0" dirty="0" err="1" smtClean="0"/>
              <a:t>limit_req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limit_zone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smtClean="0"/>
              <a:t>degradation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realip</a:t>
            </a:r>
            <a:r>
              <a:rPr lang="zh-CN" altLang="en-US" sz="1600" b="0" kern="0" dirty="0" smtClean="0"/>
              <a:t>模块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NGX_HTTP_ACCESS_PHASE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smtClean="0"/>
              <a:t>Access</a:t>
            </a:r>
            <a:r>
              <a:rPr lang="zh-CN" altLang="en-US" sz="1600" b="0" kern="0" dirty="0" smtClean="0"/>
              <a:t>检查。对应有</a:t>
            </a:r>
            <a:r>
              <a:rPr lang="en-US" altLang="zh-CN" sz="1600" b="0" kern="0" dirty="0" smtClean="0"/>
              <a:t>ACCESS 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auth_basic</a:t>
            </a:r>
            <a:r>
              <a:rPr lang="zh-CN" altLang="en-US" sz="1600" b="0" kern="0" dirty="0" smtClean="0"/>
              <a:t>模块。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NGX_HTTP_POST_ACCESS_PHASE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post-processing</a:t>
            </a:r>
            <a:r>
              <a:rPr lang="zh-CN" altLang="en-US" sz="1600" b="0" kern="0" dirty="0" smtClean="0"/>
              <a:t>阶段进行</a:t>
            </a:r>
            <a:r>
              <a:rPr lang="en-US" altLang="zh-CN" sz="1600" b="0" kern="0" dirty="0" smtClean="0"/>
              <a:t>Access</a:t>
            </a:r>
            <a:r>
              <a:rPr lang="zh-CN" altLang="en-US" sz="1600" b="0" kern="0" dirty="0" smtClean="0"/>
              <a:t>检查。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NGX_HTTP_TRY_FILES_PHASE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err="1" smtClean="0"/>
              <a:t>Try_files</a:t>
            </a:r>
            <a:r>
              <a:rPr lang="zh-CN" altLang="en-US" sz="1600" b="0" kern="0" dirty="0" smtClean="0"/>
              <a:t>指令处理阶段。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NGX_HTTP_CONTENT_PHASE</a:t>
            </a:r>
            <a:r>
              <a:rPr lang="zh-CN" altLang="en-US" sz="1600" b="0" kern="0" dirty="0" smtClean="0"/>
              <a:t>。产生回复内容的阶段。</a:t>
            </a:r>
            <a:r>
              <a:rPr lang="en-US" altLang="zh-CN" sz="1600" b="0" kern="0" dirty="0" err="1" smtClean="0"/>
              <a:t>Autoindex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smtClean="0"/>
              <a:t>static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random_index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gzip_static</a:t>
            </a:r>
            <a:r>
              <a:rPr lang="zh-CN" altLang="en-US" sz="1600" b="0" kern="0" dirty="0" smtClean="0"/>
              <a:t>等。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NGX_HTTP_LOG_PHASE</a:t>
            </a:r>
            <a:r>
              <a:rPr lang="zh-CN" altLang="en-US" sz="1600" b="0" kern="0" dirty="0" smtClean="0"/>
              <a:t>。打日志的阶段。</a:t>
            </a:r>
            <a:endParaRPr lang="zh-CN" altLang="en-US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</a:t>
            </a:r>
            <a:r>
              <a:rPr lang="zh-CN" altLang="en-US" smtClean="0"/>
              <a:t>理：</a:t>
            </a:r>
            <a:r>
              <a:rPr lang="en-US" altLang="zh-CN" smtClean="0"/>
              <a:t>Handler </a:t>
            </a:r>
            <a:r>
              <a:rPr lang="zh-CN" altLang="en-US" smtClean="0"/>
              <a:t>模块 状</a:t>
            </a:r>
            <a:r>
              <a:rPr lang="zh-CN" altLang="en-US" dirty="0" smtClean="0"/>
              <a:t>态机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484" name="Picture 4" descr="http://wenku.baidu.com/content/01ed4220a8114431b80dd819?m=6986b6ba65b334436c14855aa0ecb584&amp;type=pic&amp;src=6593992b7b89cf5d82fdb871a935024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40406"/>
            <a:ext cx="7692214" cy="355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</a:t>
            </a:r>
            <a:r>
              <a:rPr lang="zh-CN" altLang="en-US" smtClean="0"/>
              <a:t>理：</a:t>
            </a:r>
            <a:r>
              <a:rPr lang="en-US" altLang="zh-CN" smtClean="0"/>
              <a:t>Hander</a:t>
            </a:r>
            <a:r>
              <a:rPr lang="zh-CN" altLang="en-US"/>
              <a:t> </a:t>
            </a:r>
            <a:r>
              <a:rPr lang="zh-CN" altLang="en-US" smtClean="0"/>
              <a:t>状态机 挂载模块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1506" name="Picture 2" descr="http://wenku.baidu.com/content/01ed4220a8114431b80dd819?m=6986b6ba65b334436c14855aa0ecb584&amp;type=pic&amp;src=e9619069fe7e2a966856e7c587a7797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0776"/>
            <a:ext cx="8732087" cy="39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</a:t>
            </a:r>
            <a:r>
              <a:rPr lang="zh-CN" altLang="en-US" smtClean="0"/>
              <a:t>：</a:t>
            </a:r>
            <a:r>
              <a:rPr lang="en-US" altLang="zh-CN" smtClean="0"/>
              <a:t>Filter </a:t>
            </a:r>
            <a:r>
              <a:rPr lang="zh-CN" altLang="en-US" smtClean="0"/>
              <a:t>模块</a:t>
            </a:r>
            <a:endParaRPr lang="zh-CN" alt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36873"/>
            <a:ext cx="8228013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Header Filter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Content Filter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单链表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可扩展可插入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优化点：</a:t>
            </a:r>
            <a:r>
              <a:rPr lang="en-US" altLang="zh-CN" b="0" kern="0" dirty="0" smtClean="0"/>
              <a:t>Buff</a:t>
            </a:r>
            <a:r>
              <a:rPr lang="zh-CN" altLang="en-US" b="0" kern="0" dirty="0" smtClean="0"/>
              <a:t>实现流式</a:t>
            </a:r>
            <a:r>
              <a:rPr lang="en-US" altLang="zh-CN" b="0" kern="0" dirty="0" smtClean="0"/>
              <a:t>Filter</a:t>
            </a:r>
            <a:r>
              <a:rPr lang="zh-CN" altLang="en-US" b="0" kern="0" dirty="0" smtClean="0"/>
              <a:t>。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比如：</a:t>
            </a:r>
            <a:r>
              <a:rPr lang="en-US" altLang="zh-CN" b="0" kern="0" dirty="0" err="1" smtClean="0"/>
              <a:t>gzip</a:t>
            </a:r>
            <a:r>
              <a:rPr lang="zh-CN" altLang="en-US" b="0" kern="0" dirty="0" smtClean="0"/>
              <a:t>、</a:t>
            </a:r>
            <a:r>
              <a:rPr lang="en-US" altLang="zh-CN" b="0" kern="0" dirty="0" err="1" smtClean="0"/>
              <a:t>more_set_header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endParaRPr lang="en-US" altLang="zh-CN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</a:t>
            </a:r>
            <a:r>
              <a:rPr lang="zh-CN" altLang="en-US" smtClean="0"/>
              <a:t>：</a:t>
            </a:r>
            <a:r>
              <a:rPr lang="en-US" altLang="zh-CN" smtClean="0"/>
              <a:t>Filter </a:t>
            </a:r>
            <a:r>
              <a:rPr lang="zh-CN" altLang="en-US"/>
              <a:t>挂</a:t>
            </a:r>
            <a:r>
              <a:rPr lang="zh-CN" altLang="en-US" smtClean="0"/>
              <a:t>载模块</a:t>
            </a:r>
            <a:endParaRPr lang="zh-CN" altLang="en-US" dirty="0" smtClean="0"/>
          </a:p>
        </p:txBody>
      </p:sp>
      <p:pic>
        <p:nvPicPr>
          <p:cNvPr id="22530" name="Picture 2" descr="http://wenku.baidu.com/content/01ed4220a8114431b80dd819?m=6986b6ba65b334436c14855aa0ecb584&amp;type=pic&amp;src=54e85f443c35f3e97755223fc01fddf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6" y="1196752"/>
            <a:ext cx="882157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endParaRPr lang="en-US" altLang="zh-C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8088"/>
            <a:ext cx="8229600" cy="4957216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Nginx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基本介绍</a:t>
            </a:r>
            <a:endParaRPr lang="en-US" altLang="zh-CN" sz="2000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同类产品对比</a:t>
            </a:r>
            <a:endParaRPr lang="en-US" altLang="zh-CN" sz="2000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有趣功能</a:t>
            </a:r>
            <a:endParaRPr lang="en-US" altLang="zh-CN" sz="2000" dirty="0" smtClean="0"/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Nginx</a:t>
            </a:r>
            <a:r>
              <a:rPr lang="zh-CN" altLang="en-US" dirty="0"/>
              <a:t>原理</a:t>
            </a:r>
            <a:endParaRPr lang="zh-CN" altLang="en-US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工作机制</a:t>
            </a:r>
            <a:endParaRPr lang="en-US" altLang="zh-CN" sz="2000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Upstream</a:t>
            </a:r>
            <a:endParaRPr lang="en-US" altLang="zh-CN" sz="2000" dirty="0" smtClean="0"/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Nginx</a:t>
            </a:r>
            <a:r>
              <a:rPr lang="zh-CN" altLang="en-US" dirty="0" smtClean="0"/>
              <a:t>扩展开发</a:t>
            </a:r>
            <a:endParaRPr lang="en-US" altLang="zh-CN" sz="2000" dirty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扩展开发</a:t>
            </a:r>
            <a:endParaRPr lang="zh-CN" altLang="en-US" sz="2000" dirty="0"/>
          </a:p>
          <a:p>
            <a:pPr marL="933450" lvl="1" indent="-53340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533400" indent="-53340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工作原理：</a:t>
            </a:r>
            <a:r>
              <a:rPr lang="en-US" altLang="zh-CN" sz="2800" dirty="0" smtClean="0"/>
              <a:t>Upstream</a:t>
            </a:r>
            <a:endParaRPr lang="zh-CN" altLang="en-US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0595" y="1194817"/>
          <a:ext cx="61817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7" name="Visio" r:id="rId1" imgW="5826760" imgH="2052955" progId="Visio.Drawing.11">
                  <p:embed/>
                </p:oleObj>
              </mc:Choice>
              <mc:Fallback>
                <p:oleObj name="Visio" r:id="rId1" imgW="5826760" imgH="20529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595" y="1194817"/>
                        <a:ext cx="61817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占位符 7"/>
          <p:cNvSpPr txBox="1"/>
          <p:nvPr/>
        </p:nvSpPr>
        <p:spPr>
          <a:xfrm>
            <a:off x="395536" y="3717032"/>
            <a:ext cx="8748464" cy="21859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不同的后端模块和交互协议</a:t>
            </a:r>
            <a:r>
              <a:rPr lang="en-US" altLang="zh-CN" b="0" kern="0" dirty="0" smtClean="0"/>
              <a:t>Http/</a:t>
            </a:r>
            <a:r>
              <a:rPr lang="en-US" altLang="zh-CN" b="0" kern="0" dirty="0" err="1" smtClean="0"/>
              <a:t>Fastcgi</a:t>
            </a:r>
            <a:r>
              <a:rPr lang="en-US" altLang="zh-CN" b="0" kern="0" dirty="0" smtClean="0"/>
              <a:t>/</a:t>
            </a:r>
            <a:r>
              <a:rPr lang="en-US" altLang="zh-CN" b="0" kern="0" dirty="0" err="1" smtClean="0"/>
              <a:t>Memcache</a:t>
            </a:r>
            <a:r>
              <a:rPr lang="en-US" altLang="zh-CN" b="0" kern="0" dirty="0" smtClean="0"/>
              <a:t>/SCGI</a:t>
            </a:r>
            <a:r>
              <a:rPr lang="zh-CN" altLang="en-US" b="0" kern="0" dirty="0" smtClean="0"/>
              <a:t>等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不同的负载均衡算法： </a:t>
            </a:r>
            <a:r>
              <a:rPr lang="en-US" altLang="zh-CN" b="0" kern="0" dirty="0" smtClean="0"/>
              <a:t>hash/random/</a:t>
            </a:r>
            <a:r>
              <a:rPr lang="zh-CN" altLang="en-US" b="0" kern="0" dirty="0" smtClean="0"/>
              <a:t>轮询</a:t>
            </a:r>
            <a:r>
              <a:rPr lang="en-US" altLang="zh-CN" b="0" kern="0" dirty="0" smtClean="0"/>
              <a:t>/</a:t>
            </a:r>
            <a:r>
              <a:rPr lang="zh-CN" altLang="en-US" b="0" kern="0" dirty="0" smtClean="0"/>
              <a:t>加权轮询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可扩展可插拔</a:t>
            </a:r>
            <a:endParaRPr lang="en-US" altLang="zh-CN" b="0" kern="0" dirty="0" smtClean="0"/>
          </a:p>
          <a:p>
            <a:pPr>
              <a:lnSpc>
                <a:spcPct val="100000"/>
              </a:lnSpc>
            </a:pPr>
            <a:endParaRPr lang="zh-CN" altLang="en-US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负载均衡：</a:t>
            </a:r>
            <a:r>
              <a:rPr lang="zh-CN" altLang="en-US" sz="2800" dirty="0" smtClean="0"/>
              <a:t>加权轮询策略</a:t>
            </a:r>
            <a:endParaRPr lang="zh-CN" altLang="en-US" dirty="0" smtClean="0"/>
          </a:p>
        </p:txBody>
      </p:sp>
      <p:graphicFrame>
        <p:nvGraphicFramePr>
          <p:cNvPr id="8" name="图示 7"/>
          <p:cNvGraphicFramePr/>
          <p:nvPr/>
        </p:nvGraphicFramePr>
        <p:xfrm>
          <a:off x="-731912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1484784"/>
            <a:ext cx="385258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负载均衡：</a:t>
            </a:r>
            <a:r>
              <a:rPr lang="zh-CN" altLang="en-US" sz="2800" dirty="0" smtClean="0"/>
              <a:t>加权轮询策略</a:t>
            </a:r>
            <a:endParaRPr lang="zh-CN" altLang="en-US" dirty="0" smtClean="0"/>
          </a:p>
        </p:txBody>
      </p:sp>
      <p:graphicFrame>
        <p:nvGraphicFramePr>
          <p:cNvPr id="7" name="内容占位符 4"/>
          <p:cNvGraphicFramePr>
            <a:graphicFrameLocks noGrp="1"/>
          </p:cNvGraphicFramePr>
          <p:nvPr>
            <p:ph idx="1"/>
          </p:nvPr>
        </p:nvGraphicFramePr>
        <p:xfrm>
          <a:off x="323528" y="1268760"/>
          <a:ext cx="8186738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3"/>
                <a:gridCol w="6131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设置服务器权重，默认为1。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max_fails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在一定时间内（这个时间在fail_timeout参数中设置）检查这个服务器是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否可用时产生的最多失败请求数，默认为1，将其设置为0可以关闭检查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fail_timeout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在这个时间内产生了max_fails所设置大小的失败尝试连接请求后这个服务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器可能不可用，同样它指定了服务器不可用的时间（在下一次尝试连接请求发起之前），默认为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10秒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标记服务器处于离线状态，通常和ip_hash一起使用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backup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只用于本服务器，如果所有的非备份服务器都宕机或繁忙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</a:t>
            </a:r>
            <a:r>
              <a:rPr lang="en-US" altLang="zh-CN" sz="2800" smtClean="0"/>
              <a:t>: </a:t>
            </a:r>
            <a:r>
              <a:rPr lang="en-US" altLang="zh-CN" sz="2800" dirty="0" smtClean="0"/>
              <a:t>IP Hash</a:t>
            </a:r>
            <a:r>
              <a:rPr lang="zh-CN" altLang="en-US" sz="2800" dirty="0" smtClean="0"/>
              <a:t>策略</a:t>
            </a:r>
            <a:endParaRPr lang="zh-CN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39952" y="980728"/>
            <a:ext cx="48672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/>
          <p:nvPr/>
        </p:nvSpPr>
        <p:spPr bwMode="auto">
          <a:xfrm>
            <a:off x="107504" y="1124744"/>
            <a:ext cx="4104456" cy="37216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kern="0" dirty="0" smtClean="0"/>
              <a:t>简介</a:t>
            </a:r>
            <a:endParaRPr lang="en-US" altLang="zh-CN" sz="1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b="0" kern="0" dirty="0" smtClean="0"/>
              <a:t>按照来源</a:t>
            </a:r>
            <a:r>
              <a:rPr lang="en-US" altLang="zh-CN" sz="1400" b="0" kern="0" dirty="0" err="1" smtClean="0"/>
              <a:t>ip</a:t>
            </a:r>
            <a:r>
              <a:rPr lang="zh-CN" altLang="en-US" sz="1400" b="0" kern="0" dirty="0" smtClean="0"/>
              <a:t>进行</a:t>
            </a:r>
            <a:r>
              <a:rPr lang="en-US" altLang="zh-CN" sz="1400" b="0" kern="0" dirty="0" smtClean="0"/>
              <a:t>hash</a:t>
            </a:r>
            <a:r>
              <a:rPr lang="zh-CN" altLang="en-US" sz="1400" b="0" kern="0" dirty="0" smtClean="0"/>
              <a:t>，确保</a:t>
            </a:r>
            <a:r>
              <a:rPr lang="en-US" altLang="zh-CN" sz="1400" b="0" kern="0" dirty="0" err="1" smtClean="0"/>
              <a:t>ip</a:t>
            </a:r>
            <a:r>
              <a:rPr lang="zh-CN" altLang="en-US" sz="1400" b="0" kern="0" dirty="0" smtClean="0"/>
              <a:t>一致性</a:t>
            </a:r>
            <a:endParaRPr lang="en-US" altLang="zh-CN" sz="1400" b="0" kern="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4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400" kern="0" dirty="0" smtClean="0"/>
              <a:t>hash</a:t>
            </a:r>
            <a:r>
              <a:rPr lang="zh-CN" altLang="en-US" sz="1400" kern="0" dirty="0" smtClean="0"/>
              <a:t>算法</a:t>
            </a:r>
            <a:endParaRPr lang="en-US" altLang="zh-CN" sz="140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0" kern="0" dirty="0" smtClean="0"/>
              <a:t>	</a:t>
            </a:r>
            <a:r>
              <a:rPr lang="zh-CN" altLang="zh-CN" sz="1400" b="0" kern="0" dirty="0" smtClean="0"/>
              <a:t>iphp-&gt;hash = </a:t>
            </a:r>
            <a:r>
              <a:rPr lang="zh-CN" altLang="zh-CN" sz="1400" b="0" kern="0" dirty="0" smtClean="0">
                <a:solidFill>
                  <a:srgbClr val="FF0000"/>
                </a:solidFill>
              </a:rPr>
              <a:t>89</a:t>
            </a:r>
            <a:r>
              <a:rPr lang="zh-CN" altLang="zh-CN" sz="1400" b="0" kern="0" dirty="0" smtClean="0"/>
              <a:t>;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    for (i = 0; i &lt; 3; i++) {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        hash = (hash * </a:t>
            </a:r>
            <a:r>
              <a:rPr lang="zh-CN" altLang="zh-CN" sz="1400" b="0" kern="0" dirty="0" smtClean="0">
                <a:solidFill>
                  <a:srgbClr val="FF0000"/>
                </a:solidFill>
              </a:rPr>
              <a:t>113</a:t>
            </a:r>
            <a:r>
              <a:rPr lang="zh-CN" altLang="zh-CN" sz="1400" b="0" kern="0" dirty="0" smtClean="0"/>
              <a:t> + iphp-&gt;addr[i]) % </a:t>
            </a:r>
            <a:r>
              <a:rPr lang="zh-CN" altLang="zh-CN" sz="1400" b="0" kern="0" dirty="0" smtClean="0">
                <a:solidFill>
                  <a:srgbClr val="FF0000"/>
                </a:solidFill>
              </a:rPr>
              <a:t>6271</a:t>
            </a:r>
            <a:r>
              <a:rPr lang="zh-CN" altLang="zh-CN" sz="1400" b="0" kern="0" dirty="0" smtClean="0"/>
              <a:t>;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    }</a:t>
            </a:r>
            <a:endParaRPr lang="en-US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0" kern="0" dirty="0" smtClean="0"/>
              <a:t> 	p = hash % </a:t>
            </a:r>
            <a:r>
              <a:rPr lang="en-US" altLang="zh-CN" sz="1400" b="0" kern="0" dirty="0" err="1" smtClean="0"/>
              <a:t>iphp</a:t>
            </a:r>
            <a:r>
              <a:rPr lang="en-US" altLang="zh-CN" sz="1400" b="0" kern="0" dirty="0" smtClean="0"/>
              <a:t>-&gt;</a:t>
            </a:r>
            <a:r>
              <a:rPr lang="en-US" altLang="zh-CN" sz="1400" b="0" kern="0" dirty="0" err="1" smtClean="0"/>
              <a:t>rrp.peers</a:t>
            </a:r>
            <a:r>
              <a:rPr lang="en-US" altLang="zh-CN" sz="1400" b="0" kern="0" dirty="0" smtClean="0"/>
              <a:t>-&gt;number;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iphp-&gt;hash = hash;</a:t>
            </a:r>
            <a:endParaRPr lang="zh-CN" altLang="en-US" sz="14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</a:t>
            </a:r>
            <a:r>
              <a:rPr lang="en-US" altLang="zh-CN" sz="2800" smtClean="0"/>
              <a:t>: </a:t>
            </a:r>
            <a:r>
              <a:rPr lang="zh-CN" altLang="en-US" sz="2800" smtClean="0"/>
              <a:t>其</a:t>
            </a:r>
            <a:r>
              <a:rPr lang="zh-CN" altLang="en-US" sz="2800" dirty="0" smtClean="0"/>
              <a:t>他算法</a:t>
            </a:r>
            <a:endParaRPr lang="zh-CN" altLang="en-US" dirty="0" smtClean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124744"/>
            <a:ext cx="5688632" cy="37216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kern="0" dirty="0" smtClean="0"/>
              <a:t>其他算法</a:t>
            </a:r>
            <a:br>
              <a:rPr lang="en-US" altLang="zh-CN" sz="2400" kern="0" dirty="0" smtClean="0"/>
            </a:br>
            <a:endParaRPr lang="en-US" altLang="zh-CN" sz="2400" kern="0" dirty="0" smtClean="0"/>
          </a:p>
          <a:p>
            <a:pPr>
              <a:lnSpc>
                <a:spcPct val="100000"/>
              </a:lnSpc>
            </a:pPr>
            <a:r>
              <a:rPr lang="en-US" altLang="zh-CN" sz="2400" kern="0" dirty="0" smtClean="0"/>
              <a:t>Random</a:t>
            </a:r>
            <a:r>
              <a:rPr lang="zh-CN" altLang="en-US" sz="2400" kern="0" dirty="0" smtClean="0"/>
              <a:t>：随机</a:t>
            </a:r>
            <a:endParaRPr lang="en-US" altLang="zh-CN" sz="2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kern="0" dirty="0"/>
              <a:t>分</a:t>
            </a:r>
            <a:r>
              <a:rPr lang="zh-CN" altLang="en-US" sz="1400" kern="0" dirty="0" smtClean="0"/>
              <a:t>发给任意可用机器</a:t>
            </a:r>
            <a:endParaRPr lang="en-US" altLang="zh-CN" sz="1400" kern="0" dirty="0" smtClean="0"/>
          </a:p>
          <a:p>
            <a:pPr>
              <a:lnSpc>
                <a:spcPct val="100000"/>
              </a:lnSpc>
            </a:pPr>
            <a:r>
              <a:rPr lang="en-US" altLang="zh-CN" sz="2400" kern="0" dirty="0" smtClean="0"/>
              <a:t>URL Hash</a:t>
            </a:r>
            <a:endParaRPr lang="en-US" altLang="zh-CN" sz="2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b="0" kern="0" dirty="0" smtClean="0"/>
              <a:t>保证某个</a:t>
            </a:r>
            <a:r>
              <a:rPr lang="en-US" altLang="zh-CN" sz="1400" b="0" kern="0" dirty="0" smtClean="0"/>
              <a:t>URL</a:t>
            </a:r>
            <a:r>
              <a:rPr lang="zh-CN" altLang="en-US" sz="1400" b="0" kern="0" dirty="0" smtClean="0"/>
              <a:t>或</a:t>
            </a:r>
            <a:r>
              <a:rPr lang="en-US" altLang="zh-CN" sz="1400" b="0" kern="0" dirty="0" smtClean="0"/>
              <a:t>URI</a:t>
            </a:r>
            <a:r>
              <a:rPr lang="zh-CN" altLang="en-US" sz="1400" b="0" kern="0" dirty="0" smtClean="0"/>
              <a:t>一定落在某个机器</a:t>
            </a:r>
            <a:endParaRPr lang="en-US" altLang="zh-CN" sz="14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2400" kern="0" dirty="0" smtClean="0"/>
              <a:t>Cookie Hash &amp; Cookie </a:t>
            </a:r>
            <a:r>
              <a:rPr lang="zh-CN" altLang="en-US" sz="2400" kern="0" dirty="0" smtClean="0"/>
              <a:t>指定</a:t>
            </a:r>
            <a:endParaRPr lang="en-US" altLang="zh-CN" sz="2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b="0" kern="0" dirty="0" smtClean="0"/>
              <a:t>保证某个用户一定会落在某台机器</a:t>
            </a:r>
            <a:endParaRPr lang="en-US" altLang="zh-CN" sz="1400" b="0" kern="0" dirty="0" smtClean="0"/>
          </a:p>
          <a:p>
            <a:pPr>
              <a:lnSpc>
                <a:spcPct val="100000"/>
              </a:lnSpc>
            </a:pP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388424" y="6448251"/>
            <a:ext cx="936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67344"/>
            <a:ext cx="41148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52120" y="908720"/>
            <a:ext cx="2987511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b="0" kern="0" dirty="0" err="1" smtClean="0"/>
              <a:t>Nginx</a:t>
            </a:r>
            <a:r>
              <a:rPr lang="en-US" altLang="zh-CN" sz="1600" b="0" kern="0" dirty="0" smtClean="0"/>
              <a:t> module</a:t>
            </a:r>
            <a:r>
              <a:rPr lang="zh-CN" altLang="en-US" sz="1600" b="0" kern="0" dirty="0" smtClean="0"/>
              <a:t>结构</a:t>
            </a:r>
            <a:endParaRPr lang="en-US" altLang="zh-CN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388424" y="6448251"/>
            <a:ext cx="936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388" name="Picture 4" descr="C:\Users\XIEHUA~1\AppData\Local\Temp\ksohtml\wps_clip_image-994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34" y="797450"/>
            <a:ext cx="5498294" cy="565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96136" y="908720"/>
            <a:ext cx="2987511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600" b="0" kern="0" dirty="0" smtClean="0"/>
              <a:t>高度模块化</a:t>
            </a:r>
            <a:endParaRPr lang="en-US" altLang="zh-CN" sz="16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600" b="0" kern="0" dirty="0" smtClean="0"/>
              <a:t>模块类型</a:t>
            </a:r>
            <a:endParaRPr lang="en-US" altLang="zh-CN" sz="1600" b="0" kern="0" dirty="0" smtClean="0"/>
          </a:p>
          <a:p>
            <a:r>
              <a:rPr lang="en-US" altLang="zh-CN" sz="1600" b="0" dirty="0"/>
              <a:t>1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Core_module</a:t>
            </a:r>
            <a:endParaRPr lang="en-US" altLang="zh-CN" sz="1600" b="0" dirty="0"/>
          </a:p>
          <a:p>
            <a:r>
              <a:rPr lang="en-US" altLang="zh-CN" sz="1600" b="0" dirty="0"/>
              <a:t>2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Event_Module</a:t>
            </a:r>
            <a:endParaRPr lang="en-US" altLang="zh-CN" sz="1600" b="0" dirty="0"/>
          </a:p>
          <a:p>
            <a:r>
              <a:rPr lang="en-US" altLang="zh-CN" sz="1600" b="0" dirty="0"/>
              <a:t>3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HTTP_Module</a:t>
            </a:r>
            <a:endParaRPr lang="en-US" altLang="zh-CN" sz="1600" b="0" dirty="0" smtClean="0"/>
          </a:p>
          <a:p>
            <a:pPr lvl="1"/>
            <a:r>
              <a:rPr lang="en-US" altLang="zh-CN" sz="1200" b="0" dirty="0" smtClean="0"/>
              <a:t>Normal</a:t>
            </a:r>
            <a:endParaRPr lang="en-US" altLang="zh-CN" sz="1200" b="0" dirty="0" smtClean="0"/>
          </a:p>
          <a:p>
            <a:pPr lvl="1"/>
            <a:r>
              <a:rPr lang="en-US" altLang="zh-CN" sz="1200" b="0" dirty="0" smtClean="0"/>
              <a:t>Upstream</a:t>
            </a:r>
            <a:endParaRPr lang="en-US" altLang="zh-CN" sz="1200" b="0" dirty="0"/>
          </a:p>
          <a:p>
            <a:r>
              <a:rPr lang="en-US" altLang="zh-CN" sz="1600" b="0" dirty="0"/>
              <a:t>4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Mail_Module</a:t>
            </a:r>
            <a:endParaRPr lang="en-US" altLang="zh-CN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388424" y="6448251"/>
            <a:ext cx="936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8" name="内容占位符 7"/>
          <p:cNvGraphicFramePr/>
          <p:nvPr/>
        </p:nvGraphicFramePr>
        <p:xfrm>
          <a:off x="343287" y="1196752"/>
          <a:ext cx="4156705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0" y="2030909"/>
            <a:ext cx="4427984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800" b="0" kern="0" dirty="0" smtClean="0"/>
              <a:t>一般扩展</a:t>
            </a:r>
            <a:r>
              <a:rPr lang="en-US" altLang="zh-CN" sz="1800" b="0" kern="0" dirty="0" smtClean="0"/>
              <a:t>NGX_HTTP_MODULE</a:t>
            </a:r>
            <a:endParaRPr lang="en-US" altLang="zh-CN" sz="18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sz="1800" b="0" kern="0" dirty="0" err="1" smtClean="0"/>
              <a:t>Nginx</a:t>
            </a:r>
            <a:r>
              <a:rPr lang="zh-CN" altLang="en-US" sz="1800" b="0" kern="0" dirty="0" smtClean="0"/>
              <a:t>扩展模块角色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Handler</a:t>
            </a:r>
            <a:r>
              <a:rPr lang="zh-CN" altLang="en-US" sz="1800" b="0" kern="0" dirty="0" smtClean="0"/>
              <a:t>：处理输出，比如说</a:t>
            </a:r>
            <a:r>
              <a:rPr lang="en-US" altLang="zh-CN" sz="1800" b="0" kern="0" dirty="0" smtClean="0"/>
              <a:t>echo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Filter    </a:t>
            </a:r>
            <a:r>
              <a:rPr lang="zh-CN" altLang="en-US" sz="1800" b="0" kern="0" dirty="0" smtClean="0"/>
              <a:t>：过滤模块，比如说</a:t>
            </a:r>
            <a:r>
              <a:rPr lang="en-US" altLang="zh-CN" sz="1800" b="0" kern="0" dirty="0" err="1" smtClean="0"/>
              <a:t>gzip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upstream : </a:t>
            </a:r>
            <a:r>
              <a:rPr lang="zh-CN" altLang="en-US" sz="1800" b="0" kern="0" dirty="0" smtClean="0"/>
              <a:t>后端协议，比如说</a:t>
            </a:r>
            <a:r>
              <a:rPr lang="en-US" altLang="zh-CN" sz="1800" b="0" kern="0" dirty="0" err="1" smtClean="0"/>
              <a:t>fastcgi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Load-balancers</a:t>
            </a:r>
            <a:r>
              <a:rPr lang="zh-CN" altLang="en-US" sz="1800" b="0" kern="0" dirty="0" smtClean="0"/>
              <a:t>：负载均衡</a:t>
            </a:r>
            <a:r>
              <a:rPr lang="en-US" altLang="zh-CN" sz="1800" b="0" kern="0" dirty="0" smtClean="0"/>
              <a:t>,</a:t>
            </a:r>
            <a:r>
              <a:rPr lang="zh-CN" altLang="en-US" sz="1800" b="0" kern="0" dirty="0" smtClean="0"/>
              <a:t>比如</a:t>
            </a:r>
            <a:r>
              <a:rPr lang="en-US" altLang="zh-CN" sz="1800" b="0" kern="0" dirty="0" smtClean="0"/>
              <a:t>rand</a:t>
            </a:r>
            <a:endParaRPr lang="en-US" altLang="zh-CN" sz="18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扩展开发：扩展执行阶段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107504" y="6448251"/>
            <a:ext cx="100811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45674" y="787503"/>
            <a:ext cx="8186766" cy="56607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读取配置文件之前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读取</a:t>
            </a:r>
            <a:r>
              <a:rPr lang="en-US" altLang="zh-CN" sz="1600" b="0" kern="0" dirty="0" smtClean="0">
                <a:latin typeface="+mj-ea"/>
                <a:ea typeface="+mj-ea"/>
              </a:rPr>
              <a:t>location</a:t>
            </a:r>
            <a:r>
              <a:rPr lang="zh-CN" altLang="en-US" sz="1600" b="0" kern="0" dirty="0" smtClean="0">
                <a:latin typeface="+mj-ea"/>
                <a:ea typeface="+mj-ea"/>
              </a:rPr>
              <a:t>和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的每一条配置指令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</a:t>
            </a:r>
            <a:r>
              <a:rPr lang="en-US" altLang="zh-CN" sz="1600" b="0" kern="0" dirty="0" smtClean="0">
                <a:latin typeface="+mj-ea"/>
                <a:ea typeface="+mj-ea"/>
              </a:rPr>
              <a:t>main</a:t>
            </a:r>
            <a:r>
              <a:rPr lang="zh-CN" altLang="en-US" sz="1600" b="0" kern="0" dirty="0" smtClean="0">
                <a:latin typeface="+mj-ea"/>
                <a:ea typeface="+mj-ea"/>
              </a:rPr>
              <a:t>配置段时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配置段时（例如：</a:t>
            </a:r>
            <a:r>
              <a:rPr lang="en-US" altLang="zh-CN" sz="1600" b="0" kern="0" dirty="0" smtClean="0">
                <a:latin typeface="+mj-ea"/>
                <a:ea typeface="+mj-ea"/>
              </a:rPr>
              <a:t>host/port</a:t>
            </a:r>
            <a:r>
              <a:rPr lang="zh-CN" altLang="en-US" sz="1600" b="0" kern="0" dirty="0" smtClean="0">
                <a:latin typeface="+mj-ea"/>
                <a:ea typeface="+mj-ea"/>
              </a:rPr>
              <a:t>）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合并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配置和</a:t>
            </a:r>
            <a:r>
              <a:rPr lang="en-US" altLang="zh-CN" sz="1600" b="0" kern="0" dirty="0" smtClean="0">
                <a:latin typeface="+mj-ea"/>
                <a:ea typeface="+mj-ea"/>
              </a:rPr>
              <a:t>main</a:t>
            </a:r>
            <a:r>
              <a:rPr lang="zh-CN" altLang="en-US" sz="1600" b="0" kern="0" dirty="0" smtClean="0">
                <a:latin typeface="+mj-ea"/>
                <a:ea typeface="+mj-ea"/>
              </a:rPr>
              <a:t>配置时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</a:t>
            </a:r>
            <a:r>
              <a:rPr lang="en-US" altLang="zh-CN" sz="1600" b="0" kern="0" dirty="0" smtClean="0">
                <a:latin typeface="+mj-ea"/>
                <a:ea typeface="+mj-ea"/>
              </a:rPr>
              <a:t>location</a:t>
            </a:r>
            <a:r>
              <a:rPr lang="zh-CN" altLang="en-US" sz="1600" b="0" kern="0" dirty="0" smtClean="0">
                <a:latin typeface="+mj-ea"/>
                <a:ea typeface="+mj-ea"/>
              </a:rPr>
              <a:t>配置时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合并</a:t>
            </a:r>
            <a:r>
              <a:rPr lang="en-US" altLang="zh-CN" sz="1600" b="0" kern="0" dirty="0" smtClean="0">
                <a:latin typeface="+mj-ea"/>
                <a:ea typeface="+mj-ea"/>
              </a:rPr>
              <a:t>location</a:t>
            </a:r>
            <a:r>
              <a:rPr lang="zh-CN" altLang="en-US" sz="1600" b="0" kern="0" dirty="0" smtClean="0">
                <a:latin typeface="+mj-ea"/>
                <a:ea typeface="+mj-ea"/>
              </a:rPr>
              <a:t>配置和它的父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配置时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的主进程启动时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当一个新的</a:t>
            </a:r>
            <a:r>
              <a:rPr lang="en-US" altLang="zh-CN" sz="1600" b="0" kern="0" dirty="0" smtClean="0">
                <a:latin typeface="+mj-ea"/>
                <a:ea typeface="+mj-ea"/>
              </a:rPr>
              <a:t>worker</a:t>
            </a:r>
            <a:r>
              <a:rPr lang="zh-CN" altLang="en-US" sz="1600" b="0" kern="0" dirty="0" smtClean="0">
                <a:latin typeface="+mj-ea"/>
                <a:ea typeface="+mj-ea"/>
              </a:rPr>
              <a:t>进程启动时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当一个</a:t>
            </a:r>
            <a:r>
              <a:rPr lang="en-US" altLang="zh-CN" sz="1600" b="0" kern="0" dirty="0" smtClean="0">
                <a:latin typeface="+mj-ea"/>
                <a:ea typeface="+mj-ea"/>
              </a:rPr>
              <a:t>worker</a:t>
            </a:r>
            <a:r>
              <a:rPr lang="zh-CN" altLang="en-US" sz="1600" b="0" kern="0" dirty="0" smtClean="0">
                <a:latin typeface="+mj-ea"/>
                <a:ea typeface="+mj-ea"/>
              </a:rPr>
              <a:t>进程退出时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当主进程退出时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handle</a:t>
            </a:r>
            <a:r>
              <a:rPr lang="zh-CN" altLang="en-US" sz="1600" b="0" kern="0" dirty="0" smtClean="0">
                <a:latin typeface="+mj-ea"/>
                <a:ea typeface="+mj-ea"/>
              </a:rPr>
              <a:t>一个请求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Filter</a:t>
            </a:r>
            <a:r>
              <a:rPr lang="zh-CN" altLang="en-US" sz="1600" b="0" kern="0" dirty="0" smtClean="0">
                <a:latin typeface="+mj-ea"/>
                <a:ea typeface="+mj-ea"/>
              </a:rPr>
              <a:t>响应头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Filter</a:t>
            </a:r>
            <a:r>
              <a:rPr lang="zh-CN" altLang="en-US" sz="1600" b="0" kern="0" dirty="0" smtClean="0">
                <a:latin typeface="+mj-ea"/>
                <a:ea typeface="+mj-ea"/>
              </a:rPr>
              <a:t>响应体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选择一个后端服务器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初始化一个将发往后端服务器的请求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重新</a:t>
            </a:r>
            <a:r>
              <a:rPr lang="en-US" altLang="zh-CN" sz="1600" b="0" kern="0" dirty="0" smtClean="0">
                <a:latin typeface="+mj-ea"/>
                <a:ea typeface="+mj-ea"/>
              </a:rPr>
              <a:t>-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初始化一个将发往后端服务器的请求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处理来自后端服务器的响应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完成与后端服务器的交互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zh-CN" altLang="en-US" sz="1600" b="0" kern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：配置文件</a:t>
            </a:r>
            <a:endParaRPr lang="zh-CN" altLang="en-US" dirty="0" smtClean="0"/>
          </a:p>
        </p:txBody>
      </p:sp>
      <p:graphicFrame>
        <p:nvGraphicFramePr>
          <p:cNvPr id="40" name="内容占位符 7"/>
          <p:cNvGraphicFramePr>
            <a:graphicFrameLocks noGrp="1"/>
          </p:cNvGraphicFramePr>
          <p:nvPr>
            <p:ph idx="1"/>
          </p:nvPr>
        </p:nvGraphicFramePr>
        <p:xfrm>
          <a:off x="107504" y="1052736"/>
          <a:ext cx="417646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5667" y="1228985"/>
            <a:ext cx="4622837" cy="42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是什么</a:t>
            </a:r>
            <a:endParaRPr lang="zh-CN" altLang="en-US"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248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高性能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(Web Server)</a:t>
            </a:r>
            <a:endParaRPr lang="en-US" altLang="zh-CN" dirty="0" smtClean="0"/>
          </a:p>
          <a:p>
            <a:r>
              <a:rPr lang="zh-CN" altLang="en-US" dirty="0" smtClean="0"/>
              <a:t>反向代理服务器 </a:t>
            </a:r>
            <a:r>
              <a:rPr lang="en-US" altLang="zh-CN" dirty="0" smtClean="0"/>
              <a:t>(Reverse Proxy)</a:t>
            </a:r>
            <a:endParaRPr lang="en-US" altLang="zh-CN" dirty="0" smtClean="0"/>
          </a:p>
          <a:p>
            <a:r>
              <a:rPr lang="en-US" altLang="zh-CN" dirty="0" smtClean="0"/>
              <a:t>IMAP/POP3/SMTP</a:t>
            </a:r>
            <a:r>
              <a:rPr lang="zh-CN" altLang="en-US" dirty="0" smtClean="0"/>
              <a:t>代理服务器 </a:t>
            </a:r>
            <a:endParaRPr lang="en-US" altLang="zh-CN" dirty="0" smtClean="0"/>
          </a:p>
          <a:p>
            <a:r>
              <a:rPr lang="zh-CN" altLang="en-US" dirty="0" smtClean="0"/>
              <a:t>由俄罗斯人</a:t>
            </a:r>
            <a:r>
              <a:rPr lang="en-US" altLang="zh-CN" dirty="0" err="1" smtClean="0"/>
              <a:t>lgor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Sysoev</a:t>
            </a:r>
            <a:r>
              <a:rPr lang="zh-CN" altLang="en-US" dirty="0" smtClean="0"/>
              <a:t>开发第一版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日发布第一个公开版本</a:t>
            </a:r>
            <a:r>
              <a:rPr lang="en-US" altLang="zh-CN" dirty="0" smtClean="0"/>
              <a:t>0.1.0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日发布</a:t>
            </a:r>
            <a:r>
              <a:rPr lang="en-US" altLang="zh-CN" dirty="0" smtClean="0"/>
              <a:t>nginx1.0.0</a:t>
            </a:r>
            <a:r>
              <a:rPr lang="zh-CN" altLang="en-US" dirty="0" smtClean="0"/>
              <a:t>稳定版</a:t>
            </a:r>
            <a:endParaRPr lang="en-US" altLang="zh-CN" dirty="0" smtClean="0"/>
          </a:p>
          <a:p>
            <a:r>
              <a:rPr lang="zh-CN" altLang="en-US" dirty="0" smtClean="0"/>
              <a:t>最新版</a:t>
            </a:r>
            <a:r>
              <a:rPr lang="zh-CN" altLang="en-US" smtClean="0"/>
              <a:t>：</a:t>
            </a:r>
            <a:r>
              <a:rPr lang="en-US" altLang="zh-CN" smtClean="0"/>
              <a:t>1.11.5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：开发流程</a:t>
            </a:r>
            <a:endParaRPr lang="zh-CN" altLang="en-US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0034" y="1219552"/>
            <a:ext cx="8186766" cy="5233784"/>
          </a:xfrm>
        </p:spPr>
        <p:txBody>
          <a:bodyPr/>
          <a:lstStyle/>
          <a:p>
            <a:r>
              <a:rPr lang="zh-CN" altLang="en-US" dirty="0" smtClean="0"/>
              <a:t>定义模块配置结构</a:t>
            </a:r>
            <a:endParaRPr lang="en-US" altLang="zh-CN" dirty="0" smtClean="0"/>
          </a:p>
          <a:p>
            <a:r>
              <a:rPr lang="zh-CN" altLang="en-US" dirty="0" smtClean="0"/>
              <a:t>定义指令</a:t>
            </a:r>
            <a:endParaRPr lang="en-US" altLang="zh-CN" dirty="0" smtClean="0"/>
          </a:p>
          <a:p>
            <a:r>
              <a:rPr lang="zh-CN" altLang="en-US" dirty="0" smtClean="0"/>
              <a:t>创建合并配置信息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handler</a:t>
            </a:r>
            <a:endParaRPr lang="en-US" altLang="zh-CN" dirty="0" smtClean="0"/>
          </a:p>
          <a:p>
            <a:r>
              <a:rPr lang="zh-CN" altLang="en-US" dirty="0" smtClean="0"/>
              <a:t>组合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module</a:t>
            </a:r>
            <a:endParaRPr lang="en-US" altLang="zh-CN" dirty="0" smtClean="0"/>
          </a:p>
          <a:p>
            <a:r>
              <a:rPr lang="zh-CN" altLang="en-US" dirty="0" smtClean="0"/>
              <a:t>安装和运行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：模块配置</a:t>
            </a:r>
            <a:endParaRPr lang="zh-CN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876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：模块配置</a:t>
            </a:r>
            <a:endParaRPr lang="zh-CN" alt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762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：扩展配置信息</a:t>
            </a:r>
            <a:endParaRPr lang="zh-CN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7115"/>
            <a:ext cx="2495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0" y="3068960"/>
            <a:ext cx="6267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65" y="908720"/>
            <a:ext cx="44005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：配置</a:t>
            </a:r>
            <a:r>
              <a:rPr lang="en-US" altLang="zh-CN" sz="2800" dirty="0" smtClean="0"/>
              <a:t>merge</a:t>
            </a:r>
            <a:endParaRPr lang="zh-CN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3" y="1052736"/>
            <a:ext cx="61817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：核心</a:t>
            </a:r>
            <a:r>
              <a:rPr lang="en-US" altLang="zh-CN" sz="2800" dirty="0" smtClean="0"/>
              <a:t>Handler</a:t>
            </a:r>
            <a:endParaRPr lang="zh-CN" alt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9" y="908720"/>
            <a:ext cx="7613476" cy="552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：安装运行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00034" y="1219552"/>
            <a:ext cx="8186766" cy="5233784"/>
          </a:xfrm>
        </p:spPr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./configure –add-module=……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make </a:t>
            </a:r>
            <a:endParaRPr lang="en-US" altLang="zh-CN" dirty="0" smtClean="0"/>
          </a:p>
          <a:p>
            <a:r>
              <a:rPr lang="en-US" altLang="zh-CN" dirty="0" smtClean="0"/>
              <a:t>make install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3343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223" y="4005064"/>
            <a:ext cx="4393217" cy="13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6" y="1916832"/>
            <a:ext cx="54387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其他：核心配置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760640"/>
          </a:xfrm>
        </p:spPr>
        <p:txBody>
          <a:bodyPr/>
          <a:lstStyle/>
          <a:p>
            <a:r>
              <a:rPr lang="en-US" altLang="zh-CN" sz="1100" dirty="0" smtClean="0"/>
              <a:t>#</a:t>
            </a:r>
            <a:r>
              <a:rPr lang="zh-CN" altLang="en-US" sz="1100" dirty="0"/>
              <a:t>建议跟</a:t>
            </a:r>
            <a:r>
              <a:rPr lang="en-US" altLang="zh-CN" sz="1100" dirty="0"/>
              <a:t>CPU</a:t>
            </a:r>
            <a:r>
              <a:rPr lang="zh-CN" altLang="en-US" sz="1100" dirty="0"/>
              <a:t>内核数量一致</a:t>
            </a:r>
            <a:endParaRPr lang="zh-CN" altLang="en-US" sz="1100" dirty="0"/>
          </a:p>
          <a:p>
            <a:r>
              <a:rPr lang="en-US" altLang="zh-CN" sz="1100" b="1" dirty="0" err="1"/>
              <a:t>worker_processes</a:t>
            </a:r>
            <a:r>
              <a:rPr lang="en-US" altLang="zh-CN" sz="1100" dirty="0"/>
              <a:t> 4;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#work</a:t>
            </a:r>
            <a:r>
              <a:rPr lang="zh-CN" altLang="en-US" sz="1100" dirty="0"/>
              <a:t>进程工作在哪个</a:t>
            </a:r>
            <a:r>
              <a:rPr lang="en-US" altLang="zh-CN" sz="1100" dirty="0" err="1"/>
              <a:t>cpu</a:t>
            </a:r>
            <a:r>
              <a:rPr lang="zh-CN" altLang="en-US" sz="1100" dirty="0"/>
              <a:t>核上</a:t>
            </a:r>
            <a:r>
              <a:rPr lang="en-US" altLang="zh-CN" sz="1100" dirty="0"/>
              <a:t>(</a:t>
            </a:r>
            <a:r>
              <a:rPr lang="zh-CN" altLang="en-US" sz="1100" dirty="0"/>
              <a:t>有几个</a:t>
            </a:r>
            <a:r>
              <a:rPr lang="en-US" altLang="zh-CN" sz="1100" dirty="0"/>
              <a:t>worker</a:t>
            </a:r>
            <a:r>
              <a:rPr lang="zh-CN" altLang="en-US" sz="1100" dirty="0"/>
              <a:t>进程就描述几个表述符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r>
              <a:rPr lang="en-US" altLang="zh-CN" sz="1100" b="1" dirty="0" err="1"/>
              <a:t>worker_cpu_affinit</a:t>
            </a:r>
            <a:r>
              <a:rPr lang="en-US" altLang="zh-CN" sz="1100" dirty="0" err="1"/>
              <a:t>y</a:t>
            </a:r>
            <a:r>
              <a:rPr lang="en-US" altLang="zh-CN" sz="1100" dirty="0"/>
              <a:t> 0001 0010 0100 1000;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如果是两个</a:t>
            </a:r>
            <a:r>
              <a:rPr lang="en-US" altLang="zh-CN" sz="1100" dirty="0"/>
              <a:t>worker</a:t>
            </a:r>
            <a:r>
              <a:rPr lang="zh-CN" altLang="en-US" sz="1100" dirty="0"/>
              <a:t>则</a:t>
            </a:r>
            <a:r>
              <a:rPr lang="en-US" altLang="zh-CN" sz="1100" dirty="0"/>
              <a:t>:</a:t>
            </a:r>
            <a:endParaRPr lang="en-US" altLang="zh-CN" sz="1100" dirty="0"/>
          </a:p>
          <a:p>
            <a:r>
              <a:rPr lang="en-US" altLang="zh-CN" sz="1100" dirty="0" err="1"/>
              <a:t>worker_processes</a:t>
            </a:r>
            <a:r>
              <a:rPr lang="en-US" altLang="zh-CN" sz="1100" dirty="0"/>
              <a:t>     2;</a:t>
            </a:r>
            <a:endParaRPr lang="en-US" altLang="zh-CN" sz="1100" dirty="0"/>
          </a:p>
          <a:p>
            <a:r>
              <a:rPr lang="en-US" altLang="zh-CN" sz="1100" dirty="0" err="1"/>
              <a:t>worker_cpu_affinity</a:t>
            </a:r>
            <a:r>
              <a:rPr lang="en-US" altLang="zh-CN" sz="1100" dirty="0"/>
              <a:t>  0101 1010;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#worker</a:t>
            </a:r>
            <a:r>
              <a:rPr lang="zh-CN" altLang="en-US" sz="1100" dirty="0"/>
              <a:t>进程最大可以打开文件描述符大小，推荐跟 </a:t>
            </a:r>
            <a:r>
              <a:rPr lang="en-US" altLang="zh-CN" sz="1100" dirty="0" err="1"/>
              <a:t>ulimit</a:t>
            </a:r>
            <a:r>
              <a:rPr lang="en-US" altLang="zh-CN" sz="1100" dirty="0"/>
              <a:t> -n </a:t>
            </a:r>
            <a:r>
              <a:rPr lang="zh-CN" altLang="en-US" sz="1100" dirty="0"/>
              <a:t>输出一致</a:t>
            </a:r>
            <a:endParaRPr lang="zh-CN" altLang="en-US" sz="1100" dirty="0"/>
          </a:p>
          <a:p>
            <a:r>
              <a:rPr lang="en-US" altLang="zh-CN" sz="1100" b="1" dirty="0" err="1"/>
              <a:t>worker_rlimit_nofile</a:t>
            </a:r>
            <a:r>
              <a:rPr lang="en-US" altLang="zh-CN" sz="1100" dirty="0"/>
              <a:t> 204800</a:t>
            </a:r>
            <a:r>
              <a:rPr lang="en-US" altLang="zh-CN" sz="1100" dirty="0" smtClean="0"/>
              <a:t>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events {</a:t>
            </a:r>
            <a:endParaRPr lang="en-US" altLang="zh-CN" sz="1100" dirty="0"/>
          </a:p>
          <a:p>
            <a:r>
              <a:rPr lang="en-US" altLang="zh-CN" sz="1100" dirty="0"/>
              <a:t>	#</a:t>
            </a:r>
            <a:r>
              <a:rPr lang="zh-CN" altLang="en-US" sz="1100" dirty="0"/>
              <a:t>使用的异步</a:t>
            </a:r>
            <a:r>
              <a:rPr lang="en-US" altLang="zh-CN" sz="1100" dirty="0" err="1"/>
              <a:t>io</a:t>
            </a:r>
            <a:r>
              <a:rPr lang="zh-CN" altLang="en-US" sz="1100" dirty="0"/>
              <a:t>方式，</a:t>
            </a:r>
            <a:r>
              <a:rPr lang="en-US" altLang="zh-CN" sz="1100" dirty="0"/>
              <a:t>Linux &gt; 2.6 </a:t>
            </a:r>
            <a:r>
              <a:rPr lang="zh-CN" altLang="en-US" sz="1100" dirty="0"/>
              <a:t>则用</a:t>
            </a:r>
            <a:r>
              <a:rPr lang="en-US" altLang="zh-CN" sz="1100" dirty="0" err="1"/>
              <a:t>epoll</a:t>
            </a:r>
            <a:r>
              <a:rPr lang="zh-CN" altLang="en-US" sz="1100" dirty="0"/>
              <a:t>，</a:t>
            </a:r>
            <a:r>
              <a:rPr lang="en-US" altLang="zh-CN" sz="1100" dirty="0"/>
              <a:t>FreeBSD</a:t>
            </a:r>
            <a:r>
              <a:rPr lang="zh-CN" altLang="en-US" sz="1100" dirty="0"/>
              <a:t>则用</a:t>
            </a:r>
            <a:r>
              <a:rPr lang="en-US" altLang="zh-CN" sz="1100" dirty="0" err="1"/>
              <a:t>kqueue</a:t>
            </a:r>
            <a:r>
              <a:rPr lang="zh-CN" altLang="en-US" sz="1100" dirty="0"/>
              <a:t>，实在没得选，就用</a:t>
            </a:r>
            <a:r>
              <a:rPr lang="en-US" altLang="zh-CN" sz="1100" dirty="0"/>
              <a:t>select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b="1" dirty="0"/>
              <a:t>use </a:t>
            </a:r>
            <a:r>
              <a:rPr lang="en-US" altLang="zh-CN" sz="1100" b="1" dirty="0" err="1"/>
              <a:t>epoll</a:t>
            </a:r>
            <a:r>
              <a:rPr lang="en-US" altLang="zh-CN" sz="1100" dirty="0"/>
              <a:t>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	#worker</a:t>
            </a:r>
            <a:r>
              <a:rPr lang="zh-CN" altLang="en-US" sz="1100" dirty="0"/>
              <a:t>进程的连接数量 </a:t>
            </a:r>
            <a:r>
              <a:rPr lang="en-US" altLang="zh-CN" sz="1100" dirty="0"/>
              <a:t>(</a:t>
            </a:r>
            <a:r>
              <a:rPr lang="zh-CN" altLang="en-US" sz="1100" dirty="0"/>
              <a:t>总连接数 </a:t>
            </a:r>
            <a:r>
              <a:rPr lang="en-US" altLang="zh-CN" sz="1100" dirty="0"/>
              <a:t>= worker</a:t>
            </a:r>
            <a:r>
              <a:rPr lang="zh-CN" altLang="en-US" sz="1100" dirty="0"/>
              <a:t>数量 * 本配置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b="1" dirty="0" err="1"/>
              <a:t>worker_connections</a:t>
            </a:r>
            <a:r>
              <a:rPr lang="en-US" altLang="zh-CN" sz="1100" dirty="0"/>
              <a:t> 204800;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 smtClean="0"/>
          </a:p>
          <a:p>
            <a:r>
              <a:rPr lang="en-US" altLang="zh-CN" sz="1100" dirty="0"/>
              <a:t>http {</a:t>
            </a:r>
            <a:endParaRPr lang="en-US" altLang="zh-CN" sz="1100" dirty="0"/>
          </a:p>
          <a:p>
            <a:r>
              <a:rPr lang="en-US" altLang="zh-CN" sz="1100" dirty="0"/>
              <a:t>	##</a:t>
            </a:r>
            <a:r>
              <a:rPr lang="en-US" altLang="zh-CN" sz="1100" dirty="0" err="1"/>
              <a:t>sendfile</a:t>
            </a:r>
            <a:r>
              <a:rPr lang="zh-CN" altLang="en-US" sz="1100" dirty="0"/>
              <a:t>指令指定 </a:t>
            </a:r>
            <a:r>
              <a:rPr lang="en-US" altLang="zh-CN" sz="1100" dirty="0" err="1"/>
              <a:t>nginx</a:t>
            </a:r>
            <a:r>
              <a:rPr lang="en-US" altLang="zh-CN" sz="1100" dirty="0"/>
              <a:t> </a:t>
            </a:r>
            <a:r>
              <a:rPr lang="zh-CN" altLang="en-US" sz="1100" dirty="0"/>
              <a:t>是否调用</a:t>
            </a:r>
            <a:r>
              <a:rPr lang="en-US" altLang="zh-CN" sz="1100" dirty="0" err="1"/>
              <a:t>sendfile</a:t>
            </a:r>
            <a:r>
              <a:rPr lang="en-US" altLang="zh-CN" sz="1100" dirty="0"/>
              <a:t> </a:t>
            </a:r>
            <a:r>
              <a:rPr lang="zh-CN" altLang="en-US" sz="1100" dirty="0"/>
              <a:t>函数（</a:t>
            </a:r>
            <a:r>
              <a:rPr lang="en-US" altLang="zh-CN" sz="1100" dirty="0"/>
              <a:t>zero copy </a:t>
            </a:r>
            <a:r>
              <a:rPr lang="zh-CN" altLang="en-US" sz="1100" dirty="0"/>
              <a:t>方式）来输出文件，静态资源文件很适合</a:t>
            </a:r>
            <a:endParaRPr lang="zh-CN" altLang="en-US" sz="1100" dirty="0"/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sendfile</a:t>
            </a:r>
            <a:r>
              <a:rPr lang="en-US" altLang="zh-CN" sz="1100" dirty="0"/>
              <a:t> on;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	#</a:t>
            </a:r>
            <a:r>
              <a:rPr lang="zh-CN" altLang="en-US" sz="1100" dirty="0"/>
              <a:t>使用</a:t>
            </a:r>
            <a:r>
              <a:rPr lang="en-US" altLang="zh-CN" sz="1100" dirty="0" err="1"/>
              <a:t>socke</a:t>
            </a:r>
            <a:r>
              <a:rPr lang="zh-CN" altLang="en-US" sz="1100" dirty="0"/>
              <a:t>的</a:t>
            </a:r>
            <a:r>
              <a:rPr lang="en-US" altLang="zh-CN" sz="1100" dirty="0"/>
              <a:t>TCP_CORK</a:t>
            </a:r>
            <a:r>
              <a:rPr lang="zh-CN" altLang="en-US" sz="1100" dirty="0"/>
              <a:t>的选项，此选项仅在使用</a:t>
            </a:r>
            <a:r>
              <a:rPr lang="en-US" altLang="zh-CN" sz="1100" dirty="0" err="1"/>
              <a:t>sendfile</a:t>
            </a:r>
            <a:r>
              <a:rPr lang="zh-CN" altLang="en-US" sz="1100" dirty="0"/>
              <a:t>的时候使用</a:t>
            </a:r>
            <a:endParaRPr lang="zh-CN" altLang="en-US" sz="1100" dirty="0"/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tcp_nopush</a:t>
            </a:r>
            <a:r>
              <a:rPr lang="en-US" altLang="zh-CN" sz="1100" dirty="0"/>
              <a:t> on;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其他：基本运维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536462" cy="3096344"/>
          </a:xfrm>
        </p:spPr>
        <p:txBody>
          <a:bodyPr/>
          <a:lstStyle/>
          <a:p>
            <a:r>
              <a:rPr lang="zh-CN" altLang="en-US" sz="1600" b="1" dirty="0" smtClean="0"/>
              <a:t>常用运维配置</a:t>
            </a: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sz="1600" dirty="0" err="1" smtClean="0"/>
              <a:t>sbin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 -s </a:t>
            </a:r>
            <a:r>
              <a:rPr lang="en-US" altLang="zh-CN" sz="1600" b="1" dirty="0"/>
              <a:t>reload</a:t>
            </a:r>
            <a:r>
              <a:rPr lang="en-US" altLang="zh-CN" sz="1600" dirty="0"/>
              <a:t>    </a:t>
            </a:r>
            <a:r>
              <a:rPr lang="zh-CN" altLang="en-US" sz="1600" dirty="0"/>
              <a:t>重新加载配置文件，不重启关闭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-s </a:t>
            </a:r>
            <a:r>
              <a:rPr lang="en-US" altLang="zh-CN" sz="1600" b="1" dirty="0"/>
              <a:t>reopen</a:t>
            </a:r>
            <a:r>
              <a:rPr lang="en-US" altLang="zh-CN" sz="1600" dirty="0"/>
              <a:t>   </a:t>
            </a:r>
            <a:r>
              <a:rPr lang="zh-CN" altLang="en-US" sz="1600" dirty="0"/>
              <a:t>重新打开日志</a:t>
            </a:r>
            <a:r>
              <a:rPr lang="zh-CN" altLang="en-US" sz="1600" dirty="0" smtClean="0"/>
              <a:t>句柄（适合</a:t>
            </a:r>
            <a:r>
              <a:rPr lang="zh-CN" altLang="en-US" sz="1600" dirty="0"/>
              <a:t>切割日志的</a:t>
            </a:r>
            <a:r>
              <a:rPr lang="zh-CN" altLang="en-US" sz="1600" dirty="0" smtClean="0"/>
              <a:t>模式）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 -s </a:t>
            </a:r>
            <a:r>
              <a:rPr lang="en-US" altLang="zh-CN" sz="1600" b="1" dirty="0"/>
              <a:t>stop</a:t>
            </a:r>
            <a:r>
              <a:rPr lang="en-US" altLang="zh-CN" sz="1600" dirty="0"/>
              <a:t>       </a:t>
            </a:r>
            <a:r>
              <a:rPr lang="zh-CN" altLang="en-US" sz="1600" dirty="0"/>
              <a:t>关闭</a:t>
            </a:r>
            <a:r>
              <a:rPr lang="en-US" altLang="zh-CN" sz="1600" dirty="0" err="1" smtClean="0"/>
              <a:t>nginx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	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单进程模式跟 </a:t>
            </a:r>
            <a:r>
              <a:rPr lang="en-US" altLang="zh-CN" sz="1600" dirty="0"/>
              <a:t>quit </a:t>
            </a:r>
            <a:r>
              <a:rPr lang="zh-CN" altLang="en-US" sz="1600" dirty="0"/>
              <a:t>没区别，多进程模式会直接给各个子进程发送</a:t>
            </a:r>
            <a:r>
              <a:rPr lang="en-US" altLang="zh-CN" sz="1600" dirty="0"/>
              <a:t>kill</a:t>
            </a:r>
            <a:r>
              <a:rPr lang="zh-CN" altLang="en-US" sz="1600" dirty="0"/>
              <a:t>信号，然后关闭，线上生产环境不建议使用单进程模式运行，处理性能太差）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sbin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 -s </a:t>
            </a:r>
            <a:r>
              <a:rPr lang="en-US" altLang="zh-CN" sz="1600" b="1" dirty="0"/>
              <a:t>quit</a:t>
            </a:r>
            <a:r>
              <a:rPr lang="en-US" altLang="zh-CN" sz="1600" dirty="0"/>
              <a:t>        </a:t>
            </a:r>
            <a:r>
              <a:rPr lang="zh-CN" altLang="en-US" sz="1600" dirty="0"/>
              <a:t>优雅关闭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（单进程就直接关闭，多进程会让各个子进程完成任务个逐个关闭服务，然后关闭）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etc.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衍生</a:t>
            </a:r>
            <a:r>
              <a:rPr lang="zh-CN" altLang="en-US" smtClean="0"/>
              <a:t>产品：</a:t>
            </a:r>
            <a:r>
              <a:rPr lang="en-US" altLang="zh-CN" smtClean="0"/>
              <a:t>Tengine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衍生产品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zh-CN" altLang="en-US" sz="1600" dirty="0" smtClean="0"/>
              <a:t>淘宝</a:t>
            </a:r>
            <a:r>
              <a:rPr lang="en-US" altLang="zh-CN" sz="1600" dirty="0" err="1"/>
              <a:t>Tengine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1"/>
              </a:rPr>
              <a:t>http://</a:t>
            </a:r>
            <a:r>
              <a:rPr lang="en-US" altLang="zh-CN" sz="1600" dirty="0" smtClean="0">
                <a:hlinkClick r:id="rId1"/>
              </a:rPr>
              <a:t>tengine.taobao.org/index_cn.html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特性：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继承</a:t>
            </a:r>
            <a:r>
              <a:rPr lang="en-US" altLang="zh-CN" sz="1600" dirty="0"/>
              <a:t>Nginx-1.2.5</a:t>
            </a:r>
            <a:r>
              <a:rPr lang="zh-CN" altLang="en-US" sz="1600" dirty="0"/>
              <a:t>的所有特性，</a:t>
            </a:r>
            <a:r>
              <a:rPr lang="en-US" altLang="zh-CN" sz="1600" dirty="0"/>
              <a:t>100%</a:t>
            </a:r>
            <a:r>
              <a:rPr lang="zh-CN" altLang="en-US" sz="1600" dirty="0"/>
              <a:t>兼容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的配置；</a:t>
            </a:r>
            <a:endParaRPr lang="zh-CN" altLang="en-US" sz="1600" dirty="0"/>
          </a:p>
          <a:p>
            <a:pPr lvl="1"/>
            <a:r>
              <a:rPr lang="zh-CN" altLang="en-US" sz="1600" dirty="0"/>
              <a:t>动态模块加载（</a:t>
            </a:r>
            <a:r>
              <a:rPr lang="en-US" altLang="zh-CN" sz="1600" dirty="0"/>
              <a:t>DSO</a:t>
            </a:r>
            <a:r>
              <a:rPr lang="zh-CN" altLang="en-US" sz="1600" dirty="0"/>
              <a:t>）支持。加入一个模块不再需要重新编译整个</a:t>
            </a:r>
            <a:r>
              <a:rPr lang="en-US" altLang="zh-CN" sz="1600" dirty="0" err="1"/>
              <a:t>Tengine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pPr lvl="1"/>
            <a:r>
              <a:rPr lang="zh-CN" altLang="en-US" sz="1600" dirty="0"/>
              <a:t>输入过滤器机制支持。通过使用这种机制</a:t>
            </a:r>
            <a:r>
              <a:rPr lang="en-US" altLang="zh-CN" sz="1600" dirty="0"/>
              <a:t>Web</a:t>
            </a:r>
            <a:r>
              <a:rPr lang="zh-CN" altLang="en-US" sz="1600" dirty="0"/>
              <a:t>应用防火墙的编写更为方便；</a:t>
            </a:r>
            <a:endParaRPr lang="zh-CN" altLang="en-US" sz="1600" dirty="0"/>
          </a:p>
          <a:p>
            <a:pPr lvl="1"/>
            <a:r>
              <a:rPr lang="zh-CN" altLang="en-US" sz="1600" dirty="0"/>
              <a:t>动态脚本语言</a:t>
            </a:r>
            <a:r>
              <a:rPr lang="en-US" altLang="zh-CN" sz="1600" dirty="0" err="1"/>
              <a:t>Lua</a:t>
            </a:r>
            <a:r>
              <a:rPr lang="zh-CN" altLang="en-US" sz="1600" dirty="0"/>
              <a:t>支持。扩展功能非常高效简单；</a:t>
            </a:r>
            <a:endParaRPr lang="zh-CN" altLang="en-US" sz="1600" dirty="0"/>
          </a:p>
          <a:p>
            <a:pPr lvl="1"/>
            <a:r>
              <a:rPr lang="zh-CN" altLang="en-US" sz="1600" dirty="0"/>
              <a:t>支持管道（</a:t>
            </a:r>
            <a:r>
              <a:rPr lang="en-US" altLang="zh-CN" sz="1600" dirty="0"/>
              <a:t>pipe</a:t>
            </a:r>
            <a:r>
              <a:rPr lang="zh-CN" altLang="en-US" sz="1600" dirty="0"/>
              <a:t>）和</a:t>
            </a:r>
            <a:r>
              <a:rPr lang="en-US" altLang="zh-CN" sz="1600" dirty="0"/>
              <a:t>syslog</a:t>
            </a:r>
            <a:r>
              <a:rPr lang="zh-CN" altLang="en-US" sz="1600" dirty="0"/>
              <a:t>（本地和远端）形式的日志以及日志抽样；</a:t>
            </a:r>
            <a:endParaRPr lang="zh-CN" altLang="en-US" sz="1600" dirty="0"/>
          </a:p>
          <a:p>
            <a:pPr lvl="1"/>
            <a:r>
              <a:rPr lang="zh-CN" altLang="en-US" sz="1600" dirty="0"/>
              <a:t>组合多个</a:t>
            </a:r>
            <a:r>
              <a:rPr lang="en-US" altLang="zh-CN" sz="1600" dirty="0"/>
              <a:t>CSS</a:t>
            </a:r>
            <a:r>
              <a:rPr lang="zh-CN" altLang="en-US" sz="1600" dirty="0"/>
              <a:t>、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文件的访问请求变成一个请求；</a:t>
            </a:r>
            <a:endParaRPr lang="zh-CN" altLang="en-US" sz="1600" dirty="0"/>
          </a:p>
          <a:p>
            <a:pPr lvl="1"/>
            <a:r>
              <a:rPr lang="zh-CN" altLang="en-US" sz="1600" dirty="0"/>
              <a:t>可以对后端的服务器进行主动健康检查，根据服务器状态自动上线下线；</a:t>
            </a:r>
            <a:endParaRPr lang="zh-CN" altLang="en-US" sz="1600" dirty="0"/>
          </a:p>
          <a:p>
            <a:pPr lvl="1"/>
            <a:r>
              <a:rPr lang="zh-CN" altLang="en-US" sz="1600" dirty="0"/>
              <a:t>自动根据</a:t>
            </a:r>
            <a:r>
              <a:rPr lang="en-US" altLang="zh-CN" sz="1600" dirty="0"/>
              <a:t>CPU</a:t>
            </a:r>
            <a:r>
              <a:rPr lang="zh-CN" altLang="en-US" sz="1600" dirty="0"/>
              <a:t>数目设置进程个数和绑定</a:t>
            </a:r>
            <a:r>
              <a:rPr lang="en-US" altLang="zh-CN" sz="1600" dirty="0"/>
              <a:t>CPU</a:t>
            </a:r>
            <a:r>
              <a:rPr lang="zh-CN" altLang="en-US" sz="1600" dirty="0"/>
              <a:t>亲缘性；</a:t>
            </a:r>
            <a:endParaRPr lang="zh-CN" altLang="en-US" sz="1600" dirty="0"/>
          </a:p>
          <a:p>
            <a:pPr lvl="1"/>
            <a:r>
              <a:rPr lang="zh-CN" altLang="en-US" sz="1600" dirty="0"/>
              <a:t>监控系统的负载和资源占用从而对系统进行保护；</a:t>
            </a:r>
            <a:endParaRPr lang="zh-CN" altLang="en-US" sz="1600" dirty="0"/>
          </a:p>
          <a:p>
            <a:pPr lvl="1"/>
            <a:r>
              <a:rPr lang="zh-CN" altLang="en-US" sz="1600" dirty="0"/>
              <a:t>显示对运维人员更友好的出错信息，便于定位出错机器；</a:t>
            </a:r>
            <a:endParaRPr lang="zh-CN" altLang="en-US" sz="1600" dirty="0"/>
          </a:p>
          <a:p>
            <a:pPr lvl="1"/>
            <a:r>
              <a:rPr lang="zh-CN" altLang="en-US" sz="1600" dirty="0"/>
              <a:t>更强大的防攻击（访问速度限制）模块；</a:t>
            </a:r>
            <a:endParaRPr lang="zh-CN" altLang="en-US" sz="1600" dirty="0"/>
          </a:p>
          <a:p>
            <a:pPr lvl="1"/>
            <a:r>
              <a:rPr lang="zh-CN" altLang="en-US" sz="1600" dirty="0"/>
              <a:t>更方便的命令行参数，如列出编译的模块列表、支持的指令等；</a:t>
            </a:r>
            <a:endParaRPr lang="zh-CN" altLang="en-US" sz="1600" dirty="0"/>
          </a:p>
          <a:p>
            <a:pPr lvl="1"/>
            <a:r>
              <a:rPr lang="zh-CN" altLang="en-US" sz="1600" dirty="0"/>
              <a:t>可以根据访问文件类型设置过期时间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Etc.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AutoNum type="arabicPlain"/>
            </a:pPr>
            <a:endParaRPr lang="en-US" altLang="zh-CN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优势</a:t>
            </a:r>
            <a:endParaRPr lang="zh-CN" altLang="en-US" dirty="0" smtClean="0"/>
          </a:p>
        </p:txBody>
      </p:sp>
      <p:sp>
        <p:nvSpPr>
          <p:cNvPr id="6" name="内容占位符 2"/>
          <p:cNvSpPr txBox="1">
            <a:spLocks noGrp="1"/>
          </p:cNvSpPr>
          <p:nvPr>
            <p:ph idx="1"/>
          </p:nvPr>
        </p:nvSpPr>
        <p:spPr>
          <a:xfrm>
            <a:off x="467544" y="1124744"/>
            <a:ext cx="8064896" cy="5184576"/>
          </a:xfrm>
          <a:prstGeom prst="rect">
            <a:avLst/>
          </a:prstGeom>
        </p:spPr>
        <p:txBody>
          <a:bodyPr vert="horz" rtlCol="0">
            <a:normAutofit fontScale="92500" lnSpcReduction="20000"/>
          </a:bodyPr>
          <a:lstStyle/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效率高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可靠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性高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灵活、扩展性好、低消耗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7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层负载均衡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高并发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(10W+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的并行连接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数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)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多进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程负载均衡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反向代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理缓存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Master/Worker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工作模式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使用多核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CPU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特性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1W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个非活跃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keep-alive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连接占用内存不超过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3M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最小内存拷贝（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sendfile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等）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配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置格式友好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衍生</a:t>
            </a:r>
            <a:r>
              <a:rPr lang="zh-CN" altLang="en-US" smtClean="0"/>
              <a:t>产品：</a:t>
            </a:r>
            <a:r>
              <a:rPr lang="en-US" altLang="zh-CN" smtClean="0"/>
              <a:t>OpenResty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衍生产品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smtClean="0"/>
              <a:t>OpenResty</a:t>
            </a:r>
            <a:r>
              <a:rPr lang="zh-CN" altLang="en-US" sz="1600" smtClean="0"/>
              <a:t>：</a:t>
            </a:r>
            <a:r>
              <a:rPr lang="en-US" altLang="zh-CN" sz="1600">
                <a:hlinkClick r:id="rId1"/>
              </a:rPr>
              <a:t>http://openresty.org/cn</a:t>
            </a:r>
            <a:r>
              <a:rPr lang="en-US" altLang="zh-CN" sz="1600" smtClean="0">
                <a:hlinkClick r:id="rId1"/>
              </a:rPr>
              <a:t>/</a:t>
            </a:r>
            <a:r>
              <a:rPr lang="en-US" altLang="zh-CN" sz="1600" smtClean="0"/>
              <a:t> 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特性：</a:t>
            </a:r>
            <a:endParaRPr lang="en-US" altLang="zh-CN" sz="1600" dirty="0" smtClean="0"/>
          </a:p>
          <a:p>
            <a:pPr lvl="1"/>
            <a:r>
              <a:rPr lang="en-US" altLang="zh-CN" sz="1600"/>
              <a:t>OpenResty ™ </a:t>
            </a:r>
            <a:r>
              <a:rPr lang="zh-CN" altLang="en-US" sz="1600"/>
              <a:t>是一个基于 </a:t>
            </a:r>
            <a:r>
              <a:rPr lang="en-US" altLang="zh-CN" sz="1600"/>
              <a:t>Nginx </a:t>
            </a:r>
            <a:r>
              <a:rPr lang="zh-CN" altLang="en-US" sz="1600"/>
              <a:t>与 </a:t>
            </a:r>
            <a:r>
              <a:rPr lang="en-US" altLang="zh-CN" sz="1600"/>
              <a:t>Lua </a:t>
            </a:r>
            <a:r>
              <a:rPr lang="zh-CN" altLang="en-US" sz="1600"/>
              <a:t>的高性能 </a:t>
            </a:r>
            <a:r>
              <a:rPr lang="en-US" altLang="zh-CN" sz="1600"/>
              <a:t>Web </a:t>
            </a:r>
            <a:r>
              <a:rPr lang="zh-CN" altLang="en-US" sz="1600"/>
              <a:t>平台，其内部集成了大量精良的 </a:t>
            </a:r>
            <a:r>
              <a:rPr lang="en-US" altLang="zh-CN" sz="1600"/>
              <a:t>Lua </a:t>
            </a:r>
            <a:r>
              <a:rPr lang="zh-CN" altLang="en-US" sz="1600"/>
              <a:t>库、第三方模块以及大多数的依赖项。用于方便地搭建能够处理超高并发、扩展性极高的动态 </a:t>
            </a:r>
            <a:r>
              <a:rPr lang="en-US" altLang="zh-CN" sz="1600"/>
              <a:t>Web </a:t>
            </a:r>
            <a:r>
              <a:rPr lang="zh-CN" altLang="en-US" sz="1600"/>
              <a:t>应用、</a:t>
            </a:r>
            <a:r>
              <a:rPr lang="en-US" altLang="zh-CN" sz="1600"/>
              <a:t>Web </a:t>
            </a:r>
            <a:r>
              <a:rPr lang="zh-CN" altLang="en-US" sz="1600"/>
              <a:t>服务和动态网关。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r>
              <a:rPr lang="en-US" altLang="zh-CN" sz="1600"/>
              <a:t>OpenResty </a:t>
            </a:r>
            <a:r>
              <a:rPr lang="zh-CN" altLang="en-US" sz="1600"/>
              <a:t>通过汇聚各种设计精良的 </a:t>
            </a:r>
            <a:r>
              <a:rPr lang="en-US" altLang="zh-CN" sz="1600"/>
              <a:t>Nginx </a:t>
            </a:r>
            <a:r>
              <a:rPr lang="zh-CN" altLang="en-US" sz="1600"/>
              <a:t>模块（主要由 </a:t>
            </a:r>
            <a:r>
              <a:rPr lang="en-US" altLang="zh-CN" sz="1600"/>
              <a:t>OpenResty </a:t>
            </a:r>
            <a:r>
              <a:rPr lang="zh-CN" altLang="en-US" sz="1600"/>
              <a:t>团队自主开发），从而将 </a:t>
            </a:r>
            <a:r>
              <a:rPr lang="en-US" altLang="zh-CN" sz="1600"/>
              <a:t>Nginx </a:t>
            </a:r>
            <a:r>
              <a:rPr lang="zh-CN" altLang="en-US" sz="1600"/>
              <a:t>有效地变成一个强大的通用 </a:t>
            </a:r>
            <a:r>
              <a:rPr lang="en-US" altLang="zh-CN" sz="1600"/>
              <a:t>Web </a:t>
            </a:r>
            <a:r>
              <a:rPr lang="zh-CN" altLang="en-US" sz="1600"/>
              <a:t>应用平台。这样，</a:t>
            </a:r>
            <a:r>
              <a:rPr lang="en-US" altLang="zh-CN" sz="1600"/>
              <a:t>Web </a:t>
            </a:r>
            <a:r>
              <a:rPr lang="zh-CN" altLang="en-US" sz="1600"/>
              <a:t>开发人员和系统工程师可以使用 </a:t>
            </a:r>
            <a:r>
              <a:rPr lang="en-US" altLang="zh-CN" sz="1600"/>
              <a:t>Lua </a:t>
            </a:r>
            <a:r>
              <a:rPr lang="zh-CN" altLang="en-US" sz="1600"/>
              <a:t>脚本语言调动 </a:t>
            </a:r>
            <a:r>
              <a:rPr lang="en-US" altLang="zh-CN" sz="1600"/>
              <a:t>Nginx </a:t>
            </a:r>
            <a:r>
              <a:rPr lang="zh-CN" altLang="en-US" sz="1600"/>
              <a:t>支持的各种 </a:t>
            </a:r>
            <a:r>
              <a:rPr lang="en-US" altLang="zh-CN" sz="1600"/>
              <a:t>C </a:t>
            </a:r>
            <a:r>
              <a:rPr lang="zh-CN" altLang="en-US" sz="1600"/>
              <a:t>以及 </a:t>
            </a:r>
            <a:r>
              <a:rPr lang="en-US" altLang="zh-CN" sz="1600"/>
              <a:t>Lua </a:t>
            </a:r>
            <a:r>
              <a:rPr lang="zh-CN" altLang="en-US" sz="1600"/>
              <a:t>模块，快速构造出足以胜任 </a:t>
            </a:r>
            <a:r>
              <a:rPr lang="en-US" altLang="zh-CN" sz="1600"/>
              <a:t>10K </a:t>
            </a:r>
            <a:r>
              <a:rPr lang="zh-CN" altLang="en-US" sz="1600"/>
              <a:t>乃至 </a:t>
            </a:r>
            <a:r>
              <a:rPr lang="en-US" altLang="zh-CN" sz="1600"/>
              <a:t>1000K </a:t>
            </a:r>
            <a:r>
              <a:rPr lang="zh-CN" altLang="en-US" sz="1600"/>
              <a:t>以上单机并发连接的高性能 </a:t>
            </a:r>
            <a:r>
              <a:rPr lang="en-US" altLang="zh-CN" sz="1600"/>
              <a:t>Web </a:t>
            </a:r>
            <a:r>
              <a:rPr lang="zh-CN" altLang="en-US" sz="1600"/>
              <a:t>应用系统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1"/>
            <a:endParaRPr lang="zh-CN" altLang="en-US" sz="1600"/>
          </a:p>
          <a:p>
            <a:pPr lvl="1"/>
            <a:r>
              <a:rPr lang="en-US" altLang="zh-CN" sz="1600" smtClean="0"/>
              <a:t>Etc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AutoNum type="arabicPlain"/>
            </a:pPr>
            <a:endParaRPr lang="en-US" altLang="zh-CN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08720"/>
            <a:ext cx="1368152" cy="540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附：参考文档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参考链</a:t>
            </a:r>
            <a:r>
              <a:rPr lang="zh-CN" altLang="en-US" sz="1600" smtClean="0"/>
              <a:t>接：</a:t>
            </a:r>
            <a:br>
              <a:rPr lang="en-US" altLang="zh-CN" sz="1600" smtClean="0"/>
            </a:br>
            <a:endParaRPr lang="en-US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1"/>
              </a:rPr>
              <a:t>http://</a:t>
            </a:r>
            <a:r>
              <a:rPr lang="en-US" altLang="zh-CN" sz="1600" dirty="0" smtClean="0">
                <a:hlinkClick r:id="rId1"/>
              </a:rPr>
              <a:t>blog.csdn.net/livelylittlefish/article/details/6586946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code.google.com/p/nginxsrp/wiki/NginxCodeReview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bbs.chinaunix.net/thread-2319054-1-1.html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smtClean="0">
                <a:hlinkClick r:id="rId4"/>
              </a:rPr>
              <a:t>www.evanmiller.org/nginx-modules-guide.html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5"/>
              </a:rPr>
              <a:t>http://</a:t>
            </a:r>
            <a:r>
              <a:rPr lang="en-US" altLang="zh-CN" sz="1600" smtClean="0">
                <a:hlinkClick r:id="rId5"/>
              </a:rPr>
              <a:t>www.alidata.org/archives/tag/nginx</a:t>
            </a:r>
            <a:r>
              <a:rPr lang="en-US" altLang="zh-CN" sz="1600" smtClean="0"/>
              <a:t> </a:t>
            </a:r>
            <a:endParaRPr lang="en-US" altLang="zh-CN" sz="1600" smtClean="0"/>
          </a:p>
          <a:p>
            <a:pPr>
              <a:buAutoNum type="arabicPlain"/>
            </a:pPr>
            <a:r>
              <a:rPr lang="en-US" altLang="zh-CN" sz="1600" smtClean="0">
                <a:hlinkClick r:id="rId6"/>
              </a:rPr>
              <a:t>http://nginx.org</a:t>
            </a:r>
            <a:endParaRPr lang="en-US" altLang="zh-CN" sz="1600" smtClean="0"/>
          </a:p>
          <a:p>
            <a:pPr>
              <a:buAutoNum type="arabicPlain"/>
            </a:pPr>
            <a:r>
              <a:rPr lang="en-US" altLang="zh-CN" sz="1600" smtClean="0">
                <a:hlinkClick r:id="rId7"/>
              </a:rPr>
              <a:t>http://tengine.org</a:t>
            </a:r>
            <a:endParaRPr lang="en-US" altLang="zh-CN" sz="1600" smtClean="0"/>
          </a:p>
          <a:p>
            <a:pPr>
              <a:buAutoNum type="arabicPlain"/>
            </a:pPr>
            <a:r>
              <a:rPr lang="en-US" altLang="zh-CN" sz="1600" smtClean="0">
                <a:hlinkClick r:id="rId8"/>
              </a:rPr>
              <a:t>http://openresty.org/cn</a:t>
            </a:r>
            <a:r>
              <a:rPr lang="en-US" altLang="zh-CN" sz="1600" smtClean="0"/>
              <a:t> </a:t>
            </a:r>
            <a:endParaRPr lang="en-US" altLang="zh-CN" sz="1600" dirty="0" smtClean="0"/>
          </a:p>
          <a:p>
            <a:pPr>
              <a:buAutoNum type="arabicPlain"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课后反馈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169146"/>
          </a:xfr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>
                <a:solidFill>
                  <a:srgbClr val="669900"/>
                </a:solidFill>
              </a:rPr>
              <a:t>请同学们打开问</a:t>
            </a:r>
            <a:r>
              <a:rPr lang="zh-CN" altLang="en-US" sz="2400" smtClean="0">
                <a:solidFill>
                  <a:srgbClr val="669900"/>
                </a:solidFill>
              </a:rPr>
              <a:t>卷</a:t>
            </a:r>
            <a:br>
              <a:rPr lang="en-US" altLang="zh-CN" sz="2400" smtClean="0">
                <a:solidFill>
                  <a:srgbClr val="669900"/>
                </a:solidFill>
              </a:rPr>
            </a:br>
            <a:endParaRPr lang="zh-CN" altLang="en-US" sz="2400">
              <a:solidFill>
                <a:srgbClr val="669900"/>
              </a:solidFill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>
                <a:solidFill>
                  <a:srgbClr val="669900"/>
                </a:solidFill>
              </a:rPr>
              <a:t>对自己今晚的收获进行自</a:t>
            </a:r>
            <a:r>
              <a:rPr lang="zh-CN" altLang="en-US" sz="2400" smtClean="0">
                <a:solidFill>
                  <a:srgbClr val="669900"/>
                </a:solidFill>
              </a:rPr>
              <a:t>检</a:t>
            </a:r>
            <a:br>
              <a:rPr lang="en-US" altLang="zh-CN" sz="2400" smtClean="0">
                <a:solidFill>
                  <a:srgbClr val="669900"/>
                </a:solidFill>
              </a:rPr>
            </a:br>
            <a:endParaRPr lang="zh-CN" altLang="en-US" sz="2400">
              <a:solidFill>
                <a:srgbClr val="669900"/>
              </a:solidFill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>
                <a:solidFill>
                  <a:srgbClr val="669900"/>
                </a:solidFill>
              </a:rPr>
              <a:t>对讲师的分享进行反馈，以便讲师下次准备更棒的学习内容</a:t>
            </a:r>
            <a:endParaRPr lang="zh-CN" altLang="en-US" sz="2400">
              <a:solidFill>
                <a:srgbClr val="669900"/>
              </a:solidFill>
            </a:endParaRPr>
          </a:p>
          <a:p>
            <a:endParaRPr lang="zh-CN" altLang="en-US" sz="2400">
              <a:solidFill>
                <a:srgbClr val="6699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Page </a:t>
            </a:r>
            <a:fld id="{42711DCF-DC99-4C92-BB20-46481E339162}" type="slidenum">
              <a:rPr lang="en-US" altLang="zh-CN" smtClean="0"/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8" name="Shape 964"/>
          <p:cNvSpPr/>
          <p:nvPr/>
        </p:nvSpPr>
        <p:spPr>
          <a:xfrm>
            <a:off x="781901" y="1294196"/>
            <a:ext cx="7164270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000">
                <a:solidFill>
                  <a:srgbClr val="669900"/>
                </a:solidFill>
              </a:rPr>
              <a:t>学习自检&amp;课后反馈</a:t>
            </a:r>
            <a:endParaRPr sz="4000">
              <a:solidFill>
                <a:srgbClr val="6699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051720" y="2153392"/>
            <a:ext cx="4752975" cy="263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6600" dirty="0">
                <a:solidFill>
                  <a:srgbClr val="FF9933"/>
                </a:solidFill>
              </a:rPr>
              <a:t>Q&amp;A</a:t>
            </a:r>
            <a:endParaRPr lang="en-US" altLang="zh-CN" sz="6600" dirty="0">
              <a:solidFill>
                <a:srgbClr val="FF9933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6600" dirty="0" smtClean="0">
                <a:solidFill>
                  <a:srgbClr val="FF9933"/>
                </a:solidFill>
              </a:rPr>
              <a:t>Thanks!</a:t>
            </a:r>
            <a:endParaRPr lang="en-US" altLang="zh-CN" sz="6600" dirty="0" smtClean="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与同类产品对比：占有率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/>
              <a:t>市场</a:t>
            </a:r>
            <a:r>
              <a:rPr lang="zh-CN" altLang="en-US" sz="1600" b="1" dirty="0" smtClean="0"/>
              <a:t>份额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52768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与同类产品对比：性能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/>
              <a:t>性能</a:t>
            </a:r>
            <a:r>
              <a:rPr lang="zh-CN" altLang="en-US" sz="1600" b="1" dirty="0" smtClean="0"/>
              <a:t>对比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图表 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48283"/>
            <a:ext cx="54768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表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5476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/>
              <a:t>功能</a:t>
            </a:r>
            <a:r>
              <a:rPr lang="zh-CN" altLang="en-US" sz="1600" b="1" dirty="0" smtClean="0"/>
              <a:t>对比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1556792"/>
          <a:ext cx="8064896" cy="4176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926"/>
                <a:gridCol w="1830270"/>
                <a:gridCol w="1949935"/>
                <a:gridCol w="2074765"/>
              </a:tblGrid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server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Apache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Proxy</a:t>
                      </a:r>
                      <a:r>
                        <a:rPr lang="zh-CN" sz="1050" kern="100" dirty="0">
                          <a:effectLst/>
                        </a:rPr>
                        <a:t>代理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10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Rewriter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Fcgi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热部署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系统压力比较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很大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很小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比较小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稳定性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10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安全性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技术支持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非常好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很少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静态文件处理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Vhosts</a:t>
                      </a:r>
                      <a:r>
                        <a:rPr lang="zh-CN" sz="1050" kern="100" dirty="0">
                          <a:effectLst/>
                        </a:rPr>
                        <a:t>虚拟主机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反向代理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Session sticky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不支持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Lighttpd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3608" y="908720"/>
          <a:ext cx="6336704" cy="504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804"/>
                <a:gridCol w="1583804"/>
                <a:gridCol w="1584548"/>
                <a:gridCol w="1584548"/>
              </a:tblGrid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对比点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备注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市场占有率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12.6%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已经看不到数据，这里是假设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75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国内</a:t>
                      </a:r>
                      <a:r>
                        <a:rPr lang="zh-CN" sz="1050" kern="100" dirty="0">
                          <a:effectLst/>
                        </a:rPr>
                        <a:t>研究人员</a:t>
                      </a: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en-US" sz="1050" kern="100" dirty="0">
                          <a:effectLst/>
                        </a:rPr>
                        <a:t>&gt;</a:t>
                      </a: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业界点评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更好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代码量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10W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5W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的代码结构层次较好。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75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基础数据结构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array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string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buf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file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hash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md5</a:t>
                      </a:r>
                      <a:r>
                        <a:rPr lang="zh-CN" sz="1050" kern="100">
                          <a:effectLst/>
                        </a:rPr>
                        <a:t>、内存池、队列、红黑树、</a:t>
                      </a:r>
                      <a:r>
                        <a:rPr lang="en-US" sz="1050" kern="100">
                          <a:effectLst/>
                        </a:rPr>
                        <a:t>time</a:t>
                      </a:r>
                      <a:r>
                        <a:rPr lang="zh-CN" sz="1050" kern="100">
                          <a:effectLst/>
                        </a:rPr>
                        <a:t>、共享锁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bitset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buffer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丰富的库类对扩展开发有很大帮助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内存管理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原生</a:t>
                      </a:r>
                      <a:r>
                        <a:rPr lang="en-US" sz="1050" kern="100">
                          <a:effectLst/>
                        </a:rPr>
                        <a:t>malloc</a:t>
                      </a:r>
                      <a:r>
                        <a:rPr lang="zh-CN" sz="1050" kern="100">
                          <a:effectLst/>
                        </a:rPr>
                        <a:t>、内存池、支持</a:t>
                      </a:r>
                      <a:r>
                        <a:rPr lang="en-US" sz="1050" kern="100">
                          <a:effectLst/>
                        </a:rPr>
                        <a:t>tcmalloc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原生</a:t>
                      </a:r>
                      <a:r>
                        <a:rPr lang="en-US" sz="1050" kern="100">
                          <a:effectLst/>
                        </a:rPr>
                        <a:t>malloc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配置文件热加载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8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进程模型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Master</a:t>
                      </a:r>
                      <a:r>
                        <a:rPr lang="zh-CN" sz="1050" kern="100">
                          <a:effectLst/>
                        </a:rPr>
                        <a:t>负责管理，</a:t>
                      </a:r>
                      <a:r>
                        <a:rPr lang="en-US" sz="1050" kern="100">
                          <a:effectLst/>
                        </a:rPr>
                        <a:t>worker</a:t>
                      </a:r>
                      <a:r>
                        <a:rPr lang="zh-CN" sz="1050" kern="100">
                          <a:effectLst/>
                        </a:rPr>
                        <a:t>负责处理请求，各司其职。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Master</a:t>
                      </a:r>
                      <a:r>
                        <a:rPr lang="zh-CN" sz="1050" kern="100">
                          <a:effectLst/>
                        </a:rPr>
                        <a:t>简单。</a:t>
                      </a:r>
                      <a:r>
                        <a:rPr lang="en-US" sz="1050" kern="100">
                          <a:effectLst/>
                        </a:rPr>
                        <a:t>Worker</a:t>
                      </a:r>
                      <a:r>
                        <a:rPr lang="zh-CN" sz="1050" kern="100">
                          <a:effectLst/>
                        </a:rPr>
                        <a:t>复杂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进程额外线程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存在线程锁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多核机器优化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连接管理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静态数组</a:t>
                      </a:r>
                      <a:r>
                        <a:rPr lang="en-US" sz="1050" kern="100">
                          <a:effectLst/>
                        </a:rPr>
                        <a:t>+</a:t>
                      </a:r>
                      <a:r>
                        <a:rPr lang="zh-CN" sz="1050" kern="100">
                          <a:effectLst/>
                        </a:rPr>
                        <a:t>单链表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动态数组，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交互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更加稳定高效。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超时处理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红黑树</a:t>
                      </a:r>
                      <a:r>
                        <a:rPr lang="en-US" sz="1050" kern="100">
                          <a:effectLst/>
                        </a:rPr>
                        <a:t>+</a:t>
                      </a:r>
                      <a:r>
                        <a:rPr lang="zh-CN" sz="1050" kern="100">
                          <a:effectLst/>
                        </a:rPr>
                        <a:t>巧妙的策略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Alarm+for</a:t>
                      </a:r>
                      <a:r>
                        <a:rPr lang="zh-CN" sz="1050" kern="100">
                          <a:effectLst/>
                        </a:rPr>
                        <a:t>循环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Accept</a:t>
                      </a:r>
                      <a:r>
                        <a:rPr lang="zh-CN" sz="1050" kern="100">
                          <a:effectLst/>
                        </a:rPr>
                        <a:t>处理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锁</a:t>
                      </a:r>
                      <a:r>
                        <a:rPr lang="en-US" sz="1050" kern="100">
                          <a:effectLst/>
                        </a:rPr>
                        <a:t>+7/8</a:t>
                      </a:r>
                      <a:r>
                        <a:rPr lang="zh-CN" sz="1050" kern="100">
                          <a:effectLst/>
                        </a:rPr>
                        <a:t>阀值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</a:t>
                      </a:r>
                      <a:r>
                        <a:rPr lang="zh-CN" sz="1050" kern="100">
                          <a:effectLst/>
                        </a:rPr>
                        <a:t>策略，一次性</a:t>
                      </a:r>
                      <a:r>
                        <a:rPr lang="en-US" sz="1050" kern="100">
                          <a:effectLst/>
                        </a:rPr>
                        <a:t>aceept100</a:t>
                      </a:r>
                      <a:r>
                        <a:rPr lang="zh-CN" sz="1050" kern="100">
                          <a:effectLst/>
                        </a:rPr>
                        <a:t>个。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8862</Words>
  <Application>WPS 演示</Application>
  <PresentationFormat>全屏显示(4:3)</PresentationFormat>
  <Paragraphs>879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Gill Sans MT</vt:lpstr>
      <vt:lpstr>Calibri</vt:lpstr>
      <vt:lpstr>Times New Roman</vt:lpstr>
      <vt:lpstr>Wingdings</vt:lpstr>
      <vt:lpstr>Arial Unicode MS</vt:lpstr>
      <vt:lpstr>Wingdings 2</vt:lpstr>
      <vt:lpstr>Helvetica</vt:lpstr>
      <vt:lpstr>黑体</vt:lpstr>
      <vt:lpstr>等线 Light</vt:lpstr>
      <vt:lpstr>微软雅黑 Light</vt:lpstr>
      <vt:lpstr>Calibri</vt:lpstr>
      <vt:lpstr>默认设计模板</vt:lpstr>
      <vt:lpstr>Visio.Drawing.11</vt:lpstr>
      <vt:lpstr>Visio.Drawing.11</vt:lpstr>
      <vt:lpstr>PowerPoint 演示文稿</vt:lpstr>
      <vt:lpstr>PowerPoint 演示文稿</vt:lpstr>
      <vt:lpstr>Index</vt:lpstr>
      <vt:lpstr>Nginx是什么</vt:lpstr>
      <vt:lpstr>Nginx优势</vt:lpstr>
      <vt:lpstr>与同类产品对比：占有率</vt:lpstr>
      <vt:lpstr>与同类产品对比：性能</vt:lpstr>
      <vt:lpstr>与同类产品对比：功能</vt:lpstr>
      <vt:lpstr>与同类产品对比：Nginx vs Lighttpd</vt:lpstr>
      <vt:lpstr>与同类产品对比：Nginx vs Lighttpd</vt:lpstr>
      <vt:lpstr>与同类产品对比：Nginx vs Lighttpd</vt:lpstr>
      <vt:lpstr>Nginx有趣功能</vt:lpstr>
      <vt:lpstr>Nginx有趣功能</vt:lpstr>
      <vt:lpstr>Nginx有趣功能</vt:lpstr>
      <vt:lpstr>Nginx 工作原理：代码结构</vt:lpstr>
      <vt:lpstr>Nginx 工作原理：基础库</vt:lpstr>
      <vt:lpstr>Nginx 工作原理：内存池</vt:lpstr>
      <vt:lpstr>Nginx 工作原理：总体架构</vt:lpstr>
      <vt:lpstr>Nginx 总体架构</vt:lpstr>
      <vt:lpstr>Nginx 工作原理：Master进程</vt:lpstr>
      <vt:lpstr>Nginx 工作原理：Master进程 信号处理</vt:lpstr>
      <vt:lpstr>Nginx 工作原理：Worker进程</vt:lpstr>
      <vt:lpstr>Nginx 工作原理：Master&amp;Worker</vt:lpstr>
      <vt:lpstr>Nginx 工作原理：Http流程 &amp; 状态机</vt:lpstr>
      <vt:lpstr>Nginx 工作原理：Handler模块 状态机</vt:lpstr>
      <vt:lpstr>Nginx 工作原理：Handler 模块 状态机</vt:lpstr>
      <vt:lpstr>Nginx 工作原理：Hander 状态机 挂载模块</vt:lpstr>
      <vt:lpstr>Nginx 工作原理：Filter 模块</vt:lpstr>
      <vt:lpstr>Nginx 工作原理：Filter 挂载模块</vt:lpstr>
      <vt:lpstr>Nginx工作原理：Upstream</vt:lpstr>
      <vt:lpstr>Upstream 负载均衡：加权轮询策略</vt:lpstr>
      <vt:lpstr>Upstream 负载均衡：加权轮询策略</vt:lpstr>
      <vt:lpstr>Upstream 负载均衡: IP Hash策略</vt:lpstr>
      <vt:lpstr>Upstream 负载均衡: 其他算法</vt:lpstr>
      <vt:lpstr>Nginx扩展开发</vt:lpstr>
      <vt:lpstr>Nginx扩展开发</vt:lpstr>
      <vt:lpstr>Nginx扩展开发</vt:lpstr>
      <vt:lpstr>Nginx扩展开发：扩展执行阶段</vt:lpstr>
      <vt:lpstr>Nginx扩展开发：配置文件</vt:lpstr>
      <vt:lpstr>Nginx扩展开发：开发流程</vt:lpstr>
      <vt:lpstr>Nginx扩展开发：模块配置</vt:lpstr>
      <vt:lpstr>Nginx扩展开发：模块配置</vt:lpstr>
      <vt:lpstr>Nginx扩展开发：扩展配置信息</vt:lpstr>
      <vt:lpstr>Nginx扩展开发：配置merge</vt:lpstr>
      <vt:lpstr>Nginx扩展开发：核心Handler</vt:lpstr>
      <vt:lpstr>Nginx扩展开发：安装运行</vt:lpstr>
      <vt:lpstr>Nginx其他：核心配置</vt:lpstr>
      <vt:lpstr>Nginx其他：基本运维</vt:lpstr>
      <vt:lpstr>Nginx衍生产品：Tengine</vt:lpstr>
      <vt:lpstr>Nginx衍生产品：OpenResty</vt:lpstr>
      <vt:lpstr>附：参考文档</vt:lpstr>
      <vt:lpstr>课后反馈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durbin</dc:creator>
  <cp:lastModifiedBy>Black Xie</cp:lastModifiedBy>
  <cp:revision>1614</cp:revision>
  <dcterms:created xsi:type="dcterms:W3CDTF">2010-12-07T07:15:00Z</dcterms:created>
  <dcterms:modified xsi:type="dcterms:W3CDTF">2021-11-15T15:11:55Z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E4FA672A131945FEB1BCE9F7CC69F120</vt:lpwstr>
  </property>
  <property fmtid="{D5CDD505-2E9C-101B-9397-08002B2CF9AE}" pid="3" name="KSOProductBuildVer">
    <vt:lpwstr>2052-11.1.0.11045</vt:lpwstr>
  </property>
</Properties>
</file>