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42133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5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0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6204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4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22-Mar-19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7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22-Mar-19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7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22-Mar-19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6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63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628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534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669" y="1367821"/>
            <a:ext cx="8361229" cy="2204636"/>
          </a:xfrm>
        </p:spPr>
        <p:txBody>
          <a:bodyPr/>
          <a:lstStyle/>
          <a:p>
            <a:r>
              <a:rPr lang="en-US" sz="4000" dirty="0" smtClean="0"/>
              <a:t>American Express</a:t>
            </a:r>
            <a:br>
              <a:rPr lang="en-US" sz="4000" dirty="0" smtClean="0"/>
            </a:br>
            <a:r>
              <a:rPr lang="en-US" sz="4000" dirty="0" smtClean="0"/>
              <a:t>Make-a-thon 2019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‘Replace the card’ campaign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2" y="3809523"/>
            <a:ext cx="6802761" cy="183492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BLACK WIDOWS</a:t>
            </a:r>
          </a:p>
          <a:p>
            <a:r>
              <a:rPr lang="en-US" dirty="0" err="1" smtClean="0"/>
              <a:t>Himanshi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Manisha </a:t>
            </a:r>
            <a:r>
              <a:rPr lang="en-US" dirty="0" err="1" smtClean="0"/>
              <a:t>Kumari</a:t>
            </a:r>
            <a:endParaRPr lang="en-US" dirty="0" smtClean="0"/>
          </a:p>
          <a:p>
            <a:r>
              <a:rPr lang="en-US" dirty="0" err="1" smtClean="0"/>
              <a:t>Kirtika</a:t>
            </a:r>
            <a:r>
              <a:rPr lang="en-US" dirty="0" smtClean="0"/>
              <a:t> Gupta</a:t>
            </a:r>
          </a:p>
          <a:p>
            <a:endParaRPr lang="en-US" dirty="0"/>
          </a:p>
          <a:p>
            <a:r>
              <a:rPr lang="en-US" dirty="0" smtClean="0"/>
              <a:t>Delhi Technological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Perks for American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capture customers of our competitors using this campaign.</a:t>
            </a:r>
            <a:br>
              <a:rPr lang="en-US" dirty="0" smtClean="0"/>
            </a:br>
            <a:r>
              <a:rPr lang="en-US" dirty="0" smtClean="0"/>
              <a:t>We will get such new customers who already use credit cards on daily basis.</a:t>
            </a:r>
          </a:p>
          <a:p>
            <a:endParaRPr lang="en-US" dirty="0"/>
          </a:p>
          <a:p>
            <a:r>
              <a:rPr lang="en-US" dirty="0" smtClean="0"/>
              <a:t>We will get useful data that is very crucial for AmEx.</a:t>
            </a:r>
            <a:br>
              <a:rPr lang="en-US" dirty="0" smtClean="0"/>
            </a:br>
            <a:r>
              <a:rPr lang="en-US" dirty="0" smtClean="0"/>
              <a:t>We will capture details like </a:t>
            </a:r>
            <a:r>
              <a:rPr lang="en-US" i="1" dirty="0" smtClean="0"/>
              <a:t>who</a:t>
            </a:r>
            <a:r>
              <a:rPr lang="en-US" dirty="0" smtClean="0"/>
              <a:t> has </a:t>
            </a:r>
            <a:r>
              <a:rPr lang="en-US" i="1" dirty="0" smtClean="0"/>
              <a:t>how many</a:t>
            </a:r>
            <a:r>
              <a:rPr lang="en-US" dirty="0" smtClean="0"/>
              <a:t> cards of </a:t>
            </a:r>
            <a:r>
              <a:rPr lang="en-US" i="1" dirty="0" smtClean="0"/>
              <a:t>which</a:t>
            </a:r>
            <a:r>
              <a:rPr lang="en-US" dirty="0" smtClean="0"/>
              <a:t> companies.</a:t>
            </a:r>
          </a:p>
          <a:p>
            <a:endParaRPr lang="en-US" dirty="0"/>
          </a:p>
          <a:p>
            <a:r>
              <a:rPr lang="en-US" dirty="0" smtClean="0"/>
              <a:t>In case a customer decides not to shift to AmEx,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 can use this data for launching a targeted advertisement campaign for that customer.</a:t>
            </a:r>
          </a:p>
        </p:txBody>
      </p:sp>
    </p:spTree>
    <p:extLst>
      <p:ext uri="{BB962C8B-B14F-4D97-AF65-F5344CB8AC3E}">
        <p14:creationId xmlns:p14="http://schemas.microsoft.com/office/powerpoint/2010/main" val="59228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7821"/>
            <a:ext cx="10052756" cy="4357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are very excited about this idea.</a:t>
            </a:r>
          </a:p>
          <a:p>
            <a:pPr marL="0" indent="0">
              <a:buNone/>
            </a:pPr>
            <a:r>
              <a:rPr lang="en-US" dirty="0" smtClean="0"/>
              <a:t>We look forward to working with you and taking this idea to the market for AmEx.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Thank You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Black Widows</a:t>
            </a:r>
          </a:p>
          <a:p>
            <a:pPr marL="0" indent="0">
              <a:buNone/>
            </a:pPr>
            <a:r>
              <a:rPr lang="en-US" dirty="0" err="1" smtClean="0"/>
              <a:t>Himanshi</a:t>
            </a:r>
            <a:r>
              <a:rPr lang="en-US" dirty="0" smtClean="0"/>
              <a:t> Sharma (</a:t>
            </a:r>
            <a:r>
              <a:rPr lang="en-US" i="1" dirty="0"/>
              <a:t>8826465670</a:t>
            </a:r>
            <a:r>
              <a:rPr lang="en-US" dirty="0"/>
              <a:t>) (</a:t>
            </a:r>
            <a:r>
              <a:rPr lang="en-US" i="1" dirty="0" smtClean="0"/>
              <a:t>himanshi.sharma0197@gmail.com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Manisha </a:t>
            </a:r>
            <a:r>
              <a:rPr lang="en-US" dirty="0" err="1" smtClean="0"/>
              <a:t>Kumari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Kirtika</a:t>
            </a:r>
            <a:r>
              <a:rPr lang="en-US" dirty="0" smtClean="0"/>
              <a:t> Gupta</a:t>
            </a:r>
          </a:p>
        </p:txBody>
      </p:sp>
    </p:spTree>
    <p:extLst>
      <p:ext uri="{BB962C8B-B14F-4D97-AF65-F5344CB8AC3E}">
        <p14:creationId xmlns:p14="http://schemas.microsoft.com/office/powerpoint/2010/main" val="372012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623733"/>
            <a:ext cx="9601200" cy="736600"/>
          </a:xfrm>
        </p:spPr>
        <p:txBody>
          <a:bodyPr/>
          <a:lstStyle/>
          <a:p>
            <a:r>
              <a:rPr lang="en-US" dirty="0" smtClean="0"/>
              <a:t>Our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34444"/>
            <a:ext cx="9601200" cy="8523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would you like American Express to engage with </a:t>
            </a:r>
            <a:r>
              <a:rPr lang="en-US" dirty="0" smtClean="0"/>
              <a:t>millennials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onboard them as American Express card member?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097844"/>
            <a:ext cx="9601200" cy="73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0" y="4399844"/>
            <a:ext cx="9601200" cy="2136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American Express is trying to attract the young, affluent </a:t>
            </a:r>
            <a:r>
              <a:rPr lang="en-US" dirty="0" smtClean="0"/>
              <a:t>potential cardholders whom </a:t>
            </a:r>
            <a:r>
              <a:rPr lang="en-US" dirty="0"/>
              <a:t>it may be losing to other credit card </a:t>
            </a:r>
            <a:r>
              <a:rPr lang="en-US" dirty="0" smtClean="0"/>
              <a:t>companies.</a:t>
            </a:r>
          </a:p>
          <a:p>
            <a:pPr marL="0" indent="0">
              <a:buNone/>
            </a:pPr>
            <a:r>
              <a:rPr lang="en-US" dirty="0" smtClean="0"/>
              <a:t>We can strategize our campaign to capture the current customers of our rivals.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3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69644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orking </a:t>
            </a:r>
            <a:r>
              <a:rPr lang="en-US" dirty="0"/>
              <a:t>class </a:t>
            </a:r>
            <a:r>
              <a:rPr lang="en-US" dirty="0" smtClean="0"/>
              <a:t>people </a:t>
            </a:r>
            <a:r>
              <a:rPr lang="en-US" dirty="0"/>
              <a:t>who </a:t>
            </a:r>
            <a:r>
              <a:rPr lang="en-US" dirty="0" smtClean="0"/>
              <a:t>are cardholders </a:t>
            </a:r>
            <a:r>
              <a:rPr lang="en-US" dirty="0"/>
              <a:t>of other companies, i.e., those who </a:t>
            </a:r>
            <a:r>
              <a:rPr lang="en-US" dirty="0" smtClean="0"/>
              <a:t>already use </a:t>
            </a:r>
            <a:r>
              <a:rPr lang="en-US" dirty="0"/>
              <a:t>credit cards </a:t>
            </a:r>
            <a:r>
              <a:rPr lang="en-US" dirty="0" smtClean="0"/>
              <a:t>in </a:t>
            </a:r>
            <a:r>
              <a:rPr lang="en-US" dirty="0"/>
              <a:t>their </a:t>
            </a:r>
            <a:r>
              <a:rPr lang="en-US" dirty="0" smtClean="0"/>
              <a:t>daily life.</a:t>
            </a:r>
          </a:p>
          <a:p>
            <a:endParaRPr lang="en-US" dirty="0" smtClean="0"/>
          </a:p>
          <a:p>
            <a:r>
              <a:rPr lang="en-US" b="1" dirty="0" smtClean="0"/>
              <a:t>Why</a:t>
            </a:r>
            <a:r>
              <a:rPr lang="en-US" dirty="0" smtClean="0"/>
              <a:t> are we targeting customers of our rivals?</a:t>
            </a:r>
            <a:endParaRPr lang="en-US" dirty="0"/>
          </a:p>
          <a:p>
            <a:pPr lvl="1"/>
            <a:r>
              <a:rPr lang="en-US" dirty="0" smtClean="0"/>
              <a:t>We don’t need to convince them to use ‘a’ credit card. They already do so.</a:t>
            </a:r>
            <a:br>
              <a:rPr lang="en-US" dirty="0" smtClean="0"/>
            </a:br>
            <a:r>
              <a:rPr lang="en-US" dirty="0" smtClean="0"/>
              <a:t>We just need to convince them to shift to ‘the best’ credit card provider, American Express.</a:t>
            </a:r>
          </a:p>
          <a:p>
            <a:pPr lvl="1"/>
            <a:r>
              <a:rPr lang="en-US" dirty="0" smtClean="0"/>
              <a:t>Through our campaign, people will be able to understand how American Express is better than their current credit card providers.</a:t>
            </a:r>
          </a:p>
          <a:p>
            <a:pPr lvl="1"/>
            <a:r>
              <a:rPr lang="en-US" dirty="0" smtClean="0"/>
              <a:t>Stealing customers from rivals is always fun, isn’t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8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90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capture the attention of </a:t>
            </a:r>
            <a:r>
              <a:rPr lang="en-US" dirty="0"/>
              <a:t>millennials</a:t>
            </a:r>
            <a:r>
              <a:rPr lang="en-US" dirty="0" smtClean="0"/>
              <a:t>, our campaign must have the following characteristics -</a:t>
            </a:r>
          </a:p>
          <a:p>
            <a:pPr algn="just"/>
            <a:r>
              <a:rPr lang="en-US" b="1" dirty="0" smtClean="0"/>
              <a:t>Interactive and Fun </a:t>
            </a:r>
            <a:r>
              <a:rPr lang="en-US" dirty="0" smtClean="0"/>
              <a:t>– Millennials are readily attracted to cool and fun stuff.</a:t>
            </a:r>
          </a:p>
          <a:p>
            <a:pPr algn="just"/>
            <a:r>
              <a:rPr lang="en-US" b="1" dirty="0" smtClean="0"/>
              <a:t>Socially Attractive </a:t>
            </a:r>
            <a:r>
              <a:rPr lang="en-US" dirty="0"/>
              <a:t>– Millennials are very active on social media. Anything going popular there will definitely attract them. They even have a fear of missing out on anything new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Offers and Benefits </a:t>
            </a:r>
            <a:r>
              <a:rPr lang="en-US" dirty="0" smtClean="0"/>
              <a:t>– Millennials are focused on saving. We can give them the best offers and help them save more through American Express.</a:t>
            </a:r>
          </a:p>
          <a:p>
            <a:pPr algn="just"/>
            <a:r>
              <a:rPr lang="en-US" b="1" dirty="0" smtClean="0"/>
              <a:t>Convenient</a:t>
            </a:r>
            <a:r>
              <a:rPr lang="en-US" dirty="0" smtClean="0"/>
              <a:t> – Millennials look for convenience everywhere. After initial attraction through our campaign, the onboarding process must be made very convenient for them to get onboard.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4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‘Replace the Card’ Campaign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10007600" cy="4182534"/>
          </a:xfrm>
        </p:spPr>
        <p:txBody>
          <a:bodyPr>
            <a:normAutofit/>
          </a:bodyPr>
          <a:lstStyle/>
          <a:p>
            <a:r>
              <a:rPr lang="en-US" dirty="0" smtClean="0"/>
              <a:t>Visit American Express India app or website</a:t>
            </a:r>
          </a:p>
          <a:p>
            <a:r>
              <a:rPr lang="en-US" dirty="0" smtClean="0"/>
              <a:t>Signup to participate in ‘Replace the Card’ campaign</a:t>
            </a:r>
          </a:p>
          <a:p>
            <a:r>
              <a:rPr lang="en-US" dirty="0" smtClean="0"/>
              <a:t>Point your phone camera to your existing credit card(s)</a:t>
            </a:r>
          </a:p>
          <a:p>
            <a:r>
              <a:rPr lang="en-US" dirty="0" smtClean="0"/>
              <a:t>We will use Augmented Reality to replace it with a brand new AmEx card</a:t>
            </a:r>
          </a:p>
          <a:p>
            <a:r>
              <a:rPr lang="en-US" dirty="0" smtClean="0"/>
              <a:t>We will compare your card to ours and tell you how AmEx can serve you better</a:t>
            </a:r>
          </a:p>
          <a:p>
            <a:r>
              <a:rPr lang="en-US" dirty="0"/>
              <a:t>It’s not just fun, you also get a free AmEx card with several ‘new user’ </a:t>
            </a:r>
            <a:r>
              <a:rPr lang="en-US" dirty="0" smtClean="0"/>
              <a:t>benefits</a:t>
            </a:r>
          </a:p>
          <a:p>
            <a:r>
              <a:rPr lang="en-US" dirty="0" smtClean="0"/>
              <a:t>Also get additional benefits for every card you ‘replace’</a:t>
            </a:r>
          </a:p>
          <a:p>
            <a:r>
              <a:rPr lang="en-US" dirty="0" smtClean="0"/>
              <a:t>You can choose the most suitable among the suggested AmEx cards and apply hassle free</a:t>
            </a:r>
          </a:p>
          <a:p>
            <a:r>
              <a:rPr lang="en-US" dirty="0" smtClean="0"/>
              <a:t>We will deliver the card to you and provide you the best experience ever</a:t>
            </a:r>
          </a:p>
        </p:txBody>
      </p:sp>
    </p:spTree>
    <p:extLst>
      <p:ext uri="{BB962C8B-B14F-4D97-AF65-F5344CB8AC3E}">
        <p14:creationId xmlns:p14="http://schemas.microsoft.com/office/powerpoint/2010/main" val="58284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Signup</a:t>
            </a:r>
            <a:endParaRPr lang="en-US" sz="40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3"/>
          <a:stretch/>
        </p:blipFill>
        <p:spPr>
          <a:xfrm>
            <a:off x="6987823" y="685800"/>
            <a:ext cx="4086578" cy="5566441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Visit American Express India app or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Signup to participate in ‘Replace the Card’ campaign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1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‘Replace the</a:t>
            </a:r>
            <a:r>
              <a:rPr lang="en-US" sz="3800" dirty="0"/>
              <a:t> </a:t>
            </a:r>
            <a:r>
              <a:rPr lang="en-US" sz="3800" dirty="0" smtClean="0"/>
              <a:t>Card’</a:t>
            </a:r>
            <a:endParaRPr lang="en-US" sz="3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Point your phone camera to your existing credit card(s)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 will use Augmented Reality to replace it with a brand new AmEx </a:t>
            </a:r>
            <a:r>
              <a:rPr 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 will compare your card to ours and tell you how AmEx can serve you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0"/>
          <a:stretch/>
        </p:blipFill>
        <p:spPr>
          <a:xfrm>
            <a:off x="6199893" y="565839"/>
            <a:ext cx="5211762" cy="270793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93" y="3715902"/>
            <a:ext cx="5211762" cy="250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0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Enjoy Benefits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It’s not just fun, you also get a free AmEx card with several ‘new user’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Also get additional benefits for every card you ‘replace’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806" y="249082"/>
            <a:ext cx="319087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462" y="1542157"/>
            <a:ext cx="3886900" cy="22445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954" y="2481194"/>
            <a:ext cx="3740467" cy="22907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511" y="3669257"/>
            <a:ext cx="4003851" cy="20878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954" y="4541686"/>
            <a:ext cx="4514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5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Use AmEx card</a:t>
            </a:r>
            <a:br>
              <a:rPr lang="en-US" sz="4000" dirty="0" smtClean="0"/>
            </a:br>
            <a:r>
              <a:rPr lang="en-US" sz="4000" dirty="0" smtClean="0"/>
              <a:t>best suited</a:t>
            </a:r>
            <a:br>
              <a:rPr lang="en-US" sz="4000" dirty="0" smtClean="0"/>
            </a:br>
            <a:r>
              <a:rPr lang="en-US" sz="4000" dirty="0" smtClean="0"/>
              <a:t>for you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You can choose the most suitable among the suggested </a:t>
            </a:r>
            <a:r>
              <a:rPr 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AmEx cards 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apply hassle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 will deliver the card to you and provide you the best experience ever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366" y="575733"/>
            <a:ext cx="5766124" cy="3161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340" y="4251325"/>
            <a:ext cx="5772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674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147</TotalTime>
  <Words>553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Franklin Gothic Book</vt:lpstr>
      <vt:lpstr>Crop</vt:lpstr>
      <vt:lpstr>American Express Make-a-thon 2019  ‘Replace the card’ campaign</vt:lpstr>
      <vt:lpstr>Our Interpretation</vt:lpstr>
      <vt:lpstr>Target Audience</vt:lpstr>
      <vt:lpstr>Characteristics of our solution</vt:lpstr>
      <vt:lpstr>‘Replace the Card’ Campaign</vt:lpstr>
      <vt:lpstr>Signup</vt:lpstr>
      <vt:lpstr>‘Replace the Card’</vt:lpstr>
      <vt:lpstr>Enjoy Benefits</vt:lpstr>
      <vt:lpstr>Use AmEx card best suited for you</vt:lpstr>
      <vt:lpstr>Perks for American Express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Express Make-a-thon 2019</dc:title>
  <dc:creator>Aman</dc:creator>
  <cp:lastModifiedBy>Aman</cp:lastModifiedBy>
  <cp:revision>17</cp:revision>
  <dcterms:created xsi:type="dcterms:W3CDTF">2019-03-22T03:19:29Z</dcterms:created>
  <dcterms:modified xsi:type="dcterms:W3CDTF">2019-03-22T05:47:15Z</dcterms:modified>
</cp:coreProperties>
</file>