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40081"/>
            <a:ext cx="8825658" cy="1590044"/>
          </a:xfrm>
        </p:spPr>
        <p:txBody>
          <a:bodyPr/>
          <a:lstStyle/>
          <a:p>
            <a:pPr algn="ctr"/>
            <a:r>
              <a:rPr lang="en-US" dirty="0" smtClean="0">
                <a:latin typeface="Cooper Black" panose="0208090404030B020404" pitchFamily="18" charset="0"/>
              </a:rPr>
              <a:t>ScanBuddy</a:t>
            </a:r>
            <a:br>
              <a:rPr lang="en-US" dirty="0" smtClean="0">
                <a:latin typeface="Cooper Black" panose="0208090404030B020404" pitchFamily="18" charset="0"/>
              </a:rPr>
            </a:br>
            <a:r>
              <a:rPr lang="en-US" sz="2000" spc="900" dirty="0" smtClean="0">
                <a:latin typeface="Cooper Black" panose="0208090404030B020404" pitchFamily="18" charset="0"/>
              </a:rPr>
              <a:t>MADE BY JARVIS</a:t>
            </a:r>
            <a:endParaRPr lang="en-US" sz="2000" spc="900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3851" y="2717073"/>
            <a:ext cx="9326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ScanBuddy is a smart web application with a smart chat-bot that fetches the information and history of the product directly from the database, thus providing a personalized and more satisfying experience to the user, while solving his problems during customer support.</a:t>
            </a:r>
            <a:b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</a:b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Thus, apart from reducing the need of manpower by replacing customer executives, it also provides a more efficient and faster solution to our problems.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880622"/>
            <a:ext cx="3573799" cy="1002215"/>
          </a:xfrm>
        </p:spPr>
        <p:txBody>
          <a:bodyPr/>
          <a:lstStyle/>
          <a:p>
            <a:r>
              <a:rPr lang="en-US" dirty="0" smtClean="0">
                <a:latin typeface="Felix Titling" panose="04060505060202020A04" pitchFamily="82" charset="0"/>
              </a:rPr>
              <a:t>PROBLEM</a:t>
            </a:r>
            <a:endParaRPr lang="en-US" dirty="0">
              <a:latin typeface="Felix Titling" panose="04060505060202020A04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6981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2315697"/>
            <a:ext cx="10646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Most of the complaints regarding public sector govt. services go unattended and are quite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tiresome.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Also, there is generally no record of complaints registered via phone calls.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lot of manpower is wasted by companies in customer support, where majority of the users have some general problems that can be easily handled by chat-bots.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Since chat-bots can directly interact with our database and get all user data, they can provide a more personalized user experience as compared to customer care executives, thus increasing the satisfaction level of the customers.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880622"/>
            <a:ext cx="3944983" cy="1002215"/>
          </a:xfrm>
        </p:spPr>
        <p:txBody>
          <a:bodyPr/>
          <a:lstStyle/>
          <a:p>
            <a:r>
              <a:rPr lang="en-US" dirty="0" smtClean="0">
                <a:latin typeface="Felix Titling" panose="04060505060202020A04" pitchFamily="82" charset="0"/>
              </a:rPr>
              <a:t>APPROACH</a:t>
            </a:r>
            <a:endParaRPr lang="en-US" dirty="0">
              <a:latin typeface="Felix Titling" panose="04060505060202020A04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6981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2315697"/>
            <a:ext cx="10646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We needed something that could transfer data to and from our database, as well as communicate with the customers. A chat-bot can communicate with the user, but for it to be able to communicate with the database, we had to build a chat-bot from scratch in NodeJS.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To provide general information regarding the scanned product, we also developed a webpage. One part of the webpage provides details about that product and other part has the chat-bot to communicate with the user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Also, we designed a database to handle all the communication transactions smoothly.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880622"/>
            <a:ext cx="3683726" cy="1002215"/>
          </a:xfrm>
        </p:spPr>
        <p:txBody>
          <a:bodyPr/>
          <a:lstStyle/>
          <a:p>
            <a:r>
              <a:rPr lang="en-US" dirty="0" smtClean="0">
                <a:latin typeface="Felix Titling" panose="04060505060202020A04" pitchFamily="82" charset="0"/>
              </a:rPr>
              <a:t>PRODUCT</a:t>
            </a:r>
            <a:endParaRPr lang="en-US" dirty="0">
              <a:latin typeface="Felix Titling" panose="04060505060202020A04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6981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2315697"/>
            <a:ext cx="10646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Our fina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 product requires the user to scan the QR code of the product for which he needs support or for any service regarding which he needs to register a complaint.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Since QR code is unique for every product and service, corresponding unique data of the scanned product/service is fetched from the database.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This data is shown on the webpage as well as fed to the chat-bot, so that chat-bot doesn’t have to ask questions related to that data as it already has all answers. This ensures a personalized experience for each user.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Also, history related to that product/service will be already available from the database. Hence, a proper record of all problems and complaints will be there, for each product.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76104"/>
            <a:ext cx="8825658" cy="1590044"/>
          </a:xfrm>
        </p:spPr>
        <p:txBody>
          <a:bodyPr/>
          <a:lstStyle/>
          <a:p>
            <a:pPr algn="ctr"/>
            <a:r>
              <a:rPr lang="en-US" dirty="0" smtClean="0">
                <a:latin typeface="Cooper Black" panose="0208090404030B020404" pitchFamily="18" charset="0"/>
              </a:rPr>
              <a:t>Thank You</a:t>
            </a:r>
            <a:endParaRPr lang="en-US" sz="2000" spc="900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9921" y="3670662"/>
            <a:ext cx="825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Bell MT" panose="02020503060305020303" pitchFamily="18" charset="0"/>
              </a:rPr>
              <a:t>This was team JARVIS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390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Bell MT</vt:lpstr>
      <vt:lpstr>Century Gothic</vt:lpstr>
      <vt:lpstr>Cooper Black</vt:lpstr>
      <vt:lpstr>Felix Titling</vt:lpstr>
      <vt:lpstr>Wingdings</vt:lpstr>
      <vt:lpstr>Wingdings 3</vt:lpstr>
      <vt:lpstr>Ion Boardroom</vt:lpstr>
      <vt:lpstr>ScanBuddy MADE BY JARVIS</vt:lpstr>
      <vt:lpstr>PROBLEM</vt:lpstr>
      <vt:lpstr>APPROACH</vt:lpstr>
      <vt:lpstr>PRODUCT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ScanBuddy MADE BY JARVIS</dc:title>
  <dc:creator>Aman</dc:creator>
  <cp:lastModifiedBy>Aman</cp:lastModifiedBy>
  <cp:revision>11</cp:revision>
  <dcterms:created xsi:type="dcterms:W3CDTF">2017-10-29T10:18:22Z</dcterms:created>
  <dcterms:modified xsi:type="dcterms:W3CDTF">2017-10-29T12:13:46Z</dcterms:modified>
</cp:coreProperties>
</file>