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23A"/>
    <a:srgbClr val="DE0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A09E-1905-CE4F-8595-2BA02936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6F5E-3681-2A4C-ADF1-7BC0E556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41FF-1151-5E46-B5BE-5D229CE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4674-22FC-2449-BD84-EDAA7AA5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034E-6479-AE4D-93EB-C32FE9D6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2B2C-4EBE-1B4B-BD8E-5A8EBA40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F49C4-CFDD-8845-8470-DAB1EB78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C911-8F28-6749-9809-2C986738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E0AB-0588-9F42-B80C-3AA9D67D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7422-8803-2942-AE4D-58540A91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DEA60-46D8-3847-BA9E-A80F7429F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83967-9041-A849-9AEA-E8A600919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D99A2-7DF9-0545-BC44-6448187E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8602-FB64-864E-A38D-E92E7637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CD7B-0970-DA49-B2ED-D50E8E68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C5AC-2EFC-FF4E-A134-D727D4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AA69-96FF-1D41-A318-5EB891B7D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0F33C-81C3-634F-A31C-5775704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0B6E-00D9-6A44-BA06-AF9F2657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EFC6-F91B-1044-B43C-E00582D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E328-F47D-E448-8163-5379C967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A5961-5A07-004A-AEFE-FAF4A4CC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CC9A-C53A-9649-A44E-61E46636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4E4F7-B21B-A547-9C08-F7A02B31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75F7-909B-7745-BC1C-4425024B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384F-3B27-C240-B7CC-CF38AF31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CA86-957B-FC4A-B358-9640E3AF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77E0A-17E5-C549-9823-59428BFC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B689-1083-A148-B60A-4FCC019F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84C7A-0C8D-F54B-9C03-5E011BCC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72434-F57F-7647-9841-C10ADFC2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09BD-930A-734F-BDDC-5290242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375C9-08F3-F340-B77E-459366C8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BFC6-F0E0-264F-B90B-D0BD34F6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99117-68CB-FF4F-9E67-024CB1525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DCEBB-7D35-DD4C-B335-84634B0B0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E2F06-1E9F-3441-B151-F86C400E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2E74E-0CC4-E340-956F-F448A845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2A519-E46F-1A46-A619-69939F7A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2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163B-897B-C343-97FA-38B25388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BF6B5-E9AF-4D46-92B3-81B28BCD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A1B6-4ED1-8646-8B53-46F472D6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BB338-8E20-5C4C-A224-3A14E2B4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50101-34D1-A04F-A1A6-94EF9DC9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4AC08-2455-1D42-ABC4-C9D09D55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A7F6-840A-7148-8777-DAC8AD49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BCEA-7969-F64E-9661-49ABA479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2D38-6B8B-2E40-8BBD-B0100079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71BF2-F1F6-3B4C-8DC5-4D4936F95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2BFE-18EB-7348-9C0D-2147C04B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B9433-08CB-A841-8D94-E24F59B2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6555-0532-1040-A77B-580428C9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DA36-31F7-CB44-BB77-CE987827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6CF92-6753-1447-A42E-CF6BCCD52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1140-90AE-2A40-9D2E-89D8F861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F756B-02F8-EF44-89BB-5B28F797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3F89-3499-0D44-A42D-1B2C7669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F19A2-A448-DA46-B58D-4637BCD8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76147-0549-FD44-BCA5-F92B281F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103D-01F1-4B4E-86BA-BE3A8D2E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99F7-A7DC-224F-8950-D08D44603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272B-4E46-E545-93BB-9D88987976F0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F643-7F20-C144-9ED3-B55B42969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94F0-B5AC-4648-A8A5-CEF236B64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D63A-D8DD-334A-8E4E-E2FB3BBF2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23FE7-8787-E74A-80CA-F1E9BA65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91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089D9-1164-B84E-A223-77D053954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209" y="412595"/>
            <a:ext cx="4018155" cy="1279719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rgbClr val="A8323A"/>
                </a:solidFill>
                <a:latin typeface="Alex Brush" panose="02000400000000000000" pitchFamily="2" charset="77"/>
              </a:rPr>
              <a:t>Eja</a:t>
            </a:r>
            <a:r>
              <a:rPr lang="en-US" sz="8000" dirty="0">
                <a:solidFill>
                  <a:srgbClr val="A8323A"/>
                </a:solidFill>
                <a:latin typeface="Alex Brush" panose="02000400000000000000" pitchFamily="2" charset="77"/>
              </a:rPr>
              <a:t> 363</a:t>
            </a:r>
          </a:p>
        </p:txBody>
      </p:sp>
    </p:spTree>
    <p:extLst>
      <p:ext uri="{BB962C8B-B14F-4D97-AF65-F5344CB8AC3E}">
        <p14:creationId xmlns:p14="http://schemas.microsoft.com/office/powerpoint/2010/main" val="423553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Alex Brush</vt:lpstr>
      <vt:lpstr>Arial</vt:lpstr>
      <vt:lpstr>Calibri</vt:lpstr>
      <vt:lpstr>Calibri Light</vt:lpstr>
      <vt:lpstr>Office Theme</vt:lpstr>
      <vt:lpstr>Eja 363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Eja 363</dc:title>
  <dc:creator>Microsoft Office User</dc:creator>
  <cp:lastModifiedBy>Microsoft Office User</cp:lastModifiedBy>
  <cp:revision>1</cp:revision>
  <dcterms:created xsi:type="dcterms:W3CDTF">2020-09-13T22:44:25Z</dcterms:created>
  <dcterms:modified xsi:type="dcterms:W3CDTF">2020-09-13T22:49:02Z</dcterms:modified>
</cp:coreProperties>
</file>