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E9DA4-C3C2-4E0B-8A2C-180858BF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13C0D-0B75-472B-9862-EB0E8153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624F3-0018-4856-8BD8-95E6C479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ECF185-6185-4E2B-9E12-74B6FCDD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7DF6F-FA89-4394-9E4D-A80CD5D1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560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7CE16-8499-44DA-9D6E-C498B69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2F9FD8-D0FE-43AC-8A13-4000D807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2BF6D0-13BE-4C88-9D89-26FF2FDA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B9042-E4BC-49BB-95A2-BC476EEA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5C67F-4D39-44A5-A21A-470A3D1B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76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C56E4B-507E-4C80-943F-6A99C5EE7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162BEC-B334-4F15-B252-E6B1019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76203-C04F-4B1A-9869-B60C068C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DF995-FF70-4CBE-AFA3-FF91B186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5504F-E355-4C98-BEF6-2FE18FA7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21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048B2-390F-4654-B4AF-C59E3C9C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393CD-2831-4680-A30F-BF62F660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567EF-4CA2-479A-9468-0A25ACC2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B6DBD8-B456-44EE-8A1F-7086D6DE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BE021-709C-4797-853A-4C64743E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89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FB3B0-9298-4A15-A3A1-60E242A7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3E6FB-FCF0-47B8-9834-DD0F3933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3A845-61DD-43FE-9C81-D3F80DBD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ED06B-41A3-4AD4-AE88-528A7C0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C1ED0-63BB-4CC8-BE6D-0D5EF67B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124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A1D63-EC0B-464C-8AC4-A7E99905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CE5CB-B22C-471C-93F7-5B027AD30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EBEE4A-3C7C-43D9-A379-549229F3B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66E0F3-5546-4962-A10B-C47F4F3D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6BEF9-C59D-4758-A527-51F02DB2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96A71-5315-4A46-AE89-83F861A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528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D594A-58C7-48D5-898B-5D9F625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F1DFA-C90A-446F-88C9-DEE163C2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F18438-9586-4492-979B-8CB3671B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8CC932-AE9C-49BD-97E6-E3994495B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0F4DC7-D081-45C8-B13F-65242402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BEBE1C-C29E-4883-A419-7720D565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3B616-7B1D-422F-9446-9903D05E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1A0A8E-543F-48D1-9EC1-9411B53D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5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2727-4882-42AD-8F68-E9B6F1DE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13F266-5B80-4B68-823A-0E03BAEF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9E129-54B6-4178-BD14-DBE35256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737FF7-DEA4-4BFB-9A69-4104CFC2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7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A5BAEB-E261-4D45-895B-3AAD2B4E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60C247-7C12-4D37-B8F3-8A4B52AD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77AE8E-F3AD-418F-A32E-2934462C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202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C64F6-B5AA-4199-BF65-FFBC090F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DDA26-9D8C-466F-87BD-10A6BBE5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66CEE6-43C5-4E02-A765-EA6671D77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8DEBBB-319E-4C57-BB39-D203BF4B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F1025-A667-466D-965C-51F90D0D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A8C276-10C0-4D71-B14F-1D12A06C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5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6965F-2B5B-4967-8747-0BFCB3D3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4008F7-538F-4470-9E24-200362CD0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3EC684-82D7-4558-852F-97FF9C34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4AE600-81C9-4CD3-889F-9E9551BE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CB153D-14A4-4ECE-AB1A-5B2F164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4F12A-2046-43D7-90A2-8486111E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48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3DE8CB-C0D2-4C57-B81F-9F2E08E8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B8B23-790C-434B-8399-A4983769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79F53-E100-461F-BF53-81F590837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D0E6-5230-4044-A481-47C869522465}" type="datetimeFigureOut">
              <a:rPr lang="es-CL" smtClean="0"/>
              <a:t>20-12-2020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84BD5-A062-481B-8CF3-D5122959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3EE7CC-6EC3-44C4-B1A0-446CE2464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85E6-2BEF-47A9-8EE0-EFAEB07B36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62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4C4FB-B389-4243-9916-D0C3C17E0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Hejevero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E8157C-F4CC-4793-AD53-E0C6EB00C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Planteamiento de ideas</a:t>
            </a:r>
          </a:p>
        </p:txBody>
      </p:sp>
    </p:spTree>
    <p:extLst>
      <p:ext uri="{BB962C8B-B14F-4D97-AF65-F5344CB8AC3E}">
        <p14:creationId xmlns:p14="http://schemas.microsoft.com/office/powerpoint/2010/main" val="15739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0E242-8571-483F-A374-27B39C56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660"/>
            <a:ext cx="10515600" cy="4351338"/>
          </a:xfrm>
        </p:spPr>
        <p:txBody>
          <a:bodyPr/>
          <a:lstStyle/>
          <a:p>
            <a:r>
              <a:rPr lang="es-CL" dirty="0"/>
              <a:t>Usuario</a:t>
            </a:r>
          </a:p>
          <a:p>
            <a:pPr lvl="1"/>
            <a:r>
              <a:rPr lang="es-CL" dirty="0"/>
              <a:t>Tiene cargo</a:t>
            </a:r>
          </a:p>
          <a:p>
            <a:pPr lvl="1"/>
            <a:r>
              <a:rPr lang="es-CL" dirty="0"/>
              <a:t>Crea usuario</a:t>
            </a:r>
          </a:p>
          <a:p>
            <a:pPr lvl="2"/>
            <a:r>
              <a:rPr lang="es-CL" dirty="0"/>
              <a:t>Asigna cargo usuario</a:t>
            </a:r>
          </a:p>
          <a:p>
            <a:pPr lvl="1"/>
            <a:r>
              <a:rPr lang="es-CL" dirty="0"/>
              <a:t>Crea bodega</a:t>
            </a:r>
          </a:p>
          <a:p>
            <a:pPr lvl="2"/>
            <a:r>
              <a:rPr lang="es-CL" dirty="0"/>
              <a:t>Nombre bodega</a:t>
            </a:r>
          </a:p>
          <a:p>
            <a:pPr lvl="1"/>
            <a:r>
              <a:rPr lang="es-CL" dirty="0"/>
              <a:t>Crea producto</a:t>
            </a:r>
          </a:p>
          <a:p>
            <a:pPr lvl="2"/>
            <a:r>
              <a:rPr lang="es-CL" dirty="0"/>
              <a:t>Inventario</a:t>
            </a:r>
          </a:p>
          <a:p>
            <a:pPr lvl="2"/>
            <a:r>
              <a:rPr lang="es-CL" dirty="0"/>
              <a:t>Compra/Venta</a:t>
            </a:r>
          </a:p>
        </p:txBody>
      </p:sp>
    </p:spTree>
    <p:extLst>
      <p:ext uri="{BB962C8B-B14F-4D97-AF65-F5344CB8AC3E}">
        <p14:creationId xmlns:p14="http://schemas.microsoft.com/office/powerpoint/2010/main" val="1025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739BF-7D8F-4023-A545-9B246A7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ABC04-EEEB-49F3-BD42-059C7C4A8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Administrador (crear usuarios, asignar cargos, modificar permisos, libertad)</a:t>
            </a:r>
          </a:p>
          <a:p>
            <a:r>
              <a:rPr lang="es-CL" dirty="0"/>
              <a:t>Supervisor (crear vendedor, verificar stock, vendedor-cliente)</a:t>
            </a:r>
          </a:p>
          <a:p>
            <a:r>
              <a:rPr lang="es-CL" dirty="0"/>
              <a:t>Vendedor (Ver perfil, agregar compra/ventas, gestionar producto, cliente)</a:t>
            </a:r>
          </a:p>
          <a:p>
            <a:r>
              <a:rPr lang="es-CL" dirty="0"/>
              <a:t>Cliente (ver pagina, cotizar)</a:t>
            </a:r>
          </a:p>
        </p:txBody>
      </p:sp>
    </p:spTree>
    <p:extLst>
      <p:ext uri="{BB962C8B-B14F-4D97-AF65-F5344CB8AC3E}">
        <p14:creationId xmlns:p14="http://schemas.microsoft.com/office/powerpoint/2010/main" val="534988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68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Hejevero</vt:lpstr>
      <vt:lpstr>Presentación de PowerPoint</vt:lpstr>
      <vt:lpstr>Cargo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Hejevero</dc:title>
  <dc:creator>Helmo Velasquez</dc:creator>
  <cp:lastModifiedBy>Helmo Velasquez</cp:lastModifiedBy>
  <cp:revision>3</cp:revision>
  <dcterms:created xsi:type="dcterms:W3CDTF">2020-12-19T00:18:35Z</dcterms:created>
  <dcterms:modified xsi:type="dcterms:W3CDTF">2020-12-21T00:13:05Z</dcterms:modified>
</cp:coreProperties>
</file>