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9" r:id="rId2"/>
    <p:sldId id="278" r:id="rId3"/>
    <p:sldId id="268" r:id="rId4"/>
    <p:sldId id="267" r:id="rId5"/>
    <p:sldId id="262" r:id="rId6"/>
    <p:sldId id="295" r:id="rId7"/>
    <p:sldId id="263" r:id="rId8"/>
    <p:sldId id="264" r:id="rId9"/>
    <p:sldId id="265" r:id="rId10"/>
    <p:sldId id="294" r:id="rId11"/>
    <p:sldId id="292" r:id="rId12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  <p:clrMru>
    <a:srgbClr val="767171"/>
    <a:srgbClr val="A4A3A4"/>
    <a:srgbClr val="00B499"/>
    <a:srgbClr val="FD3E60"/>
    <a:srgbClr val="018D9D"/>
    <a:srgbClr val="FDB733"/>
    <a:srgbClr val="4F4F4F"/>
    <a:srgbClr val="00B49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32" autoAdjust="0"/>
    <p:restoredTop sz="92326" autoAdjust="0"/>
  </p:normalViewPr>
  <p:slideViewPr>
    <p:cSldViewPr snapToGrid="0">
      <p:cViewPr varScale="1">
        <p:scale>
          <a:sx n="71" d="100"/>
          <a:sy n="71" d="100"/>
        </p:scale>
        <p:origin x="-198" y="-90"/>
      </p:cViewPr>
      <p:guideLst>
        <p:guide orient="horz" pos="2160"/>
        <p:guide pos="3840"/>
        <p:guide pos="746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-7182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833DF2-F13B-4FDB-907C-279D58CEF338}" type="datetimeFigureOut">
              <a:rPr lang="zh-CN" altLang="en-US"/>
              <a:pPr>
                <a:defRPr/>
              </a:pPr>
              <a:t>2017/6/5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9D8C4B-C636-48B6-A817-CCEC1297A7F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862137-11AE-4AE8-B468-EE832412E6C1}" type="datetimeFigureOut">
              <a:rPr lang="zh-CN" altLang="en-US"/>
              <a:pPr>
                <a:defRPr/>
              </a:pPr>
              <a:t>2017/6/5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191ED2-5A04-4B9D-AA2F-3FAAFA3FA11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E82C18-C729-49A5-B093-CFF7E8EF54F4}" type="datetimeFigureOut">
              <a:rPr lang="zh-CN" altLang="en-US"/>
              <a:pPr>
                <a:defRPr/>
              </a:pPr>
              <a:t>2017/6/5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6C12B4-DE1A-40C9-B50C-571F04C7B2F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BB3BCD-57DC-4018-B192-3AFBC8A46914}" type="datetimeFigureOut">
              <a:rPr lang="zh-CN" altLang="en-US"/>
              <a:pPr>
                <a:defRPr/>
              </a:pPr>
              <a:t>2017/6/5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1DD158-878A-4989-9CC7-ED86B3233A7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F9945F-A575-4CD6-B837-2C9CBECAD3A3}" type="datetimeFigureOut">
              <a:rPr lang="zh-CN" altLang="en-US"/>
              <a:pPr>
                <a:defRPr/>
              </a:pPr>
              <a:t>2017/6/5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E0B38D-2453-442A-95B6-90B20569CFF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F9BE1D-31F0-4E36-8AC9-25886E68DBFE}" type="datetimeFigureOut">
              <a:rPr lang="zh-CN" altLang="en-US"/>
              <a:pPr>
                <a:defRPr/>
              </a:pPr>
              <a:t>2017/6/5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5E15C8-83FC-416F-B107-1816A696556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1D3A8B-86E7-4836-BF8B-843BE14C1C40}" type="datetimeFigureOut">
              <a:rPr lang="zh-CN" altLang="en-US"/>
              <a:pPr>
                <a:defRPr/>
              </a:pPr>
              <a:t>2017/6/5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E3CE90-97E1-4FDD-8ED0-00AB2C35F97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A1202C-5B95-4037-9418-1FE398C19C4D}" type="datetimeFigureOut">
              <a:rPr lang="zh-CN" altLang="en-US"/>
              <a:pPr>
                <a:defRPr/>
              </a:pPr>
              <a:t>2017/6/5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E65DCB-843F-4D0D-9F3A-46F45AAB23A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489047-9225-46A0-89A0-AE21ECFE763A}" type="datetimeFigureOut">
              <a:rPr lang="zh-CN" altLang="en-US"/>
              <a:pPr>
                <a:defRPr/>
              </a:pPr>
              <a:t>2017/6/5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EB9956-B777-4E8B-B49E-185E631DCB3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692EF5-FEA8-4B29-A5FB-19559EBB018E}" type="datetimeFigureOut">
              <a:rPr lang="zh-CN" altLang="en-US"/>
              <a:pPr>
                <a:defRPr/>
              </a:pPr>
              <a:t>2017/6/5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4D6D86-63AE-4B1A-AACF-61EDA870989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AE5F35-4FB5-4AEC-8067-607B547EA4BA}" type="datetimeFigureOut">
              <a:rPr lang="zh-CN" altLang="en-US"/>
              <a:pPr>
                <a:defRPr/>
              </a:pPr>
              <a:t>2017/6/5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ACED52-9116-4E27-8846-7EDBB68059F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B0FD9ABF-9E12-42A5-9900-786B36706611}" type="datetimeFigureOut">
              <a:rPr lang="zh-CN" altLang="en-US"/>
              <a:pPr>
                <a:defRPr/>
              </a:pPr>
              <a:t>2017/6/5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B89EDCD-BA9D-41D8-BCA6-190689A8701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3" name="图片 1"/>
          <p:cNvPicPr>
            <a:picLocks noChangeAspect="1"/>
          </p:cNvPicPr>
          <p:nvPr/>
        </p:nvPicPr>
        <p:blipFill>
          <a:blip r:embed="rId2"/>
          <a:srcRect l="-156" t="7272" r="156" b="7832"/>
          <a:stretch>
            <a:fillRect/>
          </a:stretch>
        </p:blipFill>
        <p:spPr bwMode="auto">
          <a:xfrm>
            <a:off x="0" y="-34925"/>
            <a:ext cx="12192000" cy="689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3314" name="组合 3"/>
          <p:cNvGrpSpPr>
            <a:grpSpLocks/>
          </p:cNvGrpSpPr>
          <p:nvPr/>
        </p:nvGrpSpPr>
        <p:grpSpPr bwMode="auto">
          <a:xfrm>
            <a:off x="4138613" y="2066925"/>
            <a:ext cx="10163175" cy="1839913"/>
            <a:chOff x="1814212" y="1990242"/>
            <a:chExt cx="10163702" cy="1840975"/>
          </a:xfrm>
        </p:grpSpPr>
        <p:sp>
          <p:nvSpPr>
            <p:cNvPr id="13" name="矩形 12"/>
            <p:cNvSpPr/>
            <p:nvPr/>
          </p:nvSpPr>
          <p:spPr>
            <a:xfrm>
              <a:off x="1814212" y="1990242"/>
              <a:ext cx="10163702" cy="1840975"/>
            </a:xfrm>
            <a:prstGeom prst="rect">
              <a:avLst/>
            </a:prstGeom>
            <a:solidFill>
              <a:schemeClr val="bg1">
                <a:alpha val="8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>
                <a:solidFill>
                  <a:prstClr val="white"/>
                </a:solidFill>
              </a:endParaRPr>
            </a:p>
          </p:txBody>
        </p:sp>
        <p:sp>
          <p:nvSpPr>
            <p:cNvPr id="8" name="标题 1"/>
            <p:cNvSpPr txBox="1">
              <a:spLocks/>
            </p:cNvSpPr>
            <p:nvPr/>
          </p:nvSpPr>
          <p:spPr>
            <a:xfrm>
              <a:off x="2407968" y="2339694"/>
              <a:ext cx="7404484" cy="1491523"/>
            </a:xfrm>
            <a:prstGeom prst="rect">
              <a:avLst/>
            </a:prstGeom>
          </p:spPr>
          <p:txBody>
            <a:bodyPr>
              <a:normAutofit fontScale="975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fontAlgn="auto">
                <a:spcAft>
                  <a:spcPts val="0"/>
                </a:spcAft>
                <a:defRPr/>
              </a:pPr>
              <a:endParaRPr lang="zh-CN" altLang="en-US" sz="4800" b="1" dirty="0"/>
            </a:p>
          </p:txBody>
        </p:sp>
        <p:sp>
          <p:nvSpPr>
            <p:cNvPr id="13320" name="矩形 2"/>
            <p:cNvSpPr>
              <a:spLocks noChangeArrowheads="1"/>
            </p:cNvSpPr>
            <p:nvPr/>
          </p:nvSpPr>
          <p:spPr bwMode="auto">
            <a:xfrm>
              <a:off x="2211108" y="2358755"/>
              <a:ext cx="7648971" cy="10070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6000" b="1">
                  <a:solidFill>
                    <a:srgbClr val="767171"/>
                  </a:solidFill>
                  <a:latin typeface="Calibri" pitchFamily="34" charset="0"/>
                </a:rPr>
                <a:t>广告轮播系统</a:t>
              </a:r>
            </a:p>
          </p:txBody>
        </p:sp>
        <p:grpSp>
          <p:nvGrpSpPr>
            <p:cNvPr id="13321" name="组合 21"/>
            <p:cNvGrpSpPr>
              <a:grpSpLocks/>
            </p:cNvGrpSpPr>
            <p:nvPr/>
          </p:nvGrpSpPr>
          <p:grpSpPr bwMode="auto">
            <a:xfrm>
              <a:off x="2309588" y="3541334"/>
              <a:ext cx="7550581" cy="4158"/>
              <a:chOff x="2328750" y="3264656"/>
              <a:chExt cx="7550581" cy="4158"/>
            </a:xfrm>
          </p:grpSpPr>
          <p:cxnSp>
            <p:nvCxnSpPr>
              <p:cNvPr id="6" name="直接连接符 5"/>
              <p:cNvCxnSpPr/>
              <p:nvPr/>
            </p:nvCxnSpPr>
            <p:spPr>
              <a:xfrm>
                <a:off x="2328700" y="3265447"/>
                <a:ext cx="2475040" cy="0"/>
              </a:xfrm>
              <a:prstGeom prst="line">
                <a:avLst/>
              </a:prstGeom>
              <a:ln w="28575">
                <a:solidFill>
                  <a:srgbClr val="018D9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/>
              <p:cNvCxnSpPr/>
              <p:nvPr/>
            </p:nvCxnSpPr>
            <p:spPr>
              <a:xfrm>
                <a:off x="4833905" y="3265447"/>
                <a:ext cx="2367085" cy="3177"/>
              </a:xfrm>
              <a:prstGeom prst="line">
                <a:avLst/>
              </a:prstGeom>
              <a:ln w="28575">
                <a:solidFill>
                  <a:srgbClr val="FDB73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接连接符 13"/>
              <p:cNvCxnSpPr/>
              <p:nvPr/>
            </p:nvCxnSpPr>
            <p:spPr>
              <a:xfrm>
                <a:off x="7200990" y="3268624"/>
                <a:ext cx="2678252" cy="0"/>
              </a:xfrm>
              <a:prstGeom prst="line">
                <a:avLst/>
              </a:prstGeom>
              <a:ln w="28575">
                <a:solidFill>
                  <a:srgbClr val="00B49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322" name="组合 20"/>
            <p:cNvGrpSpPr>
              <a:grpSpLocks/>
            </p:cNvGrpSpPr>
            <p:nvPr/>
          </p:nvGrpSpPr>
          <p:grpSpPr bwMode="auto">
            <a:xfrm>
              <a:off x="2309588" y="2191527"/>
              <a:ext cx="7569743" cy="5827"/>
              <a:chOff x="2309588" y="2339657"/>
              <a:chExt cx="7569743" cy="5827"/>
            </a:xfrm>
          </p:grpSpPr>
          <p:cxnSp>
            <p:nvCxnSpPr>
              <p:cNvPr id="15" name="直接连接符 14"/>
              <p:cNvCxnSpPr/>
              <p:nvPr/>
            </p:nvCxnSpPr>
            <p:spPr>
              <a:xfrm>
                <a:off x="4522628" y="2344866"/>
                <a:ext cx="2843360" cy="0"/>
              </a:xfrm>
              <a:prstGeom prst="line">
                <a:avLst/>
              </a:prstGeom>
              <a:ln w="28575">
                <a:solidFill>
                  <a:srgbClr val="00B49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连接符 15"/>
              <p:cNvCxnSpPr/>
              <p:nvPr/>
            </p:nvCxnSpPr>
            <p:spPr>
              <a:xfrm>
                <a:off x="2309538" y="2340101"/>
                <a:ext cx="2475040" cy="0"/>
              </a:xfrm>
              <a:prstGeom prst="line">
                <a:avLst/>
              </a:prstGeom>
              <a:ln w="28575">
                <a:solidFill>
                  <a:srgbClr val="FD3E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连接符 16"/>
              <p:cNvCxnSpPr/>
              <p:nvPr/>
            </p:nvCxnSpPr>
            <p:spPr>
              <a:xfrm>
                <a:off x="7277083" y="2344866"/>
                <a:ext cx="2602048" cy="0"/>
              </a:xfrm>
              <a:prstGeom prst="line">
                <a:avLst/>
              </a:prstGeom>
              <a:ln w="28575">
                <a:solidFill>
                  <a:srgbClr val="018D9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" name="矩形 17"/>
          <p:cNvSpPr/>
          <p:nvPr/>
        </p:nvSpPr>
        <p:spPr>
          <a:xfrm>
            <a:off x="9205913" y="7531100"/>
            <a:ext cx="4781550" cy="801688"/>
          </a:xfrm>
          <a:prstGeom prst="rect">
            <a:avLst/>
          </a:prstGeom>
          <a:solidFill>
            <a:schemeClr val="bg1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>
              <a:solidFill>
                <a:prstClr val="white"/>
              </a:solidFill>
            </a:endParaRPr>
          </a:p>
        </p:txBody>
      </p:sp>
      <p:sp>
        <p:nvSpPr>
          <p:cNvPr id="13316" name="副标题 2"/>
          <p:cNvSpPr txBox="1">
            <a:spLocks/>
          </p:cNvSpPr>
          <p:nvPr/>
        </p:nvSpPr>
        <p:spPr bwMode="auto">
          <a:xfrm>
            <a:off x="8788400" y="3906838"/>
            <a:ext cx="3186113" cy="50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ts val="1000"/>
              </a:spcBef>
              <a:buFont typeface="Arial" charset="0"/>
              <a:buNone/>
            </a:pPr>
            <a:r>
              <a:rPr lang="zh-CN" altLang="en-US" sz="2600" b="1">
                <a:solidFill>
                  <a:srgbClr val="767171"/>
                </a:solidFill>
                <a:latin typeface="微软雅黑" pitchFamily="34" charset="-122"/>
                <a:ea typeface="微软雅黑" pitchFamily="34" charset="-122"/>
              </a:rPr>
              <a:t>汇报人：何嘉明</a:t>
            </a:r>
          </a:p>
        </p:txBody>
      </p:sp>
      <p:cxnSp>
        <p:nvCxnSpPr>
          <p:cNvPr id="7" name="直接连接符 6"/>
          <p:cNvCxnSpPr/>
          <p:nvPr/>
        </p:nvCxnSpPr>
        <p:spPr>
          <a:xfrm>
            <a:off x="8869363" y="4467225"/>
            <a:ext cx="3563937" cy="0"/>
          </a:xfrm>
          <a:prstGeom prst="line">
            <a:avLst/>
          </a:prstGeom>
          <a:ln w="19050">
            <a:solidFill>
              <a:schemeClr val="tx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0" y="1692275"/>
            <a:ext cx="12192000" cy="264318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>
              <a:solidFill>
                <a:prstClr val="white"/>
              </a:solidFill>
            </a:endParaRPr>
          </a:p>
        </p:txBody>
      </p:sp>
      <p:sp>
        <p:nvSpPr>
          <p:cNvPr id="22530" name="Rectangle 4"/>
          <p:cNvSpPr>
            <a:spLocks noChangeArrowheads="1"/>
          </p:cNvSpPr>
          <p:nvPr/>
        </p:nvSpPr>
        <p:spPr bwMode="auto">
          <a:xfrm>
            <a:off x="438150" y="2433638"/>
            <a:ext cx="10063163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/>
              <a:t>6.</a:t>
            </a:r>
            <a:r>
              <a:rPr lang="zh-CN" altLang="en-US" sz="2800"/>
              <a:t>从数据库获得值如何变成</a:t>
            </a:r>
            <a:r>
              <a:rPr lang="en-US" altLang="zh-CN" sz="2800"/>
              <a:t>json</a:t>
            </a:r>
            <a:r>
              <a:rPr lang="zh-CN" altLang="en-US" sz="2800"/>
              <a:t>格式</a:t>
            </a:r>
          </a:p>
          <a:p>
            <a:r>
              <a:rPr lang="en-US" altLang="zh-CN" sz="2800"/>
              <a:t>Var res = JSON.stringify(results);</a:t>
            </a:r>
            <a:endParaRPr lang="zh-CN" altLang="en-US" sz="2800"/>
          </a:p>
        </p:txBody>
      </p:sp>
      <p:sp>
        <p:nvSpPr>
          <p:cNvPr id="22531" name="Rectangle 6"/>
          <p:cNvSpPr>
            <a:spLocks noChangeArrowheads="1"/>
          </p:cNvSpPr>
          <p:nvPr/>
        </p:nvSpPr>
        <p:spPr bwMode="auto">
          <a:xfrm>
            <a:off x="203200" y="463550"/>
            <a:ext cx="31289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b="1"/>
              <a:t>项目编制心路历程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3" name="图片 1"/>
          <p:cNvPicPr>
            <a:picLocks noChangeAspect="1"/>
          </p:cNvPicPr>
          <p:nvPr/>
        </p:nvPicPr>
        <p:blipFill>
          <a:blip r:embed="rId2"/>
          <a:srcRect l="-156" t="7272" r="156" b="7832"/>
          <a:stretch>
            <a:fillRect/>
          </a:stretch>
        </p:blipFill>
        <p:spPr bwMode="auto">
          <a:xfrm>
            <a:off x="0" y="-34925"/>
            <a:ext cx="12192000" cy="689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554" name="副标题 2"/>
          <p:cNvSpPr txBox="1">
            <a:spLocks/>
          </p:cNvSpPr>
          <p:nvPr/>
        </p:nvSpPr>
        <p:spPr bwMode="auto">
          <a:xfrm>
            <a:off x="8788400" y="3906838"/>
            <a:ext cx="3606800" cy="50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ts val="1000"/>
              </a:spcBef>
              <a:buFont typeface="Arial" charset="0"/>
              <a:buNone/>
            </a:pPr>
            <a:r>
              <a:rPr lang="zh-CN" altLang="en-US" sz="2600" b="1">
                <a:solidFill>
                  <a:srgbClr val="767171"/>
                </a:solidFill>
                <a:latin typeface="微软雅黑" pitchFamily="34" charset="-122"/>
                <a:ea typeface="微软雅黑" pitchFamily="34" charset="-122"/>
              </a:rPr>
              <a:t>汇报人：何嘉明</a:t>
            </a:r>
          </a:p>
        </p:txBody>
      </p:sp>
      <p:cxnSp>
        <p:nvCxnSpPr>
          <p:cNvPr id="7" name="直接连接符 6"/>
          <p:cNvCxnSpPr/>
          <p:nvPr/>
        </p:nvCxnSpPr>
        <p:spPr>
          <a:xfrm>
            <a:off x="8869363" y="4467225"/>
            <a:ext cx="3322637" cy="0"/>
          </a:xfrm>
          <a:prstGeom prst="line">
            <a:avLst/>
          </a:prstGeom>
          <a:ln w="19050">
            <a:solidFill>
              <a:schemeClr val="tx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556" name="组合 33"/>
          <p:cNvGrpSpPr>
            <a:grpSpLocks/>
          </p:cNvGrpSpPr>
          <p:nvPr/>
        </p:nvGrpSpPr>
        <p:grpSpPr bwMode="auto">
          <a:xfrm>
            <a:off x="8253413" y="2076450"/>
            <a:ext cx="7780337" cy="1841500"/>
            <a:chOff x="2099887" y="1990242"/>
            <a:chExt cx="7779444" cy="1840975"/>
          </a:xfrm>
        </p:grpSpPr>
        <p:sp>
          <p:nvSpPr>
            <p:cNvPr id="35" name="矩形 34"/>
            <p:cNvSpPr/>
            <p:nvPr/>
          </p:nvSpPr>
          <p:spPr>
            <a:xfrm>
              <a:off x="2099887" y="1990242"/>
              <a:ext cx="3968294" cy="1840975"/>
            </a:xfrm>
            <a:prstGeom prst="rect">
              <a:avLst/>
            </a:prstGeom>
            <a:solidFill>
              <a:schemeClr val="bg1">
                <a:alpha val="8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>
                <a:solidFill>
                  <a:prstClr val="white"/>
                </a:solidFill>
              </a:endParaRPr>
            </a:p>
          </p:txBody>
        </p:sp>
        <p:sp>
          <p:nvSpPr>
            <p:cNvPr id="36" name="标题 1"/>
            <p:cNvSpPr txBox="1">
              <a:spLocks/>
            </p:cNvSpPr>
            <p:nvPr/>
          </p:nvSpPr>
          <p:spPr>
            <a:xfrm>
              <a:off x="2407827" y="2339392"/>
              <a:ext cx="7404837" cy="1491825"/>
            </a:xfrm>
            <a:prstGeom prst="rect">
              <a:avLst/>
            </a:prstGeom>
          </p:spPr>
          <p:txBody>
            <a:bodyPr>
              <a:normAutofit fontScale="975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fontAlgn="auto">
                <a:spcAft>
                  <a:spcPts val="0"/>
                </a:spcAft>
                <a:defRPr/>
              </a:pPr>
              <a:endParaRPr lang="zh-CN" altLang="en-US" sz="4800" b="1" dirty="0"/>
            </a:p>
          </p:txBody>
        </p:sp>
        <p:sp>
          <p:nvSpPr>
            <p:cNvPr id="23559" name="矩形 36"/>
            <p:cNvSpPr>
              <a:spLocks noChangeArrowheads="1"/>
            </p:cNvSpPr>
            <p:nvPr/>
          </p:nvSpPr>
          <p:spPr bwMode="auto">
            <a:xfrm>
              <a:off x="2333228" y="2377506"/>
              <a:ext cx="3611006" cy="1015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6000" b="1">
                  <a:solidFill>
                    <a:srgbClr val="767171"/>
                  </a:solidFill>
                  <a:latin typeface="微软雅黑" pitchFamily="34" charset="-122"/>
                  <a:ea typeface="微软雅黑" pitchFamily="34" charset="-122"/>
                </a:rPr>
                <a:t>感谢聆听</a:t>
              </a:r>
              <a:r>
                <a:rPr lang="en-US" altLang="zh-CN" sz="6000" b="1">
                  <a:solidFill>
                    <a:srgbClr val="767171"/>
                  </a:solidFill>
                  <a:latin typeface="微软雅黑" pitchFamily="34" charset="-122"/>
                  <a:ea typeface="微软雅黑" pitchFamily="34" charset="-122"/>
                </a:rPr>
                <a:t>!</a:t>
              </a:r>
            </a:p>
          </p:txBody>
        </p:sp>
        <p:grpSp>
          <p:nvGrpSpPr>
            <p:cNvPr id="23560" name="组合 37"/>
            <p:cNvGrpSpPr>
              <a:grpSpLocks/>
            </p:cNvGrpSpPr>
            <p:nvPr/>
          </p:nvGrpSpPr>
          <p:grpSpPr bwMode="auto">
            <a:xfrm>
              <a:off x="2309588" y="3541334"/>
              <a:ext cx="7550581" cy="4158"/>
              <a:chOff x="2328750" y="3264656"/>
              <a:chExt cx="7550581" cy="4158"/>
            </a:xfrm>
          </p:grpSpPr>
          <p:cxnSp>
            <p:nvCxnSpPr>
              <p:cNvPr id="43" name="直接连接符 42"/>
              <p:cNvCxnSpPr/>
              <p:nvPr/>
            </p:nvCxnSpPr>
            <p:spPr>
              <a:xfrm>
                <a:off x="2328575" y="3264110"/>
                <a:ext cx="2474628" cy="0"/>
              </a:xfrm>
              <a:prstGeom prst="line">
                <a:avLst/>
              </a:prstGeom>
              <a:ln w="28575">
                <a:solidFill>
                  <a:srgbClr val="018D9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 43"/>
              <p:cNvCxnSpPr/>
              <p:nvPr/>
            </p:nvCxnSpPr>
            <p:spPr>
              <a:xfrm>
                <a:off x="4834949" y="3264110"/>
                <a:ext cx="2366691" cy="4761"/>
              </a:xfrm>
              <a:prstGeom prst="line">
                <a:avLst/>
              </a:prstGeom>
              <a:ln w="28575">
                <a:solidFill>
                  <a:srgbClr val="FDB73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 44"/>
              <p:cNvCxnSpPr/>
              <p:nvPr/>
            </p:nvCxnSpPr>
            <p:spPr>
              <a:xfrm>
                <a:off x="7201640" y="3268871"/>
                <a:ext cx="2677805" cy="0"/>
              </a:xfrm>
              <a:prstGeom prst="line">
                <a:avLst/>
              </a:prstGeom>
              <a:ln w="28575">
                <a:solidFill>
                  <a:srgbClr val="00B49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561" name="组合 38"/>
            <p:cNvGrpSpPr>
              <a:grpSpLocks/>
            </p:cNvGrpSpPr>
            <p:nvPr/>
          </p:nvGrpSpPr>
          <p:grpSpPr bwMode="auto">
            <a:xfrm>
              <a:off x="2309588" y="2191527"/>
              <a:ext cx="7569743" cy="5827"/>
              <a:chOff x="2309588" y="2339657"/>
              <a:chExt cx="7569743" cy="5827"/>
            </a:xfrm>
          </p:grpSpPr>
          <p:cxnSp>
            <p:nvCxnSpPr>
              <p:cNvPr id="40" name="直接连接符 39"/>
              <p:cNvCxnSpPr/>
              <p:nvPr/>
            </p:nvCxnSpPr>
            <p:spPr>
              <a:xfrm>
                <a:off x="4522134" y="2347862"/>
                <a:ext cx="2844473" cy="0"/>
              </a:xfrm>
              <a:prstGeom prst="line">
                <a:avLst/>
              </a:prstGeom>
              <a:ln w="28575">
                <a:solidFill>
                  <a:srgbClr val="00B49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接连接符 40"/>
              <p:cNvCxnSpPr/>
              <p:nvPr/>
            </p:nvCxnSpPr>
            <p:spPr>
              <a:xfrm>
                <a:off x="2309413" y="2339928"/>
                <a:ext cx="2474628" cy="0"/>
              </a:xfrm>
              <a:prstGeom prst="line">
                <a:avLst/>
              </a:prstGeom>
              <a:ln w="28575">
                <a:solidFill>
                  <a:srgbClr val="FD3E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接连接符 41"/>
              <p:cNvCxnSpPr/>
              <p:nvPr/>
            </p:nvCxnSpPr>
            <p:spPr>
              <a:xfrm>
                <a:off x="7277718" y="2347862"/>
                <a:ext cx="2601613" cy="0"/>
              </a:xfrm>
              <a:prstGeom prst="line">
                <a:avLst/>
              </a:prstGeom>
              <a:ln w="28575">
                <a:solidFill>
                  <a:srgbClr val="018D9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7" name="图片 29"/>
          <p:cNvPicPr>
            <a:picLocks noChangeAspect="1"/>
          </p:cNvPicPr>
          <p:nvPr/>
        </p:nvPicPr>
        <p:blipFill>
          <a:blip r:embed="rId2"/>
          <a:srcRect t="8868"/>
          <a:stretch>
            <a:fillRect/>
          </a:stretch>
        </p:blipFill>
        <p:spPr bwMode="auto">
          <a:xfrm>
            <a:off x="0" y="-38100"/>
            <a:ext cx="12196763" cy="706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" name="矩形 30"/>
          <p:cNvSpPr/>
          <p:nvPr/>
        </p:nvSpPr>
        <p:spPr>
          <a:xfrm>
            <a:off x="0" y="0"/>
            <a:ext cx="12196763" cy="7065963"/>
          </a:xfrm>
          <a:prstGeom prst="rect">
            <a:avLst/>
          </a:prstGeom>
          <a:solidFill>
            <a:schemeClr val="bg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>
              <a:solidFill>
                <a:srgbClr val="767171"/>
              </a:solidFill>
            </a:endParaRPr>
          </a:p>
        </p:txBody>
      </p:sp>
      <p:sp>
        <p:nvSpPr>
          <p:cNvPr id="14339" name="文本框 13"/>
          <p:cNvSpPr txBox="1">
            <a:spLocks noChangeArrowheads="1"/>
          </p:cNvSpPr>
          <p:nvPr/>
        </p:nvSpPr>
        <p:spPr bwMode="auto">
          <a:xfrm>
            <a:off x="763588" y="498475"/>
            <a:ext cx="4881562" cy="922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5400" b="1">
                <a:solidFill>
                  <a:srgbClr val="767171"/>
                </a:solidFill>
                <a:latin typeface="微软雅黑" pitchFamily="34" charset="-122"/>
                <a:ea typeface="微软雅黑" pitchFamily="34" charset="-122"/>
              </a:rPr>
              <a:t>目录</a:t>
            </a:r>
          </a:p>
        </p:txBody>
      </p:sp>
      <p:grpSp>
        <p:nvGrpSpPr>
          <p:cNvPr id="14341" name="组合 7"/>
          <p:cNvGrpSpPr>
            <a:grpSpLocks/>
          </p:cNvGrpSpPr>
          <p:nvPr/>
        </p:nvGrpSpPr>
        <p:grpSpPr bwMode="auto">
          <a:xfrm>
            <a:off x="1536700" y="1928813"/>
            <a:ext cx="4132263" cy="1549400"/>
            <a:chOff x="1536691" y="1916607"/>
            <a:chExt cx="4132702" cy="1548906"/>
          </a:xfrm>
        </p:grpSpPr>
        <p:sp>
          <p:nvSpPr>
            <p:cNvPr id="14360" name="矩形 11"/>
            <p:cNvSpPr>
              <a:spLocks noChangeArrowheads="1"/>
            </p:cNvSpPr>
            <p:nvPr/>
          </p:nvSpPr>
          <p:spPr bwMode="auto">
            <a:xfrm>
              <a:off x="3295828" y="2399053"/>
              <a:ext cx="2373565" cy="579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3200" b="1"/>
                <a:t>项目简介</a:t>
              </a:r>
            </a:p>
          </p:txBody>
        </p:sp>
        <p:grpSp>
          <p:nvGrpSpPr>
            <p:cNvPr id="14361" name="组合 1"/>
            <p:cNvGrpSpPr>
              <a:grpSpLocks/>
            </p:cNvGrpSpPr>
            <p:nvPr/>
          </p:nvGrpSpPr>
          <p:grpSpPr bwMode="auto">
            <a:xfrm>
              <a:off x="1536691" y="1916607"/>
              <a:ext cx="1548909" cy="1548906"/>
              <a:chOff x="1536691" y="1916607"/>
              <a:chExt cx="1548909" cy="1548906"/>
            </a:xfrm>
          </p:grpSpPr>
          <p:sp>
            <p:nvSpPr>
              <p:cNvPr id="21" name="五角星 20"/>
              <p:cNvSpPr/>
              <p:nvPr/>
            </p:nvSpPr>
            <p:spPr>
              <a:xfrm>
                <a:off x="1536691" y="1916607"/>
                <a:ext cx="1549565" cy="1548906"/>
              </a:xfrm>
              <a:prstGeom prst="star5">
                <a:avLst>
                  <a:gd name="adj" fmla="val 36401"/>
                  <a:gd name="hf" fmla="val 105146"/>
                  <a:gd name="vf" fmla="val 110557"/>
                </a:avLst>
              </a:prstGeom>
              <a:solidFill>
                <a:srgbClr val="FD3F6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srgbClr val="767171"/>
                  </a:solidFill>
                </a:endParaRPr>
              </a:p>
            </p:txBody>
          </p:sp>
          <p:sp>
            <p:nvSpPr>
              <p:cNvPr id="14363" name="文本框 31"/>
              <p:cNvSpPr txBox="1">
                <a:spLocks noChangeArrowheads="1"/>
              </p:cNvSpPr>
              <p:nvPr/>
            </p:nvSpPr>
            <p:spPr bwMode="auto">
              <a:xfrm>
                <a:off x="2049291" y="2365726"/>
                <a:ext cx="523709" cy="8236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zh-CN" sz="4800" b="1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1</a:t>
                </a:r>
                <a:endParaRPr lang="zh-CN" altLang="en-US" sz="48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  <p:grpSp>
        <p:nvGrpSpPr>
          <p:cNvPr id="14342" name="组合 5"/>
          <p:cNvGrpSpPr>
            <a:grpSpLocks/>
          </p:cNvGrpSpPr>
          <p:nvPr/>
        </p:nvGrpSpPr>
        <p:grpSpPr bwMode="auto">
          <a:xfrm>
            <a:off x="6970713" y="1797050"/>
            <a:ext cx="4127500" cy="1668463"/>
            <a:chOff x="6970195" y="1796599"/>
            <a:chExt cx="4127699" cy="1669642"/>
          </a:xfrm>
        </p:grpSpPr>
        <p:sp>
          <p:nvSpPr>
            <p:cNvPr id="14356" name="矩形 27"/>
            <p:cNvSpPr>
              <a:spLocks noChangeArrowheads="1"/>
            </p:cNvSpPr>
            <p:nvPr/>
          </p:nvSpPr>
          <p:spPr bwMode="auto">
            <a:xfrm>
              <a:off x="8803845" y="2398687"/>
              <a:ext cx="2294049" cy="1067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3200" b="1"/>
                <a:t>项目技术分享</a:t>
              </a:r>
            </a:p>
          </p:txBody>
        </p:sp>
        <p:grpSp>
          <p:nvGrpSpPr>
            <p:cNvPr id="14357" name="组合 3"/>
            <p:cNvGrpSpPr>
              <a:grpSpLocks/>
            </p:cNvGrpSpPr>
            <p:nvPr/>
          </p:nvGrpSpPr>
          <p:grpSpPr bwMode="auto">
            <a:xfrm>
              <a:off x="6970195" y="1796599"/>
              <a:ext cx="1548909" cy="1548906"/>
              <a:chOff x="6810541" y="1796599"/>
              <a:chExt cx="1548909" cy="1548906"/>
            </a:xfrm>
          </p:grpSpPr>
          <p:sp>
            <p:nvSpPr>
              <p:cNvPr id="26" name="五角星 25"/>
              <p:cNvSpPr/>
              <p:nvPr/>
            </p:nvSpPr>
            <p:spPr>
              <a:xfrm>
                <a:off x="6810541" y="1796599"/>
                <a:ext cx="1549475" cy="1548907"/>
              </a:xfrm>
              <a:prstGeom prst="star5">
                <a:avLst>
                  <a:gd name="adj" fmla="val 36401"/>
                  <a:gd name="hf" fmla="val 105146"/>
                  <a:gd name="vf" fmla="val 110557"/>
                </a:avLst>
              </a:prstGeom>
              <a:solidFill>
                <a:srgbClr val="01B5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srgbClr val="767171"/>
                  </a:solidFill>
                </a:endParaRPr>
              </a:p>
            </p:txBody>
          </p:sp>
          <p:sp>
            <p:nvSpPr>
              <p:cNvPr id="14359" name="文本框 32"/>
              <p:cNvSpPr txBox="1">
                <a:spLocks noChangeArrowheads="1"/>
              </p:cNvSpPr>
              <p:nvPr/>
            </p:nvSpPr>
            <p:spPr bwMode="auto">
              <a:xfrm>
                <a:off x="7322829" y="2204225"/>
                <a:ext cx="524330" cy="8309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zh-CN" sz="4800" b="1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2</a:t>
                </a:r>
                <a:endParaRPr lang="zh-CN" altLang="en-US" sz="48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  <p:grpSp>
        <p:nvGrpSpPr>
          <p:cNvPr id="14343" name="组合 8"/>
          <p:cNvGrpSpPr>
            <a:grpSpLocks/>
          </p:cNvGrpSpPr>
          <p:nvPr/>
        </p:nvGrpSpPr>
        <p:grpSpPr bwMode="auto">
          <a:xfrm>
            <a:off x="1630363" y="4106863"/>
            <a:ext cx="4132262" cy="1549400"/>
            <a:chOff x="1536690" y="4052879"/>
            <a:chExt cx="4132703" cy="1548906"/>
          </a:xfrm>
        </p:grpSpPr>
        <p:sp>
          <p:nvSpPr>
            <p:cNvPr id="14352" name="矩形 14"/>
            <p:cNvSpPr>
              <a:spLocks noChangeArrowheads="1"/>
            </p:cNvSpPr>
            <p:nvPr/>
          </p:nvSpPr>
          <p:spPr bwMode="auto">
            <a:xfrm>
              <a:off x="3240259" y="4624197"/>
              <a:ext cx="2429134" cy="7934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2800" b="1"/>
                <a:t>项目编制心路</a:t>
              </a:r>
              <a:r>
                <a:rPr lang="zh-CN" altLang="en-US" b="1"/>
                <a:t>历程</a:t>
              </a:r>
            </a:p>
          </p:txBody>
        </p:sp>
        <p:grpSp>
          <p:nvGrpSpPr>
            <p:cNvPr id="14353" name="组合 2"/>
            <p:cNvGrpSpPr>
              <a:grpSpLocks/>
            </p:cNvGrpSpPr>
            <p:nvPr/>
          </p:nvGrpSpPr>
          <p:grpSpPr bwMode="auto">
            <a:xfrm>
              <a:off x="1536690" y="4052879"/>
              <a:ext cx="1548909" cy="1548906"/>
              <a:chOff x="1536690" y="4052879"/>
              <a:chExt cx="1548909" cy="1548906"/>
            </a:xfrm>
          </p:grpSpPr>
          <p:sp>
            <p:nvSpPr>
              <p:cNvPr id="25" name="五角星 24"/>
              <p:cNvSpPr/>
              <p:nvPr/>
            </p:nvSpPr>
            <p:spPr>
              <a:xfrm>
                <a:off x="1536690" y="4052879"/>
                <a:ext cx="1549565" cy="1548906"/>
              </a:xfrm>
              <a:prstGeom prst="star5">
                <a:avLst>
                  <a:gd name="adj" fmla="val 36401"/>
                  <a:gd name="hf" fmla="val 105146"/>
                  <a:gd name="vf" fmla="val 110557"/>
                </a:avLst>
              </a:prstGeom>
              <a:solidFill>
                <a:srgbClr val="FDB73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srgbClr val="767171"/>
                  </a:solidFill>
                </a:endParaRPr>
              </a:p>
            </p:txBody>
          </p:sp>
          <p:sp>
            <p:nvSpPr>
              <p:cNvPr id="14355" name="文本框 33"/>
              <p:cNvSpPr txBox="1">
                <a:spLocks noChangeArrowheads="1"/>
              </p:cNvSpPr>
              <p:nvPr/>
            </p:nvSpPr>
            <p:spPr bwMode="auto">
              <a:xfrm>
                <a:off x="2049290" y="4516281"/>
                <a:ext cx="523709" cy="8236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zh-CN" sz="4800" b="1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3</a:t>
                </a:r>
                <a:endParaRPr lang="zh-CN" altLang="en-US" sz="48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  <p:grpSp>
        <p:nvGrpSpPr>
          <p:cNvPr id="14344" name="组合 4"/>
          <p:cNvGrpSpPr>
            <a:grpSpLocks/>
          </p:cNvGrpSpPr>
          <p:nvPr/>
        </p:nvGrpSpPr>
        <p:grpSpPr bwMode="auto">
          <a:xfrm>
            <a:off x="6994525" y="4052888"/>
            <a:ext cx="1547813" cy="1549400"/>
            <a:chOff x="6924261" y="4052878"/>
            <a:chExt cx="1548909" cy="1548906"/>
          </a:xfrm>
        </p:grpSpPr>
        <p:sp>
          <p:nvSpPr>
            <p:cNvPr id="27" name="五角星 26"/>
            <p:cNvSpPr/>
            <p:nvPr/>
          </p:nvSpPr>
          <p:spPr>
            <a:xfrm>
              <a:off x="6924261" y="4052878"/>
              <a:ext cx="1548909" cy="1548906"/>
            </a:xfrm>
            <a:prstGeom prst="star5">
              <a:avLst>
                <a:gd name="adj" fmla="val 36401"/>
                <a:gd name="hf" fmla="val 105146"/>
                <a:gd name="vf" fmla="val 110557"/>
              </a:avLst>
            </a:prstGeom>
            <a:solidFill>
              <a:srgbClr val="0384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767171"/>
                </a:solidFill>
              </a:endParaRPr>
            </a:p>
          </p:txBody>
        </p:sp>
        <p:sp>
          <p:nvSpPr>
            <p:cNvPr id="14351" name="文本框 34"/>
            <p:cNvSpPr txBox="1">
              <a:spLocks noChangeArrowheads="1"/>
            </p:cNvSpPr>
            <p:nvPr/>
          </p:nvSpPr>
          <p:spPr bwMode="auto">
            <a:xfrm>
              <a:off x="7436550" y="4501202"/>
              <a:ext cx="524330" cy="8309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4800" b="1">
                  <a:solidFill>
                    <a:srgbClr val="767171"/>
                  </a:solidFill>
                  <a:latin typeface="微软雅黑" pitchFamily="34" charset="-122"/>
                  <a:ea typeface="微软雅黑" pitchFamily="34" charset="-122"/>
                </a:rPr>
                <a:t>4</a:t>
              </a:r>
              <a:endParaRPr lang="zh-CN" altLang="en-US" sz="4800" b="1">
                <a:solidFill>
                  <a:srgbClr val="76717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4345" name="组合 6"/>
          <p:cNvGrpSpPr>
            <a:grpSpLocks/>
          </p:cNvGrpSpPr>
          <p:nvPr/>
        </p:nvGrpSpPr>
        <p:grpSpPr bwMode="auto">
          <a:xfrm>
            <a:off x="6994525" y="4052888"/>
            <a:ext cx="4103688" cy="1549400"/>
            <a:chOff x="6994087" y="4052880"/>
            <a:chExt cx="4103807" cy="1548906"/>
          </a:xfrm>
        </p:grpSpPr>
        <p:sp>
          <p:nvSpPr>
            <p:cNvPr id="37" name="矩形 36"/>
            <p:cNvSpPr/>
            <p:nvPr/>
          </p:nvSpPr>
          <p:spPr>
            <a:xfrm>
              <a:off x="8808653" y="4624198"/>
              <a:ext cx="2289241" cy="579252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endParaRPr lang="zh-CN" altLang="en-US" sz="3200" b="1">
                <a:solidFill>
                  <a:srgbClr val="76717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14347" name="组合 37"/>
            <p:cNvGrpSpPr>
              <a:grpSpLocks/>
            </p:cNvGrpSpPr>
            <p:nvPr/>
          </p:nvGrpSpPr>
          <p:grpSpPr bwMode="auto">
            <a:xfrm>
              <a:off x="6994087" y="4052880"/>
              <a:ext cx="1548909" cy="1548906"/>
              <a:chOff x="6924261" y="4052878"/>
              <a:chExt cx="1548909" cy="1548906"/>
            </a:xfrm>
          </p:grpSpPr>
          <p:sp>
            <p:nvSpPr>
              <p:cNvPr id="39" name="五角星 38"/>
              <p:cNvSpPr/>
              <p:nvPr/>
            </p:nvSpPr>
            <p:spPr>
              <a:xfrm>
                <a:off x="6924261" y="4052878"/>
                <a:ext cx="1549445" cy="1548906"/>
              </a:xfrm>
              <a:prstGeom prst="star5">
                <a:avLst>
                  <a:gd name="adj" fmla="val 36401"/>
                  <a:gd name="hf" fmla="val 105146"/>
                  <a:gd name="vf" fmla="val 110557"/>
                </a:avLst>
              </a:prstGeom>
              <a:solidFill>
                <a:srgbClr val="0384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srgbClr val="767171"/>
                  </a:solidFill>
                </a:endParaRPr>
              </a:p>
            </p:txBody>
          </p:sp>
          <p:sp>
            <p:nvSpPr>
              <p:cNvPr id="14349" name="文本框 39"/>
              <p:cNvSpPr txBox="1">
                <a:spLocks noChangeArrowheads="1"/>
              </p:cNvSpPr>
              <p:nvPr/>
            </p:nvSpPr>
            <p:spPr bwMode="auto">
              <a:xfrm>
                <a:off x="7436550" y="4501202"/>
                <a:ext cx="524330" cy="8309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zh-CN" sz="4800" b="1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4</a:t>
                </a:r>
                <a:endParaRPr lang="zh-CN" altLang="en-US" sz="48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文本框 2"/>
          <p:cNvSpPr txBox="1">
            <a:spLocks noChangeArrowheads="1"/>
          </p:cNvSpPr>
          <p:nvPr/>
        </p:nvSpPr>
        <p:spPr bwMode="auto">
          <a:xfrm>
            <a:off x="6194425" y="1330325"/>
            <a:ext cx="5810250" cy="80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lnSpc>
                <a:spcPct val="130000"/>
              </a:lnSpc>
            </a:pPr>
            <a:r>
              <a:rPr lang="zh-CN" altLang="en-US" b="1"/>
              <a:t>前台用户只要刷新界面，就可以以轮播广告的效果查看到该客户的广告信息。</a:t>
            </a:r>
          </a:p>
        </p:txBody>
      </p:sp>
      <p:sp>
        <p:nvSpPr>
          <p:cNvPr id="15362" name="文本框 3"/>
          <p:cNvSpPr txBox="1">
            <a:spLocks noChangeArrowheads="1"/>
          </p:cNvSpPr>
          <p:nvPr/>
        </p:nvSpPr>
        <p:spPr bwMode="auto">
          <a:xfrm>
            <a:off x="6194425" y="530225"/>
            <a:ext cx="488156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600">
                <a:solidFill>
                  <a:srgbClr val="767171"/>
                </a:solidFill>
                <a:latin typeface="微软雅黑" pitchFamily="34" charset="-122"/>
                <a:ea typeface="微软雅黑" pitchFamily="34" charset="-122"/>
              </a:rPr>
              <a:t>项目简介</a:t>
            </a:r>
          </a:p>
        </p:txBody>
      </p:sp>
      <p:sp>
        <p:nvSpPr>
          <p:cNvPr id="15363" name="矩形 4"/>
          <p:cNvSpPr>
            <a:spLocks noChangeArrowheads="1"/>
          </p:cNvSpPr>
          <p:nvPr/>
        </p:nvSpPr>
        <p:spPr bwMode="auto">
          <a:xfrm>
            <a:off x="7486650" y="2474913"/>
            <a:ext cx="3276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>
                <a:solidFill>
                  <a:srgbClr val="FDB733"/>
                </a:solidFill>
              </a:rPr>
              <a:t>轮播广告项包含的内容</a:t>
            </a:r>
            <a:r>
              <a:rPr lang="zh-CN" altLang="en-US">
                <a:solidFill>
                  <a:srgbClr val="FDB733"/>
                </a:solidFill>
              </a:rPr>
              <a:t> </a:t>
            </a:r>
          </a:p>
        </p:txBody>
      </p:sp>
      <p:sp>
        <p:nvSpPr>
          <p:cNvPr id="15364" name="矩形 5"/>
          <p:cNvSpPr>
            <a:spLocks noChangeArrowheads="1"/>
          </p:cNvSpPr>
          <p:nvPr/>
        </p:nvSpPr>
        <p:spPr bwMode="auto">
          <a:xfrm>
            <a:off x="6877050" y="3016250"/>
            <a:ext cx="5314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742950" lvl="1" indent="-285750"/>
            <a:r>
              <a:rPr lang="en-US" altLang="zh-CN">
                <a:latin typeface="DFKai-SB" pitchFamily="65" charset="-120"/>
                <a:ea typeface="DFKai-SB" pitchFamily="65" charset="-120"/>
              </a:rPr>
              <a:t>1. </a:t>
            </a:r>
            <a:r>
              <a:rPr lang="en-US" altLang="zh-CN" b="1">
                <a:latin typeface="DFKai-SB" pitchFamily="65" charset="-120"/>
                <a:ea typeface="DFKai-SB" pitchFamily="65" charset="-120"/>
              </a:rPr>
              <a:t>advImg</a:t>
            </a:r>
            <a:r>
              <a:rPr lang="en-US" altLang="zh-CN">
                <a:latin typeface="DFKai-SB" pitchFamily="65" charset="-120"/>
                <a:ea typeface="DFKai-SB" pitchFamily="65" charset="-120"/>
              </a:rPr>
              <a:t> 2. </a:t>
            </a:r>
            <a:r>
              <a:rPr lang="en-US" altLang="zh-CN" b="1">
                <a:latin typeface="DFKai-SB" pitchFamily="65" charset="-120"/>
                <a:ea typeface="DFKai-SB" pitchFamily="65" charset="-120"/>
              </a:rPr>
              <a:t>.advNote</a:t>
            </a:r>
            <a:r>
              <a:rPr lang="en-US" altLang="zh-CN">
                <a:latin typeface="幼圆" pitchFamily="49" charset="-122"/>
                <a:ea typeface="幼圆" pitchFamily="49" charset="-122"/>
              </a:rPr>
              <a:t> 3.</a:t>
            </a:r>
            <a:r>
              <a:rPr lang="en-US" altLang="zh-CN" b="1">
                <a:latin typeface="幼圆" pitchFamily="49" charset="-122"/>
                <a:ea typeface="幼圆" pitchFamily="49" charset="-122"/>
              </a:rPr>
              <a:t>advUrl</a:t>
            </a:r>
            <a:r>
              <a:rPr lang="en-US" altLang="zh-CN">
                <a:latin typeface="幼圆" pitchFamily="49" charset="-122"/>
                <a:ea typeface="幼圆" pitchFamily="49" charset="-122"/>
              </a:rPr>
              <a:t> 4.</a:t>
            </a:r>
            <a:r>
              <a:rPr lang="en-US" altLang="zh-CN" b="1">
                <a:latin typeface="幼圆" pitchFamily="49" charset="-122"/>
                <a:ea typeface="幼圆" pitchFamily="49" charset="-122"/>
              </a:rPr>
              <a:t>Timeout</a:t>
            </a:r>
            <a:r>
              <a:rPr lang="en-US" altLang="zh-CN"/>
              <a:t> </a:t>
            </a:r>
          </a:p>
        </p:txBody>
      </p:sp>
      <p:sp>
        <p:nvSpPr>
          <p:cNvPr id="15365" name="矩形 6"/>
          <p:cNvSpPr>
            <a:spLocks noChangeArrowheads="1"/>
          </p:cNvSpPr>
          <p:nvPr/>
        </p:nvSpPr>
        <p:spPr bwMode="auto">
          <a:xfrm>
            <a:off x="7516813" y="3932238"/>
            <a:ext cx="23352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000">
                <a:solidFill>
                  <a:srgbClr val="FD3E60"/>
                </a:solidFill>
                <a:latin typeface="微软雅黑" pitchFamily="34" charset="-122"/>
                <a:ea typeface="微软雅黑" pitchFamily="34" charset="-122"/>
              </a:rPr>
              <a:t>实现的功能</a:t>
            </a:r>
          </a:p>
        </p:txBody>
      </p:sp>
      <p:sp>
        <p:nvSpPr>
          <p:cNvPr id="15366" name="矩形 7"/>
          <p:cNvSpPr>
            <a:spLocks noChangeArrowheads="1"/>
          </p:cNvSpPr>
          <p:nvPr/>
        </p:nvSpPr>
        <p:spPr bwMode="auto">
          <a:xfrm>
            <a:off x="7526338" y="4276725"/>
            <a:ext cx="4033837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b="1">
                <a:latin typeface="DFKai-SB" pitchFamily="65" charset="-120"/>
                <a:ea typeface="DFKai-SB" pitchFamily="65" charset="-120"/>
              </a:rPr>
              <a:t>可以进行翻转，左翻，右翻</a:t>
            </a:r>
          </a:p>
        </p:txBody>
      </p:sp>
      <p:sp>
        <p:nvSpPr>
          <p:cNvPr id="15367" name="矩形 9"/>
          <p:cNvSpPr>
            <a:spLocks noChangeArrowheads="1"/>
          </p:cNvSpPr>
          <p:nvPr/>
        </p:nvSpPr>
        <p:spPr bwMode="auto">
          <a:xfrm>
            <a:off x="7532688" y="5618163"/>
            <a:ext cx="4033837" cy="44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b="1">
                <a:latin typeface="DFKai-SB" pitchFamily="65" charset="-120"/>
                <a:ea typeface="DFKai-SB" pitchFamily="65" charset="-120"/>
              </a:rPr>
              <a:t>Jquery </a:t>
            </a:r>
            <a:r>
              <a:rPr lang="zh-CN" altLang="en-US" b="1">
                <a:latin typeface="DFKai-SB" pitchFamily="65" charset="-120"/>
                <a:ea typeface="DFKai-SB" pitchFamily="65" charset="-120"/>
              </a:rPr>
              <a:t>和</a:t>
            </a:r>
            <a:r>
              <a:rPr lang="en-US" altLang="zh-CN" b="1">
                <a:latin typeface="DFKai-SB" pitchFamily="65" charset="-120"/>
                <a:ea typeface="DFKai-SB" pitchFamily="65" charset="-120"/>
              </a:rPr>
              <a:t>node</a:t>
            </a:r>
            <a:r>
              <a:rPr lang="en-US" altLang="zh-CN" b="1">
                <a:latin typeface="DFKai-SB" pitchFamily="65" charset="-120"/>
              </a:rPr>
              <a:t>.</a:t>
            </a:r>
            <a:r>
              <a:rPr lang="en-US" altLang="zh-CN" b="1">
                <a:latin typeface="DFKai-SB" pitchFamily="65" charset="-120"/>
                <a:ea typeface="DFKai-SB" pitchFamily="65" charset="-120"/>
              </a:rPr>
              <a:t>js </a:t>
            </a:r>
            <a:r>
              <a:rPr lang="zh-CN" altLang="en-US" b="1">
                <a:latin typeface="DFKai-SB" pitchFamily="65" charset="-120"/>
                <a:ea typeface="DFKai-SB" pitchFamily="65" charset="-120"/>
              </a:rPr>
              <a:t>和</a:t>
            </a:r>
            <a:r>
              <a:rPr lang="en-US" altLang="zh-CN" b="1">
                <a:latin typeface="DFKai-SB" pitchFamily="65" charset="-120"/>
                <a:ea typeface="DFKai-SB" pitchFamily="65" charset="-120"/>
              </a:rPr>
              <a:t>mysql</a:t>
            </a:r>
          </a:p>
        </p:txBody>
      </p:sp>
      <p:pic>
        <p:nvPicPr>
          <p:cNvPr id="15368" name="图片 11"/>
          <p:cNvPicPr>
            <a:picLocks noChangeAspect="1"/>
          </p:cNvPicPr>
          <p:nvPr/>
        </p:nvPicPr>
        <p:blipFill>
          <a:blip r:embed="rId2"/>
          <a:srcRect b="10774"/>
          <a:stretch>
            <a:fillRect/>
          </a:stretch>
        </p:blipFill>
        <p:spPr bwMode="auto">
          <a:xfrm>
            <a:off x="273050" y="388938"/>
            <a:ext cx="7786688" cy="6200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五角星 12"/>
          <p:cNvSpPr/>
          <p:nvPr/>
        </p:nvSpPr>
        <p:spPr>
          <a:xfrm>
            <a:off x="6289675" y="2544763"/>
            <a:ext cx="1023938" cy="1025525"/>
          </a:xfrm>
          <a:prstGeom prst="star5">
            <a:avLst>
              <a:gd name="adj" fmla="val 36401"/>
              <a:gd name="hf" fmla="val 105146"/>
              <a:gd name="vf" fmla="val 110557"/>
            </a:avLst>
          </a:prstGeom>
          <a:solidFill>
            <a:srgbClr val="FFB5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E7E6E6">
                  <a:lumMod val="50000"/>
                </a:srgbClr>
              </a:solidFill>
            </a:endParaRPr>
          </a:p>
        </p:txBody>
      </p:sp>
      <p:sp>
        <p:nvSpPr>
          <p:cNvPr id="11" name="五角星 10"/>
          <p:cNvSpPr/>
          <p:nvPr/>
        </p:nvSpPr>
        <p:spPr>
          <a:xfrm>
            <a:off x="6273800" y="3935413"/>
            <a:ext cx="1025525" cy="1025525"/>
          </a:xfrm>
          <a:prstGeom prst="star5">
            <a:avLst>
              <a:gd name="adj" fmla="val 36401"/>
              <a:gd name="hf" fmla="val 105146"/>
              <a:gd name="vf" fmla="val 110557"/>
            </a:avLst>
          </a:prstGeom>
          <a:solidFill>
            <a:srgbClr val="FD3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E7E6E6">
                  <a:lumMod val="50000"/>
                </a:srgbClr>
              </a:solidFill>
            </a:endParaRPr>
          </a:p>
        </p:txBody>
      </p:sp>
      <p:sp>
        <p:nvSpPr>
          <p:cNvPr id="14" name="五角星 13"/>
          <p:cNvSpPr/>
          <p:nvPr/>
        </p:nvSpPr>
        <p:spPr>
          <a:xfrm>
            <a:off x="6273800" y="5294313"/>
            <a:ext cx="1025525" cy="1023937"/>
          </a:xfrm>
          <a:prstGeom prst="star5">
            <a:avLst>
              <a:gd name="adj" fmla="val 36401"/>
              <a:gd name="hf" fmla="val 105146"/>
              <a:gd name="vf" fmla="val 110557"/>
            </a:avLst>
          </a:prstGeom>
          <a:solidFill>
            <a:srgbClr val="00B4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E7E6E6">
                  <a:lumMod val="50000"/>
                </a:srgbClr>
              </a:solidFill>
            </a:endParaRPr>
          </a:p>
        </p:txBody>
      </p:sp>
      <p:sp>
        <p:nvSpPr>
          <p:cNvPr id="15372" name="Freeform 18"/>
          <p:cNvSpPr>
            <a:spLocks noEditPoints="1"/>
          </p:cNvSpPr>
          <p:nvPr/>
        </p:nvSpPr>
        <p:spPr bwMode="auto">
          <a:xfrm>
            <a:off x="6651625" y="4300538"/>
            <a:ext cx="304800" cy="403225"/>
          </a:xfrm>
          <a:custGeom>
            <a:avLst/>
            <a:gdLst>
              <a:gd name="T0" fmla="*/ 332780979 w 176"/>
              <a:gd name="T1" fmla="*/ 0 h 233"/>
              <a:gd name="T2" fmla="*/ 38974568 w 176"/>
              <a:gd name="T3" fmla="*/ 0 h 233"/>
              <a:gd name="T4" fmla="*/ 0 w 176"/>
              <a:gd name="T5" fmla="*/ 41840221 h 233"/>
              <a:gd name="T6" fmla="*/ 0 w 176"/>
              <a:gd name="T7" fmla="*/ 654496521 h 233"/>
              <a:gd name="T8" fmla="*/ 38974568 w 176"/>
              <a:gd name="T9" fmla="*/ 696336728 h 233"/>
              <a:gd name="T10" fmla="*/ 485681530 w 176"/>
              <a:gd name="T11" fmla="*/ 696336728 h 233"/>
              <a:gd name="T12" fmla="*/ 527653861 w 176"/>
              <a:gd name="T13" fmla="*/ 654496521 h 233"/>
              <a:gd name="T14" fmla="*/ 527653861 w 176"/>
              <a:gd name="T15" fmla="*/ 191268831 h 233"/>
              <a:gd name="T16" fmla="*/ 332780979 w 176"/>
              <a:gd name="T17" fmla="*/ 0 h 233"/>
              <a:gd name="T18" fmla="*/ 401736760 w 176"/>
              <a:gd name="T19" fmla="*/ 400468190 h 233"/>
              <a:gd name="T20" fmla="*/ 374753310 w 176"/>
              <a:gd name="T21" fmla="*/ 427364848 h 233"/>
              <a:gd name="T22" fmla="*/ 149900988 w 176"/>
              <a:gd name="T23" fmla="*/ 427364848 h 233"/>
              <a:gd name="T24" fmla="*/ 122919271 w 176"/>
              <a:gd name="T25" fmla="*/ 400468190 h 233"/>
              <a:gd name="T26" fmla="*/ 122919271 w 176"/>
              <a:gd name="T27" fmla="*/ 388513351 h 233"/>
              <a:gd name="T28" fmla="*/ 149900988 w 176"/>
              <a:gd name="T29" fmla="*/ 364605403 h 233"/>
              <a:gd name="T30" fmla="*/ 374753310 w 176"/>
              <a:gd name="T31" fmla="*/ 364605403 h 233"/>
              <a:gd name="T32" fmla="*/ 401736760 w 176"/>
              <a:gd name="T33" fmla="*/ 388513351 h 233"/>
              <a:gd name="T34" fmla="*/ 401736760 w 176"/>
              <a:gd name="T35" fmla="*/ 400468190 h 233"/>
              <a:gd name="T36" fmla="*/ 506667695 w 176"/>
              <a:gd name="T37" fmla="*/ 218165489 h 233"/>
              <a:gd name="T38" fmla="*/ 359764429 w 176"/>
              <a:gd name="T39" fmla="*/ 218165489 h 233"/>
              <a:gd name="T40" fmla="*/ 305799261 w 176"/>
              <a:gd name="T41" fmla="*/ 161383463 h 233"/>
              <a:gd name="T42" fmla="*/ 305799261 w 176"/>
              <a:gd name="T43" fmla="*/ 20919245 h 233"/>
              <a:gd name="T44" fmla="*/ 332780979 w 176"/>
              <a:gd name="T45" fmla="*/ 20919245 h 233"/>
              <a:gd name="T46" fmla="*/ 332780979 w 176"/>
              <a:gd name="T47" fmla="*/ 161383463 h 233"/>
              <a:gd name="T48" fmla="*/ 359764429 w 176"/>
              <a:gd name="T49" fmla="*/ 191268831 h 233"/>
              <a:gd name="T50" fmla="*/ 506667695 w 176"/>
              <a:gd name="T51" fmla="*/ 191268831 h 233"/>
              <a:gd name="T52" fmla="*/ 506667695 w 176"/>
              <a:gd name="T53" fmla="*/ 218165489 h 233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w 176"/>
              <a:gd name="T82" fmla="*/ 0 h 233"/>
              <a:gd name="T83" fmla="*/ 176 w 176"/>
              <a:gd name="T84" fmla="*/ 233 h 233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T81" t="T82" r="T83" b="T84"/>
            <a:pathLst>
              <a:path w="176" h="233">
                <a:moveTo>
                  <a:pt x="111" y="0"/>
                </a:moveTo>
                <a:cubicBezTo>
                  <a:pt x="13" y="0"/>
                  <a:pt x="13" y="0"/>
                  <a:pt x="13" y="0"/>
                </a:cubicBezTo>
                <a:cubicBezTo>
                  <a:pt x="6" y="0"/>
                  <a:pt x="0" y="6"/>
                  <a:pt x="0" y="14"/>
                </a:cubicBezTo>
                <a:cubicBezTo>
                  <a:pt x="0" y="219"/>
                  <a:pt x="0" y="219"/>
                  <a:pt x="0" y="219"/>
                </a:cubicBezTo>
                <a:cubicBezTo>
                  <a:pt x="0" y="227"/>
                  <a:pt x="6" y="233"/>
                  <a:pt x="13" y="233"/>
                </a:cubicBezTo>
                <a:cubicBezTo>
                  <a:pt x="162" y="233"/>
                  <a:pt x="162" y="233"/>
                  <a:pt x="162" y="233"/>
                </a:cubicBezTo>
                <a:cubicBezTo>
                  <a:pt x="170" y="233"/>
                  <a:pt x="176" y="227"/>
                  <a:pt x="176" y="219"/>
                </a:cubicBezTo>
                <a:cubicBezTo>
                  <a:pt x="176" y="64"/>
                  <a:pt x="176" y="64"/>
                  <a:pt x="176" y="64"/>
                </a:cubicBezTo>
                <a:lnTo>
                  <a:pt x="111" y="0"/>
                </a:lnTo>
                <a:close/>
                <a:moveTo>
                  <a:pt x="134" y="134"/>
                </a:moveTo>
                <a:cubicBezTo>
                  <a:pt x="134" y="139"/>
                  <a:pt x="130" y="143"/>
                  <a:pt x="125" y="143"/>
                </a:cubicBezTo>
                <a:cubicBezTo>
                  <a:pt x="50" y="143"/>
                  <a:pt x="50" y="143"/>
                  <a:pt x="50" y="143"/>
                </a:cubicBezTo>
                <a:cubicBezTo>
                  <a:pt x="45" y="143"/>
                  <a:pt x="41" y="139"/>
                  <a:pt x="41" y="134"/>
                </a:cubicBezTo>
                <a:cubicBezTo>
                  <a:pt x="41" y="130"/>
                  <a:pt x="41" y="130"/>
                  <a:pt x="41" y="130"/>
                </a:cubicBezTo>
                <a:cubicBezTo>
                  <a:pt x="41" y="126"/>
                  <a:pt x="45" y="122"/>
                  <a:pt x="50" y="122"/>
                </a:cubicBezTo>
                <a:cubicBezTo>
                  <a:pt x="125" y="122"/>
                  <a:pt x="125" y="122"/>
                  <a:pt x="125" y="122"/>
                </a:cubicBezTo>
                <a:cubicBezTo>
                  <a:pt x="130" y="122"/>
                  <a:pt x="134" y="126"/>
                  <a:pt x="134" y="130"/>
                </a:cubicBezTo>
                <a:lnTo>
                  <a:pt x="134" y="134"/>
                </a:lnTo>
                <a:close/>
                <a:moveTo>
                  <a:pt x="169" y="73"/>
                </a:moveTo>
                <a:cubicBezTo>
                  <a:pt x="120" y="73"/>
                  <a:pt x="120" y="73"/>
                  <a:pt x="120" y="73"/>
                </a:cubicBezTo>
                <a:cubicBezTo>
                  <a:pt x="110" y="73"/>
                  <a:pt x="102" y="65"/>
                  <a:pt x="102" y="54"/>
                </a:cubicBezTo>
                <a:cubicBezTo>
                  <a:pt x="102" y="7"/>
                  <a:pt x="102" y="7"/>
                  <a:pt x="102" y="7"/>
                </a:cubicBezTo>
                <a:cubicBezTo>
                  <a:pt x="111" y="7"/>
                  <a:pt x="111" y="7"/>
                  <a:pt x="111" y="7"/>
                </a:cubicBezTo>
                <a:cubicBezTo>
                  <a:pt x="111" y="54"/>
                  <a:pt x="111" y="54"/>
                  <a:pt x="111" y="54"/>
                </a:cubicBezTo>
                <a:cubicBezTo>
                  <a:pt x="111" y="60"/>
                  <a:pt x="115" y="64"/>
                  <a:pt x="120" y="64"/>
                </a:cubicBezTo>
                <a:cubicBezTo>
                  <a:pt x="169" y="64"/>
                  <a:pt x="169" y="64"/>
                  <a:pt x="169" y="64"/>
                </a:cubicBezTo>
                <a:lnTo>
                  <a:pt x="169" y="73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373" name="Freeform 23"/>
          <p:cNvSpPr>
            <a:spLocks/>
          </p:cNvSpPr>
          <p:nvPr/>
        </p:nvSpPr>
        <p:spPr bwMode="auto">
          <a:xfrm>
            <a:off x="6540500" y="2819400"/>
            <a:ext cx="538163" cy="512763"/>
          </a:xfrm>
          <a:custGeom>
            <a:avLst/>
            <a:gdLst>
              <a:gd name="T0" fmla="*/ 609032609 w 237"/>
              <a:gd name="T1" fmla="*/ 0 h 226"/>
              <a:gd name="T2" fmla="*/ 799998679 w 237"/>
              <a:gd name="T3" fmla="*/ 381318740 h 226"/>
              <a:gd name="T4" fmla="*/ 1223224315 w 237"/>
              <a:gd name="T5" fmla="*/ 443154310 h 226"/>
              <a:gd name="T6" fmla="*/ 918707869 w 237"/>
              <a:gd name="T7" fmla="*/ 742027135 h 226"/>
              <a:gd name="T8" fmla="*/ 990967019 w 237"/>
              <a:gd name="T9" fmla="*/ 1164570959 h 226"/>
              <a:gd name="T10" fmla="*/ 609032609 w 237"/>
              <a:gd name="T11" fmla="*/ 963604219 h 226"/>
              <a:gd name="T12" fmla="*/ 232257083 w 237"/>
              <a:gd name="T13" fmla="*/ 1164570959 h 226"/>
              <a:gd name="T14" fmla="*/ 304516304 w 237"/>
              <a:gd name="T15" fmla="*/ 742027135 h 226"/>
              <a:gd name="T16" fmla="*/ 0 w 237"/>
              <a:gd name="T17" fmla="*/ 443154310 h 226"/>
              <a:gd name="T18" fmla="*/ 423225495 w 237"/>
              <a:gd name="T19" fmla="*/ 381318740 h 226"/>
              <a:gd name="T20" fmla="*/ 609032609 w 237"/>
              <a:gd name="T21" fmla="*/ 0 h 22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37"/>
              <a:gd name="T34" fmla="*/ 0 h 226"/>
              <a:gd name="T35" fmla="*/ 237 w 237"/>
              <a:gd name="T36" fmla="*/ 226 h 22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37" h="226">
                <a:moveTo>
                  <a:pt x="118" y="0"/>
                </a:moveTo>
                <a:cubicBezTo>
                  <a:pt x="127" y="0"/>
                  <a:pt x="155" y="74"/>
                  <a:pt x="155" y="74"/>
                </a:cubicBezTo>
                <a:cubicBezTo>
                  <a:pt x="155" y="74"/>
                  <a:pt x="237" y="79"/>
                  <a:pt x="237" y="86"/>
                </a:cubicBezTo>
                <a:cubicBezTo>
                  <a:pt x="237" y="93"/>
                  <a:pt x="178" y="144"/>
                  <a:pt x="178" y="144"/>
                </a:cubicBezTo>
                <a:cubicBezTo>
                  <a:pt x="178" y="144"/>
                  <a:pt x="201" y="226"/>
                  <a:pt x="192" y="226"/>
                </a:cubicBezTo>
                <a:cubicBezTo>
                  <a:pt x="182" y="226"/>
                  <a:pt x="118" y="187"/>
                  <a:pt x="118" y="187"/>
                </a:cubicBezTo>
                <a:cubicBezTo>
                  <a:pt x="118" y="187"/>
                  <a:pt x="57" y="226"/>
                  <a:pt x="45" y="226"/>
                </a:cubicBezTo>
                <a:cubicBezTo>
                  <a:pt x="33" y="226"/>
                  <a:pt x="59" y="144"/>
                  <a:pt x="59" y="144"/>
                </a:cubicBezTo>
                <a:cubicBezTo>
                  <a:pt x="59" y="144"/>
                  <a:pt x="0" y="94"/>
                  <a:pt x="0" y="86"/>
                </a:cubicBezTo>
                <a:cubicBezTo>
                  <a:pt x="0" y="78"/>
                  <a:pt x="82" y="74"/>
                  <a:pt x="82" y="74"/>
                </a:cubicBezTo>
                <a:cubicBezTo>
                  <a:pt x="82" y="74"/>
                  <a:pt x="110" y="0"/>
                  <a:pt x="118" y="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374" name="Freeform 53"/>
          <p:cNvSpPr>
            <a:spLocks noEditPoints="1"/>
          </p:cNvSpPr>
          <p:nvPr/>
        </p:nvSpPr>
        <p:spPr bwMode="auto">
          <a:xfrm>
            <a:off x="6618288" y="5600700"/>
            <a:ext cx="333375" cy="520700"/>
          </a:xfrm>
          <a:custGeom>
            <a:avLst/>
            <a:gdLst>
              <a:gd name="T0" fmla="*/ 666085407 w 155"/>
              <a:gd name="T1" fmla="*/ 258848148 h 242"/>
              <a:gd name="T2" fmla="*/ 263658723 w 155"/>
              <a:gd name="T3" fmla="*/ 55467463 h 242"/>
              <a:gd name="T4" fmla="*/ 55508008 w 155"/>
              <a:gd name="T5" fmla="*/ 457607101 h 242"/>
              <a:gd name="T6" fmla="*/ 397800234 w 155"/>
              <a:gd name="T7" fmla="*/ 679479171 h 242"/>
              <a:gd name="T8" fmla="*/ 522691063 w 155"/>
              <a:gd name="T9" fmla="*/ 1067751293 h 242"/>
              <a:gd name="T10" fmla="*/ 605953184 w 155"/>
              <a:gd name="T11" fmla="*/ 1109351339 h 242"/>
              <a:gd name="T12" fmla="*/ 647584178 w 155"/>
              <a:gd name="T13" fmla="*/ 1026151246 h 242"/>
              <a:gd name="T14" fmla="*/ 518066831 w 155"/>
              <a:gd name="T15" fmla="*/ 637876973 h 242"/>
              <a:gd name="T16" fmla="*/ 666085407 w 155"/>
              <a:gd name="T17" fmla="*/ 258848148 h 242"/>
              <a:gd name="T18" fmla="*/ 425554230 w 155"/>
              <a:gd name="T19" fmla="*/ 554676745 h 242"/>
              <a:gd name="T20" fmla="*/ 166521890 w 155"/>
              <a:gd name="T21" fmla="*/ 420628804 h 242"/>
              <a:gd name="T22" fmla="*/ 296037018 w 155"/>
              <a:gd name="T23" fmla="*/ 166402405 h 242"/>
              <a:gd name="T24" fmla="*/ 555071442 w 155"/>
              <a:gd name="T25" fmla="*/ 295826513 h 242"/>
              <a:gd name="T26" fmla="*/ 425554230 w 155"/>
              <a:gd name="T27" fmla="*/ 554676745 h 242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155"/>
              <a:gd name="T43" fmla="*/ 0 h 242"/>
              <a:gd name="T44" fmla="*/ 155 w 155"/>
              <a:gd name="T45" fmla="*/ 242 h 242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155" h="242">
                <a:moveTo>
                  <a:pt x="144" y="56"/>
                </a:moveTo>
                <a:cubicBezTo>
                  <a:pt x="132" y="20"/>
                  <a:pt x="93" y="0"/>
                  <a:pt x="57" y="12"/>
                </a:cubicBezTo>
                <a:cubicBezTo>
                  <a:pt x="20" y="23"/>
                  <a:pt x="0" y="63"/>
                  <a:pt x="12" y="99"/>
                </a:cubicBezTo>
                <a:cubicBezTo>
                  <a:pt x="22" y="131"/>
                  <a:pt x="54" y="150"/>
                  <a:pt x="86" y="147"/>
                </a:cubicBezTo>
                <a:cubicBezTo>
                  <a:pt x="113" y="231"/>
                  <a:pt x="113" y="231"/>
                  <a:pt x="113" y="231"/>
                </a:cubicBezTo>
                <a:cubicBezTo>
                  <a:pt x="116" y="238"/>
                  <a:pt x="124" y="242"/>
                  <a:pt x="131" y="240"/>
                </a:cubicBezTo>
                <a:cubicBezTo>
                  <a:pt x="138" y="237"/>
                  <a:pt x="142" y="229"/>
                  <a:pt x="140" y="222"/>
                </a:cubicBezTo>
                <a:cubicBezTo>
                  <a:pt x="112" y="138"/>
                  <a:pt x="112" y="138"/>
                  <a:pt x="112" y="138"/>
                </a:cubicBezTo>
                <a:cubicBezTo>
                  <a:pt x="141" y="122"/>
                  <a:pt x="155" y="88"/>
                  <a:pt x="144" y="56"/>
                </a:cubicBezTo>
                <a:close/>
                <a:moveTo>
                  <a:pt x="92" y="120"/>
                </a:moveTo>
                <a:cubicBezTo>
                  <a:pt x="69" y="127"/>
                  <a:pt x="44" y="114"/>
                  <a:pt x="36" y="91"/>
                </a:cubicBezTo>
                <a:cubicBezTo>
                  <a:pt x="29" y="68"/>
                  <a:pt x="41" y="43"/>
                  <a:pt x="64" y="36"/>
                </a:cubicBezTo>
                <a:cubicBezTo>
                  <a:pt x="88" y="28"/>
                  <a:pt x="113" y="41"/>
                  <a:pt x="120" y="64"/>
                </a:cubicBezTo>
                <a:cubicBezTo>
                  <a:pt x="128" y="87"/>
                  <a:pt x="115" y="112"/>
                  <a:pt x="92" y="12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375" name="矩形 6"/>
          <p:cNvSpPr>
            <a:spLocks noChangeArrowheads="1"/>
          </p:cNvSpPr>
          <p:nvPr/>
        </p:nvSpPr>
        <p:spPr bwMode="auto">
          <a:xfrm>
            <a:off x="7516813" y="5062538"/>
            <a:ext cx="23352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000">
                <a:solidFill>
                  <a:srgbClr val="FD3E60"/>
                </a:solidFill>
                <a:latin typeface="微软雅黑" pitchFamily="34" charset="-122"/>
                <a:ea typeface="微软雅黑" pitchFamily="34" charset="-122"/>
              </a:rPr>
              <a:t>用到的技术</a:t>
            </a:r>
          </a:p>
        </p:txBody>
      </p:sp>
    </p:spTree>
  </p:cSld>
  <p:clrMapOvr>
    <a:masterClrMapping/>
  </p:clrMapOvr>
  <p:transition spd="slow">
    <p:circl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文本框 5"/>
          <p:cNvSpPr txBox="1">
            <a:spLocks noChangeArrowheads="1"/>
          </p:cNvSpPr>
          <p:nvPr/>
        </p:nvSpPr>
        <p:spPr bwMode="auto">
          <a:xfrm>
            <a:off x="471488" y="493713"/>
            <a:ext cx="48815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200" b="1" u="sng">
                <a:ea typeface="华文细黑" pitchFamily="2" charset="-122"/>
              </a:rPr>
              <a:t>项目技术分享</a:t>
            </a:r>
          </a:p>
        </p:txBody>
      </p:sp>
      <p:sp>
        <p:nvSpPr>
          <p:cNvPr id="16386" name="矩形 6"/>
          <p:cNvSpPr>
            <a:spLocks noChangeArrowheads="1"/>
          </p:cNvSpPr>
          <p:nvPr/>
        </p:nvSpPr>
        <p:spPr bwMode="auto">
          <a:xfrm>
            <a:off x="4292600" y="1209675"/>
            <a:ext cx="14097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 b="1">
                <a:latin typeface="黑体" pitchFamily="49" charset="-122"/>
                <a:ea typeface="黑体" pitchFamily="49" charset="-122"/>
              </a:rPr>
              <a:t>主要技术</a:t>
            </a:r>
          </a:p>
        </p:txBody>
      </p:sp>
      <p:sp>
        <p:nvSpPr>
          <p:cNvPr id="16387" name="矩形 7"/>
          <p:cNvSpPr>
            <a:spLocks noChangeArrowheads="1"/>
          </p:cNvSpPr>
          <p:nvPr/>
        </p:nvSpPr>
        <p:spPr bwMode="auto">
          <a:xfrm>
            <a:off x="5313363" y="1808163"/>
            <a:ext cx="46815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Tx/>
              <a:buChar char="•"/>
            </a:pPr>
            <a:r>
              <a:rPr lang="en-US" altLang="zh-CN" sz="2400" b="1">
                <a:latin typeface="黑体" pitchFamily="49" charset="-122"/>
                <a:ea typeface="黑体" pitchFamily="49" charset="-122"/>
              </a:rPr>
              <a:t>javascript</a:t>
            </a:r>
          </a:p>
        </p:txBody>
      </p:sp>
      <p:sp>
        <p:nvSpPr>
          <p:cNvPr id="16388" name="矩形 8"/>
          <p:cNvSpPr>
            <a:spLocks noChangeArrowheads="1"/>
          </p:cNvSpPr>
          <p:nvPr/>
        </p:nvSpPr>
        <p:spPr bwMode="auto">
          <a:xfrm>
            <a:off x="5567363" y="2328863"/>
            <a:ext cx="5772150" cy="56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0000"/>
              </a:lnSpc>
              <a:buFontTx/>
              <a:buChar char="•"/>
            </a:pPr>
            <a:r>
              <a:rPr lang="en-US" altLang="zh-CN" sz="2400" b="1">
                <a:latin typeface="黑体" pitchFamily="49" charset="-122"/>
                <a:ea typeface="黑体" pitchFamily="49" charset="-122"/>
              </a:rPr>
              <a:t> css</a:t>
            </a:r>
          </a:p>
        </p:txBody>
      </p:sp>
      <p:grpSp>
        <p:nvGrpSpPr>
          <p:cNvPr id="16389" name="组合 10"/>
          <p:cNvGrpSpPr>
            <a:grpSpLocks/>
          </p:cNvGrpSpPr>
          <p:nvPr/>
        </p:nvGrpSpPr>
        <p:grpSpPr bwMode="auto">
          <a:xfrm>
            <a:off x="7821613" y="3814763"/>
            <a:ext cx="1271587" cy="1270000"/>
            <a:chOff x="7764366" y="3557660"/>
            <a:chExt cx="1271327" cy="1269536"/>
          </a:xfrm>
        </p:grpSpPr>
        <p:grpSp>
          <p:nvGrpSpPr>
            <p:cNvPr id="16410" name="组合 11"/>
            <p:cNvGrpSpPr>
              <a:grpSpLocks/>
            </p:cNvGrpSpPr>
            <p:nvPr/>
          </p:nvGrpSpPr>
          <p:grpSpPr bwMode="auto">
            <a:xfrm>
              <a:off x="7764366" y="3557660"/>
              <a:ext cx="1271327" cy="1269536"/>
              <a:chOff x="9084415" y="4384551"/>
              <a:chExt cx="1271327" cy="1269536"/>
            </a:xfrm>
          </p:grpSpPr>
          <p:grpSp>
            <p:nvGrpSpPr>
              <p:cNvPr id="16412" name="组合 13"/>
              <p:cNvGrpSpPr>
                <a:grpSpLocks/>
              </p:cNvGrpSpPr>
              <p:nvPr/>
            </p:nvGrpSpPr>
            <p:grpSpPr bwMode="auto">
              <a:xfrm>
                <a:off x="9084415" y="4384551"/>
                <a:ext cx="1271327" cy="1269536"/>
                <a:chOff x="8633180" y="4795600"/>
                <a:chExt cx="1271327" cy="1269536"/>
              </a:xfrm>
            </p:grpSpPr>
            <p:sp>
              <p:nvSpPr>
                <p:cNvPr id="16" name="饼形 15"/>
                <p:cNvSpPr/>
                <p:nvPr/>
              </p:nvSpPr>
              <p:spPr>
                <a:xfrm rot="5400000" flipH="1">
                  <a:off x="8633282" y="4795498"/>
                  <a:ext cx="1269536" cy="1269740"/>
                </a:xfrm>
                <a:prstGeom prst="pie">
                  <a:avLst>
                    <a:gd name="adj1" fmla="val 0"/>
                    <a:gd name="adj2" fmla="val 14123244"/>
                  </a:avLst>
                </a:prstGeom>
                <a:solidFill>
                  <a:srgbClr val="D9D9D9"/>
                </a:solidFill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7" name="饼形 16"/>
                <p:cNvSpPr/>
                <p:nvPr/>
              </p:nvSpPr>
              <p:spPr>
                <a:xfrm rot="16200000">
                  <a:off x="8634869" y="4795498"/>
                  <a:ext cx="1269536" cy="1269740"/>
                </a:xfrm>
                <a:prstGeom prst="pie">
                  <a:avLst>
                    <a:gd name="adj1" fmla="val 0"/>
                    <a:gd name="adj2" fmla="val 12923081"/>
                  </a:avLst>
                </a:prstGeom>
                <a:solidFill>
                  <a:srgbClr val="FD3E60"/>
                </a:solidFill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15" name="椭圆 14"/>
              <p:cNvSpPr/>
              <p:nvPr/>
            </p:nvSpPr>
            <p:spPr>
              <a:xfrm>
                <a:off x="9368519" y="4667023"/>
                <a:ext cx="703119" cy="704592"/>
              </a:xfrm>
              <a:prstGeom prst="ellipse">
                <a:avLst/>
              </a:prstGeom>
              <a:solidFill>
                <a:srgbClr val="FAFFFE"/>
              </a:solidFill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 b="1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endParaRPr>
              </a:p>
            </p:txBody>
          </p:sp>
        </p:grpSp>
        <p:sp>
          <p:nvSpPr>
            <p:cNvPr id="16411" name="矩形 12"/>
            <p:cNvSpPr>
              <a:spLocks noChangeArrowheads="1"/>
            </p:cNvSpPr>
            <p:nvPr/>
          </p:nvSpPr>
          <p:spPr bwMode="auto">
            <a:xfrm>
              <a:off x="8059581" y="3992476"/>
              <a:ext cx="645980" cy="4570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latin typeface="黑体" pitchFamily="49" charset="-122"/>
                  <a:ea typeface="黑体" pitchFamily="49" charset="-122"/>
                </a:rPr>
                <a:t>20%</a:t>
              </a:r>
              <a:endParaRPr lang="zh-CN" altLang="en-US" sz="2400" b="1"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16390" name="组合 17"/>
          <p:cNvGrpSpPr>
            <a:grpSpLocks/>
          </p:cNvGrpSpPr>
          <p:nvPr/>
        </p:nvGrpSpPr>
        <p:grpSpPr bwMode="auto">
          <a:xfrm>
            <a:off x="9821863" y="3881438"/>
            <a:ext cx="1271587" cy="1270000"/>
            <a:chOff x="9777345" y="3557660"/>
            <a:chExt cx="1271327" cy="1269536"/>
          </a:xfrm>
        </p:grpSpPr>
        <p:grpSp>
          <p:nvGrpSpPr>
            <p:cNvPr id="16404" name="组合 18"/>
            <p:cNvGrpSpPr>
              <a:grpSpLocks/>
            </p:cNvGrpSpPr>
            <p:nvPr/>
          </p:nvGrpSpPr>
          <p:grpSpPr bwMode="auto">
            <a:xfrm>
              <a:off x="9777345" y="3557660"/>
              <a:ext cx="1271327" cy="1269536"/>
              <a:chOff x="9084415" y="4384551"/>
              <a:chExt cx="1271327" cy="1269536"/>
            </a:xfrm>
          </p:grpSpPr>
          <p:grpSp>
            <p:nvGrpSpPr>
              <p:cNvPr id="16406" name="组合 20"/>
              <p:cNvGrpSpPr>
                <a:grpSpLocks/>
              </p:cNvGrpSpPr>
              <p:nvPr/>
            </p:nvGrpSpPr>
            <p:grpSpPr bwMode="auto">
              <a:xfrm>
                <a:off x="9084415" y="4384551"/>
                <a:ext cx="1271327" cy="1269536"/>
                <a:chOff x="8633180" y="4795600"/>
                <a:chExt cx="1271327" cy="1269536"/>
              </a:xfrm>
            </p:grpSpPr>
            <p:sp>
              <p:nvSpPr>
                <p:cNvPr id="23" name="饼形 22"/>
                <p:cNvSpPr/>
                <p:nvPr/>
              </p:nvSpPr>
              <p:spPr>
                <a:xfrm rot="5400000" flipH="1">
                  <a:off x="8633282" y="4795498"/>
                  <a:ext cx="1269536" cy="1269740"/>
                </a:xfrm>
                <a:prstGeom prst="pie">
                  <a:avLst>
                    <a:gd name="adj1" fmla="val 0"/>
                    <a:gd name="adj2" fmla="val 14123244"/>
                  </a:avLst>
                </a:prstGeom>
                <a:solidFill>
                  <a:srgbClr val="D9D9D9"/>
                </a:solidFill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4" name="饼形 23"/>
                <p:cNvSpPr/>
                <p:nvPr/>
              </p:nvSpPr>
              <p:spPr>
                <a:xfrm rot="16200000">
                  <a:off x="8634869" y="4795498"/>
                  <a:ext cx="1269536" cy="1269740"/>
                </a:xfrm>
                <a:prstGeom prst="pie">
                  <a:avLst>
                    <a:gd name="adj1" fmla="val 0"/>
                    <a:gd name="adj2" fmla="val 16451399"/>
                  </a:avLst>
                </a:prstGeom>
                <a:solidFill>
                  <a:srgbClr val="00B49B"/>
                </a:solidFill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22" name="椭圆 21"/>
              <p:cNvSpPr/>
              <p:nvPr/>
            </p:nvSpPr>
            <p:spPr>
              <a:xfrm>
                <a:off x="9368519" y="4667023"/>
                <a:ext cx="703119" cy="704592"/>
              </a:xfrm>
              <a:prstGeom prst="ellipse">
                <a:avLst/>
              </a:prstGeom>
              <a:solidFill>
                <a:srgbClr val="FAFFFE"/>
              </a:solidFill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 b="1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endParaRPr>
              </a:p>
            </p:txBody>
          </p:sp>
        </p:grpSp>
        <p:sp>
          <p:nvSpPr>
            <p:cNvPr id="16405" name="矩形 19"/>
            <p:cNvSpPr>
              <a:spLocks noChangeArrowheads="1"/>
            </p:cNvSpPr>
            <p:nvPr/>
          </p:nvSpPr>
          <p:spPr bwMode="auto">
            <a:xfrm>
              <a:off x="10075734" y="4014693"/>
              <a:ext cx="645980" cy="4570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latin typeface="黑体" pitchFamily="49" charset="-122"/>
                  <a:ea typeface="黑体" pitchFamily="49" charset="-122"/>
                </a:rPr>
                <a:t>10%</a:t>
              </a:r>
              <a:endParaRPr lang="zh-CN" altLang="en-US" sz="2400" b="1"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16391" name="组合 24"/>
          <p:cNvGrpSpPr>
            <a:grpSpLocks/>
          </p:cNvGrpSpPr>
          <p:nvPr/>
        </p:nvGrpSpPr>
        <p:grpSpPr bwMode="auto">
          <a:xfrm>
            <a:off x="5756275" y="3775075"/>
            <a:ext cx="1271588" cy="1270000"/>
            <a:chOff x="7165413" y="5035035"/>
            <a:chExt cx="1271327" cy="1269536"/>
          </a:xfrm>
        </p:grpSpPr>
        <p:grpSp>
          <p:nvGrpSpPr>
            <p:cNvPr id="16398" name="组合 25"/>
            <p:cNvGrpSpPr>
              <a:grpSpLocks/>
            </p:cNvGrpSpPr>
            <p:nvPr/>
          </p:nvGrpSpPr>
          <p:grpSpPr bwMode="auto">
            <a:xfrm>
              <a:off x="7165413" y="5035035"/>
              <a:ext cx="1271327" cy="1269536"/>
              <a:chOff x="9084415" y="4384551"/>
              <a:chExt cx="1271327" cy="1269536"/>
            </a:xfrm>
          </p:grpSpPr>
          <p:grpSp>
            <p:nvGrpSpPr>
              <p:cNvPr id="16400" name="组合 27"/>
              <p:cNvGrpSpPr>
                <a:grpSpLocks/>
              </p:cNvGrpSpPr>
              <p:nvPr/>
            </p:nvGrpSpPr>
            <p:grpSpPr bwMode="auto">
              <a:xfrm>
                <a:off x="9084415" y="4384551"/>
                <a:ext cx="1271327" cy="1269536"/>
                <a:chOff x="8633180" y="4795600"/>
                <a:chExt cx="1271327" cy="1269536"/>
              </a:xfrm>
            </p:grpSpPr>
            <p:sp>
              <p:nvSpPr>
                <p:cNvPr id="30" name="饼形 29"/>
                <p:cNvSpPr/>
                <p:nvPr/>
              </p:nvSpPr>
              <p:spPr>
                <a:xfrm rot="5400000" flipH="1">
                  <a:off x="8633282" y="4795498"/>
                  <a:ext cx="1269536" cy="1269739"/>
                </a:xfrm>
                <a:prstGeom prst="pie">
                  <a:avLst>
                    <a:gd name="adj1" fmla="val 0"/>
                    <a:gd name="adj2" fmla="val 14123244"/>
                  </a:avLst>
                </a:prstGeom>
                <a:solidFill>
                  <a:srgbClr val="D9D9D9"/>
                </a:solidFill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1" name="饼形 30"/>
                <p:cNvSpPr/>
                <p:nvPr/>
              </p:nvSpPr>
              <p:spPr>
                <a:xfrm rot="16200000">
                  <a:off x="8634869" y="4795498"/>
                  <a:ext cx="1269536" cy="1269739"/>
                </a:xfrm>
                <a:prstGeom prst="pie">
                  <a:avLst>
                    <a:gd name="adj1" fmla="val 0"/>
                    <a:gd name="adj2" fmla="val 14417207"/>
                  </a:avLst>
                </a:prstGeom>
                <a:solidFill>
                  <a:srgbClr val="FFB534"/>
                </a:solidFill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29" name="椭圆 28"/>
              <p:cNvSpPr/>
              <p:nvPr/>
            </p:nvSpPr>
            <p:spPr>
              <a:xfrm>
                <a:off x="9368520" y="4667023"/>
                <a:ext cx="703118" cy="704592"/>
              </a:xfrm>
              <a:prstGeom prst="ellipse">
                <a:avLst/>
              </a:prstGeom>
              <a:solidFill>
                <a:srgbClr val="FAFFFE"/>
              </a:solidFill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 b="1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endParaRPr>
              </a:p>
            </p:txBody>
          </p:sp>
        </p:grpSp>
        <p:sp>
          <p:nvSpPr>
            <p:cNvPr id="16399" name="矩形 26"/>
            <p:cNvSpPr>
              <a:spLocks noChangeArrowheads="1"/>
            </p:cNvSpPr>
            <p:nvPr/>
          </p:nvSpPr>
          <p:spPr bwMode="auto">
            <a:xfrm>
              <a:off x="7463802" y="5469851"/>
              <a:ext cx="645980" cy="4570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latin typeface="黑体" pitchFamily="49" charset="-122"/>
                  <a:ea typeface="黑体" pitchFamily="49" charset="-122"/>
                </a:rPr>
                <a:t>70%</a:t>
              </a:r>
              <a:endParaRPr lang="zh-CN" altLang="en-US" sz="2400" b="1"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16392" name="矩形 31"/>
          <p:cNvSpPr>
            <a:spLocks noChangeArrowheads="1"/>
          </p:cNvSpPr>
          <p:nvPr/>
        </p:nvSpPr>
        <p:spPr bwMode="auto">
          <a:xfrm>
            <a:off x="8037513" y="5035550"/>
            <a:ext cx="8001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b="1">
                <a:latin typeface="黑体" pitchFamily="49" charset="-122"/>
                <a:ea typeface="黑体" pitchFamily="49" charset="-122"/>
              </a:rPr>
              <a:t>node</a:t>
            </a:r>
          </a:p>
        </p:txBody>
      </p:sp>
      <p:sp>
        <p:nvSpPr>
          <p:cNvPr id="16393" name="矩形 32"/>
          <p:cNvSpPr>
            <a:spLocks noChangeArrowheads="1"/>
          </p:cNvSpPr>
          <p:nvPr/>
        </p:nvSpPr>
        <p:spPr bwMode="auto">
          <a:xfrm>
            <a:off x="9966325" y="5035550"/>
            <a:ext cx="954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b="1">
                <a:latin typeface="黑体" pitchFamily="49" charset="-122"/>
                <a:ea typeface="黑体" pitchFamily="49" charset="-122"/>
              </a:rPr>
              <a:t>mysql</a:t>
            </a:r>
          </a:p>
        </p:txBody>
      </p:sp>
      <p:sp>
        <p:nvSpPr>
          <p:cNvPr id="34" name="五角星 33"/>
          <p:cNvSpPr/>
          <p:nvPr/>
        </p:nvSpPr>
        <p:spPr>
          <a:xfrm>
            <a:off x="911225" y="1449388"/>
            <a:ext cx="4371975" cy="4373562"/>
          </a:xfrm>
          <a:prstGeom prst="star5">
            <a:avLst>
              <a:gd name="adj" fmla="val 36401"/>
              <a:gd name="hf" fmla="val 105146"/>
              <a:gd name="vf" fmla="val 110557"/>
            </a:avLst>
          </a:prstGeom>
          <a:solidFill>
            <a:srgbClr val="4F4F4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/>
            </a:extLst>
          </a:blip>
          <a:srcRect l="30191" t="2182" r="26665" b="43544"/>
          <a:stretch/>
        </p:blipFill>
        <p:spPr>
          <a:xfrm>
            <a:off x="1429122" y="2201833"/>
            <a:ext cx="3348000" cy="3348000"/>
          </a:xfrm>
          <a:prstGeom prst="ellipse">
            <a:avLst/>
          </a:prstGeom>
        </p:spPr>
      </p:pic>
      <p:sp>
        <p:nvSpPr>
          <p:cNvPr id="16396" name="矩形 8"/>
          <p:cNvSpPr>
            <a:spLocks noChangeArrowheads="1"/>
          </p:cNvSpPr>
          <p:nvPr/>
        </p:nvSpPr>
        <p:spPr bwMode="auto">
          <a:xfrm>
            <a:off x="5975350" y="2921000"/>
            <a:ext cx="5772150" cy="566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0000"/>
              </a:lnSpc>
              <a:buFontTx/>
              <a:buChar char="•"/>
            </a:pPr>
            <a:r>
              <a:rPr lang="en-US" altLang="zh-CN" sz="2400" b="1">
                <a:latin typeface="黑体" pitchFamily="49" charset="-122"/>
                <a:ea typeface="黑体" pitchFamily="49" charset="-122"/>
              </a:rPr>
              <a:t>jquery</a:t>
            </a:r>
          </a:p>
        </p:txBody>
      </p:sp>
      <p:sp>
        <p:nvSpPr>
          <p:cNvPr id="16397" name="矩形 31"/>
          <p:cNvSpPr>
            <a:spLocks noChangeArrowheads="1"/>
          </p:cNvSpPr>
          <p:nvPr/>
        </p:nvSpPr>
        <p:spPr bwMode="auto">
          <a:xfrm>
            <a:off x="5805488" y="5062538"/>
            <a:ext cx="11080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b="1">
                <a:latin typeface="黑体" pitchFamily="49" charset="-122"/>
                <a:ea typeface="黑体" pitchFamily="49" charset="-122"/>
              </a:rPr>
              <a:t>jquery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0" y="1436688"/>
            <a:ext cx="12192000" cy="264318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>
              <a:solidFill>
                <a:prstClr val="white"/>
              </a:solidFill>
            </a:endParaRPr>
          </a:p>
        </p:txBody>
      </p:sp>
      <p:sp>
        <p:nvSpPr>
          <p:cNvPr id="17411" name="文本框 13"/>
          <p:cNvSpPr txBox="1">
            <a:spLocks noChangeArrowheads="1"/>
          </p:cNvSpPr>
          <p:nvPr/>
        </p:nvSpPr>
        <p:spPr bwMode="auto">
          <a:xfrm>
            <a:off x="763588" y="498475"/>
            <a:ext cx="488156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/>
              <a:t>项目编制心路历程</a:t>
            </a:r>
          </a:p>
        </p:txBody>
      </p:sp>
      <p:sp>
        <p:nvSpPr>
          <p:cNvPr id="17412" name="Rectangle 21"/>
          <p:cNvSpPr>
            <a:spLocks noChangeArrowheads="1"/>
          </p:cNvSpPr>
          <p:nvPr/>
        </p:nvSpPr>
        <p:spPr bwMode="auto">
          <a:xfrm>
            <a:off x="184150" y="1590675"/>
            <a:ext cx="12007850" cy="308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>
                <a:latin typeface="华文楷体" pitchFamily="2" charset="-122"/>
                <a:ea typeface="华文楷体" pitchFamily="2" charset="-122"/>
              </a:rPr>
              <a:t>1.</a:t>
            </a:r>
            <a:r>
              <a:rPr lang="zh-CN" altLang="en-US" sz="2800" b="1">
                <a:latin typeface="华文楷体" pitchFamily="2" charset="-122"/>
                <a:ea typeface="华文楷体" pitchFamily="2" charset="-122"/>
              </a:rPr>
              <a:t>两张图片抢一个</a:t>
            </a:r>
            <a:r>
              <a:rPr lang="en-US" altLang="zh-CN" sz="2800" b="1">
                <a:latin typeface="华文楷体" pitchFamily="2" charset="-122"/>
                <a:ea typeface="华文楷体" pitchFamily="2" charset="-122"/>
              </a:rPr>
              <a:t>div</a:t>
            </a:r>
            <a:r>
              <a:rPr lang="zh-CN" altLang="en-US" sz="2800" b="1">
                <a:latin typeface="华文楷体" pitchFamily="2" charset="-122"/>
                <a:ea typeface="华文楷体" pitchFamily="2" charset="-122"/>
              </a:rPr>
              <a:t>，这个</a:t>
            </a:r>
            <a:r>
              <a:rPr lang="en-US" altLang="zh-CN" sz="2800" b="1">
                <a:latin typeface="华文楷体" pitchFamily="2" charset="-122"/>
                <a:ea typeface="华文楷体" pitchFamily="2" charset="-122"/>
              </a:rPr>
              <a:t>div</a:t>
            </a:r>
            <a:r>
              <a:rPr lang="zh-CN" altLang="en-US" sz="2800" b="1">
                <a:latin typeface="华文楷体" pitchFamily="2" charset="-122"/>
                <a:ea typeface="华文楷体" pitchFamily="2" charset="-122"/>
              </a:rPr>
              <a:t>的宽度够宽为什么就挤不下这两张图片呢？</a:t>
            </a:r>
          </a:p>
          <a:p>
            <a:r>
              <a:rPr lang="zh-CN" altLang="en-US" sz="2800" b="1">
                <a:latin typeface="华文楷体" pitchFamily="2" charset="-122"/>
                <a:ea typeface="华文楷体" pitchFamily="2" charset="-122"/>
              </a:rPr>
              <a:t>	因为收到祖先</a:t>
            </a:r>
            <a:r>
              <a:rPr lang="en-US" altLang="zh-CN" sz="2800" b="1">
                <a:latin typeface="华文楷体" pitchFamily="2" charset="-122"/>
                <a:ea typeface="华文楷体" pitchFamily="2" charset="-122"/>
              </a:rPr>
              <a:t>adv-shower</a:t>
            </a:r>
            <a:r>
              <a:rPr lang="zh-CN" altLang="en-US" sz="2800" b="1">
                <a:latin typeface="华文楷体" pitchFamily="2" charset="-122"/>
                <a:ea typeface="华文楷体" pitchFamily="2" charset="-122"/>
              </a:rPr>
              <a:t>的影响。如果设置</a:t>
            </a:r>
            <a:r>
              <a:rPr lang="en-US" altLang="zh-CN" sz="2800" b="1">
                <a:latin typeface="华文楷体" pitchFamily="2" charset="-122"/>
                <a:ea typeface="华文楷体" pitchFamily="2" charset="-122"/>
              </a:rPr>
              <a:t>right-img</a:t>
            </a:r>
            <a:r>
              <a:rPr lang="zh-CN" altLang="en-US" sz="2800" b="1">
                <a:latin typeface="华文楷体" pitchFamily="2" charset="-122"/>
                <a:ea typeface="华文楷体" pitchFamily="2" charset="-122"/>
              </a:rPr>
              <a:t>为左浮动，则会把</a:t>
            </a:r>
            <a:r>
              <a:rPr lang="en-US" altLang="zh-CN" sz="2800" b="1">
                <a:latin typeface="华文楷体" pitchFamily="2" charset="-122"/>
                <a:ea typeface="华文楷体" pitchFamily="2" charset="-122"/>
              </a:rPr>
              <a:t>left-img</a:t>
            </a:r>
            <a:r>
              <a:rPr lang="zh-CN" altLang="en-US" sz="2800" b="1">
                <a:latin typeface="华文楷体" pitchFamily="2" charset="-122"/>
                <a:ea typeface="华文楷体" pitchFamily="2" charset="-122"/>
              </a:rPr>
              <a:t>的位置给占了。所以不能设置</a:t>
            </a:r>
            <a:r>
              <a:rPr lang="en-US" altLang="zh-CN" sz="2800" b="1">
                <a:latin typeface="华文楷体" pitchFamily="2" charset="-122"/>
                <a:ea typeface="华文楷体" pitchFamily="2" charset="-122"/>
              </a:rPr>
              <a:t>right-img</a:t>
            </a:r>
            <a:r>
              <a:rPr lang="zh-CN" altLang="en-US" sz="2800" b="1">
                <a:latin typeface="华文楷体" pitchFamily="2" charset="-122"/>
                <a:ea typeface="华文楷体" pitchFamily="2" charset="-122"/>
              </a:rPr>
              <a:t>为</a:t>
            </a:r>
          </a:p>
          <a:p>
            <a:r>
              <a:rPr lang="zh-CN" altLang="en-US" sz="2800" b="1">
                <a:latin typeface="华文楷体" pitchFamily="2" charset="-122"/>
                <a:ea typeface="华文楷体" pitchFamily="2" charset="-122"/>
              </a:rPr>
              <a:t>左浮动。我们可以把</a:t>
            </a:r>
            <a:r>
              <a:rPr lang="en-US" altLang="zh-CN" sz="2800" b="1">
                <a:latin typeface="华文楷体" pitchFamily="2" charset="-122"/>
                <a:ea typeface="华文楷体" pitchFamily="2" charset="-122"/>
              </a:rPr>
              <a:t>img</a:t>
            </a:r>
            <a:r>
              <a:rPr lang="zh-CN" altLang="en-US" sz="2800" b="1">
                <a:latin typeface="华文楷体" pitchFamily="2" charset="-122"/>
                <a:ea typeface="华文楷体" pitchFamily="2" charset="-122"/>
              </a:rPr>
              <a:t>设置为左飘，然后整个</a:t>
            </a:r>
            <a:r>
              <a:rPr lang="en-US" altLang="zh-CN" sz="2800" b="1">
                <a:latin typeface="华文楷体" pitchFamily="2" charset="-122"/>
                <a:ea typeface="华文楷体" pitchFamily="2" charset="-122"/>
              </a:rPr>
              <a:t>div-image</a:t>
            </a:r>
            <a:r>
              <a:rPr lang="zh-CN" altLang="en-US" sz="2800" b="1">
                <a:latin typeface="华文楷体" pitchFamily="2" charset="-122"/>
                <a:ea typeface="华文楷体" pitchFamily="2" charset="-122"/>
              </a:rPr>
              <a:t>往左移动，这样就避免了左图</a:t>
            </a:r>
            <a:r>
              <a:rPr lang="en-US" altLang="zh-CN" sz="2800" b="1">
                <a:latin typeface="华文楷体" pitchFamily="2" charset="-122"/>
                <a:ea typeface="华文楷体" pitchFamily="2" charset="-122"/>
              </a:rPr>
              <a:t>left</a:t>
            </a:r>
            <a:r>
              <a:rPr lang="zh-CN" altLang="en-US" sz="2800" b="1">
                <a:latin typeface="华文楷体" pitchFamily="2" charset="-122"/>
                <a:ea typeface="华文楷体" pitchFamily="2" charset="-122"/>
              </a:rPr>
              <a:t>左移动，右图还要思考怎么动的麻烦问题。</a:t>
            </a:r>
          </a:p>
          <a:p>
            <a:endParaRPr lang="zh-CN" altLang="en-US" sz="2800" b="1">
              <a:latin typeface="华文楷体" pitchFamily="2" charset="-122"/>
              <a:ea typeface="华文楷体" pitchFamily="2" charset="-122"/>
            </a:endParaRPr>
          </a:p>
          <a:p>
            <a:endParaRPr lang="zh-CN" altLang="en-US" sz="2800" b="1">
              <a:latin typeface="华文楷体" pitchFamily="2" charset="-122"/>
              <a:ea typeface="华文楷体" pitchFamily="2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0" y="1638300"/>
            <a:ext cx="12192000" cy="264318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>
              <a:solidFill>
                <a:prstClr val="white"/>
              </a:solidFill>
            </a:endParaRPr>
          </a:p>
        </p:txBody>
      </p:sp>
      <p:sp>
        <p:nvSpPr>
          <p:cNvPr id="18434" name="Rectangle 3"/>
          <p:cNvSpPr>
            <a:spLocks noGrp="1"/>
          </p:cNvSpPr>
          <p:nvPr>
            <p:ph type="body" idx="1"/>
          </p:nvPr>
        </p:nvSpPr>
        <p:spPr>
          <a:xfrm>
            <a:off x="434975" y="2619375"/>
            <a:ext cx="10407650" cy="2173288"/>
          </a:xfrm>
        </p:spPr>
        <p:txBody>
          <a:bodyPr/>
          <a:lstStyle/>
          <a:p>
            <a:pPr eaLnBrk="1" hangingPunct="1"/>
            <a:r>
              <a:rPr lang="zh-CN" altLang="en-US" b="1" smtClean="0"/>
              <a:t>第二张图跑完之后，如何接着运行？</a:t>
            </a:r>
          </a:p>
          <a:p>
            <a:pPr eaLnBrk="1" hangingPunct="1">
              <a:buFont typeface="Arial" charset="0"/>
              <a:buNone/>
            </a:pPr>
            <a:r>
              <a:rPr lang="zh-CN" altLang="en-US" b="1" smtClean="0"/>
              <a:t>   用取出第一张的，然后添加到第二张的后面，</a:t>
            </a:r>
            <a:r>
              <a:rPr lang="en-US" altLang="zh-CN" b="1" smtClean="0"/>
              <a:t>range</a:t>
            </a:r>
            <a:r>
              <a:rPr lang="zh-CN" altLang="en-US" b="1" smtClean="0"/>
              <a:t>重新为</a:t>
            </a:r>
            <a:r>
              <a:rPr lang="en-US" altLang="zh-CN" b="1" smtClean="0"/>
              <a:t>0</a:t>
            </a:r>
          </a:p>
          <a:p>
            <a:pPr eaLnBrk="1" hangingPunct="1"/>
            <a:endParaRPr lang="zh-CN" altLang="en-US" smtClean="0"/>
          </a:p>
        </p:txBody>
      </p:sp>
      <p:sp>
        <p:nvSpPr>
          <p:cNvPr id="18435" name="Rectangle 5"/>
          <p:cNvSpPr>
            <a:spLocks noChangeArrowheads="1"/>
          </p:cNvSpPr>
          <p:nvPr/>
        </p:nvSpPr>
        <p:spPr bwMode="auto">
          <a:xfrm>
            <a:off x="195263" y="695325"/>
            <a:ext cx="30289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/>
              <a:t>项目编制心路历程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0" y="1006475"/>
            <a:ext cx="12192000" cy="264318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>
              <a:solidFill>
                <a:prstClr val="white"/>
              </a:solidFill>
            </a:endParaRPr>
          </a:p>
        </p:txBody>
      </p:sp>
      <p:sp>
        <p:nvSpPr>
          <p:cNvPr id="19458" name="Rectangle 21"/>
          <p:cNvSpPr>
            <a:spLocks noChangeArrowheads="1"/>
          </p:cNvSpPr>
          <p:nvPr/>
        </p:nvSpPr>
        <p:spPr bwMode="auto">
          <a:xfrm>
            <a:off x="398463" y="1190625"/>
            <a:ext cx="10856912" cy="222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>
                <a:latin typeface="华文楷体" pitchFamily="2" charset="-122"/>
                <a:ea typeface="华文楷体" pitchFamily="2" charset="-122"/>
              </a:rPr>
              <a:t>如何控制各图片的时间</a:t>
            </a:r>
          </a:p>
          <a:p>
            <a:r>
              <a:rPr lang="zh-CN" altLang="en-US" sz="2800" b="1">
                <a:latin typeface="华文楷体" pitchFamily="2" charset="-122"/>
                <a:ea typeface="华文楷体" pitchFamily="2" charset="-122"/>
              </a:rPr>
              <a:t>一个</a:t>
            </a:r>
            <a:r>
              <a:rPr lang="en-US" altLang="zh-CN" sz="2800" b="1">
                <a:latin typeface="华文楷体" pitchFamily="2" charset="-122"/>
                <a:ea typeface="华文楷体" pitchFamily="2" charset="-122"/>
              </a:rPr>
              <a:t>moveAdv</a:t>
            </a:r>
            <a:r>
              <a:rPr lang="zh-CN" altLang="en-US" sz="2800" b="1">
                <a:latin typeface="华文楷体" pitchFamily="2" charset="-122"/>
                <a:ea typeface="华文楷体" pitchFamily="2" charset="-122"/>
              </a:rPr>
              <a:t>只移动一组图片</a:t>
            </a:r>
          </a:p>
          <a:p>
            <a:r>
              <a:rPr lang="zh-CN" altLang="en-US" sz="2800" b="1">
                <a:latin typeface="华文楷体" pitchFamily="2" charset="-122"/>
                <a:ea typeface="华文楷体" pitchFamily="2" charset="-122"/>
              </a:rPr>
              <a:t>在把</a:t>
            </a:r>
            <a:r>
              <a:rPr lang="en-US" altLang="zh-CN" sz="2800" b="1">
                <a:latin typeface="华文楷体" pitchFamily="2" charset="-122"/>
                <a:ea typeface="华文楷体" pitchFamily="2" charset="-122"/>
              </a:rPr>
              <a:t>advMover</a:t>
            </a:r>
            <a:r>
              <a:rPr lang="zh-CN" altLang="en-US" sz="2800" b="1">
                <a:latin typeface="华文楷体" pitchFamily="2" charset="-122"/>
                <a:ea typeface="华文楷体" pitchFamily="2" charset="-122"/>
              </a:rPr>
              <a:t>换好图片顺序后，把定时器关掉，在用</a:t>
            </a:r>
            <a:r>
              <a:rPr lang="en-US" altLang="zh-CN" sz="2800" b="1">
                <a:latin typeface="华文楷体" pitchFamily="2" charset="-122"/>
                <a:ea typeface="华文楷体" pitchFamily="2" charset="-122"/>
              </a:rPr>
              <a:t>setTimeout</a:t>
            </a:r>
            <a:r>
              <a:rPr lang="zh-CN" altLang="en-US" sz="2800" b="1">
                <a:latin typeface="华文楷体" pitchFamily="2" charset="-122"/>
                <a:ea typeface="华文楷体" pitchFamily="2" charset="-122"/>
              </a:rPr>
              <a:t>把移动广告的函数方法</a:t>
            </a:r>
            <a:r>
              <a:rPr lang="en-US" altLang="zh-CN" sz="2800" b="1">
                <a:latin typeface="华文楷体" pitchFamily="2" charset="-122"/>
                <a:ea typeface="华文楷体" pitchFamily="2" charset="-122"/>
              </a:rPr>
              <a:t>moveAdv</a:t>
            </a:r>
            <a:r>
              <a:rPr lang="zh-CN" altLang="en-US" sz="2800" b="1">
                <a:latin typeface="华文楷体" pitchFamily="2" charset="-122"/>
                <a:ea typeface="华文楷体" pitchFamily="2" charset="-122"/>
              </a:rPr>
              <a:t>重新执行，然后就可以重新设置定时器的时间了</a:t>
            </a:r>
          </a:p>
        </p:txBody>
      </p:sp>
      <p:sp>
        <p:nvSpPr>
          <p:cNvPr id="19459" name="Rectangle 22"/>
          <p:cNvSpPr>
            <a:spLocks noChangeArrowheads="1"/>
          </p:cNvSpPr>
          <p:nvPr/>
        </p:nvSpPr>
        <p:spPr bwMode="auto">
          <a:xfrm>
            <a:off x="398463" y="449263"/>
            <a:ext cx="38163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200" b="1"/>
              <a:t>项目编制心路历程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0" y="1395413"/>
            <a:ext cx="12192000" cy="264318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>
              <a:solidFill>
                <a:prstClr val="white"/>
              </a:solidFill>
            </a:endParaRPr>
          </a:p>
        </p:txBody>
      </p:sp>
      <p:sp>
        <p:nvSpPr>
          <p:cNvPr id="20482" name="Rectangle 30"/>
          <p:cNvSpPr>
            <a:spLocks noChangeArrowheads="1"/>
          </p:cNvSpPr>
          <p:nvPr/>
        </p:nvSpPr>
        <p:spPr bwMode="auto">
          <a:xfrm>
            <a:off x="587375" y="1597025"/>
            <a:ext cx="10869613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>
                <a:ea typeface="华文楷体" pitchFamily="2" charset="-122"/>
              </a:rPr>
              <a:t>回调的意思：</a:t>
            </a:r>
          </a:p>
          <a:p>
            <a:r>
              <a:rPr lang="zh-CN" altLang="en-US" sz="2800">
                <a:ea typeface="华文楷体" pitchFamily="2" charset="-122"/>
              </a:rPr>
              <a:t>我们不知道这件事情什么时候会发生，但是我们现在有了一个处理请求的地方：它就是我们传递过去的那个函数。至于它是被预先定义的函数还是匿名函数，就无关紧要了。</a:t>
            </a:r>
          </a:p>
        </p:txBody>
      </p:sp>
      <p:sp>
        <p:nvSpPr>
          <p:cNvPr id="20483" name="Rectangle 31"/>
          <p:cNvSpPr>
            <a:spLocks noChangeArrowheads="1"/>
          </p:cNvSpPr>
          <p:nvPr/>
        </p:nvSpPr>
        <p:spPr bwMode="auto">
          <a:xfrm>
            <a:off x="404813" y="811213"/>
            <a:ext cx="29114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b="1"/>
              <a:t>项目编制心路历程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0" y="1368425"/>
            <a:ext cx="12192000" cy="264318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>
              <a:solidFill>
                <a:prstClr val="white"/>
              </a:solidFill>
            </a:endParaRPr>
          </a:p>
        </p:txBody>
      </p:sp>
      <p:sp>
        <p:nvSpPr>
          <p:cNvPr id="21506" name="Rectangle 35"/>
          <p:cNvSpPr>
            <a:spLocks noChangeArrowheads="1"/>
          </p:cNvSpPr>
          <p:nvPr/>
        </p:nvSpPr>
        <p:spPr bwMode="auto">
          <a:xfrm>
            <a:off x="188913" y="696913"/>
            <a:ext cx="30416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b="1"/>
              <a:t>项目编制心路历程</a:t>
            </a:r>
          </a:p>
        </p:txBody>
      </p:sp>
      <p:sp>
        <p:nvSpPr>
          <p:cNvPr id="21507" name="Rectangle 37"/>
          <p:cNvSpPr>
            <a:spLocks noChangeArrowheads="1"/>
          </p:cNvSpPr>
          <p:nvPr/>
        </p:nvSpPr>
        <p:spPr bwMode="auto">
          <a:xfrm>
            <a:off x="196850" y="1500188"/>
            <a:ext cx="11245850" cy="1493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200">
                <a:latin typeface="华文楷体" pitchFamily="2" charset="-122"/>
                <a:ea typeface="华文楷体" pitchFamily="2" charset="-122"/>
              </a:rPr>
              <a:t>5.</a:t>
            </a:r>
            <a:r>
              <a:rPr lang="zh-CN" altLang="en-US" sz="3200">
                <a:latin typeface="华文楷体" pitchFamily="2" charset="-122"/>
                <a:ea typeface="华文楷体" pitchFamily="2" charset="-122"/>
              </a:rPr>
              <a:t>为什么</a:t>
            </a:r>
            <a:r>
              <a:rPr lang="en-US" altLang="zh-CN" sz="3200">
                <a:latin typeface="华文楷体" pitchFamily="2" charset="-122"/>
                <a:ea typeface="华文楷体" pitchFamily="2" charset="-122"/>
              </a:rPr>
              <a:t>$.getSon </a:t>
            </a:r>
            <a:r>
              <a:rPr lang="zh-CN" altLang="en-US" sz="3200">
                <a:latin typeface="华文楷体" pitchFamily="2" charset="-122"/>
                <a:ea typeface="华文楷体" pitchFamily="2" charset="-122"/>
              </a:rPr>
              <a:t>不行呢</a:t>
            </a:r>
          </a:p>
          <a:p>
            <a:r>
              <a:rPr lang="zh-CN" altLang="en-US" sz="3200">
                <a:latin typeface="华文楷体" pitchFamily="2" charset="-122"/>
                <a:ea typeface="华文楷体" pitchFamily="2" charset="-122"/>
              </a:rPr>
              <a:t>解决这个问题晚上</a:t>
            </a:r>
            <a:r>
              <a:rPr lang="zh-CN" altLang="en-US" sz="2800">
                <a:latin typeface="华文楷体" pitchFamily="2" charset="-122"/>
                <a:ea typeface="华文楷体" pitchFamily="2" charset="-122"/>
              </a:rPr>
              <a:t>花了一个晚上的时间都取不出来，第二天早上一测试，奇迹般的可以了，这就说明了是系统崩溃了，不是代码的问题。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2800" dirty="0" smtClean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461</TotalTime>
  <Words>571</Words>
  <Application>Microsoft Office PowerPoint</Application>
  <PresentationFormat>自定义</PresentationFormat>
  <Paragraphs>52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演示文稿设计模板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2" baseType="lpstr">
      <vt:lpstr>Arial</vt:lpstr>
      <vt:lpstr>宋体</vt:lpstr>
      <vt:lpstr>Calibri Light</vt:lpstr>
      <vt:lpstr>Calibri</vt:lpstr>
      <vt:lpstr>微软雅黑</vt:lpstr>
      <vt:lpstr>DFKai-SB</vt:lpstr>
      <vt:lpstr>幼圆</vt:lpstr>
      <vt:lpstr>华文细黑</vt:lpstr>
      <vt:lpstr>黑体</vt:lpstr>
      <vt:lpstr>华文楷体</vt:lpstr>
      <vt:lpstr>1_Office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hjm</cp:lastModifiedBy>
  <cp:revision>21</cp:revision>
  <dcterms:created xsi:type="dcterms:W3CDTF">2015-10-29T08:40:17Z</dcterms:created>
  <dcterms:modified xsi:type="dcterms:W3CDTF">2017-06-05T14:11:36Z</dcterms:modified>
</cp:coreProperties>
</file>