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60" r:id="rId4"/>
    <p:sldId id="261" r:id="rId5"/>
    <p:sldId id="258" r:id="rId6"/>
    <p:sldId id="266" r:id="rId7"/>
    <p:sldId id="268" r:id="rId8"/>
    <p:sldId id="270" r:id="rId9"/>
    <p:sldId id="264" r:id="rId10"/>
    <p:sldId id="271" r:id="rId11"/>
    <p:sldId id="272" r:id="rId12"/>
    <p:sldId id="273" r:id="rId13"/>
    <p:sldId id="274" r:id="rId14"/>
    <p:sldId id="275" r:id="rId15"/>
    <p:sldId id="265" r:id="rId16"/>
    <p:sldId id="276" r:id="rId17"/>
    <p:sldId id="278" r:id="rId18"/>
    <p:sldId id="280" r:id="rId19"/>
    <p:sldId id="283" r:id="rId20"/>
    <p:sldId id="284" r:id="rId21"/>
    <p:sldId id="285" r:id="rId22"/>
    <p:sldId id="286"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4.xml"/><Relationship Id="rId4" Type="http://schemas.openxmlformats.org/officeDocument/2006/relationships/image" Target="../media/image1.png"/><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tags" Target="../tags/tag51.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s>
</file>

<file path=ppt/slides/_rels/slide12.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64.xml"/><Relationship Id="rId7" Type="http://schemas.openxmlformats.org/officeDocument/2006/relationships/tags" Target="../tags/tag63.xml"/><Relationship Id="rId6" Type="http://schemas.openxmlformats.org/officeDocument/2006/relationships/tags" Target="../tags/tag62.xml"/><Relationship Id="rId5" Type="http://schemas.openxmlformats.org/officeDocument/2006/relationships/tags" Target="../tags/tag61.xml"/><Relationship Id="rId4" Type="http://schemas.openxmlformats.org/officeDocument/2006/relationships/tags" Target="../tags/tag60.xml"/><Relationship Id="rId3" Type="http://schemas.openxmlformats.org/officeDocument/2006/relationships/tags" Target="../tags/tag59.xml"/><Relationship Id="rId2" Type="http://schemas.openxmlformats.org/officeDocument/2006/relationships/tags" Target="../tags/tag58.xml"/><Relationship Id="rId1" Type="http://schemas.openxmlformats.org/officeDocument/2006/relationships/tags" Target="../tags/tag57.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6.xml"/><Relationship Id="rId1" Type="http://schemas.openxmlformats.org/officeDocument/2006/relationships/tags" Target="../tags/tag65.xml"/></Relationships>
</file>

<file path=ppt/slides/_rels/slide14.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74.xml"/><Relationship Id="rId7" Type="http://schemas.openxmlformats.org/officeDocument/2006/relationships/tags" Target="../tags/tag73.xml"/><Relationship Id="rId6" Type="http://schemas.openxmlformats.org/officeDocument/2006/relationships/tags" Target="../tags/tag72.xml"/><Relationship Id="rId5" Type="http://schemas.openxmlformats.org/officeDocument/2006/relationships/tags" Target="../tags/tag71.xml"/><Relationship Id="rId4" Type="http://schemas.openxmlformats.org/officeDocument/2006/relationships/tags" Target="../tags/tag70.xml"/><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tags" Target="../tags/tag67.xml"/></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79.xml"/><Relationship Id="rId4" Type="http://schemas.openxmlformats.org/officeDocument/2006/relationships/tags" Target="../tags/tag78.xml"/><Relationship Id="rId3" Type="http://schemas.openxmlformats.org/officeDocument/2006/relationships/tags" Target="../tags/tag77.xml"/><Relationship Id="rId2" Type="http://schemas.openxmlformats.org/officeDocument/2006/relationships/tags" Target="../tags/tag76.xml"/><Relationship Id="rId1" Type="http://schemas.openxmlformats.org/officeDocument/2006/relationships/tags" Target="../tags/tag75.xml"/></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81.xml"/><Relationship Id="rId2" Type="http://schemas.openxmlformats.org/officeDocument/2006/relationships/image" Target="../media/image2.png"/><Relationship Id="rId1" Type="http://schemas.openxmlformats.org/officeDocument/2006/relationships/tags" Target="../tags/tag80.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83.xml"/><Relationship Id="rId1" Type="http://schemas.openxmlformats.org/officeDocument/2006/relationships/tags" Target="../tags/tag82.xml"/></Relationships>
</file>

<file path=ppt/slides/_rels/slide18.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tags" Target="../tags/tag90.xml"/><Relationship Id="rId6" Type="http://schemas.openxmlformats.org/officeDocument/2006/relationships/tags" Target="../tags/tag89.xml"/><Relationship Id="rId5" Type="http://schemas.openxmlformats.org/officeDocument/2006/relationships/tags" Target="../tags/tag88.xml"/><Relationship Id="rId4" Type="http://schemas.openxmlformats.org/officeDocument/2006/relationships/tags" Target="../tags/tag87.xml"/><Relationship Id="rId3" Type="http://schemas.openxmlformats.org/officeDocument/2006/relationships/tags" Target="../tags/tag86.xml"/><Relationship Id="rId2" Type="http://schemas.openxmlformats.org/officeDocument/2006/relationships/tags" Target="../tags/tag85.xml"/><Relationship Id="rId1" Type="http://schemas.openxmlformats.org/officeDocument/2006/relationships/tags" Target="../tags/tag84.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92.xml"/><Relationship Id="rId1" Type="http://schemas.openxmlformats.org/officeDocument/2006/relationships/tags" Target="../tags/tag91.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s>
</file>

<file path=ppt/slides/_rels/slide20.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97.xml"/><Relationship Id="rId4" Type="http://schemas.openxmlformats.org/officeDocument/2006/relationships/tags" Target="../tags/tag96.xml"/><Relationship Id="rId3" Type="http://schemas.openxmlformats.org/officeDocument/2006/relationships/tags" Target="../tags/tag95.xml"/><Relationship Id="rId2" Type="http://schemas.openxmlformats.org/officeDocument/2006/relationships/tags" Target="../tags/tag94.xml"/><Relationship Id="rId1" Type="http://schemas.openxmlformats.org/officeDocument/2006/relationships/tags" Target="../tags/tag93.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98.xml"/></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tags" Target="../tags/tag14.xml"/><Relationship Id="rId6" Type="http://schemas.openxmlformats.org/officeDocument/2006/relationships/tags" Target="../tags/tag13.xml"/><Relationship Id="rId5" Type="http://schemas.openxmlformats.org/officeDocument/2006/relationships/tags" Target="../tags/tag12.xml"/><Relationship Id="rId4" Type="http://schemas.openxmlformats.org/officeDocument/2006/relationships/tags" Target="../tags/tag11.xml"/><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s>
</file>

<file path=ppt/slides/_rels/slide4.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22.xml"/><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s>
</file>

<file path=ppt/slides/_rels/slide6.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33.xml"/><Relationship Id="rId7" Type="http://schemas.openxmlformats.org/officeDocument/2006/relationships/tags" Target="../tags/tag32.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s>
</file>

<file path=ppt/slides/_rels/slide7.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39.xml"/><Relationship Id="rId5" Type="http://schemas.openxmlformats.org/officeDocument/2006/relationships/tags" Target="../tags/tag38.xml"/><Relationship Id="rId4" Type="http://schemas.openxmlformats.org/officeDocument/2006/relationships/tags" Target="../tags/tag37.xml"/><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s>
</file>

<file path=ppt/slides/_rels/slide8.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47.xml"/><Relationship Id="rId7" Type="http://schemas.openxmlformats.org/officeDocument/2006/relationships/tags" Target="../tags/tag46.xml"/><Relationship Id="rId6" Type="http://schemas.openxmlformats.org/officeDocument/2006/relationships/tags" Target="../tags/tag45.xml"/><Relationship Id="rId5" Type="http://schemas.openxmlformats.org/officeDocument/2006/relationships/tags" Target="../tags/tag44.xml"/><Relationship Id="rId4" Type="http://schemas.openxmlformats.org/officeDocument/2006/relationships/tags" Target="../tags/tag43.xml"/><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tags" Target="../tags/tag4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p:nvPr>
            <p:custDataLst>
              <p:tags r:id="rId1"/>
            </p:custDataLst>
          </p:nvPr>
        </p:nvSpPr>
        <p:spPr>
          <a:xfrm>
            <a:off x="838200" y="3797300"/>
            <a:ext cx="10515600" cy="1663700"/>
          </a:xfrm>
          <a:prstGeom prst="rect">
            <a:avLst/>
          </a:prstGeom>
        </p:spPr>
        <p:txBody>
          <a:bodyPr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dirty="0" smtClean="0"/>
              <a:t>2017</a:t>
            </a:r>
            <a:r>
              <a:rPr lang="zh-CN" altLang="en-US" dirty="0" smtClean="0"/>
              <a:t>级开题报告答辩</a:t>
            </a:r>
            <a:endParaRPr lang="zh-CN" altLang="en-US" dirty="0" smtClean="0"/>
          </a:p>
        </p:txBody>
      </p:sp>
      <p:sp>
        <p:nvSpPr>
          <p:cNvPr id="8" name="文本占位符 2"/>
          <p:cNvSpPr txBox="1"/>
          <p:nvPr>
            <p:custDataLst>
              <p:tags r:id="rId2"/>
            </p:custDataLst>
          </p:nvPr>
        </p:nvSpPr>
        <p:spPr>
          <a:xfrm>
            <a:off x="831850" y="5461000"/>
            <a:ext cx="10515600" cy="717550"/>
          </a:xfrm>
          <a:prstGeom prst="rect">
            <a:avLst/>
          </a:prstGeom>
        </p:spPr>
        <p:txBody>
          <a:bodyPr>
            <a:normAutofit fontScale="7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zh-CN" altLang="en-US" dirty="0" smtClean="0"/>
              <a:t>何佳美</a:t>
            </a:r>
            <a:endParaRPr lang="zh-CN" altLang="en-US" dirty="0" smtClean="0"/>
          </a:p>
          <a:p>
            <a:r>
              <a:rPr lang="en-US" altLang="zh-CN" dirty="0" smtClean="0"/>
              <a:t>201721100222</a:t>
            </a:r>
            <a:endParaRPr lang="en-US" altLang="zh-CN" dirty="0" smtClean="0"/>
          </a:p>
        </p:txBody>
      </p:sp>
      <p:pic>
        <p:nvPicPr>
          <p:cNvPr id="9" name="图片 8"/>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1098381" y="322279"/>
            <a:ext cx="9978135" cy="3475021"/>
          </a:xfrm>
          <a:prstGeom prst="rect">
            <a:avLst/>
          </a:prstGeom>
        </p:spPr>
      </p:pic>
    </p:spTree>
    <p:custDataLst>
      <p:tags r:id="rId5"/>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
          <p:cNvSpPr txBox="1"/>
          <p:nvPr>
            <p:custDataLst>
              <p:tags r:id="rId1"/>
            </p:custDataLst>
          </p:nvPr>
        </p:nvSpPr>
        <p:spPr>
          <a:xfrm>
            <a:off x="838200" y="3524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smtClean="0"/>
              <a:t>研究意义</a:t>
            </a:r>
            <a:endParaRPr lang="zh-CN" altLang="en-US" dirty="0" smtClean="0"/>
          </a:p>
        </p:txBody>
      </p:sp>
      <p:sp>
        <p:nvSpPr>
          <p:cNvPr id="15" name="内容占位符 7"/>
          <p:cNvSpPr txBox="1"/>
          <p:nvPr>
            <p:custDataLst>
              <p:tags r:id="rId2"/>
            </p:custDataLst>
          </p:nvPr>
        </p:nvSpPr>
        <p:spPr>
          <a:xfrm>
            <a:off x="838200" y="1575435"/>
            <a:ext cx="10515600" cy="430911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50000"/>
              </a:lnSpc>
            </a:pPr>
            <a:r>
              <a:rPr lang="zh-CN" altLang="en-US" dirty="0" smtClean="0"/>
              <a:t>弥补目前电力设备图像数据集不足的问题</a:t>
            </a:r>
            <a:endParaRPr lang="zh-CN" altLang="en-US" dirty="0" smtClean="0"/>
          </a:p>
          <a:p>
            <a:pPr fontAlgn="auto">
              <a:lnSpc>
                <a:spcPct val="150000"/>
              </a:lnSpc>
            </a:pPr>
            <a:r>
              <a:rPr lang="zh-CN" altLang="en-US" dirty="0" smtClean="0"/>
              <a:t>最终数据集能够提高电力设备缺陷检测模型的准确率</a:t>
            </a:r>
            <a:endParaRPr lang="zh-CN" altLang="en-US" dirty="0" smtClean="0"/>
          </a:p>
          <a:p>
            <a:pPr fontAlgn="auto">
              <a:lnSpc>
                <a:spcPct val="150000"/>
              </a:lnSpc>
            </a:pPr>
            <a:r>
              <a:rPr lang="zh-CN" altLang="en-US" dirty="0" smtClean="0"/>
              <a:t>使得电力设备缺陷智能检测能够高效快速的进行，从而</a:t>
            </a:r>
            <a:r>
              <a:rPr lang="zh-CN" altLang="en-US" dirty="0" smtClean="0"/>
              <a:t>推进智能电网大数据平台的建设</a:t>
            </a:r>
            <a:endParaRPr lang="zh-CN" altLang="en-US" dirty="0" smtClean="0"/>
          </a:p>
          <a:p>
            <a:pPr fontAlgn="auto">
              <a:lnSpc>
                <a:spcPct val="150000"/>
              </a:lnSpc>
            </a:pPr>
            <a:r>
              <a:rPr lang="zh-CN" altLang="en-US" dirty="0" smtClean="0"/>
              <a:t>对于我国智能电网的建设及电力设备状态检测具有重大意义</a:t>
            </a:r>
            <a:endParaRPr lang="zh-CN" altLang="en-US" dirty="0" smtClean="0"/>
          </a:p>
        </p:txBody>
      </p:sp>
    </p:spTree>
    <p:custDataLst>
      <p:tags r:id="rId3"/>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
          <p:cNvSpPr txBox="1"/>
          <p:nvPr>
            <p:custDataLst>
              <p:tags r:id="rId1"/>
            </p:custDataLst>
          </p:nvPr>
        </p:nvSpPr>
        <p:spPr>
          <a:xfrm>
            <a:off x="838200" y="3524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smtClean="0"/>
              <a:t>国内外研究现状及发展态势</a:t>
            </a:r>
            <a:endParaRPr lang="zh-CN" altLang="en-US" dirty="0" smtClean="0"/>
          </a:p>
        </p:txBody>
      </p:sp>
      <p:sp>
        <p:nvSpPr>
          <p:cNvPr id="15" name="内容占位符 7"/>
          <p:cNvSpPr txBox="1"/>
          <p:nvPr>
            <p:custDataLst>
              <p:tags r:id="rId2"/>
            </p:custDataLst>
          </p:nvPr>
        </p:nvSpPr>
        <p:spPr>
          <a:xfrm>
            <a:off x="838200" y="1575435"/>
            <a:ext cx="10515600" cy="430911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50000"/>
              </a:lnSpc>
            </a:pPr>
            <a:r>
              <a:rPr lang="zh-CN" altLang="en-US" dirty="0" smtClean="0"/>
              <a:t>电力设备检测研究现状</a:t>
            </a:r>
            <a:endParaRPr lang="zh-CN" altLang="en-US" dirty="0" smtClean="0"/>
          </a:p>
          <a:p>
            <a:pPr fontAlgn="auto">
              <a:lnSpc>
                <a:spcPct val="150000"/>
              </a:lnSpc>
            </a:pPr>
            <a:r>
              <a:rPr lang="zh-CN" altLang="en-US" dirty="0" smtClean="0"/>
              <a:t>生成对抗网络研究现状</a:t>
            </a:r>
            <a:endParaRPr lang="zh-CN" altLang="en-US" dirty="0" smtClean="0"/>
          </a:p>
          <a:p>
            <a:pPr fontAlgn="auto">
              <a:lnSpc>
                <a:spcPct val="150000"/>
              </a:lnSpc>
            </a:pPr>
            <a:r>
              <a:rPr lang="zh-CN" altLang="en-US" dirty="0" smtClean="0"/>
              <a:t>生成对抗网络应用现状</a:t>
            </a:r>
            <a:endParaRPr lang="zh-CN" altLang="en-US" dirty="0" smtClean="0"/>
          </a:p>
        </p:txBody>
      </p:sp>
    </p:spTree>
    <p:custDataLst>
      <p:tags r:id="rId3"/>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
          <p:cNvSpPr txBox="1"/>
          <p:nvPr>
            <p:custDataLst>
              <p:tags r:id="rId1"/>
            </p:custDataLst>
          </p:nvPr>
        </p:nvSpPr>
        <p:spPr>
          <a:xfrm>
            <a:off x="838200" y="365125"/>
            <a:ext cx="10515600" cy="982800"/>
          </a:xfrm>
          <a:prstGeom prst="rect">
            <a:avLst/>
          </a:prstGeom>
        </p:spPr>
        <p:txBody>
          <a:bodyPr anchor="ctr" anchorCtr="0">
            <a:normAutofit/>
          </a:bodyPr>
          <a:lstStyle>
            <a:lvl1pPr algn="ctr"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zh-CN" altLang="en-US" b="1" dirty="0" smtClean="0"/>
              <a:t>国内外研究现状及发展态势</a:t>
            </a:r>
            <a:endParaRPr lang="zh-CN" altLang="en-US" b="1" dirty="0" smtClean="0"/>
          </a:p>
        </p:txBody>
      </p:sp>
      <p:sp>
        <p:nvSpPr>
          <p:cNvPr id="15" name="文本占位符 6"/>
          <p:cNvSpPr txBox="1"/>
          <p:nvPr>
            <p:custDataLst>
              <p:tags r:id="rId2"/>
            </p:custDataLst>
          </p:nvPr>
        </p:nvSpPr>
        <p:spPr>
          <a:xfrm>
            <a:off x="949325" y="1572895"/>
            <a:ext cx="3321050" cy="705485"/>
          </a:xfrm>
          <a:prstGeom prst="rect">
            <a:avLst/>
          </a:prstGeom>
          <a:ln>
            <a:solidFill>
              <a:schemeClr val="bg1">
                <a:lumMod val="85000"/>
              </a:schemeClr>
            </a:solidFill>
            <a:prstDash val="sysDash"/>
          </a:ln>
        </p:spPr>
        <p:txBody>
          <a:bodyPr vert="horz" lIns="91440" tIns="45720" rIns="91440" bIns="45720" rtlCol="0" anchor="ctr" anchorCtr="0">
            <a:normAutofit lnSpcReduction="20000"/>
          </a:bodyPr>
          <a:lstStyle>
            <a:lvl1pPr marL="228600" indent="-228600" algn="l" defTabSz="914400" rtl="0" eaLnBrk="1" latinLnBrk="0" hangingPunct="1">
              <a:lnSpc>
                <a:spcPct val="90000"/>
              </a:lnSpc>
              <a:spcBef>
                <a:spcPts val="1000"/>
              </a:spcBef>
              <a:buFont typeface="Arial" panose="020B0604020202020204" pitchFamily="34" charset="0"/>
              <a:buNone/>
              <a:defRPr lang="zh-CN" altLang="en-US" sz="28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pPr>
            <a:r>
              <a:rPr lang="zh-CN" altLang="en-US" sz="2400" b="1" dirty="0" smtClean="0">
                <a:latin typeface="+mj-lt"/>
                <a:ea typeface="+mj-ea"/>
                <a:cs typeface="+mj-cs"/>
              </a:rPr>
              <a:t>电力设备检测应用现状</a:t>
            </a:r>
            <a:endParaRPr lang="zh-CN" altLang="en-US" sz="2400" b="1" dirty="0" smtClean="0">
              <a:latin typeface="+mj-lt"/>
              <a:ea typeface="+mj-ea"/>
              <a:cs typeface="+mj-cs"/>
            </a:endParaRPr>
          </a:p>
        </p:txBody>
      </p:sp>
      <p:sp>
        <p:nvSpPr>
          <p:cNvPr id="16" name="文本占位符 8"/>
          <p:cNvSpPr txBox="1"/>
          <p:nvPr>
            <p:custDataLst>
              <p:tags r:id="rId3"/>
            </p:custDataLst>
          </p:nvPr>
        </p:nvSpPr>
        <p:spPr>
          <a:xfrm>
            <a:off x="949325" y="2343150"/>
            <a:ext cx="3321050" cy="3780790"/>
          </a:xfrm>
          <a:prstGeom prst="rect">
            <a:avLst/>
          </a:prstGeom>
          <a:ln>
            <a:solidFill>
              <a:schemeClr val="bg1">
                <a:lumMod val="85000"/>
              </a:schemeClr>
            </a:solidFill>
            <a:prstDash val="sysDash"/>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zh-CN" altLang="en-US" sz="2800" kern="1200" dirty="0" smtClean="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zh-CN" altLang="en-US" sz="2400" kern="1200" dirty="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zh-CN" altLang="en-US" sz="2000" kern="1200" dirty="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zh-CN" altLang="en-US" sz="1800" kern="1200" dirty="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zh-CN" altLang="en-US" sz="18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sz="2400" dirty="0" smtClean="0"/>
          </a:p>
          <a:p>
            <a:r>
              <a:rPr lang="zh-CN" altLang="en-US" sz="2400" dirty="0" smtClean="0"/>
              <a:t>目前电力设备状态检测技术主要采用无损检测技术</a:t>
            </a:r>
            <a:r>
              <a:rPr lang="zh-CN" altLang="en-US" sz="2400" dirty="0" smtClean="0"/>
              <a:t>，常用的无损检测技术包括射线检测、红外检测等。</a:t>
            </a:r>
            <a:endParaRPr lang="zh-CN" altLang="en-US" sz="2400" dirty="0" smtClean="0"/>
          </a:p>
        </p:txBody>
      </p:sp>
      <p:sp>
        <p:nvSpPr>
          <p:cNvPr id="17" name="文本占位符 10"/>
          <p:cNvSpPr txBox="1"/>
          <p:nvPr>
            <p:custDataLst>
              <p:tags r:id="rId4"/>
            </p:custDataLst>
          </p:nvPr>
        </p:nvSpPr>
        <p:spPr>
          <a:xfrm>
            <a:off x="4472940" y="1572895"/>
            <a:ext cx="3315970" cy="705485"/>
          </a:xfrm>
          <a:prstGeom prst="rect">
            <a:avLst/>
          </a:prstGeom>
          <a:ln>
            <a:solidFill>
              <a:schemeClr val="bg1">
                <a:lumMod val="85000"/>
              </a:schemeClr>
            </a:solidFill>
            <a:prstDash val="sysDash"/>
          </a:ln>
        </p:spPr>
        <p:txBody>
          <a:bodyPr vert="horz" lIns="91440" tIns="45720" rIns="91440" bIns="45720" rtlCol="0" anchor="ctr" anchorCtr="0"/>
          <a:lstStyle>
            <a:lvl1pPr marL="228600" indent="-228600" algn="l" defTabSz="914400" rtl="0" eaLnBrk="1" latinLnBrk="0" hangingPunct="1">
              <a:lnSpc>
                <a:spcPct val="90000"/>
              </a:lnSpc>
              <a:spcBef>
                <a:spcPts val="1000"/>
              </a:spcBef>
              <a:buFont typeface="Arial" panose="020B0604020202020204" pitchFamily="34" charset="0"/>
              <a:buNone/>
              <a:defRPr lang="zh-CN" altLang="en-US" sz="28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pPr>
            <a:r>
              <a:rPr lang="zh-CN" altLang="en-US" sz="2400" b="1" dirty="0" smtClean="0">
                <a:latin typeface="+mj-lt"/>
                <a:ea typeface="+mj-ea"/>
                <a:cs typeface="+mj-cs"/>
              </a:rPr>
              <a:t>生成对抗网络研究现状</a:t>
            </a:r>
            <a:endParaRPr lang="zh-CN" altLang="en-US" sz="2400" b="1" dirty="0" smtClean="0">
              <a:latin typeface="+mj-lt"/>
              <a:ea typeface="+mj-ea"/>
              <a:cs typeface="+mj-cs"/>
            </a:endParaRPr>
          </a:p>
        </p:txBody>
      </p:sp>
      <p:sp>
        <p:nvSpPr>
          <p:cNvPr id="18" name="文本占位符 7"/>
          <p:cNvSpPr txBox="1"/>
          <p:nvPr>
            <p:custDataLst>
              <p:tags r:id="rId5"/>
            </p:custDataLst>
          </p:nvPr>
        </p:nvSpPr>
        <p:spPr>
          <a:xfrm>
            <a:off x="4472940" y="2342515"/>
            <a:ext cx="3315970" cy="3781425"/>
          </a:xfrm>
          <a:prstGeom prst="rect">
            <a:avLst/>
          </a:prstGeom>
          <a:ln>
            <a:solidFill>
              <a:schemeClr val="bg1">
                <a:lumMod val="85000"/>
              </a:schemeClr>
            </a:solidFill>
            <a:prstDash val="sysDash"/>
          </a:ln>
        </p:spPr>
        <p:txBody>
          <a:bodyPr vert="horz" lIns="91440" tIns="45720" rIns="91440" bIns="45720" rtlCol="0">
            <a:normAutofit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lang="zh-CN" altLang="en-US" sz="2800" kern="1200" dirty="0" smtClean="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zh-CN" altLang="en-US" sz="2400" kern="1200" dirty="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zh-CN" altLang="en-US" sz="2000" kern="1200" dirty="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zh-CN" altLang="en-US" sz="1800" kern="1200" dirty="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zh-CN" altLang="en-US" sz="18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400" dirty="0" smtClean="0"/>
          </a:p>
          <a:p>
            <a:r>
              <a:rPr sz="2400" dirty="0" smtClean="0"/>
              <a:t>生成对抗网络属于机器学习中的生成模型，生成对抗网络模型的发展由最初的</a:t>
            </a:r>
            <a:r>
              <a:rPr lang="en-US" altLang="zh-CN" sz="2400" dirty="0" smtClean="0"/>
              <a:t>GAN</a:t>
            </a:r>
            <a:r>
              <a:rPr sz="2400" dirty="0" smtClean="0"/>
              <a:t>到后续不断改进衍生出</a:t>
            </a:r>
            <a:r>
              <a:rPr lang="en-US" altLang="zh-CN" sz="2400" dirty="0" smtClean="0"/>
              <a:t>CGAN</a:t>
            </a:r>
            <a:r>
              <a:rPr sz="2400" dirty="0" smtClean="0"/>
              <a:t>、</a:t>
            </a:r>
            <a:r>
              <a:rPr lang="en-US" altLang="zh-CN" sz="2400" dirty="0" smtClean="0"/>
              <a:t>DCGAN</a:t>
            </a:r>
            <a:r>
              <a:rPr sz="2400" dirty="0" smtClean="0"/>
              <a:t>、</a:t>
            </a:r>
            <a:r>
              <a:rPr lang="en-US" altLang="zh-CN" sz="2400" dirty="0" smtClean="0"/>
              <a:t>WGAN</a:t>
            </a:r>
            <a:r>
              <a:rPr sz="2400" dirty="0" smtClean="0"/>
              <a:t>等，还有其他很多方面的改进以及衍生的生成对抗网络。</a:t>
            </a:r>
            <a:endParaRPr sz="2400" dirty="0" smtClean="0"/>
          </a:p>
        </p:txBody>
      </p:sp>
      <p:sp>
        <p:nvSpPr>
          <p:cNvPr id="19" name="文本占位符 11"/>
          <p:cNvSpPr txBox="1"/>
          <p:nvPr>
            <p:custDataLst>
              <p:tags r:id="rId6"/>
            </p:custDataLst>
          </p:nvPr>
        </p:nvSpPr>
        <p:spPr>
          <a:xfrm>
            <a:off x="7900670" y="1572895"/>
            <a:ext cx="3453130" cy="705485"/>
          </a:xfrm>
          <a:prstGeom prst="rect">
            <a:avLst/>
          </a:prstGeom>
          <a:ln>
            <a:solidFill>
              <a:schemeClr val="bg1">
                <a:lumMod val="85000"/>
              </a:schemeClr>
            </a:solidFill>
            <a:prstDash val="sysDash"/>
          </a:ln>
        </p:spPr>
        <p:txBody>
          <a:bodyPr vert="horz" lIns="91440" tIns="45720" rIns="91440" bIns="45720" rtlCol="0" anchor="ctr" anchorCtr="0"/>
          <a:lstStyle>
            <a:lvl1pPr marL="228600" indent="-228600" algn="l" defTabSz="914400" rtl="0" eaLnBrk="1" latinLnBrk="0" hangingPunct="1">
              <a:lnSpc>
                <a:spcPct val="90000"/>
              </a:lnSpc>
              <a:spcBef>
                <a:spcPts val="1000"/>
              </a:spcBef>
              <a:buFont typeface="Arial" panose="020B0604020202020204" pitchFamily="34" charset="0"/>
              <a:buNone/>
              <a:defRPr lang="zh-CN" altLang="en-US" sz="28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pPr>
            <a:r>
              <a:rPr lang="zh-CN" altLang="en-US" sz="2400" b="1" dirty="0" smtClean="0">
                <a:latin typeface="+mj-lt"/>
                <a:ea typeface="+mj-ea"/>
                <a:cs typeface="+mj-cs"/>
              </a:rPr>
              <a:t>生成对抗网络应用现状</a:t>
            </a:r>
            <a:endParaRPr lang="zh-CN" altLang="en-US" sz="2400" b="1" dirty="0" smtClean="0">
              <a:latin typeface="+mj-lt"/>
              <a:ea typeface="+mj-ea"/>
              <a:cs typeface="+mj-cs"/>
            </a:endParaRPr>
          </a:p>
        </p:txBody>
      </p:sp>
      <p:sp>
        <p:nvSpPr>
          <p:cNvPr id="20" name="文本占位符 13"/>
          <p:cNvSpPr txBox="1"/>
          <p:nvPr>
            <p:custDataLst>
              <p:tags r:id="rId7"/>
            </p:custDataLst>
          </p:nvPr>
        </p:nvSpPr>
        <p:spPr>
          <a:xfrm>
            <a:off x="7900670" y="2357120"/>
            <a:ext cx="3453130" cy="3766820"/>
          </a:xfrm>
          <a:prstGeom prst="rect">
            <a:avLst/>
          </a:prstGeom>
          <a:ln>
            <a:solidFill>
              <a:schemeClr val="bg1">
                <a:lumMod val="85000"/>
              </a:schemeClr>
            </a:solidFill>
            <a:prstDash val="sysDash"/>
          </a:ln>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lang="zh-CN" altLang="en-US" sz="28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sz="2400" dirty="0" smtClean="0"/>
          </a:p>
          <a:p>
            <a:r>
              <a:rPr lang="en-US" altLang="zh-CN" sz="2400" dirty="0" smtClean="0"/>
              <a:t>GAN</a:t>
            </a:r>
            <a:r>
              <a:rPr sz="2400" dirty="0" smtClean="0"/>
              <a:t>目前主要应用于提高图像的分辨率、合成人工样本、由卫星照片生成地图、黑白图像生成彩色图像、图像风格迁移等。</a:t>
            </a:r>
            <a:endParaRPr sz="2400" dirty="0" smtClean="0"/>
          </a:p>
        </p:txBody>
      </p:sp>
    </p:spTree>
    <p:custDataLst>
      <p:tags r:id="rId8"/>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 name="标题 1"/>
          <p:cNvSpPr txBox="1"/>
          <p:nvPr>
            <p:custDataLst>
              <p:tags r:id="rId1"/>
            </p:custDataLst>
          </p:nvPr>
        </p:nvSpPr>
        <p:spPr>
          <a:xfrm>
            <a:off x="838200" y="3524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smtClean="0"/>
              <a:t>参考文献</a:t>
            </a:r>
            <a:endParaRPr lang="zh-CN" altLang="en-US" dirty="0" smtClean="0"/>
          </a:p>
        </p:txBody>
      </p:sp>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占位符 12"/>
          <p:cNvSpPr txBox="1"/>
          <p:nvPr>
            <p:custDataLst>
              <p:tags r:id="rId1"/>
            </p:custDataLst>
          </p:nvPr>
        </p:nvSpPr>
        <p:spPr>
          <a:xfrm>
            <a:off x="1116330" y="2150110"/>
            <a:ext cx="3089275" cy="3689985"/>
          </a:xfrm>
          <a:prstGeom prst="rect">
            <a:avLst/>
          </a:prstGeom>
          <a:ln>
            <a:solidFill>
              <a:schemeClr val="bg1">
                <a:lumMod val="95000"/>
              </a:schemeClr>
            </a:solidFill>
            <a:prstDash val="sysDash"/>
          </a:ln>
        </p:spPr>
        <p:txBody>
          <a:bodyPr vert="horz" lIns="91440" tIns="45720" rIns="91440" bIns="45720" rtlCol="0" anchor="ctr" anchorCtr="0">
            <a:normAutofit/>
          </a:bodyPr>
          <a:lstStyle>
            <a:defPPr>
              <a:defRPr lang="zh-CN"/>
            </a:defPPr>
            <a:lvl1pPr indent="0">
              <a:lnSpc>
                <a:spcPct val="90000"/>
              </a:lnSpc>
              <a:spcBef>
                <a:spcPts val="1000"/>
              </a:spcBef>
              <a:buFont typeface="Wingdings" panose="05000000000000000000" pitchFamily="2" charset="2"/>
              <a:buNone/>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smtClean="0"/>
              <a:t>拟采取的主要理论、研究方法、技术路线和实施方案</a:t>
            </a:r>
            <a:endParaRPr lang="zh-CN" altLang="en-US" dirty="0" smtClean="0"/>
          </a:p>
        </p:txBody>
      </p:sp>
      <p:sp>
        <p:nvSpPr>
          <p:cNvPr id="14" name="文本占位符 14"/>
          <p:cNvSpPr txBox="1"/>
          <p:nvPr>
            <p:custDataLst>
              <p:tags r:id="rId2"/>
            </p:custDataLst>
          </p:nvPr>
        </p:nvSpPr>
        <p:spPr>
          <a:xfrm>
            <a:off x="4683639" y="2150048"/>
            <a:ext cx="2946991" cy="3690000"/>
          </a:xfrm>
          <a:prstGeom prst="rect">
            <a:avLst/>
          </a:prstGeom>
          <a:ln>
            <a:solidFill>
              <a:schemeClr val="bg1">
                <a:lumMod val="95000"/>
              </a:schemeClr>
            </a:solidFill>
            <a:prstDash val="sysDash"/>
          </a:ln>
        </p:spPr>
        <p:txBody>
          <a:bodyPr vert="horz" lIns="91440" tIns="45720" rIns="91440" bIns="45720" rtlCol="0" anchor="ctr" anchorCtr="0">
            <a:normAutofit/>
          </a:bodyPr>
          <a:lstStyle>
            <a:defPPr>
              <a:defRPr lang="zh-CN"/>
            </a:defPPr>
            <a:lvl1pPr indent="0">
              <a:lnSpc>
                <a:spcPct val="90000"/>
              </a:lnSpc>
              <a:spcBef>
                <a:spcPts val="1000"/>
              </a:spcBef>
              <a:buFont typeface="Wingdings" panose="05000000000000000000" pitchFamily="2" charset="2"/>
              <a:buNone/>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smtClean="0"/>
              <a:t>研究计划可行性，研究条件落实情况，可能存在的问题及解决办法</a:t>
            </a:r>
            <a:endParaRPr lang="zh-CN" altLang="en-US" dirty="0" smtClean="0"/>
          </a:p>
        </p:txBody>
      </p:sp>
      <p:sp>
        <p:nvSpPr>
          <p:cNvPr id="15" name="文本占位符 3"/>
          <p:cNvSpPr txBox="1"/>
          <p:nvPr>
            <p:custDataLst>
              <p:tags r:id="rId3"/>
            </p:custDataLst>
          </p:nvPr>
        </p:nvSpPr>
        <p:spPr>
          <a:xfrm>
            <a:off x="8250862" y="2150048"/>
            <a:ext cx="2946991" cy="3690000"/>
          </a:xfrm>
          <a:prstGeom prst="rect">
            <a:avLst/>
          </a:prstGeom>
          <a:ln>
            <a:solidFill>
              <a:schemeClr val="bg1">
                <a:lumMod val="95000"/>
              </a:schemeClr>
            </a:solidFill>
            <a:prstDash val="sysDash"/>
          </a:ln>
        </p:spPr>
        <p:txBody>
          <a:bodyPr vert="horz" lIns="91440" tIns="45720" rIns="91440" bIns="45720" rtlCol="0" anchor="ctr" anchorCtr="0">
            <a:normAutofit/>
          </a:bodyPr>
          <a:lstStyle>
            <a:defPPr>
              <a:defRPr lang="zh-CN"/>
            </a:defPPr>
            <a:lvl1pPr indent="0">
              <a:lnSpc>
                <a:spcPct val="90000"/>
              </a:lnSpc>
              <a:spcBef>
                <a:spcPts val="1000"/>
              </a:spcBef>
              <a:buFont typeface="Wingdings" panose="05000000000000000000" pitchFamily="2" charset="2"/>
              <a:buNone/>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smtClean="0"/>
              <a:t>研究计划及预期成果</a:t>
            </a:r>
            <a:endParaRPr lang="zh-CN" altLang="en-US" dirty="0" smtClean="0"/>
          </a:p>
        </p:txBody>
      </p:sp>
      <p:sp>
        <p:nvSpPr>
          <p:cNvPr id="9" name="对角圆角矩形 8"/>
          <p:cNvSpPr/>
          <p:nvPr>
            <p:custDataLst>
              <p:tags r:id="rId4"/>
            </p:custDataLst>
          </p:nvPr>
        </p:nvSpPr>
        <p:spPr>
          <a:xfrm>
            <a:off x="4335780" y="1797050"/>
            <a:ext cx="662305" cy="662305"/>
          </a:xfrm>
          <a:prstGeom prst="round2DiagRect">
            <a:avLst>
              <a:gd name="adj1" fmla="val 16667"/>
              <a:gd name="adj2" fmla="val 1826"/>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pPr algn="ctr"/>
            <a:r>
              <a:rPr lang="en-US" altLang="zh-CN" sz="3600" dirty="0"/>
              <a:t>2</a:t>
            </a:r>
            <a:endParaRPr lang="en-US" altLang="zh-CN" sz="3600" dirty="0"/>
          </a:p>
        </p:txBody>
      </p:sp>
      <p:sp>
        <p:nvSpPr>
          <p:cNvPr id="10" name="对角圆角矩形 9"/>
          <p:cNvSpPr/>
          <p:nvPr>
            <p:custDataLst>
              <p:tags r:id="rId5"/>
            </p:custDataLst>
          </p:nvPr>
        </p:nvSpPr>
        <p:spPr>
          <a:xfrm>
            <a:off x="772160" y="1814195"/>
            <a:ext cx="662305" cy="662305"/>
          </a:xfrm>
          <a:prstGeom prst="round2DiagRect">
            <a:avLst>
              <a:gd name="adj1" fmla="val 16667"/>
              <a:gd name="adj2" fmla="val 1826"/>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pPr algn="ctr"/>
            <a:r>
              <a:rPr lang="en-US" altLang="zh-CN" sz="3600" dirty="0"/>
              <a:t>1</a:t>
            </a:r>
            <a:endParaRPr lang="en-US" altLang="zh-CN" sz="3600" dirty="0"/>
          </a:p>
        </p:txBody>
      </p:sp>
      <p:sp>
        <p:nvSpPr>
          <p:cNvPr id="11" name="对角圆角矩形 10"/>
          <p:cNvSpPr/>
          <p:nvPr>
            <p:custDataLst>
              <p:tags r:id="rId6"/>
            </p:custDataLst>
          </p:nvPr>
        </p:nvSpPr>
        <p:spPr>
          <a:xfrm>
            <a:off x="7931785" y="1818640"/>
            <a:ext cx="662305" cy="662305"/>
          </a:xfrm>
          <a:prstGeom prst="round2DiagRect">
            <a:avLst>
              <a:gd name="adj1" fmla="val 16667"/>
              <a:gd name="adj2" fmla="val 1826"/>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pPr algn="ctr"/>
            <a:r>
              <a:rPr lang="en-US" altLang="zh-CN" sz="3600"/>
              <a:t>3</a:t>
            </a:r>
            <a:endParaRPr lang="en-US" altLang="zh-CN" sz="3600"/>
          </a:p>
        </p:txBody>
      </p:sp>
      <p:sp>
        <p:nvSpPr>
          <p:cNvPr id="12" name="标题 1"/>
          <p:cNvSpPr txBox="1"/>
          <p:nvPr>
            <p:custDataLst>
              <p:tags r:id="rId7"/>
            </p:custDataLst>
          </p:nvPr>
        </p:nvSpPr>
        <p:spPr>
          <a:xfrm>
            <a:off x="838200" y="365125"/>
            <a:ext cx="10515600" cy="1325563"/>
          </a:xfrm>
          <a:prstGeom prst="rect">
            <a:avLst/>
          </a:prstGeom>
        </p:spPr>
        <p:txBody>
          <a:bodyPr>
            <a:normAutofit/>
          </a:bodyPr>
          <a:lst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smtClean="0"/>
              <a:t>学位论文研究计划及与预期目标</a:t>
            </a:r>
            <a:endParaRPr lang="zh-CN" altLang="en-US" dirty="0" smtClean="0"/>
          </a:p>
        </p:txBody>
      </p:sp>
    </p:spTree>
    <p:custDataLst>
      <p:tags r:id="rId8"/>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6"/>
          <p:cNvSpPr txBox="1"/>
          <p:nvPr>
            <p:custDataLst>
              <p:tags r:id="rId1"/>
            </p:custDataLst>
          </p:nvPr>
        </p:nvSpPr>
        <p:spPr>
          <a:xfrm>
            <a:off x="1230036" y="962660"/>
            <a:ext cx="4702728" cy="866230"/>
          </a:xfrm>
          <a:prstGeom prst="rect">
            <a:avLst/>
          </a:prstGeom>
          <a:ln>
            <a:solidFill>
              <a:schemeClr val="bg1">
                <a:lumMod val="85000"/>
              </a:schemeClr>
            </a:solidFill>
            <a:prstDash val="sysDash"/>
          </a:ln>
        </p:spPr>
        <p:txBody>
          <a:bodyPr anchor="ctr" anchorCtr="0">
            <a:normAutofit/>
          </a:bodyPr>
          <a:lstStyle>
            <a:defPPr>
              <a:defRPr lang="zh-CN"/>
            </a:defPPr>
            <a:lvl1pPr indent="0" algn="ctr">
              <a:lnSpc>
                <a:spcPct val="90000"/>
              </a:lnSpc>
              <a:spcBef>
                <a:spcPts val="1000"/>
              </a:spcBef>
              <a:buFont typeface="Arial" panose="020B0604020202020204" pitchFamily="34" charset="0"/>
              <a:buNone/>
              <a:defRPr sz="2800"/>
            </a:lvl1pPr>
            <a:lvl2pPr indent="0">
              <a:lnSpc>
                <a:spcPct val="90000"/>
              </a:lnSpc>
              <a:spcBef>
                <a:spcPts val="500"/>
              </a:spcBef>
              <a:buFont typeface="Arial" panose="020B0604020202020204" pitchFamily="34" charset="0"/>
              <a:buNone/>
              <a:defRPr sz="2400"/>
            </a:lvl2pPr>
            <a:lvl3pPr indent="0">
              <a:lnSpc>
                <a:spcPct val="90000"/>
              </a:lnSpc>
              <a:spcBef>
                <a:spcPts val="500"/>
              </a:spcBef>
              <a:buFont typeface="Arial" panose="020B0604020202020204" pitchFamily="34" charset="0"/>
              <a:buNone/>
              <a:defRPr sz="2000"/>
            </a:lvl3pPr>
            <a:lvl4pPr indent="0">
              <a:lnSpc>
                <a:spcPct val="90000"/>
              </a:lnSpc>
              <a:spcBef>
                <a:spcPts val="500"/>
              </a:spcBef>
              <a:buFont typeface="Arial" panose="020B0604020202020204" pitchFamily="34" charset="0"/>
              <a:buNone/>
            </a:lvl4pPr>
            <a:lvl5pPr indent="0">
              <a:lnSpc>
                <a:spcPct val="90000"/>
              </a:lnSpc>
              <a:spcBef>
                <a:spcPts val="500"/>
              </a:spcBef>
              <a:buFont typeface="Arial" panose="020B0604020202020204" pitchFamily="34" charset="0"/>
              <a:buNone/>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l"/>
            <a:r>
              <a:rPr lang="zh-CN" altLang="en-US" b="1" dirty="0" smtClean="0">
                <a:latin typeface="+mj-lt"/>
                <a:ea typeface="+mj-ea"/>
                <a:cs typeface="+mj-cs"/>
              </a:rPr>
              <a:t>拟采取的主要理论</a:t>
            </a:r>
            <a:endParaRPr lang="zh-CN" altLang="en-US" b="1" dirty="0" smtClean="0">
              <a:latin typeface="+mj-lt"/>
              <a:ea typeface="+mj-ea"/>
              <a:cs typeface="+mj-cs"/>
            </a:endParaRPr>
          </a:p>
        </p:txBody>
      </p:sp>
      <p:sp>
        <p:nvSpPr>
          <p:cNvPr id="7" name="文本占位符 8"/>
          <p:cNvSpPr txBox="1"/>
          <p:nvPr>
            <p:custDataLst>
              <p:tags r:id="rId2"/>
            </p:custDataLst>
          </p:nvPr>
        </p:nvSpPr>
        <p:spPr>
          <a:xfrm>
            <a:off x="1230036" y="1934029"/>
            <a:ext cx="4701840" cy="4002314"/>
          </a:xfrm>
          <a:prstGeom prst="rect">
            <a:avLst/>
          </a:prstGeom>
          <a:ln>
            <a:solidFill>
              <a:schemeClr val="bg1">
                <a:lumMod val="85000"/>
              </a:schemeClr>
            </a:solidFill>
            <a:prstDash val="sysDash"/>
          </a:ln>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smtClean="0"/>
              <a:t>数据增强</a:t>
            </a:r>
            <a:endParaRPr lang="zh-CN" altLang="en-US" sz="2400" dirty="0" smtClean="0"/>
          </a:p>
          <a:p>
            <a:r>
              <a:rPr lang="zh-CN" altLang="en-US" sz="2400" dirty="0" smtClean="0"/>
              <a:t>生成对抗网络</a:t>
            </a:r>
            <a:endParaRPr lang="zh-CN" altLang="en-US" sz="2400" dirty="0" smtClean="0"/>
          </a:p>
          <a:p>
            <a:r>
              <a:rPr lang="zh-CN" altLang="en-US" sz="2400" dirty="0" smtClean="0"/>
              <a:t>卷积神经网络</a:t>
            </a:r>
            <a:endParaRPr lang="zh-CN" altLang="en-US" sz="2400" dirty="0" smtClean="0"/>
          </a:p>
          <a:p>
            <a:r>
              <a:rPr lang="zh-CN" altLang="en-US" sz="2400" dirty="0" smtClean="0"/>
              <a:t>残差神经网络</a:t>
            </a:r>
            <a:endParaRPr lang="zh-CN" altLang="en-US" sz="2400" dirty="0" smtClean="0"/>
          </a:p>
        </p:txBody>
      </p:sp>
      <p:sp>
        <p:nvSpPr>
          <p:cNvPr id="8" name="文本占位符 10"/>
          <p:cNvSpPr txBox="1"/>
          <p:nvPr>
            <p:custDataLst>
              <p:tags r:id="rId3"/>
            </p:custDataLst>
          </p:nvPr>
        </p:nvSpPr>
        <p:spPr>
          <a:xfrm>
            <a:off x="6229449" y="962660"/>
            <a:ext cx="4701840" cy="866230"/>
          </a:xfrm>
          <a:prstGeom prst="rect">
            <a:avLst/>
          </a:prstGeom>
          <a:ln>
            <a:solidFill>
              <a:schemeClr val="bg1">
                <a:lumMod val="85000"/>
              </a:schemeClr>
            </a:solidFill>
            <a:prstDash val="sysDash"/>
          </a:ln>
        </p:spPr>
        <p:txBody>
          <a:bodyPr anchor="ctr" anchorCtr="0">
            <a:normAutofit/>
          </a:bodyPr>
          <a:lstStyle>
            <a:defPPr>
              <a:defRPr lang="zh-CN"/>
            </a:defPPr>
            <a:lvl1pPr indent="0" algn="ctr">
              <a:lnSpc>
                <a:spcPct val="90000"/>
              </a:lnSpc>
              <a:spcBef>
                <a:spcPts val="1000"/>
              </a:spcBef>
              <a:buFont typeface="Arial" panose="020B0604020202020204" pitchFamily="34" charset="0"/>
              <a:buNone/>
              <a:defRPr sz="2800"/>
            </a:lvl1pPr>
            <a:lvl2pPr indent="0">
              <a:lnSpc>
                <a:spcPct val="90000"/>
              </a:lnSpc>
              <a:spcBef>
                <a:spcPts val="500"/>
              </a:spcBef>
              <a:buFont typeface="Arial" panose="020B0604020202020204" pitchFamily="34" charset="0"/>
              <a:buNone/>
              <a:defRPr sz="2400"/>
            </a:lvl2pPr>
            <a:lvl3pPr indent="0">
              <a:lnSpc>
                <a:spcPct val="90000"/>
              </a:lnSpc>
              <a:spcBef>
                <a:spcPts val="500"/>
              </a:spcBef>
              <a:buFont typeface="Arial" panose="020B0604020202020204" pitchFamily="34" charset="0"/>
              <a:buNone/>
              <a:defRPr sz="2000"/>
            </a:lvl3pPr>
            <a:lvl4pPr indent="0">
              <a:lnSpc>
                <a:spcPct val="90000"/>
              </a:lnSpc>
              <a:spcBef>
                <a:spcPts val="500"/>
              </a:spcBef>
              <a:buFont typeface="Arial" panose="020B0604020202020204" pitchFamily="34" charset="0"/>
              <a:buNone/>
            </a:lvl4pPr>
            <a:lvl5pPr indent="0">
              <a:lnSpc>
                <a:spcPct val="90000"/>
              </a:lnSpc>
              <a:spcBef>
                <a:spcPts val="500"/>
              </a:spcBef>
              <a:buFont typeface="Arial" panose="020B0604020202020204" pitchFamily="34" charset="0"/>
              <a:buNone/>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l"/>
            <a:r>
              <a:rPr lang="zh-CN" altLang="en-US" dirty="0" smtClean="0">
                <a:latin typeface="+mj-lt"/>
                <a:ea typeface="+mj-ea"/>
                <a:cs typeface="+mj-cs"/>
              </a:rPr>
              <a:t>研究方法</a:t>
            </a:r>
            <a:endParaRPr lang="zh-CN" altLang="en-US" dirty="0" smtClean="0">
              <a:latin typeface="+mj-lt"/>
              <a:ea typeface="+mj-ea"/>
              <a:cs typeface="+mj-cs"/>
            </a:endParaRPr>
          </a:p>
        </p:txBody>
      </p:sp>
      <p:sp>
        <p:nvSpPr>
          <p:cNvPr id="9" name="文本占位符 7"/>
          <p:cNvSpPr txBox="1"/>
          <p:nvPr>
            <p:custDataLst>
              <p:tags r:id="rId4"/>
            </p:custDataLst>
          </p:nvPr>
        </p:nvSpPr>
        <p:spPr>
          <a:xfrm>
            <a:off x="6228179" y="1934029"/>
            <a:ext cx="4702728" cy="4002314"/>
          </a:xfrm>
          <a:prstGeom prst="rect">
            <a:avLst/>
          </a:prstGeom>
          <a:ln>
            <a:solidFill>
              <a:schemeClr val="bg1">
                <a:lumMod val="85000"/>
              </a:schemeClr>
            </a:solidFill>
            <a:prstDash val="sysDash"/>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zh-CN" altLang="en-US" sz="2800" kern="1200" dirty="0" smtClean="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zh-CN" altLang="en-US" sz="2400" kern="1200" dirty="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zh-CN" altLang="en-US" sz="2000" kern="1200" dirty="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zh-CN" altLang="en-US" sz="1800" kern="1200" dirty="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zh-CN" altLang="en-US" sz="18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smtClean="0"/>
              <a:t>文献研究法</a:t>
            </a:r>
            <a:endParaRPr lang="zh-CN" altLang="en-US" sz="2400" dirty="0" smtClean="0"/>
          </a:p>
          <a:p>
            <a:r>
              <a:rPr lang="zh-CN" altLang="en-US" sz="2400" dirty="0" smtClean="0"/>
              <a:t>实验法</a:t>
            </a:r>
            <a:endParaRPr lang="zh-CN" altLang="en-US" sz="2400" dirty="0" smtClean="0"/>
          </a:p>
          <a:p>
            <a:pPr marL="0" indent="0">
              <a:buNone/>
            </a:pPr>
            <a:endParaRPr lang="zh-CN" altLang="en-US" sz="2400" dirty="0" smtClean="0"/>
          </a:p>
        </p:txBody>
      </p:sp>
    </p:spTree>
    <p:custDataLst>
      <p:tags r:id="rId5"/>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 name="标题 1"/>
          <p:cNvSpPr txBox="1"/>
          <p:nvPr>
            <p:custDataLst>
              <p:tags r:id="rId1"/>
            </p:custDataLst>
          </p:nvPr>
        </p:nvSpPr>
        <p:spPr>
          <a:xfrm>
            <a:off x="838200" y="3397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smtClean="0"/>
              <a:t>技术路线</a:t>
            </a:r>
            <a:endParaRPr lang="zh-CN" altLang="en-US" dirty="0" smtClean="0"/>
          </a:p>
        </p:txBody>
      </p:sp>
      <p:pic>
        <p:nvPicPr>
          <p:cNvPr id="3" name="图片 1" descr="未命名文件"/>
          <p:cNvPicPr>
            <a:picLocks noChangeAspect="1"/>
          </p:cNvPicPr>
          <p:nvPr/>
        </p:nvPicPr>
        <p:blipFill>
          <a:blip r:embed="rId2"/>
          <a:stretch>
            <a:fillRect/>
          </a:stretch>
        </p:blipFill>
        <p:spPr>
          <a:xfrm>
            <a:off x="2920365" y="855980"/>
            <a:ext cx="5976620" cy="4841875"/>
          </a:xfrm>
          <a:prstGeom prst="rect">
            <a:avLst/>
          </a:prstGeom>
        </p:spPr>
      </p:pic>
    </p:spTree>
    <p:custDataLst>
      <p:tags r:id="rId3"/>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实施方案</a:t>
            </a:r>
            <a:endParaRPr lang="zh-CN" altLang="en-US"/>
          </a:p>
        </p:txBody>
      </p:sp>
      <p:sp>
        <p:nvSpPr>
          <p:cNvPr id="15" name="内容占位符 7"/>
          <p:cNvSpPr txBox="1"/>
          <p:nvPr>
            <p:custDataLst>
              <p:tags r:id="rId1"/>
            </p:custDataLst>
          </p:nvPr>
        </p:nvSpPr>
        <p:spPr>
          <a:xfrm>
            <a:off x="838200" y="1575435"/>
            <a:ext cx="10515600" cy="4309110"/>
          </a:xfrm>
          <a:prstGeom prst="rect">
            <a:avLst/>
          </a:prstGeom>
        </p:spPr>
        <p:txBody>
          <a:bodyPr>
            <a:normAutofit fontScale="8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50000"/>
              </a:lnSpc>
            </a:pPr>
            <a:r>
              <a:rPr lang="zh-CN" altLang="en-US" dirty="0" smtClean="0"/>
              <a:t>对几大经典的生成对抗网络进行深入研究</a:t>
            </a:r>
            <a:endParaRPr lang="zh-CN" altLang="en-US" dirty="0" smtClean="0"/>
          </a:p>
          <a:p>
            <a:pPr fontAlgn="auto">
              <a:lnSpc>
                <a:spcPct val="150000"/>
              </a:lnSpc>
            </a:pPr>
            <a:r>
              <a:rPr lang="zh-CN" altLang="en-US" dirty="0" smtClean="0"/>
              <a:t>模型复现，选出模型和算法，构建图像扩充模型的初始模型，</a:t>
            </a:r>
            <a:r>
              <a:rPr lang="zh-CN" altLang="en-US" dirty="0" smtClean="0"/>
              <a:t>包括生成器和判别器的构建、生成器与判别器目标函数、优化器的选择，参数的初始化等。</a:t>
            </a:r>
            <a:endParaRPr lang="zh-CN" altLang="en-US" dirty="0" smtClean="0"/>
          </a:p>
          <a:p>
            <a:pPr fontAlgn="auto">
              <a:lnSpc>
                <a:spcPct val="150000"/>
              </a:lnSpc>
            </a:pPr>
            <a:r>
              <a:rPr lang="zh-CN" altLang="en-US" dirty="0" smtClean="0"/>
              <a:t>原始样本预处理，包括图像增强、尺寸、格式等统一</a:t>
            </a:r>
            <a:endParaRPr lang="zh-CN" altLang="en-US" dirty="0" smtClean="0"/>
          </a:p>
          <a:p>
            <a:pPr fontAlgn="auto">
              <a:lnSpc>
                <a:spcPct val="150000"/>
              </a:lnSpc>
            </a:pPr>
            <a:r>
              <a:rPr lang="zh-CN" altLang="en-US" dirty="0" smtClean="0"/>
              <a:t>选用训练策略及优化策略对模型进行训练优化</a:t>
            </a:r>
            <a:endParaRPr lang="zh-CN" altLang="en-US" dirty="0" smtClean="0"/>
          </a:p>
          <a:p>
            <a:pPr fontAlgn="auto">
              <a:lnSpc>
                <a:spcPct val="150000"/>
              </a:lnSpc>
            </a:pPr>
            <a:r>
              <a:rPr lang="zh-CN" altLang="en-US" dirty="0" smtClean="0"/>
              <a:t>利用缺陷智能检测模型对模型生成的最终数据集进行测试和评估，从而评价该模型，最终实现图像扩充</a:t>
            </a:r>
            <a:r>
              <a:rPr lang="zh-CN" altLang="en-US" dirty="0" smtClean="0"/>
              <a:t>模型</a:t>
            </a:r>
            <a:endParaRPr lang="zh-CN" altLang="en-US" dirty="0" smtClean="0"/>
          </a:p>
          <a:p>
            <a:pPr fontAlgn="auto">
              <a:lnSpc>
                <a:spcPct val="150000"/>
              </a:lnSpc>
            </a:pPr>
            <a:endParaRPr lang="zh-CN" altLang="en-US" dirty="0" smtClean="0"/>
          </a:p>
          <a:p>
            <a:pPr fontAlgn="auto">
              <a:lnSpc>
                <a:spcPct val="150000"/>
              </a:lnSpc>
            </a:pPr>
            <a:endParaRPr lang="zh-CN" altLang="en-US" dirty="0" smtClean="0"/>
          </a:p>
          <a:p>
            <a:pPr fontAlgn="auto">
              <a:lnSpc>
                <a:spcPct val="150000"/>
              </a:lnSpc>
            </a:pPr>
            <a:endParaRPr lang="zh-CN" altLang="en-US" dirty="0" smtClean="0"/>
          </a:p>
        </p:txBody>
      </p:sp>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6"/>
          <p:cNvSpPr txBox="1"/>
          <p:nvPr>
            <p:custDataLst>
              <p:tags r:id="rId1"/>
            </p:custDataLst>
          </p:nvPr>
        </p:nvSpPr>
        <p:spPr>
          <a:xfrm>
            <a:off x="1047221" y="986400"/>
            <a:ext cx="3204000" cy="878400"/>
          </a:xfrm>
          <a:prstGeom prst="rect">
            <a:avLst/>
          </a:prstGeom>
          <a:ln>
            <a:solidFill>
              <a:schemeClr val="bg1">
                <a:lumMod val="85000"/>
              </a:schemeClr>
            </a:solidFill>
            <a:prstDash val="sysDash"/>
          </a:ln>
        </p:spPr>
        <p:txBody>
          <a:bodyPr anchor="ctr" anchorCtr="0">
            <a:normAutofit/>
          </a:bodyPr>
          <a:lstStyle>
            <a:defPPr>
              <a:defRPr lang="zh-CN"/>
            </a:defPPr>
            <a:lvl1pPr indent="0" algn="ctr">
              <a:lnSpc>
                <a:spcPct val="90000"/>
              </a:lnSpc>
              <a:spcBef>
                <a:spcPts val="1000"/>
              </a:spcBef>
              <a:buFont typeface="Arial" panose="020B0604020202020204" pitchFamily="34" charset="0"/>
              <a:buNone/>
              <a:defRPr sz="2800"/>
            </a:lvl1pPr>
            <a:lvl2pPr indent="0">
              <a:lnSpc>
                <a:spcPct val="90000"/>
              </a:lnSpc>
              <a:spcBef>
                <a:spcPts val="500"/>
              </a:spcBef>
              <a:buFont typeface="Arial" panose="020B0604020202020204" pitchFamily="34" charset="0"/>
              <a:buNone/>
              <a:defRPr sz="2400"/>
            </a:lvl2pPr>
            <a:lvl3pPr indent="0">
              <a:lnSpc>
                <a:spcPct val="90000"/>
              </a:lnSpc>
              <a:spcBef>
                <a:spcPts val="500"/>
              </a:spcBef>
              <a:buFont typeface="Arial" panose="020B0604020202020204" pitchFamily="34" charset="0"/>
              <a:buNone/>
              <a:defRPr sz="2000"/>
            </a:lvl3pPr>
            <a:lvl4pPr indent="0">
              <a:lnSpc>
                <a:spcPct val="90000"/>
              </a:lnSpc>
              <a:spcBef>
                <a:spcPts val="500"/>
              </a:spcBef>
              <a:buFont typeface="Arial" panose="020B0604020202020204" pitchFamily="34" charset="0"/>
              <a:buNone/>
            </a:lvl4pPr>
            <a:lvl5pPr indent="0">
              <a:lnSpc>
                <a:spcPct val="90000"/>
              </a:lnSpc>
              <a:spcBef>
                <a:spcPts val="500"/>
              </a:spcBef>
              <a:buFont typeface="Arial" panose="020B0604020202020204" pitchFamily="34" charset="0"/>
              <a:buNone/>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ctr"/>
            <a:r>
              <a:rPr lang="zh-CN" altLang="en-US" b="1" dirty="0" smtClean="0">
                <a:latin typeface="+mj-lt"/>
                <a:ea typeface="+mj-ea"/>
                <a:cs typeface="+mj-cs"/>
              </a:rPr>
              <a:t>研究计划可行性</a:t>
            </a:r>
            <a:endParaRPr lang="zh-CN" altLang="en-US" b="1" dirty="0" smtClean="0">
              <a:latin typeface="+mj-lt"/>
              <a:ea typeface="+mj-ea"/>
              <a:cs typeface="+mj-cs"/>
            </a:endParaRPr>
          </a:p>
        </p:txBody>
      </p:sp>
      <p:sp>
        <p:nvSpPr>
          <p:cNvPr id="13" name="文本占位符 8"/>
          <p:cNvSpPr txBox="1"/>
          <p:nvPr>
            <p:custDataLst>
              <p:tags r:id="rId2"/>
            </p:custDataLst>
          </p:nvPr>
        </p:nvSpPr>
        <p:spPr>
          <a:xfrm>
            <a:off x="1047221" y="1957745"/>
            <a:ext cx="3204000" cy="4003200"/>
          </a:xfrm>
          <a:prstGeom prst="rect">
            <a:avLst/>
          </a:prstGeom>
          <a:ln>
            <a:solidFill>
              <a:schemeClr val="bg1">
                <a:lumMod val="85000"/>
              </a:schemeClr>
            </a:solidFill>
            <a:prstDash val="sysDash"/>
          </a:ln>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smtClean="0"/>
              <a:t>目前，在医学领域已经使用生成对抗网络进行医学影像数据集的生成，以扩充医学影像数据集。而电力设备中X射线成像与医学中X射线成像原理相同，所以，将生成对抗网络用于电力设备图像数据集的扩充也是可行的。</a:t>
            </a:r>
            <a:endParaRPr lang="zh-CN" altLang="en-US" sz="2400" dirty="0" smtClean="0"/>
          </a:p>
        </p:txBody>
      </p:sp>
      <p:sp>
        <p:nvSpPr>
          <p:cNvPr id="14" name="文本占位符 10"/>
          <p:cNvSpPr txBox="1"/>
          <p:nvPr>
            <p:custDataLst>
              <p:tags r:id="rId3"/>
            </p:custDataLst>
          </p:nvPr>
        </p:nvSpPr>
        <p:spPr>
          <a:xfrm>
            <a:off x="4476219" y="986401"/>
            <a:ext cx="3204000" cy="878400"/>
          </a:xfrm>
          <a:prstGeom prst="rect">
            <a:avLst/>
          </a:prstGeom>
          <a:ln>
            <a:solidFill>
              <a:schemeClr val="bg1">
                <a:lumMod val="85000"/>
              </a:schemeClr>
            </a:solidFill>
            <a:prstDash val="sysDash"/>
          </a:ln>
        </p:spPr>
        <p:txBody>
          <a:bodyPr anchor="ctr" anchorCtr="0">
            <a:normAutofit/>
          </a:bodyPr>
          <a:lstStyle>
            <a:defPPr>
              <a:defRPr lang="zh-CN"/>
            </a:defPPr>
            <a:lvl1pPr indent="0" algn="ctr">
              <a:lnSpc>
                <a:spcPct val="90000"/>
              </a:lnSpc>
              <a:spcBef>
                <a:spcPts val="1000"/>
              </a:spcBef>
              <a:buFont typeface="Arial" panose="020B0604020202020204" pitchFamily="34" charset="0"/>
              <a:buNone/>
              <a:defRPr sz="2800"/>
            </a:lvl1pPr>
            <a:lvl2pPr indent="0">
              <a:lnSpc>
                <a:spcPct val="90000"/>
              </a:lnSpc>
              <a:spcBef>
                <a:spcPts val="500"/>
              </a:spcBef>
              <a:buFont typeface="Arial" panose="020B0604020202020204" pitchFamily="34" charset="0"/>
              <a:buNone/>
              <a:defRPr sz="2400"/>
            </a:lvl2pPr>
            <a:lvl3pPr indent="0">
              <a:lnSpc>
                <a:spcPct val="90000"/>
              </a:lnSpc>
              <a:spcBef>
                <a:spcPts val="500"/>
              </a:spcBef>
              <a:buFont typeface="Arial" panose="020B0604020202020204" pitchFamily="34" charset="0"/>
              <a:buNone/>
              <a:defRPr sz="2000"/>
            </a:lvl3pPr>
            <a:lvl4pPr indent="0">
              <a:lnSpc>
                <a:spcPct val="90000"/>
              </a:lnSpc>
              <a:spcBef>
                <a:spcPts val="500"/>
              </a:spcBef>
              <a:buFont typeface="Arial" panose="020B0604020202020204" pitchFamily="34" charset="0"/>
              <a:buNone/>
            </a:lvl4pPr>
            <a:lvl5pPr indent="0">
              <a:lnSpc>
                <a:spcPct val="90000"/>
              </a:lnSpc>
              <a:spcBef>
                <a:spcPts val="500"/>
              </a:spcBef>
              <a:buFont typeface="Arial" panose="020B0604020202020204" pitchFamily="34" charset="0"/>
              <a:buNone/>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ctr"/>
            <a:r>
              <a:rPr lang="zh-CN" altLang="en-US" b="1" dirty="0" smtClean="0">
                <a:latin typeface="+mj-lt"/>
                <a:ea typeface="+mj-ea"/>
                <a:cs typeface="+mj-cs"/>
              </a:rPr>
              <a:t>研究条件落实情况</a:t>
            </a:r>
            <a:endParaRPr lang="zh-CN" altLang="en-US" b="1" dirty="0" smtClean="0">
              <a:latin typeface="+mj-lt"/>
              <a:ea typeface="+mj-ea"/>
              <a:cs typeface="+mj-cs"/>
            </a:endParaRPr>
          </a:p>
        </p:txBody>
      </p:sp>
      <p:sp>
        <p:nvSpPr>
          <p:cNvPr id="15" name="文本占位符 7"/>
          <p:cNvSpPr txBox="1"/>
          <p:nvPr>
            <p:custDataLst>
              <p:tags r:id="rId4"/>
            </p:custDataLst>
          </p:nvPr>
        </p:nvSpPr>
        <p:spPr>
          <a:xfrm>
            <a:off x="4476221" y="1957744"/>
            <a:ext cx="3204000" cy="4003199"/>
          </a:xfrm>
          <a:prstGeom prst="rect">
            <a:avLst/>
          </a:prstGeom>
          <a:ln>
            <a:solidFill>
              <a:schemeClr val="bg1">
                <a:lumMod val="85000"/>
              </a:schemeClr>
            </a:solidFill>
            <a:prstDash val="sysDash"/>
          </a:ln>
        </p:spPr>
        <p:txBody>
          <a:bodyPr vert="horz" lIns="91440" tIns="45720" rIns="91440" bIns="45720" rtlCol="0">
            <a:normAutofit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lang="zh-CN" altLang="en-US" sz="2800" kern="1200" dirty="0" smtClean="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zh-CN" altLang="en-US" sz="2400" kern="1200" dirty="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zh-CN" altLang="en-US" sz="2000" kern="1200" dirty="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zh-CN" altLang="en-US" sz="1800" kern="1200" dirty="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zh-CN" altLang="en-US" sz="18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smtClean="0"/>
              <a:t>目前已有的双1080T显卡服务器型号为DELL T630</a:t>
            </a:r>
            <a:endParaRPr lang="zh-CN" altLang="en-US" sz="2400" smtClean="0"/>
          </a:p>
          <a:p>
            <a:r>
              <a:rPr lang="zh-CN" altLang="en-US" sz="2400" smtClean="0"/>
              <a:t>开发环境为TensorFlow1.12</a:t>
            </a:r>
            <a:endParaRPr lang="zh-CN" altLang="en-US" sz="2400" smtClean="0"/>
          </a:p>
          <a:p>
            <a:r>
              <a:rPr lang="zh-CN" altLang="en-US" sz="2400" smtClean="0"/>
              <a:t>开发语言为</a:t>
            </a:r>
            <a:r>
              <a:rPr sz="2400">
                <a:sym typeface="+mn-ea"/>
              </a:rPr>
              <a:t>Python3.6</a:t>
            </a:r>
            <a:endParaRPr lang="zh-CN" altLang="en-US" sz="2400" smtClean="0"/>
          </a:p>
          <a:p>
            <a:r>
              <a:rPr sz="2400">
                <a:sym typeface="+mn-ea"/>
              </a:rPr>
              <a:t>电力设备图像数据集由</a:t>
            </a:r>
            <a:r>
              <a:rPr lang="zh-CN" altLang="en-US" sz="2400" smtClean="0"/>
              <a:t>四川赛康智能科技有限公司提供</a:t>
            </a:r>
            <a:endParaRPr lang="zh-CN" altLang="en-US" sz="2400" dirty="0" smtClean="0"/>
          </a:p>
        </p:txBody>
      </p:sp>
      <p:sp>
        <p:nvSpPr>
          <p:cNvPr id="16" name="文本占位符 11"/>
          <p:cNvSpPr txBox="1"/>
          <p:nvPr>
            <p:custDataLst>
              <p:tags r:id="rId5"/>
            </p:custDataLst>
          </p:nvPr>
        </p:nvSpPr>
        <p:spPr>
          <a:xfrm>
            <a:off x="7905218" y="986400"/>
            <a:ext cx="3204000" cy="878400"/>
          </a:xfrm>
          <a:prstGeom prst="rect">
            <a:avLst/>
          </a:prstGeom>
          <a:ln>
            <a:solidFill>
              <a:schemeClr val="bg1">
                <a:lumMod val="85000"/>
              </a:schemeClr>
            </a:solidFill>
            <a:prstDash val="sysDash"/>
          </a:ln>
        </p:spPr>
        <p:txBody>
          <a:bodyPr anchor="ctr" anchorCtr="0">
            <a:normAutofit/>
          </a:bodyPr>
          <a:lstStyle>
            <a:defPPr>
              <a:defRPr lang="zh-CN"/>
            </a:defPPr>
            <a:lvl1pPr indent="0" algn="ctr">
              <a:lnSpc>
                <a:spcPct val="90000"/>
              </a:lnSpc>
              <a:spcBef>
                <a:spcPts val="1000"/>
              </a:spcBef>
              <a:buFont typeface="Arial" panose="020B0604020202020204" pitchFamily="34" charset="0"/>
              <a:buNone/>
              <a:defRPr sz="2800"/>
            </a:lvl1pPr>
            <a:lvl2pPr indent="0">
              <a:lnSpc>
                <a:spcPct val="90000"/>
              </a:lnSpc>
              <a:spcBef>
                <a:spcPts val="500"/>
              </a:spcBef>
              <a:buFont typeface="Arial" panose="020B0604020202020204" pitchFamily="34" charset="0"/>
              <a:buNone/>
              <a:defRPr sz="2400"/>
            </a:lvl2pPr>
            <a:lvl3pPr indent="0">
              <a:lnSpc>
                <a:spcPct val="90000"/>
              </a:lnSpc>
              <a:spcBef>
                <a:spcPts val="500"/>
              </a:spcBef>
              <a:buFont typeface="Arial" panose="020B0604020202020204" pitchFamily="34" charset="0"/>
              <a:buNone/>
              <a:defRPr sz="2000"/>
            </a:lvl3pPr>
            <a:lvl4pPr indent="0">
              <a:lnSpc>
                <a:spcPct val="90000"/>
              </a:lnSpc>
              <a:spcBef>
                <a:spcPts val="500"/>
              </a:spcBef>
              <a:buFont typeface="Arial" panose="020B0604020202020204" pitchFamily="34" charset="0"/>
              <a:buNone/>
            </a:lvl4pPr>
            <a:lvl5pPr indent="0">
              <a:lnSpc>
                <a:spcPct val="90000"/>
              </a:lnSpc>
              <a:spcBef>
                <a:spcPts val="500"/>
              </a:spcBef>
              <a:buFont typeface="Arial" panose="020B0604020202020204" pitchFamily="34" charset="0"/>
              <a:buNone/>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ctr"/>
            <a:r>
              <a:rPr lang="zh-CN" altLang="en-US" b="1" dirty="0" smtClean="0">
                <a:latin typeface="+mj-lt"/>
                <a:ea typeface="+mj-ea"/>
                <a:cs typeface="+mj-cs"/>
              </a:rPr>
              <a:t>可能存在的问题及解决办法</a:t>
            </a:r>
            <a:endParaRPr lang="zh-CN" altLang="en-US" b="1" dirty="0" smtClean="0">
              <a:latin typeface="+mj-lt"/>
              <a:ea typeface="+mj-ea"/>
              <a:cs typeface="+mj-cs"/>
            </a:endParaRPr>
          </a:p>
        </p:txBody>
      </p:sp>
      <p:sp>
        <p:nvSpPr>
          <p:cNvPr id="17" name="文本占位符 13"/>
          <p:cNvSpPr txBox="1"/>
          <p:nvPr>
            <p:custDataLst>
              <p:tags r:id="rId6"/>
            </p:custDataLst>
          </p:nvPr>
        </p:nvSpPr>
        <p:spPr>
          <a:xfrm>
            <a:off x="7905217" y="1957743"/>
            <a:ext cx="3204001" cy="4003199"/>
          </a:xfrm>
          <a:prstGeom prst="rect">
            <a:avLst/>
          </a:prstGeom>
          <a:ln>
            <a:solidFill>
              <a:schemeClr val="bg1">
                <a:lumMod val="85000"/>
              </a:schemeClr>
            </a:solidFill>
            <a:prstDash val="sysDash"/>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zh-CN" altLang="en-US" sz="2800" kern="1200" dirty="0" smtClean="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zh-CN" altLang="en-US" sz="2400" kern="1200" dirty="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zh-CN" altLang="en-US" sz="2000" kern="1200" dirty="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zh-CN" altLang="en-US" sz="1800" kern="1200" dirty="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zh-CN" altLang="en-US" sz="18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smtClean="0"/>
              <a:t>人工样本质量的评估</a:t>
            </a:r>
            <a:endParaRPr lang="zh-CN" altLang="en-US" sz="2400" dirty="0" smtClean="0"/>
          </a:p>
          <a:p>
            <a:r>
              <a:rPr lang="zh-CN" altLang="en-US" sz="2400" dirty="0" smtClean="0"/>
              <a:t>人工样本质量不佳</a:t>
            </a:r>
            <a:endParaRPr lang="zh-CN" altLang="en-US" sz="2400" dirty="0" smtClean="0"/>
          </a:p>
        </p:txBody>
      </p:sp>
    </p:spTree>
    <p:custDataLst>
      <p:tags r:id="rId7"/>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研究计划</a:t>
            </a:r>
            <a:endParaRPr lang="zh-CN" altLang="en-US"/>
          </a:p>
        </p:txBody>
      </p:sp>
      <p:sp>
        <p:nvSpPr>
          <p:cNvPr id="15" name="内容占位符 7"/>
          <p:cNvSpPr txBox="1"/>
          <p:nvPr>
            <p:custDataLst>
              <p:tags r:id="rId1"/>
            </p:custDataLst>
          </p:nvPr>
        </p:nvSpPr>
        <p:spPr>
          <a:xfrm>
            <a:off x="838200" y="1575435"/>
            <a:ext cx="10515600" cy="430911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50000"/>
              </a:lnSpc>
            </a:pPr>
            <a:endParaRPr lang="zh-CN" altLang="en-US" dirty="0" smtClean="0"/>
          </a:p>
          <a:p>
            <a:pPr fontAlgn="auto">
              <a:lnSpc>
                <a:spcPct val="150000"/>
              </a:lnSpc>
            </a:pPr>
            <a:endParaRPr lang="zh-CN" altLang="en-US" dirty="0" smtClean="0"/>
          </a:p>
          <a:p>
            <a:pPr fontAlgn="auto">
              <a:lnSpc>
                <a:spcPct val="150000"/>
              </a:lnSpc>
            </a:pPr>
            <a:endParaRPr lang="zh-CN" altLang="en-US" dirty="0" smtClean="0"/>
          </a:p>
          <a:p>
            <a:pPr fontAlgn="auto">
              <a:lnSpc>
                <a:spcPct val="150000"/>
              </a:lnSpc>
            </a:pPr>
            <a:endParaRPr lang="zh-CN" altLang="en-US" dirty="0" smtClean="0"/>
          </a:p>
        </p:txBody>
      </p:sp>
      <p:graphicFrame>
        <p:nvGraphicFramePr>
          <p:cNvPr id="5" name="表格 4"/>
          <p:cNvGraphicFramePr/>
          <p:nvPr/>
        </p:nvGraphicFramePr>
        <p:xfrm>
          <a:off x="1038225" y="1690370"/>
          <a:ext cx="10100310" cy="4386580"/>
        </p:xfrm>
        <a:graphic>
          <a:graphicData uri="http://schemas.openxmlformats.org/drawingml/2006/table">
            <a:tbl>
              <a:tblPr firstRow="1" bandRow="1">
                <a:tableStyleId>{5940675A-B579-460E-94D1-54222C63F5DA}</a:tableStyleId>
              </a:tblPr>
              <a:tblGrid>
                <a:gridCol w="2323465"/>
                <a:gridCol w="7776845"/>
              </a:tblGrid>
              <a:tr h="494665">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起止年月</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36194" marR="36194" marT="36194" marB="36194" vert="horz" anchor="ctr">
                    <a:lnL w="1905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完成内容</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36194" marR="36194" marT="36194" marB="36194"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49630">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2018.09-2018.11</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36194" marR="36194" marT="36194" marB="36194" vert="horz" anchor="ctr">
                    <a:lnL w="1905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查阅国内外相关文献，对于研究方向有个初步的认识和分析；学习生成对抗网络</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36194" marR="36194" marT="36194" marB="36194"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48995">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2018.12-2019.01</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36194" marR="36194" marT="36194" marB="36194" vert="horz" anchor="ctr">
                    <a:lnL w="1905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通过文献的调研以及实验验证，选出适用性强以及生成图像质量好的模型、算法</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36194" marR="36194" marT="36194" marB="36194"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48995">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2019.02-2019.05</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36194" marR="36194" marT="36194" marB="36194" vert="horz" anchor="ctr">
                    <a:lnL w="1905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对电力设备图像数据集进行预处理；基于选出的模型算法构建图像扩充模型的初始模型</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36194" marR="36194" marT="36194" marB="36194"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49630">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2019.06-2019.11</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36194" marR="36194" marT="36194" marB="36194" vert="horz" anchor="ctr">
                    <a:lnL w="1905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利用训练数据集对图像扩充模型进行训练优化，完成最终模型的测试和评估，实现图像扩充模型</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36194" marR="36194" marT="36194" marB="36194"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94665">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2019.12-2020.03</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36194" marR="36194" marT="36194" marB="36194" vert="horz" anchor="ctr">
                    <a:lnL w="1905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按照相关要求和规定完成毕业论文的撰写</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36194" marR="36194" marT="36194" marB="36194"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12"/>
          <p:cNvSpPr txBox="1"/>
          <p:nvPr>
            <p:custDataLst>
              <p:tags r:id="rId1"/>
            </p:custDataLst>
          </p:nvPr>
        </p:nvSpPr>
        <p:spPr>
          <a:xfrm>
            <a:off x="1170696" y="1484127"/>
            <a:ext cx="8525581" cy="1224239"/>
          </a:xfrm>
          <a:prstGeom prst="rect">
            <a:avLst/>
          </a:prstGeom>
          <a:ln>
            <a:solidFill>
              <a:schemeClr val="bg1">
                <a:lumMod val="85000"/>
              </a:schemeClr>
            </a:solidFill>
            <a:prstDash val="sysDash"/>
          </a:ln>
        </p:spPr>
        <p:txBody>
          <a:bodyPr vert="horz" lIns="91440" tIns="45720" rIns="91440" bIns="45720" rtlCol="0" anchor="ctr" anchorCtr="0">
            <a:normAutofit/>
          </a:bodyPr>
          <a:lstStyle>
            <a:defPPr>
              <a:defRPr lang="zh-CN"/>
            </a:defPPr>
            <a:lvl1pPr indent="0" algn="ctr">
              <a:lnSpc>
                <a:spcPct val="90000"/>
              </a:lnSpc>
              <a:spcBef>
                <a:spcPts val="1000"/>
              </a:spcBef>
              <a:buFont typeface="Arial" panose="020B0604020202020204" pitchFamily="34" charset="0"/>
              <a:buNone/>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smtClean="0"/>
              <a:t>论文题目</a:t>
            </a:r>
            <a:endParaRPr lang="zh-CN" altLang="en-US" dirty="0" smtClean="0"/>
          </a:p>
        </p:txBody>
      </p:sp>
      <p:sp>
        <p:nvSpPr>
          <p:cNvPr id="5" name="文本占位符 14"/>
          <p:cNvSpPr txBox="1"/>
          <p:nvPr>
            <p:custDataLst>
              <p:tags r:id="rId2"/>
            </p:custDataLst>
          </p:nvPr>
        </p:nvSpPr>
        <p:spPr>
          <a:xfrm>
            <a:off x="899795" y="3145092"/>
            <a:ext cx="9905157" cy="1602168"/>
          </a:xfrm>
          <a:prstGeom prst="rect">
            <a:avLst/>
          </a:prstGeom>
          <a:ln>
            <a:solidFill>
              <a:schemeClr val="bg1">
                <a:lumMod val="85000"/>
              </a:schemeClr>
            </a:solidFill>
            <a:prstDash val="sysDash"/>
          </a:ln>
        </p:spPr>
        <p:txBody>
          <a:bodyPr vert="horz" lIns="91440" tIns="45720" rIns="91440" bIns="45720" rtlCol="0" anchor="ctr" anchorCtr="0">
            <a:normAutofit/>
          </a:bodyPr>
          <a:lstStyle>
            <a:defPPr>
              <a:defRPr lang="zh-CN"/>
            </a:defPPr>
            <a:lvl1pPr indent="0" algn="ctr">
              <a:lnSpc>
                <a:spcPct val="90000"/>
              </a:lnSpc>
              <a:spcBef>
                <a:spcPts val="1000"/>
              </a:spcBef>
              <a:buFont typeface="Arial" panose="020B0604020202020204" pitchFamily="34" charset="0"/>
              <a:buNone/>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smtClean="0"/>
              <a:t>基于生成对抗网络的电力设备图像扩充模型及算法研究</a:t>
            </a:r>
            <a:endParaRPr lang="zh-CN" altLang="en-US" dirty="0" smtClean="0"/>
          </a:p>
        </p:txBody>
      </p:sp>
    </p:spTree>
    <p:custDataLst>
      <p:tags r:id="rId3"/>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6"/>
          <p:cNvSpPr txBox="1"/>
          <p:nvPr>
            <p:custDataLst>
              <p:tags r:id="rId1"/>
            </p:custDataLst>
          </p:nvPr>
        </p:nvSpPr>
        <p:spPr>
          <a:xfrm>
            <a:off x="1230036" y="962660"/>
            <a:ext cx="4702728" cy="866230"/>
          </a:xfrm>
          <a:prstGeom prst="rect">
            <a:avLst/>
          </a:prstGeom>
          <a:ln>
            <a:solidFill>
              <a:schemeClr val="bg1">
                <a:lumMod val="85000"/>
              </a:schemeClr>
            </a:solidFill>
            <a:prstDash val="sysDash"/>
          </a:ln>
        </p:spPr>
        <p:txBody>
          <a:bodyPr anchor="ctr" anchorCtr="0">
            <a:normAutofit/>
          </a:bodyPr>
          <a:lstStyle>
            <a:defPPr>
              <a:defRPr lang="zh-CN"/>
            </a:defPPr>
            <a:lvl1pPr indent="0" algn="ctr">
              <a:lnSpc>
                <a:spcPct val="90000"/>
              </a:lnSpc>
              <a:spcBef>
                <a:spcPts val="1000"/>
              </a:spcBef>
              <a:buFont typeface="Arial" panose="020B0604020202020204" pitchFamily="34" charset="0"/>
              <a:buNone/>
              <a:defRPr sz="2800"/>
            </a:lvl1pPr>
            <a:lvl2pPr indent="0">
              <a:lnSpc>
                <a:spcPct val="90000"/>
              </a:lnSpc>
              <a:spcBef>
                <a:spcPts val="500"/>
              </a:spcBef>
              <a:buFont typeface="Arial" panose="020B0604020202020204" pitchFamily="34" charset="0"/>
              <a:buNone/>
              <a:defRPr sz="2400"/>
            </a:lvl2pPr>
            <a:lvl3pPr indent="0">
              <a:lnSpc>
                <a:spcPct val="90000"/>
              </a:lnSpc>
              <a:spcBef>
                <a:spcPts val="500"/>
              </a:spcBef>
              <a:buFont typeface="Arial" panose="020B0604020202020204" pitchFamily="34" charset="0"/>
              <a:buNone/>
              <a:defRPr sz="2000"/>
            </a:lvl3pPr>
            <a:lvl4pPr indent="0">
              <a:lnSpc>
                <a:spcPct val="90000"/>
              </a:lnSpc>
              <a:spcBef>
                <a:spcPts val="500"/>
              </a:spcBef>
              <a:buFont typeface="Arial" panose="020B0604020202020204" pitchFamily="34" charset="0"/>
              <a:buNone/>
            </a:lvl4pPr>
            <a:lvl5pPr indent="0">
              <a:lnSpc>
                <a:spcPct val="90000"/>
              </a:lnSpc>
              <a:spcBef>
                <a:spcPts val="500"/>
              </a:spcBef>
              <a:buFont typeface="Arial" panose="020B0604020202020204" pitchFamily="34" charset="0"/>
              <a:buNone/>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l"/>
            <a:r>
              <a:rPr lang="zh-CN" altLang="en-US" dirty="0" smtClean="0">
                <a:latin typeface="+mj-lt"/>
                <a:ea typeface="+mj-ea"/>
                <a:cs typeface="+mj-cs"/>
              </a:rPr>
              <a:t>学位论文创新点</a:t>
            </a:r>
            <a:endParaRPr lang="zh-CN" altLang="en-US" dirty="0" smtClean="0">
              <a:latin typeface="+mj-lt"/>
              <a:ea typeface="+mj-ea"/>
              <a:cs typeface="+mj-cs"/>
            </a:endParaRPr>
          </a:p>
        </p:txBody>
      </p:sp>
      <p:sp>
        <p:nvSpPr>
          <p:cNvPr id="7" name="文本占位符 8"/>
          <p:cNvSpPr txBox="1"/>
          <p:nvPr>
            <p:custDataLst>
              <p:tags r:id="rId2"/>
            </p:custDataLst>
          </p:nvPr>
        </p:nvSpPr>
        <p:spPr>
          <a:xfrm>
            <a:off x="1230036" y="1934029"/>
            <a:ext cx="4701840" cy="4002314"/>
          </a:xfrm>
          <a:prstGeom prst="rect">
            <a:avLst/>
          </a:prstGeom>
          <a:ln>
            <a:solidFill>
              <a:schemeClr val="bg1">
                <a:lumMod val="85000"/>
              </a:schemeClr>
            </a:solidFill>
            <a:prstDash val="sysDash"/>
          </a:ln>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400" dirty="0" smtClean="0"/>
              <a:t>目前，在医学领域已经使用生成对抗网络进行医学影像数据集的生成。但是，尚没有将GAN用于电力设备图像扩充的研究，本课题首次将生成对抗网络用于电力设备图像的扩充。</a:t>
            </a:r>
            <a:endParaRPr lang="zh-CN" altLang="en-US" sz="2400" dirty="0" smtClean="0"/>
          </a:p>
        </p:txBody>
      </p:sp>
      <p:sp>
        <p:nvSpPr>
          <p:cNvPr id="8" name="文本占位符 10"/>
          <p:cNvSpPr txBox="1"/>
          <p:nvPr>
            <p:custDataLst>
              <p:tags r:id="rId3"/>
            </p:custDataLst>
          </p:nvPr>
        </p:nvSpPr>
        <p:spPr>
          <a:xfrm>
            <a:off x="6229449" y="962660"/>
            <a:ext cx="4701840" cy="866230"/>
          </a:xfrm>
          <a:prstGeom prst="rect">
            <a:avLst/>
          </a:prstGeom>
          <a:ln>
            <a:solidFill>
              <a:schemeClr val="bg1">
                <a:lumMod val="85000"/>
              </a:schemeClr>
            </a:solidFill>
            <a:prstDash val="sysDash"/>
          </a:ln>
        </p:spPr>
        <p:txBody>
          <a:bodyPr anchor="ctr" anchorCtr="0">
            <a:normAutofit/>
          </a:bodyPr>
          <a:lstStyle>
            <a:defPPr>
              <a:defRPr lang="zh-CN"/>
            </a:defPPr>
            <a:lvl1pPr indent="0" algn="ctr">
              <a:lnSpc>
                <a:spcPct val="90000"/>
              </a:lnSpc>
              <a:spcBef>
                <a:spcPts val="1000"/>
              </a:spcBef>
              <a:buFont typeface="Arial" panose="020B0604020202020204" pitchFamily="34" charset="0"/>
              <a:buNone/>
              <a:defRPr sz="2800"/>
            </a:lvl1pPr>
            <a:lvl2pPr indent="0">
              <a:lnSpc>
                <a:spcPct val="90000"/>
              </a:lnSpc>
              <a:spcBef>
                <a:spcPts val="500"/>
              </a:spcBef>
              <a:buFont typeface="Arial" panose="020B0604020202020204" pitchFamily="34" charset="0"/>
              <a:buNone/>
              <a:defRPr sz="2400"/>
            </a:lvl2pPr>
            <a:lvl3pPr indent="0">
              <a:lnSpc>
                <a:spcPct val="90000"/>
              </a:lnSpc>
              <a:spcBef>
                <a:spcPts val="500"/>
              </a:spcBef>
              <a:buFont typeface="Arial" panose="020B0604020202020204" pitchFamily="34" charset="0"/>
              <a:buNone/>
              <a:defRPr sz="2000"/>
            </a:lvl3pPr>
            <a:lvl4pPr indent="0">
              <a:lnSpc>
                <a:spcPct val="90000"/>
              </a:lnSpc>
              <a:spcBef>
                <a:spcPts val="500"/>
              </a:spcBef>
              <a:buFont typeface="Arial" panose="020B0604020202020204" pitchFamily="34" charset="0"/>
              <a:buNone/>
            </a:lvl4pPr>
            <a:lvl5pPr indent="0">
              <a:lnSpc>
                <a:spcPct val="90000"/>
              </a:lnSpc>
              <a:spcBef>
                <a:spcPts val="500"/>
              </a:spcBef>
              <a:buFont typeface="Arial" panose="020B0604020202020204" pitchFamily="34" charset="0"/>
              <a:buNone/>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l"/>
            <a:r>
              <a:rPr lang="zh-CN" altLang="en-US" dirty="0" smtClean="0">
                <a:latin typeface="+mj-lt"/>
                <a:ea typeface="+mj-ea"/>
                <a:cs typeface="+mj-cs"/>
              </a:rPr>
              <a:t>成果形式</a:t>
            </a:r>
            <a:endParaRPr lang="zh-CN" altLang="en-US" dirty="0" smtClean="0">
              <a:latin typeface="+mj-lt"/>
              <a:ea typeface="+mj-ea"/>
              <a:cs typeface="+mj-cs"/>
            </a:endParaRPr>
          </a:p>
        </p:txBody>
      </p:sp>
      <p:sp>
        <p:nvSpPr>
          <p:cNvPr id="9" name="文本占位符 7"/>
          <p:cNvSpPr txBox="1"/>
          <p:nvPr>
            <p:custDataLst>
              <p:tags r:id="rId4"/>
            </p:custDataLst>
          </p:nvPr>
        </p:nvSpPr>
        <p:spPr>
          <a:xfrm>
            <a:off x="6229449" y="1934029"/>
            <a:ext cx="4702728" cy="4002314"/>
          </a:xfrm>
          <a:prstGeom prst="rect">
            <a:avLst/>
          </a:prstGeom>
          <a:ln>
            <a:solidFill>
              <a:schemeClr val="bg1">
                <a:lumMod val="85000"/>
              </a:schemeClr>
            </a:solidFill>
            <a:prstDash val="sysDash"/>
          </a:ln>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lang="zh-CN" altLang="en-US" sz="2800" kern="1200" dirty="0" smtClean="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zh-CN" altLang="en-US" sz="2400" kern="1200" dirty="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zh-CN" altLang="en-US" sz="2000" kern="1200" dirty="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zh-CN" altLang="en-US" sz="1800" kern="1200" dirty="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zh-CN" altLang="en-US" sz="18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smtClean="0"/>
              <a:t>基于生成对抗网络的电力设备图像扩充模型及算法的源代码</a:t>
            </a:r>
            <a:endParaRPr lang="zh-CN" altLang="en-US" sz="2400" dirty="0" smtClean="0"/>
          </a:p>
          <a:p>
            <a:r>
              <a:rPr lang="zh-CN" altLang="en-US" sz="2400" dirty="0" smtClean="0"/>
              <a:t>一篇《基于生成对抗网络的电力设备图像扩充模型及算法研究》学位论文</a:t>
            </a:r>
            <a:endParaRPr lang="zh-CN" altLang="en-US" sz="2400" dirty="0" smtClean="0"/>
          </a:p>
          <a:p>
            <a:r>
              <a:rPr lang="zh-CN" altLang="en-US" sz="2400" dirty="0" smtClean="0"/>
              <a:t>一篇《基于生成对抗网络的电力设备图像增强》学术论文</a:t>
            </a:r>
            <a:endParaRPr lang="zh-CN" altLang="en-US" sz="2400" dirty="0" smtClean="0"/>
          </a:p>
          <a:p>
            <a:r>
              <a:rPr lang="zh-CN" altLang="en-US" sz="2400" dirty="0" smtClean="0"/>
              <a:t>一个“基于生成对抗网络的电力设备图像增强方法”的专利</a:t>
            </a:r>
            <a:endParaRPr lang="zh-CN" altLang="en-US" sz="2400" dirty="0" smtClean="0"/>
          </a:p>
        </p:txBody>
      </p:sp>
    </p:spTree>
    <p:custDataLst>
      <p:tags r:id="rId5"/>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望各位老师批评指正！</a:t>
            </a:r>
            <a:endParaRPr lang="zh-CN" altLang="en-US"/>
          </a:p>
        </p:txBody>
      </p:sp>
      <p:sp>
        <p:nvSpPr>
          <p:cNvPr id="3" name="文本占位符 2"/>
          <p:cNvSpPr>
            <a:spLocks noGrp="1"/>
          </p:cNvSpPr>
          <p:nvPr>
            <p:ph type="body" idx="1"/>
          </p:nvPr>
        </p:nvSpPr>
        <p:spPr/>
        <p:txBody>
          <a:bodyPr/>
          <a:p>
            <a:endParaRPr lang="zh-CN" altLang="en-US"/>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custDataLst>
              <p:tags r:id="rId1"/>
            </p:custDataLst>
          </p:nvPr>
        </p:nvSpPr>
        <p:spPr>
          <a:xfrm>
            <a:off x="781409" y="1660525"/>
            <a:ext cx="838200" cy="83820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2500"/>
          </a:bodyPr>
          <a:lstStyle/>
          <a:p>
            <a:pPr algn="ctr"/>
            <a:r>
              <a:rPr lang="en-US" altLang="zh-CN" sz="4000"/>
              <a:t>1</a:t>
            </a:r>
            <a:endParaRPr lang="en-US" altLang="zh-CN" sz="4000"/>
          </a:p>
        </p:txBody>
      </p:sp>
      <p:sp>
        <p:nvSpPr>
          <p:cNvPr id="8" name="椭圆 7"/>
          <p:cNvSpPr/>
          <p:nvPr>
            <p:custDataLst>
              <p:tags r:id="rId2"/>
            </p:custDataLst>
          </p:nvPr>
        </p:nvSpPr>
        <p:spPr>
          <a:xfrm>
            <a:off x="1389739" y="3042285"/>
            <a:ext cx="838200" cy="83820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2500"/>
          </a:bodyPr>
          <a:lstStyle/>
          <a:p>
            <a:pPr algn="ctr"/>
            <a:r>
              <a:rPr lang="en-US" altLang="zh-CN" sz="4000"/>
              <a:t>2</a:t>
            </a:r>
            <a:endParaRPr lang="en-US" altLang="zh-CN" sz="4000"/>
          </a:p>
        </p:txBody>
      </p:sp>
      <p:sp>
        <p:nvSpPr>
          <p:cNvPr id="9" name="椭圆 8"/>
          <p:cNvSpPr/>
          <p:nvPr>
            <p:custDataLst>
              <p:tags r:id="rId3"/>
            </p:custDataLst>
          </p:nvPr>
        </p:nvSpPr>
        <p:spPr>
          <a:xfrm>
            <a:off x="1923139" y="4424680"/>
            <a:ext cx="838200" cy="83820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2500"/>
          </a:bodyPr>
          <a:lstStyle/>
          <a:p>
            <a:pPr algn="ctr"/>
            <a:r>
              <a:rPr lang="en-US" altLang="zh-CN" sz="4000"/>
              <a:t>3</a:t>
            </a:r>
            <a:endParaRPr lang="en-US" altLang="zh-CN" sz="4000"/>
          </a:p>
        </p:txBody>
      </p:sp>
      <p:sp>
        <p:nvSpPr>
          <p:cNvPr id="10" name="文本占位符 12"/>
          <p:cNvSpPr txBox="1"/>
          <p:nvPr>
            <p:custDataLst>
              <p:tags r:id="rId4"/>
            </p:custDataLst>
          </p:nvPr>
        </p:nvSpPr>
        <p:spPr>
          <a:xfrm>
            <a:off x="1831821" y="1592229"/>
            <a:ext cx="7420824" cy="981288"/>
          </a:xfrm>
          <a:prstGeom prst="rect">
            <a:avLst/>
          </a:prstGeom>
          <a:ln>
            <a:noFill/>
            <a:prstDash val="sysDash"/>
          </a:ln>
        </p:spPr>
        <p:txBody>
          <a:bodyPr vert="horz" lIns="91440" tIns="45720" rIns="91440" bIns="45720" rtlCol="0" anchor="ctr" anchorCtr="0">
            <a:normAutofit/>
          </a:bodyPr>
          <a:lstStyle>
            <a:defPPr>
              <a:defRPr lang="zh-CN"/>
            </a:defPPr>
            <a:lvl1pPr indent="0">
              <a:lnSpc>
                <a:spcPct val="90000"/>
              </a:lnSpc>
              <a:spcBef>
                <a:spcPts val="1000"/>
              </a:spcBef>
              <a:buFont typeface="Arial" panose="020B0604020202020204" pitchFamily="34" charset="0"/>
              <a:buNone/>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smtClean="0"/>
              <a:t>学位论文研究内容</a:t>
            </a:r>
            <a:endParaRPr lang="zh-CN" altLang="en-US" dirty="0" smtClean="0"/>
          </a:p>
        </p:txBody>
      </p:sp>
      <p:sp>
        <p:nvSpPr>
          <p:cNvPr id="11" name="文本占位符 14"/>
          <p:cNvSpPr txBox="1"/>
          <p:nvPr>
            <p:custDataLst>
              <p:tags r:id="rId5"/>
            </p:custDataLst>
          </p:nvPr>
        </p:nvSpPr>
        <p:spPr>
          <a:xfrm>
            <a:off x="2327121" y="2971530"/>
            <a:ext cx="7420824" cy="979469"/>
          </a:xfrm>
          <a:prstGeom prst="rect">
            <a:avLst/>
          </a:prstGeom>
          <a:ln>
            <a:noFill/>
            <a:prstDash val="sysDash"/>
          </a:ln>
        </p:spPr>
        <p:txBody>
          <a:bodyPr vert="horz" lIns="91440" tIns="45720" rIns="91440" bIns="45720" rtlCol="0" anchor="ctr" anchorCtr="0">
            <a:normAutofit/>
          </a:bodyPr>
          <a:lstStyle>
            <a:defPPr>
              <a:defRPr lang="zh-CN"/>
            </a:defPPr>
            <a:lvl1pPr indent="0">
              <a:lnSpc>
                <a:spcPct val="90000"/>
              </a:lnSpc>
              <a:spcBef>
                <a:spcPts val="1000"/>
              </a:spcBef>
              <a:buFont typeface="Arial" panose="020B0604020202020204" pitchFamily="34" charset="0"/>
              <a:buNone/>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smtClean="0"/>
              <a:t>学位论文研究依据</a:t>
            </a:r>
            <a:endParaRPr lang="zh-CN" altLang="en-US" dirty="0" smtClean="0"/>
          </a:p>
        </p:txBody>
      </p:sp>
      <p:sp>
        <p:nvSpPr>
          <p:cNvPr id="12" name="文本占位符 3"/>
          <p:cNvSpPr txBox="1"/>
          <p:nvPr>
            <p:custDataLst>
              <p:tags r:id="rId6"/>
            </p:custDataLst>
          </p:nvPr>
        </p:nvSpPr>
        <p:spPr>
          <a:xfrm>
            <a:off x="2761461" y="4352822"/>
            <a:ext cx="7420824" cy="981288"/>
          </a:xfrm>
          <a:prstGeom prst="rect">
            <a:avLst/>
          </a:prstGeom>
          <a:ln>
            <a:noFill/>
            <a:prstDash val="sysDash"/>
          </a:ln>
        </p:spPr>
        <p:txBody>
          <a:bodyPr vert="horz" lIns="91440" tIns="45720" rIns="91440" bIns="45720" rtlCol="0" anchor="ctr" anchorCtr="0">
            <a:normAutofit/>
          </a:bodyPr>
          <a:lstStyle>
            <a:defPPr>
              <a:defRPr lang="zh-CN"/>
            </a:defPPr>
            <a:lvl1pPr indent="0">
              <a:lnSpc>
                <a:spcPct val="90000"/>
              </a:lnSpc>
              <a:spcBef>
                <a:spcPts val="1000"/>
              </a:spcBef>
              <a:buFont typeface="Arial" panose="020B0604020202020204" pitchFamily="34" charset="0"/>
              <a:buNone/>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smtClean="0"/>
              <a:t>学位论文研究计划及预期目标</a:t>
            </a:r>
            <a:endParaRPr lang="zh-CN" altLang="en-US" dirty="0" smtClean="0"/>
          </a:p>
        </p:txBody>
      </p:sp>
      <p:sp>
        <p:nvSpPr>
          <p:cNvPr id="3" name="文本框 2"/>
          <p:cNvSpPr txBox="1"/>
          <p:nvPr/>
        </p:nvSpPr>
        <p:spPr>
          <a:xfrm>
            <a:off x="925830" y="413385"/>
            <a:ext cx="6780530" cy="706755"/>
          </a:xfrm>
          <a:prstGeom prst="rect">
            <a:avLst/>
          </a:prstGeom>
          <a:noFill/>
        </p:spPr>
        <p:txBody>
          <a:bodyPr wrap="square" rtlCol="0">
            <a:spAutoFit/>
          </a:bodyPr>
          <a:p>
            <a:r>
              <a:rPr lang="zh-CN" altLang="en-US" sz="4000"/>
              <a:t>目录</a:t>
            </a:r>
            <a:endParaRPr lang="zh-CN" altLang="en-US" sz="4000"/>
          </a:p>
        </p:txBody>
      </p:sp>
    </p:spTree>
    <p:custDataLst>
      <p:tags r:id="rId7"/>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占位符 12"/>
          <p:cNvSpPr txBox="1"/>
          <p:nvPr>
            <p:custDataLst>
              <p:tags r:id="rId1"/>
            </p:custDataLst>
          </p:nvPr>
        </p:nvSpPr>
        <p:spPr>
          <a:xfrm>
            <a:off x="1116330" y="2150110"/>
            <a:ext cx="3089275" cy="3689985"/>
          </a:xfrm>
          <a:prstGeom prst="rect">
            <a:avLst/>
          </a:prstGeom>
          <a:ln>
            <a:solidFill>
              <a:schemeClr val="bg1">
                <a:lumMod val="95000"/>
              </a:schemeClr>
            </a:solidFill>
            <a:prstDash val="sysDash"/>
          </a:ln>
        </p:spPr>
        <p:txBody>
          <a:bodyPr vert="horz" lIns="91440" tIns="45720" rIns="91440" bIns="45720" rtlCol="0" anchor="ctr" anchorCtr="0">
            <a:normAutofit/>
          </a:bodyPr>
          <a:lstStyle>
            <a:defPPr>
              <a:defRPr lang="zh-CN"/>
            </a:defPPr>
            <a:lvl1pPr indent="0">
              <a:lnSpc>
                <a:spcPct val="90000"/>
              </a:lnSpc>
              <a:spcBef>
                <a:spcPts val="1000"/>
              </a:spcBef>
              <a:buFont typeface="Wingdings" panose="05000000000000000000" pitchFamily="2" charset="2"/>
              <a:buNone/>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smtClean="0"/>
              <a:t>研究目标</a:t>
            </a:r>
            <a:endParaRPr lang="zh-CN" altLang="en-US" dirty="0" smtClean="0"/>
          </a:p>
        </p:txBody>
      </p:sp>
      <p:sp>
        <p:nvSpPr>
          <p:cNvPr id="14" name="文本占位符 14"/>
          <p:cNvSpPr txBox="1"/>
          <p:nvPr>
            <p:custDataLst>
              <p:tags r:id="rId2"/>
            </p:custDataLst>
          </p:nvPr>
        </p:nvSpPr>
        <p:spPr>
          <a:xfrm>
            <a:off x="4683639" y="2150048"/>
            <a:ext cx="2946991" cy="3690000"/>
          </a:xfrm>
          <a:prstGeom prst="rect">
            <a:avLst/>
          </a:prstGeom>
          <a:ln>
            <a:solidFill>
              <a:schemeClr val="bg1">
                <a:lumMod val="95000"/>
              </a:schemeClr>
            </a:solidFill>
            <a:prstDash val="sysDash"/>
          </a:ln>
        </p:spPr>
        <p:txBody>
          <a:bodyPr vert="horz" lIns="91440" tIns="45720" rIns="91440" bIns="45720" rtlCol="0" anchor="ctr" anchorCtr="0">
            <a:normAutofit/>
          </a:bodyPr>
          <a:lstStyle>
            <a:defPPr>
              <a:defRPr lang="zh-CN"/>
            </a:defPPr>
            <a:lvl1pPr indent="0">
              <a:lnSpc>
                <a:spcPct val="90000"/>
              </a:lnSpc>
              <a:spcBef>
                <a:spcPts val="1000"/>
              </a:spcBef>
              <a:buFont typeface="Wingdings" panose="05000000000000000000" pitchFamily="2" charset="2"/>
              <a:buNone/>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smtClean="0"/>
              <a:t>研究内容</a:t>
            </a:r>
            <a:endParaRPr lang="zh-CN" altLang="en-US" dirty="0" smtClean="0"/>
          </a:p>
        </p:txBody>
      </p:sp>
      <p:sp>
        <p:nvSpPr>
          <p:cNvPr id="15" name="文本占位符 3"/>
          <p:cNvSpPr txBox="1"/>
          <p:nvPr>
            <p:custDataLst>
              <p:tags r:id="rId3"/>
            </p:custDataLst>
          </p:nvPr>
        </p:nvSpPr>
        <p:spPr>
          <a:xfrm>
            <a:off x="8250862" y="2150048"/>
            <a:ext cx="2946991" cy="3690000"/>
          </a:xfrm>
          <a:prstGeom prst="rect">
            <a:avLst/>
          </a:prstGeom>
          <a:ln>
            <a:solidFill>
              <a:schemeClr val="bg1">
                <a:lumMod val="95000"/>
              </a:schemeClr>
            </a:solidFill>
            <a:prstDash val="sysDash"/>
          </a:ln>
        </p:spPr>
        <p:txBody>
          <a:bodyPr vert="horz" lIns="91440" tIns="45720" rIns="91440" bIns="45720" rtlCol="0" anchor="ctr" anchorCtr="0">
            <a:normAutofit/>
          </a:bodyPr>
          <a:lstStyle>
            <a:defPPr>
              <a:defRPr lang="zh-CN"/>
            </a:defPPr>
            <a:lvl1pPr indent="0">
              <a:lnSpc>
                <a:spcPct val="90000"/>
              </a:lnSpc>
              <a:spcBef>
                <a:spcPts val="1000"/>
              </a:spcBef>
              <a:buFont typeface="Wingdings" panose="05000000000000000000" pitchFamily="2" charset="2"/>
              <a:buNone/>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smtClean="0"/>
              <a:t>拟解决的关键性问题</a:t>
            </a:r>
            <a:endParaRPr lang="zh-CN" altLang="en-US" dirty="0" smtClean="0"/>
          </a:p>
        </p:txBody>
      </p:sp>
      <p:sp>
        <p:nvSpPr>
          <p:cNvPr id="9" name="对角圆角矩形 8"/>
          <p:cNvSpPr/>
          <p:nvPr>
            <p:custDataLst>
              <p:tags r:id="rId4"/>
            </p:custDataLst>
          </p:nvPr>
        </p:nvSpPr>
        <p:spPr>
          <a:xfrm>
            <a:off x="4335780" y="1797050"/>
            <a:ext cx="662305" cy="662305"/>
          </a:xfrm>
          <a:prstGeom prst="round2DiagRect">
            <a:avLst>
              <a:gd name="adj1" fmla="val 16667"/>
              <a:gd name="adj2" fmla="val 1826"/>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pPr algn="ctr"/>
            <a:r>
              <a:rPr lang="en-US" altLang="zh-CN" sz="3600" dirty="0"/>
              <a:t>2</a:t>
            </a:r>
            <a:endParaRPr lang="en-US" altLang="zh-CN" sz="3600" dirty="0"/>
          </a:p>
        </p:txBody>
      </p:sp>
      <p:sp>
        <p:nvSpPr>
          <p:cNvPr id="10" name="对角圆角矩形 9"/>
          <p:cNvSpPr/>
          <p:nvPr>
            <p:custDataLst>
              <p:tags r:id="rId5"/>
            </p:custDataLst>
          </p:nvPr>
        </p:nvSpPr>
        <p:spPr>
          <a:xfrm>
            <a:off x="772160" y="1814195"/>
            <a:ext cx="662305" cy="662305"/>
          </a:xfrm>
          <a:prstGeom prst="round2DiagRect">
            <a:avLst>
              <a:gd name="adj1" fmla="val 16667"/>
              <a:gd name="adj2" fmla="val 1826"/>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pPr algn="ctr"/>
            <a:r>
              <a:rPr lang="en-US" altLang="zh-CN" sz="3600" dirty="0"/>
              <a:t>1</a:t>
            </a:r>
            <a:endParaRPr lang="en-US" altLang="zh-CN" sz="3600" dirty="0"/>
          </a:p>
        </p:txBody>
      </p:sp>
      <p:sp>
        <p:nvSpPr>
          <p:cNvPr id="11" name="对角圆角矩形 10"/>
          <p:cNvSpPr/>
          <p:nvPr>
            <p:custDataLst>
              <p:tags r:id="rId6"/>
            </p:custDataLst>
          </p:nvPr>
        </p:nvSpPr>
        <p:spPr>
          <a:xfrm>
            <a:off x="7931785" y="1818640"/>
            <a:ext cx="662305" cy="662305"/>
          </a:xfrm>
          <a:prstGeom prst="round2DiagRect">
            <a:avLst>
              <a:gd name="adj1" fmla="val 16667"/>
              <a:gd name="adj2" fmla="val 1826"/>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pPr algn="ctr"/>
            <a:r>
              <a:rPr lang="en-US" altLang="zh-CN" sz="3600"/>
              <a:t>3</a:t>
            </a:r>
            <a:endParaRPr lang="en-US" altLang="zh-CN" sz="3600"/>
          </a:p>
        </p:txBody>
      </p:sp>
      <p:sp>
        <p:nvSpPr>
          <p:cNvPr id="12" name="标题 1"/>
          <p:cNvSpPr txBox="1"/>
          <p:nvPr>
            <p:custDataLst>
              <p:tags r:id="rId7"/>
            </p:custDataLst>
          </p:nvPr>
        </p:nvSpPr>
        <p:spPr>
          <a:xfrm>
            <a:off x="838200" y="365125"/>
            <a:ext cx="10515600" cy="1325563"/>
          </a:xfrm>
          <a:prstGeom prst="rect">
            <a:avLst/>
          </a:prstGeom>
        </p:spPr>
        <p:txBody>
          <a:bodyPr>
            <a:normAutofit/>
          </a:bodyPr>
          <a:lst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smtClean="0"/>
              <a:t>学位论文研究内容</a:t>
            </a:r>
            <a:endParaRPr lang="zh-CN" altLang="en-US" dirty="0" smtClean="0"/>
          </a:p>
        </p:txBody>
      </p:sp>
    </p:spTree>
    <p:custDataLst>
      <p:tags r:id="rId8"/>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
          <p:cNvSpPr txBox="1"/>
          <p:nvPr>
            <p:custDataLst>
              <p:tags r:id="rId1"/>
            </p:custDataLst>
          </p:nvPr>
        </p:nvSpPr>
        <p:spPr>
          <a:xfrm>
            <a:off x="838200" y="3524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smtClean="0"/>
              <a:t>研究目标</a:t>
            </a:r>
            <a:endParaRPr lang="zh-CN" altLang="en-US" dirty="0" smtClean="0"/>
          </a:p>
        </p:txBody>
      </p:sp>
      <p:sp>
        <p:nvSpPr>
          <p:cNvPr id="15" name="内容占位符 7"/>
          <p:cNvSpPr txBox="1"/>
          <p:nvPr>
            <p:custDataLst>
              <p:tags r:id="rId2"/>
            </p:custDataLst>
          </p:nvPr>
        </p:nvSpPr>
        <p:spPr>
          <a:xfrm>
            <a:off x="838200" y="1588770"/>
            <a:ext cx="10515600" cy="4309110"/>
          </a:xfrm>
          <a:prstGeom prst="rect">
            <a:avLst/>
          </a:prstGeom>
        </p:spPr>
        <p:txBody>
          <a:bodyPr>
            <a:normAutofit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00000"/>
              </a:lnSpc>
            </a:pPr>
            <a:r>
              <a:rPr lang="zh-CN" altLang="en-US" dirty="0" smtClean="0">
                <a:sym typeface="+mn-ea"/>
              </a:rPr>
              <a:t>针对电力设备图像（X射线、红外图像等）数据集不足的问题，利用生成对抗网络（GAN）的思想及其相关算法，建立并实现基于生成对抗网络的电力设备图像扩充模型。</a:t>
            </a:r>
            <a:endParaRPr lang="zh-CN" altLang="en-US" dirty="0" smtClean="0"/>
          </a:p>
          <a:p>
            <a:pPr fontAlgn="auto">
              <a:lnSpc>
                <a:spcPct val="100000"/>
              </a:lnSpc>
            </a:pPr>
            <a:r>
              <a:rPr lang="zh-CN" altLang="en-US" dirty="0" smtClean="0">
                <a:sym typeface="+mn-ea"/>
              </a:rPr>
              <a:t>该模型针对应用在电力设备缺陷检测模型中的图像数据集（原始样本），生成符合原始样本分布的新数据（人工样本），即生成与原始图像类似的电力设备图像。利用生成的人工样本对原始样本进行扩充，使得扩充后的数据集（最终数据集）能够满足缺陷检测模型的训练要求。</a:t>
            </a:r>
            <a:endParaRPr lang="zh-CN" altLang="en-US" dirty="0" smtClean="0"/>
          </a:p>
          <a:p>
            <a:pPr fontAlgn="auto">
              <a:lnSpc>
                <a:spcPct val="100000"/>
              </a:lnSpc>
            </a:pPr>
            <a:r>
              <a:rPr lang="zh-CN" altLang="en-US" dirty="0" smtClean="0">
                <a:sym typeface="+mn-ea"/>
              </a:rPr>
              <a:t>利用最终数据集对缺陷检测模型进行训练，使得缺陷检测模型的准确率至少提高2%。</a:t>
            </a:r>
            <a:endParaRPr lang="zh-CN" altLang="en-US" dirty="0" smtClean="0"/>
          </a:p>
        </p:txBody>
      </p:sp>
    </p:spTree>
    <p:custDataLst>
      <p:tags r:id="rId3"/>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
          <p:cNvSpPr txBox="1"/>
          <p:nvPr>
            <p:custDataLst>
              <p:tags r:id="rId1"/>
            </p:custDataLst>
          </p:nvPr>
        </p:nvSpPr>
        <p:spPr>
          <a:xfrm>
            <a:off x="838200" y="365125"/>
            <a:ext cx="10515600" cy="982800"/>
          </a:xfrm>
          <a:prstGeom prst="rect">
            <a:avLst/>
          </a:prstGeom>
        </p:spPr>
        <p:txBody>
          <a:bodyPr anchor="ctr" anchorCtr="0">
            <a:normAutofit/>
          </a:bodyPr>
          <a:lstStyle>
            <a:lvl1pPr algn="ctr"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zh-CN" altLang="en-US" b="1" dirty="0" smtClean="0"/>
              <a:t>研究内容</a:t>
            </a:r>
            <a:endParaRPr lang="zh-CN" altLang="en-US" b="1" dirty="0" smtClean="0"/>
          </a:p>
        </p:txBody>
      </p:sp>
      <p:sp>
        <p:nvSpPr>
          <p:cNvPr id="15" name="文本占位符 6"/>
          <p:cNvSpPr txBox="1"/>
          <p:nvPr>
            <p:custDataLst>
              <p:tags r:id="rId2"/>
            </p:custDataLst>
          </p:nvPr>
        </p:nvSpPr>
        <p:spPr>
          <a:xfrm>
            <a:off x="1066272" y="1573200"/>
            <a:ext cx="3204000" cy="705600"/>
          </a:xfrm>
          <a:prstGeom prst="rect">
            <a:avLst/>
          </a:prstGeom>
          <a:ln>
            <a:solidFill>
              <a:schemeClr val="bg1">
                <a:lumMod val="85000"/>
              </a:schemeClr>
            </a:solidFill>
            <a:prstDash val="sysDash"/>
          </a:ln>
        </p:spPr>
        <p:txBody>
          <a:bodyPr vert="horz" lIns="91440" tIns="45720" rIns="91440" bIns="45720" rtlCol="0" anchor="ctr" anchorCtr="0">
            <a:normAutofit/>
          </a:bodyPr>
          <a:lstStyle>
            <a:lvl1pPr marL="228600" indent="-228600" algn="l" defTabSz="914400" rtl="0" eaLnBrk="1" latinLnBrk="0" hangingPunct="1">
              <a:lnSpc>
                <a:spcPct val="90000"/>
              </a:lnSpc>
              <a:spcBef>
                <a:spcPts val="1000"/>
              </a:spcBef>
              <a:buFont typeface="Arial" panose="020B0604020202020204" pitchFamily="34" charset="0"/>
              <a:buNone/>
              <a:defRPr lang="zh-CN" altLang="en-US" sz="28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pPr>
            <a:r>
              <a:rPr lang="zh-CN" altLang="en-US" sz="2400" b="1" dirty="0" smtClean="0">
                <a:latin typeface="+mj-lt"/>
                <a:ea typeface="+mj-ea"/>
                <a:cs typeface="+mj-cs"/>
              </a:rPr>
              <a:t>原始样本预处理</a:t>
            </a:r>
            <a:endParaRPr lang="zh-CN" altLang="en-US" sz="2400" b="1" dirty="0" smtClean="0">
              <a:latin typeface="+mj-lt"/>
              <a:ea typeface="+mj-ea"/>
              <a:cs typeface="+mj-cs"/>
            </a:endParaRPr>
          </a:p>
        </p:txBody>
      </p:sp>
      <p:sp>
        <p:nvSpPr>
          <p:cNvPr id="16" name="文本占位符 8"/>
          <p:cNvSpPr txBox="1"/>
          <p:nvPr>
            <p:custDataLst>
              <p:tags r:id="rId3"/>
            </p:custDataLst>
          </p:nvPr>
        </p:nvSpPr>
        <p:spPr>
          <a:xfrm>
            <a:off x="1066272" y="2343600"/>
            <a:ext cx="3204000" cy="3780000"/>
          </a:xfrm>
          <a:prstGeom prst="rect">
            <a:avLst/>
          </a:prstGeom>
          <a:ln>
            <a:solidFill>
              <a:schemeClr val="bg1">
                <a:lumMod val="85000"/>
              </a:schemeClr>
            </a:solidFill>
            <a:prstDash val="sysDash"/>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zh-CN" altLang="en-US" sz="2800" kern="1200" dirty="0" smtClean="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zh-CN" altLang="en-US" sz="2400" kern="1200" dirty="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zh-CN" altLang="en-US" sz="2000" kern="1200" dirty="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zh-CN" altLang="en-US" sz="1800" kern="1200" dirty="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zh-CN" altLang="en-US" sz="18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sz="2400" dirty="0" smtClean="0"/>
          </a:p>
          <a:p>
            <a:r>
              <a:rPr lang="zh-CN" altLang="en-US" sz="2400" dirty="0" smtClean="0"/>
              <a:t>利用传统的图像增强方法实现原始样本的扩充得到训练数据集</a:t>
            </a:r>
            <a:endParaRPr lang="zh-CN" altLang="en-US" sz="2400" dirty="0" smtClean="0"/>
          </a:p>
          <a:p>
            <a:r>
              <a:rPr lang="zh-CN" altLang="en-US" sz="2400" dirty="0" smtClean="0"/>
              <a:t>对训练数据集尺寸、格式等进行统一使得训练集满足图像扩充模型的输入要求</a:t>
            </a:r>
            <a:endParaRPr lang="zh-CN" altLang="en-US" sz="2400" dirty="0" smtClean="0"/>
          </a:p>
        </p:txBody>
      </p:sp>
      <p:sp>
        <p:nvSpPr>
          <p:cNvPr id="17" name="文本占位符 10"/>
          <p:cNvSpPr txBox="1"/>
          <p:nvPr>
            <p:custDataLst>
              <p:tags r:id="rId4"/>
            </p:custDataLst>
          </p:nvPr>
        </p:nvSpPr>
        <p:spPr>
          <a:xfrm>
            <a:off x="4472735" y="1573199"/>
            <a:ext cx="3204000" cy="705600"/>
          </a:xfrm>
          <a:prstGeom prst="rect">
            <a:avLst/>
          </a:prstGeom>
          <a:ln>
            <a:solidFill>
              <a:schemeClr val="bg1">
                <a:lumMod val="85000"/>
              </a:schemeClr>
            </a:solidFill>
            <a:prstDash val="sysDash"/>
          </a:ln>
        </p:spPr>
        <p:txBody>
          <a:bodyPr vert="horz" lIns="91440" tIns="45720" rIns="91440" bIns="45720" rtlCol="0" anchor="ctr" anchorCtr="0"/>
          <a:lstStyle>
            <a:lvl1pPr marL="228600" indent="-228600" algn="l" defTabSz="914400" rtl="0" eaLnBrk="1" latinLnBrk="0" hangingPunct="1">
              <a:lnSpc>
                <a:spcPct val="90000"/>
              </a:lnSpc>
              <a:spcBef>
                <a:spcPts val="1000"/>
              </a:spcBef>
              <a:buFont typeface="Arial" panose="020B0604020202020204" pitchFamily="34" charset="0"/>
              <a:buNone/>
              <a:defRPr lang="zh-CN" altLang="en-US" sz="28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pPr>
            <a:r>
              <a:rPr lang="zh-CN" altLang="en-US" sz="2400" b="1" dirty="0" smtClean="0">
                <a:latin typeface="+mj-lt"/>
                <a:ea typeface="+mj-ea"/>
                <a:cs typeface="+mj-cs"/>
              </a:rPr>
              <a:t>模型的构建与实现</a:t>
            </a:r>
            <a:endParaRPr lang="zh-CN" altLang="en-US" sz="2400" b="1" dirty="0" smtClean="0">
              <a:latin typeface="+mj-lt"/>
              <a:ea typeface="+mj-ea"/>
              <a:cs typeface="+mj-cs"/>
            </a:endParaRPr>
          </a:p>
        </p:txBody>
      </p:sp>
      <p:sp>
        <p:nvSpPr>
          <p:cNvPr id="18" name="文本占位符 7"/>
          <p:cNvSpPr txBox="1"/>
          <p:nvPr>
            <p:custDataLst>
              <p:tags r:id="rId5"/>
            </p:custDataLst>
          </p:nvPr>
        </p:nvSpPr>
        <p:spPr>
          <a:xfrm>
            <a:off x="4472735" y="2343600"/>
            <a:ext cx="3204000" cy="3780000"/>
          </a:xfrm>
          <a:prstGeom prst="rect">
            <a:avLst/>
          </a:prstGeom>
          <a:ln>
            <a:solidFill>
              <a:schemeClr val="bg1">
                <a:lumMod val="85000"/>
              </a:schemeClr>
            </a:solidFill>
            <a:prstDash val="sysDash"/>
          </a:ln>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lang="zh-CN" altLang="en-US" sz="2800" kern="1200" dirty="0" smtClean="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zh-CN" altLang="en-US" sz="2400" kern="1200" dirty="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zh-CN" altLang="en-US" sz="2000" kern="1200" dirty="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zh-CN" altLang="en-US" sz="1800" kern="1200" dirty="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zh-CN" altLang="en-US" sz="18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400" dirty="0" smtClean="0"/>
          </a:p>
          <a:p>
            <a:r>
              <a:rPr lang="zh-CN" altLang="en-US" sz="2400" dirty="0" smtClean="0"/>
              <a:t>研究经典的生成对抗网络模型及算法，包括</a:t>
            </a:r>
            <a:r>
              <a:rPr lang="en-US" altLang="zh-CN" sz="2400" dirty="0" smtClean="0"/>
              <a:t>DCGAN</a:t>
            </a:r>
            <a:r>
              <a:rPr sz="2400" dirty="0" smtClean="0"/>
              <a:t>、</a:t>
            </a:r>
            <a:r>
              <a:rPr lang="en-US" altLang="zh-CN" sz="2400" dirty="0" smtClean="0"/>
              <a:t>WGAN</a:t>
            </a:r>
            <a:r>
              <a:rPr sz="2400" dirty="0" smtClean="0"/>
              <a:t>等</a:t>
            </a:r>
            <a:endParaRPr sz="2400" dirty="0" smtClean="0"/>
          </a:p>
          <a:p>
            <a:r>
              <a:rPr sz="2400" dirty="0" smtClean="0"/>
              <a:t>从中选出几种实用性强生成图像质量好的生成对抗网络模型进行复现</a:t>
            </a:r>
            <a:endParaRPr sz="2400" dirty="0" smtClean="0"/>
          </a:p>
          <a:p>
            <a:r>
              <a:rPr sz="2400" dirty="0" smtClean="0"/>
              <a:t>基于上述研究，构建并实现图像扩充模型</a:t>
            </a:r>
            <a:endParaRPr sz="2400" dirty="0" smtClean="0"/>
          </a:p>
        </p:txBody>
      </p:sp>
      <p:sp>
        <p:nvSpPr>
          <p:cNvPr id="19" name="文本占位符 11"/>
          <p:cNvSpPr txBox="1"/>
          <p:nvPr>
            <p:custDataLst>
              <p:tags r:id="rId6"/>
            </p:custDataLst>
          </p:nvPr>
        </p:nvSpPr>
        <p:spPr>
          <a:xfrm>
            <a:off x="7900463" y="1573200"/>
            <a:ext cx="3204000" cy="705600"/>
          </a:xfrm>
          <a:prstGeom prst="rect">
            <a:avLst/>
          </a:prstGeom>
          <a:ln>
            <a:solidFill>
              <a:schemeClr val="bg1">
                <a:lumMod val="85000"/>
              </a:schemeClr>
            </a:solidFill>
            <a:prstDash val="sysDash"/>
          </a:ln>
        </p:spPr>
        <p:txBody>
          <a:bodyPr vert="horz" lIns="91440" tIns="45720" rIns="91440" bIns="45720" rtlCol="0" anchor="ctr" anchorCtr="0"/>
          <a:lstStyle>
            <a:lvl1pPr marL="228600" indent="-228600" algn="l" defTabSz="914400" rtl="0" eaLnBrk="1" latinLnBrk="0" hangingPunct="1">
              <a:lnSpc>
                <a:spcPct val="90000"/>
              </a:lnSpc>
              <a:spcBef>
                <a:spcPts val="1000"/>
              </a:spcBef>
              <a:buFont typeface="Arial" panose="020B0604020202020204" pitchFamily="34" charset="0"/>
              <a:buNone/>
              <a:defRPr lang="zh-CN" altLang="en-US" sz="28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pPr>
            <a:r>
              <a:rPr lang="zh-CN" altLang="en-US" sz="2400" b="1" dirty="0" smtClean="0">
                <a:latin typeface="+mj-lt"/>
                <a:ea typeface="+mj-ea"/>
                <a:cs typeface="+mj-cs"/>
              </a:rPr>
              <a:t>模型的训练及优化</a:t>
            </a:r>
            <a:endParaRPr lang="zh-CN" altLang="en-US" sz="2400" b="1" dirty="0" smtClean="0">
              <a:latin typeface="+mj-lt"/>
              <a:ea typeface="+mj-ea"/>
              <a:cs typeface="+mj-cs"/>
            </a:endParaRPr>
          </a:p>
        </p:txBody>
      </p:sp>
      <p:sp>
        <p:nvSpPr>
          <p:cNvPr id="20" name="文本占位符 13"/>
          <p:cNvSpPr txBox="1"/>
          <p:nvPr>
            <p:custDataLst>
              <p:tags r:id="rId7"/>
            </p:custDataLst>
          </p:nvPr>
        </p:nvSpPr>
        <p:spPr>
          <a:xfrm>
            <a:off x="7900462" y="2343600"/>
            <a:ext cx="3204001" cy="3780000"/>
          </a:xfrm>
          <a:prstGeom prst="rect">
            <a:avLst/>
          </a:prstGeom>
          <a:ln>
            <a:solidFill>
              <a:schemeClr val="bg1">
                <a:lumMod val="85000"/>
              </a:schemeClr>
            </a:solidFill>
            <a:prstDash val="sysDash"/>
          </a:ln>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lang="zh-CN" altLang="en-US" sz="28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smtClean="0"/>
              <a:t>选用合适的训练策略、迭代次数、批次数量等，利用训练数据集对图像扩充模型进行训练</a:t>
            </a:r>
            <a:endParaRPr lang="zh-CN" altLang="en-US" sz="2400" dirty="0" smtClean="0"/>
          </a:p>
          <a:p>
            <a:r>
              <a:rPr lang="zh-CN" altLang="en-US" sz="2400" dirty="0" smtClean="0"/>
              <a:t>针对训练过程中出现的问题及生成图像质量，选用合适的优化方法，比如修改学习率等</a:t>
            </a:r>
            <a:r>
              <a:rPr lang="zh-CN" altLang="en-US" sz="2400" dirty="0" smtClean="0"/>
              <a:t>，实现对图像扩充模型的优化</a:t>
            </a:r>
            <a:endParaRPr lang="zh-CN" altLang="en-US" sz="2400" dirty="0" smtClean="0"/>
          </a:p>
        </p:txBody>
      </p:sp>
    </p:spTree>
    <p:custDataLst>
      <p:tags r:id="rId8"/>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占位符 11"/>
          <p:cNvSpPr txBox="1"/>
          <p:nvPr>
            <p:custDataLst>
              <p:tags r:id="rId1"/>
            </p:custDataLst>
          </p:nvPr>
        </p:nvSpPr>
        <p:spPr>
          <a:xfrm>
            <a:off x="2304662" y="2168948"/>
            <a:ext cx="838800" cy="838200"/>
          </a:xfrm>
          <a:prstGeom prst="ellipse">
            <a:avLst/>
          </a:prstGeom>
          <a:solidFill>
            <a:schemeClr val="bg2">
              <a:lumMod val="75000"/>
            </a:schemeClr>
          </a:solidFill>
        </p:spPr>
        <p:txBody>
          <a:bodyPr vert="horz" lIns="91440" tIns="45720" rIns="91440" bIns="45720" rtlCol="0" anchor="ctr" anchorCtr="0">
            <a:normAutofit fontScale="80000"/>
          </a:bodyPr>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rial Unicode MS" pitchFamily="34" charset="-122"/>
                <a:ea typeface="Arial Unicode MS" pitchFamily="34" charset="-122"/>
                <a:cs typeface="Arial Unicode MS" pitchFamily="34" charset="-122"/>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smtClean="0">
                <a:latin typeface="+mn-lt"/>
                <a:ea typeface="+mn-ea"/>
                <a:cs typeface="+mn-cs"/>
              </a:rPr>
              <a:t>1</a:t>
            </a:r>
            <a:endParaRPr lang="en-US" altLang="zh-CN" dirty="0" smtClean="0">
              <a:latin typeface="+mn-lt"/>
              <a:ea typeface="+mn-ea"/>
              <a:cs typeface="+mn-cs"/>
            </a:endParaRPr>
          </a:p>
        </p:txBody>
      </p:sp>
      <p:sp>
        <p:nvSpPr>
          <p:cNvPr id="20" name="文本占位符 11"/>
          <p:cNvSpPr txBox="1"/>
          <p:nvPr>
            <p:custDataLst>
              <p:tags r:id="rId2"/>
            </p:custDataLst>
          </p:nvPr>
        </p:nvSpPr>
        <p:spPr>
          <a:xfrm>
            <a:off x="2304662" y="4018272"/>
            <a:ext cx="838800" cy="838200"/>
          </a:xfrm>
          <a:prstGeom prst="ellipse">
            <a:avLst/>
          </a:prstGeom>
          <a:solidFill>
            <a:schemeClr val="bg2">
              <a:lumMod val="75000"/>
            </a:schemeClr>
          </a:solidFill>
        </p:spPr>
        <p:txBody>
          <a:bodyPr vert="horz" lIns="91440" tIns="45720" rIns="91440" bIns="45720" rtlCol="0" anchor="ctr" anchorCtr="0">
            <a:normAutofit fontScale="80000"/>
          </a:bodyPr>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bg1"/>
                </a:solidFill>
                <a:latin typeface="Arial Unicode MS" pitchFamily="34" charset="-122"/>
                <a:ea typeface="Arial Unicode MS" pitchFamily="34" charset="-122"/>
                <a:cs typeface="Arial Unicode MS" pitchFamily="34" charset="-122"/>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smtClean="0">
                <a:latin typeface="+mn-lt"/>
                <a:ea typeface="+mn-ea"/>
                <a:cs typeface="+mn-cs"/>
              </a:rPr>
              <a:t>2</a:t>
            </a:r>
            <a:endParaRPr lang="en-US" altLang="zh-CN" dirty="0" smtClean="0">
              <a:latin typeface="+mn-lt"/>
              <a:ea typeface="+mn-ea"/>
              <a:cs typeface="+mn-cs"/>
            </a:endParaRPr>
          </a:p>
        </p:txBody>
      </p:sp>
      <p:sp>
        <p:nvSpPr>
          <p:cNvPr id="6" name="文本占位符 12"/>
          <p:cNvSpPr txBox="1"/>
          <p:nvPr>
            <p:custDataLst>
              <p:tags r:id="rId3"/>
            </p:custDataLst>
          </p:nvPr>
        </p:nvSpPr>
        <p:spPr>
          <a:xfrm>
            <a:off x="3434462" y="2055415"/>
            <a:ext cx="7420824" cy="1065600"/>
          </a:xfrm>
          <a:prstGeom prst="rect">
            <a:avLst/>
          </a:prstGeom>
          <a:ln>
            <a:noFill/>
            <a:prstDash val="sysDash"/>
          </a:ln>
        </p:spPr>
        <p:txBody>
          <a:bodyPr vert="horz" lIns="91440" tIns="45720" rIns="91440" bIns="45720" rtlCol="0" anchor="ctr" anchorCtr="0">
            <a:normAutofit/>
          </a:bodyPr>
          <a:lstStyle>
            <a:defPPr>
              <a:defRPr lang="zh-CN"/>
            </a:defPPr>
            <a:lvl1pPr indent="0">
              <a:lnSpc>
                <a:spcPct val="90000"/>
              </a:lnSpc>
              <a:spcBef>
                <a:spcPts val="1000"/>
              </a:spcBef>
              <a:buFont typeface="Arial" panose="020B0604020202020204" pitchFamily="34" charset="0"/>
              <a:buNone/>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smtClean="0"/>
              <a:t>图像扩充模型的构建</a:t>
            </a:r>
            <a:endParaRPr lang="zh-CN" altLang="en-US" dirty="0" smtClean="0"/>
          </a:p>
        </p:txBody>
      </p:sp>
      <p:sp>
        <p:nvSpPr>
          <p:cNvPr id="7" name="文本占位符 14"/>
          <p:cNvSpPr txBox="1"/>
          <p:nvPr>
            <p:custDataLst>
              <p:tags r:id="rId4"/>
            </p:custDataLst>
          </p:nvPr>
        </p:nvSpPr>
        <p:spPr>
          <a:xfrm>
            <a:off x="3343657" y="3905560"/>
            <a:ext cx="7420824" cy="1063625"/>
          </a:xfrm>
          <a:prstGeom prst="rect">
            <a:avLst/>
          </a:prstGeom>
          <a:ln>
            <a:noFill/>
            <a:prstDash val="sysDash"/>
          </a:ln>
        </p:spPr>
        <p:txBody>
          <a:bodyPr vert="horz" lIns="91440" tIns="45720" rIns="91440" bIns="45720" rtlCol="0" anchor="ctr" anchorCtr="0">
            <a:normAutofit/>
          </a:bodyPr>
          <a:lstStyle>
            <a:defPPr>
              <a:defRPr lang="zh-CN"/>
            </a:defPPr>
            <a:lvl1pPr indent="0">
              <a:lnSpc>
                <a:spcPct val="90000"/>
              </a:lnSpc>
              <a:spcBef>
                <a:spcPts val="1000"/>
              </a:spcBef>
              <a:buFont typeface="Arial" panose="020B0604020202020204" pitchFamily="34" charset="0"/>
              <a:buNone/>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smtClean="0"/>
              <a:t>图像扩充模型的训练及优化</a:t>
            </a:r>
            <a:endParaRPr lang="zh-CN" altLang="en-US" dirty="0" smtClean="0"/>
          </a:p>
        </p:txBody>
      </p:sp>
      <p:sp>
        <p:nvSpPr>
          <p:cNvPr id="11" name="标题 1"/>
          <p:cNvSpPr txBox="1"/>
          <p:nvPr>
            <p:custDataLst>
              <p:tags r:id="rId5"/>
            </p:custDataLst>
          </p:nvPr>
        </p:nvSpPr>
        <p:spPr>
          <a:xfrm>
            <a:off x="839788" y="457199"/>
            <a:ext cx="10514012" cy="982133"/>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lang="zh-CN" altLang="en-US" sz="4000" kern="1200" dirty="0">
                <a:solidFill>
                  <a:schemeClr val="tx1"/>
                </a:solidFill>
                <a:latin typeface="+mj-lt"/>
                <a:ea typeface="+mj-ea"/>
                <a:cs typeface="+mj-cs"/>
              </a:defRPr>
            </a:lvl1pPr>
          </a:lstStyle>
          <a:p>
            <a:r>
              <a:rPr lang="zh-CN" altLang="en-US" dirty="0" smtClean="0"/>
              <a:t>拟解决的关键性问题</a:t>
            </a:r>
            <a:endParaRPr lang="zh-CN" altLang="en-US" dirty="0" smtClean="0"/>
          </a:p>
        </p:txBody>
      </p:sp>
    </p:spTree>
    <p:custDataLst>
      <p:tags r:id="rId6"/>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占位符 12"/>
          <p:cNvSpPr txBox="1"/>
          <p:nvPr>
            <p:custDataLst>
              <p:tags r:id="rId1"/>
            </p:custDataLst>
          </p:nvPr>
        </p:nvSpPr>
        <p:spPr>
          <a:xfrm>
            <a:off x="1116330" y="2150110"/>
            <a:ext cx="3089275" cy="3689985"/>
          </a:xfrm>
          <a:prstGeom prst="rect">
            <a:avLst/>
          </a:prstGeom>
          <a:ln>
            <a:solidFill>
              <a:schemeClr val="bg1">
                <a:lumMod val="95000"/>
              </a:schemeClr>
            </a:solidFill>
            <a:prstDash val="sysDash"/>
          </a:ln>
        </p:spPr>
        <p:txBody>
          <a:bodyPr vert="horz" lIns="91440" tIns="45720" rIns="91440" bIns="45720" rtlCol="0" anchor="ctr" anchorCtr="0">
            <a:normAutofit/>
          </a:bodyPr>
          <a:lstStyle>
            <a:defPPr>
              <a:defRPr lang="zh-CN"/>
            </a:defPPr>
            <a:lvl1pPr indent="0">
              <a:lnSpc>
                <a:spcPct val="90000"/>
              </a:lnSpc>
              <a:spcBef>
                <a:spcPts val="1000"/>
              </a:spcBef>
              <a:buFont typeface="Wingdings" panose="05000000000000000000" pitchFamily="2" charset="2"/>
              <a:buNone/>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smtClean="0"/>
              <a:t>选题依据</a:t>
            </a:r>
            <a:endParaRPr lang="zh-CN" altLang="en-US" dirty="0" smtClean="0"/>
          </a:p>
        </p:txBody>
      </p:sp>
      <p:sp>
        <p:nvSpPr>
          <p:cNvPr id="14" name="文本占位符 14"/>
          <p:cNvSpPr txBox="1"/>
          <p:nvPr>
            <p:custDataLst>
              <p:tags r:id="rId2"/>
            </p:custDataLst>
          </p:nvPr>
        </p:nvSpPr>
        <p:spPr>
          <a:xfrm>
            <a:off x="4683639" y="2150048"/>
            <a:ext cx="2946991" cy="3690000"/>
          </a:xfrm>
          <a:prstGeom prst="rect">
            <a:avLst/>
          </a:prstGeom>
          <a:ln>
            <a:solidFill>
              <a:schemeClr val="bg1">
                <a:lumMod val="95000"/>
              </a:schemeClr>
            </a:solidFill>
            <a:prstDash val="sysDash"/>
          </a:ln>
        </p:spPr>
        <p:txBody>
          <a:bodyPr vert="horz" lIns="91440" tIns="45720" rIns="91440" bIns="45720" rtlCol="0" anchor="ctr" anchorCtr="0">
            <a:normAutofit/>
          </a:bodyPr>
          <a:lstStyle>
            <a:defPPr>
              <a:defRPr lang="zh-CN"/>
            </a:defPPr>
            <a:lvl1pPr indent="0">
              <a:lnSpc>
                <a:spcPct val="90000"/>
              </a:lnSpc>
              <a:spcBef>
                <a:spcPts val="1000"/>
              </a:spcBef>
              <a:buFont typeface="Wingdings" panose="05000000000000000000" pitchFamily="2" charset="2"/>
              <a:buNone/>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smtClean="0"/>
              <a:t>研究意义</a:t>
            </a:r>
            <a:endParaRPr lang="zh-CN" altLang="en-US" dirty="0" smtClean="0"/>
          </a:p>
        </p:txBody>
      </p:sp>
      <p:sp>
        <p:nvSpPr>
          <p:cNvPr id="15" name="文本占位符 3"/>
          <p:cNvSpPr txBox="1"/>
          <p:nvPr>
            <p:custDataLst>
              <p:tags r:id="rId3"/>
            </p:custDataLst>
          </p:nvPr>
        </p:nvSpPr>
        <p:spPr>
          <a:xfrm>
            <a:off x="8250862" y="2150048"/>
            <a:ext cx="2946991" cy="3690000"/>
          </a:xfrm>
          <a:prstGeom prst="rect">
            <a:avLst/>
          </a:prstGeom>
          <a:ln>
            <a:solidFill>
              <a:schemeClr val="bg1">
                <a:lumMod val="95000"/>
              </a:schemeClr>
            </a:solidFill>
            <a:prstDash val="sysDash"/>
          </a:ln>
        </p:spPr>
        <p:txBody>
          <a:bodyPr vert="horz" lIns="91440" tIns="45720" rIns="91440" bIns="45720" rtlCol="0" anchor="ctr" anchorCtr="0">
            <a:normAutofit/>
          </a:bodyPr>
          <a:lstStyle>
            <a:defPPr>
              <a:defRPr lang="zh-CN"/>
            </a:defPPr>
            <a:lvl1pPr indent="0">
              <a:lnSpc>
                <a:spcPct val="90000"/>
              </a:lnSpc>
              <a:spcBef>
                <a:spcPts val="1000"/>
              </a:spcBef>
              <a:buFont typeface="Wingdings" panose="05000000000000000000" pitchFamily="2" charset="2"/>
              <a:buNone/>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smtClean="0"/>
              <a:t>国内外研究现状和发展态势</a:t>
            </a:r>
            <a:endParaRPr lang="zh-CN" altLang="en-US" dirty="0" smtClean="0"/>
          </a:p>
        </p:txBody>
      </p:sp>
      <p:sp>
        <p:nvSpPr>
          <p:cNvPr id="9" name="对角圆角矩形 8"/>
          <p:cNvSpPr/>
          <p:nvPr>
            <p:custDataLst>
              <p:tags r:id="rId4"/>
            </p:custDataLst>
          </p:nvPr>
        </p:nvSpPr>
        <p:spPr>
          <a:xfrm>
            <a:off x="4335780" y="1797050"/>
            <a:ext cx="662305" cy="662305"/>
          </a:xfrm>
          <a:prstGeom prst="round2DiagRect">
            <a:avLst>
              <a:gd name="adj1" fmla="val 16667"/>
              <a:gd name="adj2" fmla="val 1826"/>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pPr algn="ctr"/>
            <a:r>
              <a:rPr lang="en-US" altLang="zh-CN" sz="3600" dirty="0"/>
              <a:t>2</a:t>
            </a:r>
            <a:endParaRPr lang="en-US" altLang="zh-CN" sz="3600" dirty="0"/>
          </a:p>
        </p:txBody>
      </p:sp>
      <p:sp>
        <p:nvSpPr>
          <p:cNvPr id="10" name="对角圆角矩形 9"/>
          <p:cNvSpPr/>
          <p:nvPr>
            <p:custDataLst>
              <p:tags r:id="rId5"/>
            </p:custDataLst>
          </p:nvPr>
        </p:nvSpPr>
        <p:spPr>
          <a:xfrm>
            <a:off x="772160" y="1814195"/>
            <a:ext cx="662305" cy="662305"/>
          </a:xfrm>
          <a:prstGeom prst="round2DiagRect">
            <a:avLst>
              <a:gd name="adj1" fmla="val 16667"/>
              <a:gd name="adj2" fmla="val 1826"/>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pPr algn="ctr"/>
            <a:r>
              <a:rPr lang="en-US" altLang="zh-CN" sz="3600" dirty="0"/>
              <a:t>1</a:t>
            </a:r>
            <a:endParaRPr lang="en-US" altLang="zh-CN" sz="3600" dirty="0"/>
          </a:p>
        </p:txBody>
      </p:sp>
      <p:sp>
        <p:nvSpPr>
          <p:cNvPr id="11" name="对角圆角矩形 10"/>
          <p:cNvSpPr/>
          <p:nvPr>
            <p:custDataLst>
              <p:tags r:id="rId6"/>
            </p:custDataLst>
          </p:nvPr>
        </p:nvSpPr>
        <p:spPr>
          <a:xfrm>
            <a:off x="7931785" y="1818640"/>
            <a:ext cx="662305" cy="662305"/>
          </a:xfrm>
          <a:prstGeom prst="round2DiagRect">
            <a:avLst>
              <a:gd name="adj1" fmla="val 16667"/>
              <a:gd name="adj2" fmla="val 1826"/>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pPr algn="ctr"/>
            <a:r>
              <a:rPr lang="en-US" altLang="zh-CN" sz="3600"/>
              <a:t>3</a:t>
            </a:r>
            <a:endParaRPr lang="en-US" altLang="zh-CN" sz="3600"/>
          </a:p>
        </p:txBody>
      </p:sp>
      <p:sp>
        <p:nvSpPr>
          <p:cNvPr id="12" name="标题 1"/>
          <p:cNvSpPr txBox="1"/>
          <p:nvPr>
            <p:custDataLst>
              <p:tags r:id="rId7"/>
            </p:custDataLst>
          </p:nvPr>
        </p:nvSpPr>
        <p:spPr>
          <a:xfrm>
            <a:off x="838200" y="365125"/>
            <a:ext cx="10515600" cy="1325563"/>
          </a:xfrm>
          <a:prstGeom prst="rect">
            <a:avLst/>
          </a:prstGeom>
        </p:spPr>
        <p:txBody>
          <a:bodyPr>
            <a:normAutofit/>
          </a:bodyPr>
          <a:lst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smtClean="0"/>
              <a:t>学位论文研究依据</a:t>
            </a:r>
            <a:endParaRPr lang="zh-CN" altLang="en-US" dirty="0" smtClean="0"/>
          </a:p>
        </p:txBody>
      </p:sp>
    </p:spTree>
    <p:custDataLst>
      <p:tags r:id="rId8"/>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
          <p:cNvSpPr txBox="1"/>
          <p:nvPr>
            <p:custDataLst>
              <p:tags r:id="rId1"/>
            </p:custDataLst>
          </p:nvPr>
        </p:nvSpPr>
        <p:spPr>
          <a:xfrm>
            <a:off x="838200" y="3524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smtClean="0"/>
              <a:t>选题依据</a:t>
            </a:r>
            <a:endParaRPr lang="zh-CN" altLang="en-US" dirty="0" smtClean="0"/>
          </a:p>
        </p:txBody>
      </p:sp>
      <p:sp>
        <p:nvSpPr>
          <p:cNvPr id="15" name="内容占位符 7"/>
          <p:cNvSpPr txBox="1"/>
          <p:nvPr>
            <p:custDataLst>
              <p:tags r:id="rId2"/>
            </p:custDataLst>
          </p:nvPr>
        </p:nvSpPr>
        <p:spPr>
          <a:xfrm>
            <a:off x="838200" y="1588770"/>
            <a:ext cx="10515600" cy="4309110"/>
          </a:xfrm>
          <a:prstGeom prst="rect">
            <a:avLst/>
          </a:prstGeom>
        </p:spPr>
        <p:txBody>
          <a:bodyPr>
            <a:normAutofit fontScale="9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50000"/>
              </a:lnSpc>
              <a:buNone/>
            </a:pPr>
            <a:r>
              <a:rPr lang="en-US" altLang="zh-CN" dirty="0" smtClean="0"/>
              <a:t>         </a:t>
            </a:r>
            <a:r>
              <a:rPr lang="zh-CN" altLang="en-US" dirty="0" smtClean="0"/>
              <a:t>随着人工智能的兴起与发展，人工智能被应用到各个领域。国家对于人工智能在各个领域的发展进行了规划和指导。根据国家人工智能总体规划，四川赛康智能科技股份有限公司提出了智能电网大数据平台。而该平台的建设需要用到大量深度学习的有关模型及算法，其中核心部分就包括电力设备缺陷智能检测模型，对于模型的训练需要大量的数据集。现有的电力设备图像数据集不足以支持缺陷智能检测模型的训练。因此，非常需要一种扩充数据集的方法来解决电力设备图像数据集过少的问题。</a:t>
            </a:r>
            <a:endParaRPr lang="zh-CN" altLang="en-US" dirty="0" smtClean="0"/>
          </a:p>
        </p:txBody>
      </p:sp>
    </p:spTree>
    <p:custDataLst>
      <p:tags r:id="rId3"/>
    </p:custDataLst>
  </p:cSld>
  <p:clrMapOvr>
    <a:masterClrMapping/>
  </p:clrMapOvr>
  <p:timing>
    <p:tnLst>
      <p:par>
        <p:cTn id="1" dur="indefinite" restart="never" nodeType="tmRoot"/>
      </p:par>
    </p:tnLst>
  </p:timing>
</p:sld>
</file>

<file path=ppt/tags/tag1.xml><?xml version="1.0" encoding="utf-8"?>
<p:tagLst xmlns:p="http://schemas.openxmlformats.org/presentationml/2006/main">
  <p:tag name="KSO_WM_TAG_VERSION" val="1.0"/>
  <p:tag name="KSO_WM_TEMPLATE_CATEGORY" val="preset"/>
  <p:tag name="KSO_WM_TEMPLATE_INDEX" val="1"/>
  <p:tag name="KSO_WM_UNIT_TYPE" val="a"/>
  <p:tag name="KSO_WM_UNIT_INDEX" val="1"/>
  <p:tag name="KSO_WM_UNIT_ID" val="150995208*a*1"/>
  <p:tag name="KSO_WM_UNIT_CLEAR" val="1"/>
  <p:tag name="KSO_WM_UNIT_LAYERLEVEL" val="1"/>
  <p:tag name="KSO_WM_UNIT_VALUE" val="30"/>
  <p:tag name="KSO_WM_UNIT_ISCONTENTSTITLE" val="0"/>
  <p:tag name="KSO_WM_UNIT_HIGHLIGHT" val="0"/>
  <p:tag name="KSO_WM_UNIT_COMPATIBLE" val="0"/>
  <p:tag name="KSO_WM_BEAUTIFY_FLAG" val="#wm#"/>
  <p:tag name="KSO_WM_UNIT_PRESET_TEXT" val="请在此处添加标题"/>
</p:tagLst>
</file>

<file path=ppt/tags/tag10.xml><?xml version="1.0" encoding="utf-8"?>
<p:tagLst xmlns:p="http://schemas.openxmlformats.org/presentationml/2006/main">
  <p:tag name="KSO_WM_TAG_VERSION" val="1.0"/>
  <p:tag name="KSO_WM_TEMPLATE_CATEGORY" val="preset"/>
  <p:tag name="KSO_WM_TEMPLATE_INDEX" val="1"/>
  <p:tag name="KSO_WM_UNIT_TYPE" val="l_i"/>
  <p:tag name="KSO_WM_UNIT_INDEX" val="1_3"/>
  <p:tag name="KSO_WM_UNIT_ID" val="150995264*l_i*1_3"/>
  <p:tag name="KSO_WM_UNIT_CLEAR" val="1"/>
  <p:tag name="KSO_WM_UNIT_LAYERLEVEL" val="1_1"/>
  <p:tag name="KSO_WM_BEAUTIFY_FLAG" val="#wm#"/>
  <p:tag name="KSO_WM_DIAGRAM_GROUP_CODE" val="第七组"/>
  <p:tag name="KSO_WM_UNIT_FILL_FORE_SCHEMECOLOR_INDEX" val="16"/>
  <p:tag name="KSO_WM_UNIT_FILL_TYPE" val="1"/>
  <p:tag name="KSO_WM_UNIT_TEXT_FILL_FORE_SCHEMECOLOR_INDEX" val="2"/>
  <p:tag name="KSO_WM_UNIT_TEXT_FILL_TYPE" val="1"/>
  <p:tag name="KSO_WM_UNIT_USESOURCEFORMAT_APPLY" val="0"/>
</p:tagLst>
</file>

<file path=ppt/tags/tag11.xml><?xml version="1.0" encoding="utf-8"?>
<p:tagLst xmlns:p="http://schemas.openxmlformats.org/presentationml/2006/main">
  <p:tag name="KSO_WM_TAG_VERSION" val="1.0"/>
  <p:tag name="KSO_WM_TEMPLATE_CATEGORY" val="preset"/>
  <p:tag name="KSO_WM_TEMPLATE_INDEX" val="1"/>
  <p:tag name="KSO_WM_UNIT_TYPE" val="l_h_f"/>
  <p:tag name="KSO_WM_UNIT_INDEX" val="1_1_1"/>
  <p:tag name="KSO_WM_UNIT_ID" val="150995264*l_h_f*1_1_1"/>
  <p:tag name="KSO_WM_UNIT_CLEAR" val="1"/>
  <p:tag name="KSO_WM_UNIT_LAYERLEVEL" val="1_1_1"/>
  <p:tag name="KSO_WM_UNIT_VALUE" val="40"/>
  <p:tag name="KSO_WM_UNIT_HIGHLIGHT" val="0"/>
  <p:tag name="KSO_WM_UNIT_COMPATIBLE" val="0"/>
  <p:tag name="KSO_WM_UNIT_PRESET_TEXT" val="请在此处添加文本"/>
  <p:tag name="KSO_WM_BEAUTIFY_FLAG" val="#wm#"/>
  <p:tag name="KSO_WM_DIAGRAM_GROUP_CODE" val="第七组"/>
  <p:tag name="KSO_WM_UNIT_TEXT_FILL_FORE_SCHEMECOLOR_INDEX" val="13"/>
  <p:tag name="KSO_WM_UNIT_TEXT_FILL_TYPE" val="1"/>
  <p:tag name="KSO_WM_UNIT_USESOURCEFORMAT_APPLY" val="0"/>
</p:tagLst>
</file>

<file path=ppt/tags/tag12.xml><?xml version="1.0" encoding="utf-8"?>
<p:tagLst xmlns:p="http://schemas.openxmlformats.org/presentationml/2006/main">
  <p:tag name="KSO_WM_TAG_VERSION" val="1.0"/>
  <p:tag name="KSO_WM_TEMPLATE_CATEGORY" val="preset"/>
  <p:tag name="KSO_WM_TEMPLATE_INDEX" val="1"/>
  <p:tag name="KSO_WM_UNIT_TYPE" val="l_h_f"/>
  <p:tag name="KSO_WM_UNIT_INDEX" val="1_2_1"/>
  <p:tag name="KSO_WM_UNIT_ID" val="150995264*l_h_f*1_2_1"/>
  <p:tag name="KSO_WM_UNIT_CLEAR" val="1"/>
  <p:tag name="KSO_WM_UNIT_LAYERLEVEL" val="1_1_1"/>
  <p:tag name="KSO_WM_UNIT_VALUE" val="40"/>
  <p:tag name="KSO_WM_UNIT_HIGHLIGHT" val="0"/>
  <p:tag name="KSO_WM_UNIT_COMPATIBLE" val="0"/>
  <p:tag name="KSO_WM_UNIT_PRESET_TEXT" val="请在此处添加文本"/>
  <p:tag name="KSO_WM_BEAUTIFY_FLAG" val="#wm#"/>
  <p:tag name="KSO_WM_DIAGRAM_GROUP_CODE" val="第七组"/>
  <p:tag name="KSO_WM_UNIT_TEXT_FILL_FORE_SCHEMECOLOR_INDEX" val="13"/>
  <p:tag name="KSO_WM_UNIT_TEXT_FILL_TYPE" val="1"/>
  <p:tag name="KSO_WM_UNIT_USESOURCEFORMAT_APPLY" val="0"/>
</p:tagLst>
</file>

<file path=ppt/tags/tag13.xml><?xml version="1.0" encoding="utf-8"?>
<p:tagLst xmlns:p="http://schemas.openxmlformats.org/presentationml/2006/main">
  <p:tag name="KSO_WM_TAG_VERSION" val="1.0"/>
  <p:tag name="KSO_WM_TEMPLATE_CATEGORY" val="preset"/>
  <p:tag name="KSO_WM_TEMPLATE_INDEX" val="1"/>
  <p:tag name="KSO_WM_UNIT_TYPE" val="l_h_f"/>
  <p:tag name="KSO_WM_UNIT_INDEX" val="1_3_1"/>
  <p:tag name="KSO_WM_UNIT_ID" val="150995264*l_h_f*1_3_1"/>
  <p:tag name="KSO_WM_UNIT_CLEAR" val="1"/>
  <p:tag name="KSO_WM_UNIT_LAYERLEVEL" val="1_1_1"/>
  <p:tag name="KSO_WM_UNIT_VALUE" val="40"/>
  <p:tag name="KSO_WM_UNIT_HIGHLIGHT" val="0"/>
  <p:tag name="KSO_WM_UNIT_COMPATIBLE" val="0"/>
  <p:tag name="KSO_WM_UNIT_PRESET_TEXT" val="请在此处添加文本"/>
  <p:tag name="KSO_WM_BEAUTIFY_FLAG" val="#wm#"/>
  <p:tag name="KSO_WM_DIAGRAM_GROUP_CODE" val="第七组"/>
  <p:tag name="KSO_WM_UNIT_TEXT_FILL_FORE_SCHEMECOLOR_INDEX" val="13"/>
  <p:tag name="KSO_WM_UNIT_TEXT_FILL_TYPE" val="1"/>
  <p:tag name="KSO_WM_UNIT_USESOURCEFORMAT_APPLY" val="0"/>
</p:tagLst>
</file>

<file path=ppt/tags/tag14.xml><?xml version="1.0" encoding="utf-8"?>
<p:tagLst xmlns:p="http://schemas.openxmlformats.org/presentationml/2006/main">
  <p:tag name="KSO_WM_SLIDE_ID" val="150995264"/>
  <p:tag name="KSO_WM_SLIDE_INDEX" val="9"/>
  <p:tag name="KSO_WM_SLIDE_ITEM_CNT" val="3"/>
  <p:tag name="KSO_WM_SLIDE_LAYOUT" val="l"/>
  <p:tag name="KSO_WM_SLIDE_LAYOUT_CNT" val="1"/>
  <p:tag name="KSO_WM_SLIDE_TYPE" val="contents"/>
  <p:tag name="KSO_WM_BEAUTIFY_FLAG" val="#wm#"/>
  <p:tag name="KSO_WM_TEMPLATE_CATEGORY" val="preset"/>
  <p:tag name="KSO_WM_TEMPLATE_INDEX" val="1"/>
  <p:tag name="KSO_WM_TAG_VERSION" val="1.0"/>
  <p:tag name="KSO_WM_DIAGRAM_GROUP_CODE" val="第七组"/>
</p:tagLst>
</file>

<file path=ppt/tags/tag15.xml><?xml version="1.0" encoding="utf-8"?>
<p:tagLst xmlns:p="http://schemas.openxmlformats.org/presentationml/2006/main">
  <p:tag name="KSO_WM_TAG_VERSION" val="1.0"/>
  <p:tag name="KSO_WM_TEMPLATE_CATEGORY" val="preset"/>
  <p:tag name="KSO_WM_TEMPLATE_INDEX" val="1"/>
  <p:tag name="KSO_WM_UNIT_TYPE" val="m_h_f"/>
  <p:tag name="KSO_WM_UNIT_INDEX" val="1_1_1"/>
  <p:tag name="KSO_WM_UNIT_ID" val="150995273*m_h_f*1_1_1"/>
  <p:tag name="KSO_WM_UNIT_CLEAR" val="1"/>
  <p:tag name="KSO_WM_UNIT_LAYERLEVEL" val="1_1_1"/>
  <p:tag name="KSO_WM_UNIT_VALUE" val="63"/>
  <p:tag name="KSO_WM_UNIT_HIGHLIGHT" val="0"/>
  <p:tag name="KSO_WM_UNIT_COMPATIBLE" val="0"/>
  <p:tag name="KSO_WM_UNIT_PRESET_TEXT" val="请在此处添加文本"/>
  <p:tag name="KSO_WM_BEAUTIFY_FLAG" val="#wm#"/>
  <p:tag name="KSO_WM_DIAGRAM_GROUP_CODE" val="第十组"/>
  <p:tag name="KSO_WM_UNIT_LINE_FORE_SCHEMECOLOR_INDEX" val="14"/>
  <p:tag name="KSO_WM_UNIT_LINE_FILL_TYPE" val="2"/>
  <p:tag name="KSO_WM_UNIT_TEXT_FILL_FORE_SCHEMECOLOR_INDEX" val="13"/>
  <p:tag name="KSO_WM_UNIT_TEXT_FILL_TYPE" val="1"/>
  <p:tag name="KSO_WM_UNIT_USESOURCEFORMAT_APPLY" val="0"/>
</p:tagLst>
</file>

<file path=ppt/tags/tag16.xml><?xml version="1.0" encoding="utf-8"?>
<p:tagLst xmlns:p="http://schemas.openxmlformats.org/presentationml/2006/main">
  <p:tag name="KSO_WM_TAG_VERSION" val="1.0"/>
  <p:tag name="KSO_WM_TEMPLATE_CATEGORY" val="preset"/>
  <p:tag name="KSO_WM_TEMPLATE_INDEX" val="1"/>
  <p:tag name="KSO_WM_UNIT_TYPE" val="m_h_f"/>
  <p:tag name="KSO_WM_UNIT_INDEX" val="1_2_1"/>
  <p:tag name="KSO_WM_UNIT_ID" val="150995273*m_h_f*1_2_1"/>
  <p:tag name="KSO_WM_UNIT_CLEAR" val="1"/>
  <p:tag name="KSO_WM_UNIT_LAYERLEVEL" val="1_1_1"/>
  <p:tag name="KSO_WM_UNIT_VALUE" val="63"/>
  <p:tag name="KSO_WM_UNIT_HIGHLIGHT" val="0"/>
  <p:tag name="KSO_WM_UNIT_COMPATIBLE" val="0"/>
  <p:tag name="KSO_WM_UNIT_PRESET_TEXT" val="请在此处添加文本"/>
  <p:tag name="KSO_WM_BEAUTIFY_FLAG" val="#wm#"/>
  <p:tag name="KSO_WM_DIAGRAM_GROUP_CODE" val="第十组"/>
  <p:tag name="KSO_WM_UNIT_LINE_FORE_SCHEMECOLOR_INDEX" val="14"/>
  <p:tag name="KSO_WM_UNIT_LINE_FILL_TYPE" val="2"/>
  <p:tag name="KSO_WM_UNIT_TEXT_FILL_FORE_SCHEMECOLOR_INDEX" val="13"/>
  <p:tag name="KSO_WM_UNIT_TEXT_FILL_TYPE" val="1"/>
  <p:tag name="KSO_WM_UNIT_USESOURCEFORMAT_APPLY" val="0"/>
</p:tagLst>
</file>

<file path=ppt/tags/tag17.xml><?xml version="1.0" encoding="utf-8"?>
<p:tagLst xmlns:p="http://schemas.openxmlformats.org/presentationml/2006/main">
  <p:tag name="KSO_WM_TAG_VERSION" val="1.0"/>
  <p:tag name="KSO_WM_TEMPLATE_CATEGORY" val="preset"/>
  <p:tag name="KSO_WM_TEMPLATE_INDEX" val="1"/>
  <p:tag name="KSO_WM_UNIT_TYPE" val="m_h_f"/>
  <p:tag name="KSO_WM_UNIT_INDEX" val="1_3_1"/>
  <p:tag name="KSO_WM_UNIT_ID" val="150995273*m_h_f*1_3_1"/>
  <p:tag name="KSO_WM_UNIT_CLEAR" val="1"/>
  <p:tag name="KSO_WM_UNIT_LAYERLEVEL" val="1_1_1"/>
  <p:tag name="KSO_WM_UNIT_VALUE" val="63"/>
  <p:tag name="KSO_WM_UNIT_HIGHLIGHT" val="0"/>
  <p:tag name="KSO_WM_UNIT_COMPATIBLE" val="0"/>
  <p:tag name="KSO_WM_UNIT_PRESET_TEXT" val="请在此处添加文本"/>
  <p:tag name="KSO_WM_BEAUTIFY_FLAG" val="#wm#"/>
  <p:tag name="KSO_WM_DIAGRAM_GROUP_CODE" val="第十组"/>
  <p:tag name="KSO_WM_UNIT_LINE_FORE_SCHEMECOLOR_INDEX" val="14"/>
  <p:tag name="KSO_WM_UNIT_LINE_FILL_TYPE" val="2"/>
  <p:tag name="KSO_WM_UNIT_TEXT_FILL_FORE_SCHEMECOLOR_INDEX" val="13"/>
  <p:tag name="KSO_WM_UNIT_TEXT_FILL_TYPE" val="1"/>
  <p:tag name="KSO_WM_UNIT_USESOURCEFORMAT_APPLY" val="0"/>
</p:tagLst>
</file>

<file path=ppt/tags/tag18.xml><?xml version="1.0" encoding="utf-8"?>
<p:tagLst xmlns:p="http://schemas.openxmlformats.org/presentationml/2006/main">
  <p:tag name="KSO_WM_TAG_VERSION" val="1.0"/>
  <p:tag name="KSO_WM_TEMPLATE_CATEGORY" val="preset"/>
  <p:tag name="KSO_WM_TEMPLATE_INDEX" val="1"/>
  <p:tag name="KSO_WM_UNIT_TYPE" val="m_i"/>
  <p:tag name="KSO_WM_UNIT_INDEX" val="1_1"/>
  <p:tag name="KSO_WM_UNIT_ID" val="150995273*m_i*1_1"/>
  <p:tag name="KSO_WM_UNIT_CLEAR" val="1"/>
  <p:tag name="KSO_WM_UNIT_LAYERLEVEL" val="1_1"/>
  <p:tag name="KSO_WM_BEAUTIFY_FLAG" val="#wm#"/>
  <p:tag name="KSO_WM_DIAGRAM_GROUP_CODE" val="第十组"/>
  <p:tag name="KSO_WM_UNIT_FILL_FORE_SCHEMECOLOR_INDEX" val="16"/>
  <p:tag name="KSO_WM_UNIT_FILL_TYPE" val="1"/>
  <p:tag name="KSO_WM_UNIT_TEXT_FILL_FORE_SCHEMECOLOR_INDEX" val="2"/>
  <p:tag name="KSO_WM_UNIT_TEXT_FILL_TYPE" val="1"/>
  <p:tag name="KSO_WM_UNIT_USESOURCEFORMAT_APPLY" val="0"/>
</p:tagLst>
</file>

<file path=ppt/tags/tag19.xml><?xml version="1.0" encoding="utf-8"?>
<p:tagLst xmlns:p="http://schemas.openxmlformats.org/presentationml/2006/main">
  <p:tag name="KSO_WM_TAG_VERSION" val="1.0"/>
  <p:tag name="KSO_WM_TEMPLATE_CATEGORY" val="preset"/>
  <p:tag name="KSO_WM_TEMPLATE_INDEX" val="1"/>
  <p:tag name="KSO_WM_UNIT_TYPE" val="m_i"/>
  <p:tag name="KSO_WM_UNIT_INDEX" val="1_2"/>
  <p:tag name="KSO_WM_UNIT_ID" val="150995273*m_i*1_2"/>
  <p:tag name="KSO_WM_UNIT_CLEAR" val="1"/>
  <p:tag name="KSO_WM_UNIT_LAYERLEVEL" val="1_1"/>
  <p:tag name="KSO_WM_BEAUTIFY_FLAG" val="#wm#"/>
  <p:tag name="KSO_WM_DIAGRAM_GROUP_CODE" val="第十组"/>
  <p:tag name="KSO_WM_UNIT_FILL_FORE_SCHEMECOLOR_INDEX" val="16"/>
  <p:tag name="KSO_WM_UNIT_FILL_TYPE" val="1"/>
  <p:tag name="KSO_WM_UNIT_TEXT_FILL_FORE_SCHEMECOLOR_INDEX" val="2"/>
  <p:tag name="KSO_WM_UNIT_TEXT_FILL_TYPE" val="1"/>
  <p:tag name="KSO_WM_UNIT_USESOURCEFORMAT_APPLY" val="0"/>
</p:tagLst>
</file>

<file path=ppt/tags/tag2.xml><?xml version="1.0" encoding="utf-8"?>
<p:tagLst xmlns:p="http://schemas.openxmlformats.org/presentationml/2006/main">
  <p:tag name="KSO_WM_TAG_VERSION" val="1.0"/>
  <p:tag name="KSO_WM_TEMPLATE_CATEGORY" val="preset"/>
  <p:tag name="KSO_WM_TEMPLATE_INDEX" val="1"/>
  <p:tag name="KSO_WM_UNIT_TYPE" val="b"/>
  <p:tag name="KSO_WM_UNIT_INDEX" val="1"/>
  <p:tag name="KSO_WM_UNIT_ID" val="150995208*b*1"/>
  <p:tag name="KSO_WM_UNIT_CLEAR" val="1"/>
  <p:tag name="KSO_WM_UNIT_LAYERLEVEL" val="1"/>
  <p:tag name="KSO_WM_UNIT_VALUE" val="80"/>
  <p:tag name="KSO_WM_UNIT_ISCONTENTSTITLE" val="0"/>
  <p:tag name="KSO_WM_UNIT_HIGHLIGHT" val="0"/>
  <p:tag name="KSO_WM_UNIT_COMPATIBLE" val="0"/>
  <p:tag name="KSO_WM_BEAUTIFY_FLAG" val="#wm#"/>
  <p:tag name="KSO_WM_UNIT_PRESET_TEXT" val="请在此处添加副标题"/>
</p:tagLst>
</file>

<file path=ppt/tags/tag20.xml><?xml version="1.0" encoding="utf-8"?>
<p:tagLst xmlns:p="http://schemas.openxmlformats.org/presentationml/2006/main">
  <p:tag name="KSO_WM_TAG_VERSION" val="1.0"/>
  <p:tag name="KSO_WM_TEMPLATE_CATEGORY" val="preset"/>
  <p:tag name="KSO_WM_TEMPLATE_INDEX" val="1"/>
  <p:tag name="KSO_WM_UNIT_TYPE" val="m_i"/>
  <p:tag name="KSO_WM_UNIT_INDEX" val="1_3"/>
  <p:tag name="KSO_WM_UNIT_ID" val="150995273*m_i*1_3"/>
  <p:tag name="KSO_WM_UNIT_CLEAR" val="1"/>
  <p:tag name="KSO_WM_UNIT_LAYERLEVEL" val="1_1"/>
  <p:tag name="KSO_WM_BEAUTIFY_FLAG" val="#wm#"/>
  <p:tag name="KSO_WM_DIAGRAM_GROUP_CODE" val="第十组"/>
  <p:tag name="KSO_WM_UNIT_FILL_FORE_SCHEMECOLOR_INDEX" val="16"/>
  <p:tag name="KSO_WM_UNIT_FILL_TYPE" val="1"/>
  <p:tag name="KSO_WM_UNIT_TEXT_FILL_FORE_SCHEMECOLOR_INDEX" val="2"/>
  <p:tag name="KSO_WM_UNIT_TEXT_FILL_TYPE" val="1"/>
  <p:tag name="KSO_WM_UNIT_USESOURCEFORMAT_APPLY" val="0"/>
</p:tagLst>
</file>

<file path=ppt/tags/tag21.xml><?xml version="1.0" encoding="utf-8"?>
<p:tagLst xmlns:p="http://schemas.openxmlformats.org/presentationml/2006/main">
  <p:tag name="KSO_WM_TAG_VERSION" val="1.0"/>
  <p:tag name="KSO_WM_TEMPLATE_CATEGORY" val="preset"/>
  <p:tag name="KSO_WM_TEMPLATE_INDEX" val="1"/>
  <p:tag name="KSO_WM_UNIT_TYPE" val="a"/>
  <p:tag name="KSO_WM_UNIT_INDEX" val="1"/>
  <p:tag name="KSO_WM_UNIT_ID" val="150995273*a*1"/>
  <p:tag name="KSO_WM_UNIT_CLEAR" val="1"/>
  <p:tag name="KSO_WM_UNIT_LAYERLEVEL" val="1"/>
  <p:tag name="KSO_WM_UNIT_VALUE" val="40"/>
  <p:tag name="KSO_WM_UNIT_ISCONTENTSTITLE" val="0"/>
  <p:tag name="KSO_WM_UNIT_HIGHLIGHT" val="0"/>
  <p:tag name="KSO_WM_UNIT_COMPATIBLE" val="0"/>
  <p:tag name="KSO_WM_UNIT_PRESET_TEXT" val="请在此处添加标题"/>
  <p:tag name="KSO_WM_BEAUTIFY_FLAG" val="#wm#"/>
</p:tagLst>
</file>

<file path=ppt/tags/tag22.xml><?xml version="1.0" encoding="utf-8"?>
<p:tagLst xmlns:p="http://schemas.openxmlformats.org/presentationml/2006/main">
  <p:tag name="KSO_WM_SLIDE_ID" val="150995273"/>
  <p:tag name="KSO_WM_SLIDE_INDEX" val="12"/>
  <p:tag name="KSO_WM_SLIDE_ITEM_CNT" val="3"/>
  <p:tag name="KSO_WM_SLIDE_LAYOUT" val="a_m"/>
  <p:tag name="KSO_WM_SLIDE_LAYOUT_CNT" val="1_1"/>
  <p:tag name="KSO_WM_SLIDE_TYPE" val="text"/>
  <p:tag name="KSO_WM_BEAUTIFY_FLAG" val="#wm#"/>
  <p:tag name="KSO_WM_SLIDE_POSITION" val="61*142"/>
  <p:tag name="KSO_WM_SLIDE_SIZE" val="821*318"/>
  <p:tag name="KSO_WM_TEMPLATE_CATEGORY" val="preset"/>
  <p:tag name="KSO_WM_TEMPLATE_INDEX" val="1"/>
  <p:tag name="KSO_WM_TAG_VERSION" val="1.0"/>
  <p:tag name="KSO_WM_DIAGRAM_GROUP_CODE" val="第十组"/>
</p:tagLst>
</file>

<file path=ppt/tags/tag23.xml><?xml version="1.0" encoding="utf-8"?>
<p:tagLst xmlns:p="http://schemas.openxmlformats.org/presentationml/2006/main">
  <p:tag name="KSO_WM_TAG_VERSION" val="1.0"/>
  <p:tag name="KSO_WM_TEMPLATE_CATEGORY" val="preset"/>
  <p:tag name="KSO_WM_TEMPLATE_INDEX" val="1"/>
  <p:tag name="KSO_WM_UNIT_TYPE" val="a"/>
  <p:tag name="KSO_WM_UNIT_INDEX" val="1"/>
  <p:tag name="KSO_WM_UNIT_ID" val="150995287*a*1"/>
  <p:tag name="KSO_WM_UNIT_CLEAR" val="1"/>
  <p:tag name="KSO_WM_UNIT_LAYERLEVEL" val="1"/>
  <p:tag name="KSO_WM_UNIT_VALUE" val="40"/>
  <p:tag name="KSO_WM_UNIT_ISCONTENTSTITLE" val="0"/>
  <p:tag name="KSO_WM_UNIT_HIGHLIGHT" val="0"/>
  <p:tag name="KSO_WM_UNIT_COMPATIBLE" val="0"/>
  <p:tag name="KSO_WM_UNIT_PRESET_TEXT" val="请在此处添加标题"/>
  <p:tag name="KSO_WM_BEAUTIFY_FLAG" val="#wm#"/>
</p:tagLst>
</file>

<file path=ppt/tags/tag24.xml><?xml version="1.0" encoding="utf-8"?>
<p:tagLst xmlns:p="http://schemas.openxmlformats.org/presentationml/2006/main">
  <p:tag name="KSO_WM_TAG_VERSION" val="1.0"/>
  <p:tag name="KSO_WM_TEMPLATE_CATEGORY" val="preset"/>
  <p:tag name="KSO_WM_TEMPLATE_INDEX" val="1"/>
  <p:tag name="KSO_WM_UNIT_TYPE" val="f"/>
  <p:tag name="KSO_WM_UNIT_INDEX" val="1"/>
  <p:tag name="KSO_WM_UNIT_ID" val="150995287*f*1"/>
  <p:tag name="KSO_WM_UNIT_CLEAR" val="1"/>
  <p:tag name="KSO_WM_UNIT_LAYERLEVEL" val="1"/>
  <p:tag name="KSO_WM_UNIT_VALUE" val="130"/>
  <p:tag name="KSO_WM_UNIT_HIGHLIGHT" val="0"/>
  <p:tag name="KSO_WM_UNIT_COMPATIBLE" val="0"/>
  <p:tag name="KSO_WM_UNIT_PRESET_TEXT" val="请在此处添加文本"/>
  <p:tag name="KSO_WM_BEAUTIFY_FLAG" val="#wm#"/>
</p:tagLst>
</file>

<file path=ppt/tags/tag25.xml><?xml version="1.0" encoding="utf-8"?>
<p:tagLst xmlns:p="http://schemas.openxmlformats.org/presentationml/2006/main">
  <p:tag name="KSO_WM_SLIDE_ID" val="150995287"/>
  <p:tag name="KSO_WM_SLIDE_INDEX" val="15"/>
  <p:tag name="KSO_WM_SLIDE_ITEM_CNT" val="4"/>
  <p:tag name="KSO_WM_SLIDE_LAYOUT" val="a_f_o"/>
  <p:tag name="KSO_WM_SLIDE_LAYOUT_CNT" val="1_1_1"/>
  <p:tag name="KSO_WM_SLIDE_TYPE" val="text"/>
  <p:tag name="KSO_WM_BEAUTIFY_FLAG" val="#wm#"/>
  <p:tag name="KSO_WM_SLIDE_POSITION" val="66*147"/>
  <p:tag name="KSO_WM_SLIDE_SIZE" val="801*313"/>
  <p:tag name="KSO_WM_TEMPLATE_CATEGORY" val="preset"/>
  <p:tag name="KSO_WM_TEMPLATE_INDEX" val="1"/>
  <p:tag name="KSO_WM_TAG_VERSION" val="1.0"/>
  <p:tag name="KSO_WM_DIAGRAM_GROUP_CODE" val="第十三组"/>
</p:tagLst>
</file>

<file path=ppt/tags/tag26.xml><?xml version="1.0" encoding="utf-8"?>
<p:tagLst xmlns:p="http://schemas.openxmlformats.org/presentationml/2006/main">
  <p:tag name="KSO_WM_TAG_VERSION" val="1.0"/>
  <p:tag name="KSO_WM_TEMPLATE_CATEGORY" val="preset"/>
  <p:tag name="KSO_WM_TEMPLATE_INDEX" val="1"/>
  <p:tag name="KSO_WM_UNIT_TYPE" val="a"/>
  <p:tag name="KSO_WM_UNIT_INDEX" val="1"/>
  <p:tag name="KSO_WM_UNIT_ID" val="150995233*a*1"/>
  <p:tag name="KSO_WM_UNIT_CLEAR" val="1"/>
  <p:tag name="KSO_WM_UNIT_LAYERLEVEL" val="1"/>
  <p:tag name="KSO_WM_UNIT_VALUE" val="22"/>
  <p:tag name="KSO_WM_UNIT_ISCONTENTSTITLE" val="0"/>
  <p:tag name="KSO_WM_UNIT_HIGHLIGHT" val="0"/>
  <p:tag name="KSO_WM_UNIT_COMPATIBLE" val="0"/>
  <p:tag name="KSO_WM_UNIT_PRESET_TEXT" val="请在此处添加标题"/>
  <p:tag name="KSO_WM_BEAUTIFY_FLAG" val="#wm#"/>
</p:tagLst>
</file>

<file path=ppt/tags/tag27.xml><?xml version="1.0" encoding="utf-8"?>
<p:tagLst xmlns:p="http://schemas.openxmlformats.org/presentationml/2006/main">
  <p:tag name="KSO_WM_TAG_VERSION" val="1.0"/>
  <p:tag name="KSO_WM_TEMPLATE_CATEGORY" val="preset"/>
  <p:tag name="KSO_WM_TEMPLATE_INDEX" val="1"/>
  <p:tag name="KSO_WM_UNIT_TYPE" val="l_h_a"/>
  <p:tag name="KSO_WM_UNIT_INDEX" val="1_1_1"/>
  <p:tag name="KSO_WM_UNIT_ID" val="150995233*l_h_a*1_1_1"/>
  <p:tag name="KSO_WM_UNIT_CLEAR" val="1"/>
  <p:tag name="KSO_WM_UNIT_LAYERLEVEL" val="1_1_1"/>
  <p:tag name="KSO_WM_UNIT_VALUE" val="9"/>
  <p:tag name="KSO_WM_UNIT_HIGHLIGHT" val="0"/>
  <p:tag name="KSO_WM_UNIT_COMPATIBLE" val="0"/>
  <p:tag name="KSO_WM_UNIT_PRESET_TEXT" val="在此处添加小标题"/>
  <p:tag name="KSO_WM_BEAUTIFY_FLAG" val="#wm#"/>
  <p:tag name="KSO_WM_DIAGRAM_GROUP_CODE" val="第二组"/>
  <p:tag name="KSO_WM_UNIT_LINE_FORE_SCHEMECOLOR_INDEX" val="14"/>
  <p:tag name="KSO_WM_UNIT_LINE_FILL_TYPE" val="2"/>
  <p:tag name="KSO_WM_UNIT_TEXT_FILL_FORE_SCHEMECOLOR_INDEX" val="13"/>
  <p:tag name="KSO_WM_UNIT_TEXT_FILL_TYPE" val="1"/>
  <p:tag name="KSO_WM_UNIT_USESOURCEFORMAT_APPLY" val="0"/>
</p:tagLst>
</file>

<file path=ppt/tags/tag28.xml><?xml version="1.0" encoding="utf-8"?>
<p:tagLst xmlns:p="http://schemas.openxmlformats.org/presentationml/2006/main">
  <p:tag name="KSO_WM_TAG_VERSION" val="1.0"/>
  <p:tag name="KSO_WM_TEMPLATE_CATEGORY" val="preset"/>
  <p:tag name="KSO_WM_TEMPLATE_INDEX" val="1"/>
  <p:tag name="KSO_WM_UNIT_TYPE" val="l_h_f"/>
  <p:tag name="KSO_WM_UNIT_INDEX" val="1_1_1"/>
  <p:tag name="KSO_WM_UNIT_ID" val="150995233*l_h_f*1_1_1"/>
  <p:tag name="KSO_WM_UNIT_CLEAR" val="1"/>
  <p:tag name="KSO_WM_UNIT_LAYERLEVEL" val="1_1_1"/>
  <p:tag name="KSO_WM_UNIT_VALUE" val="99"/>
  <p:tag name="KSO_WM_UNIT_HIGHLIGHT" val="0"/>
  <p:tag name="KSO_WM_UNIT_COMPATIBLE" val="0"/>
  <p:tag name="KSO_WM_UNIT_PRESET_TEXT" val="请在此处添加文本"/>
  <p:tag name="KSO_WM_BEAUTIFY_FLAG" val="#wm#"/>
  <p:tag name="KSO_WM_DIAGRAM_GROUP_CODE" val="第二组"/>
  <p:tag name="KSO_WM_UNIT_LINE_FORE_SCHEMECOLOR_INDEX" val="14"/>
  <p:tag name="KSO_WM_UNIT_LINE_FILL_TYPE" val="2"/>
  <p:tag name="KSO_WM_UNIT_TEXT_FILL_FORE_SCHEMECOLOR_INDEX" val="13"/>
  <p:tag name="KSO_WM_UNIT_TEXT_FILL_TYPE" val="1"/>
  <p:tag name="KSO_WM_UNIT_USESOURCEFORMAT_APPLY" val="0"/>
</p:tagLst>
</file>

<file path=ppt/tags/tag29.xml><?xml version="1.0" encoding="utf-8"?>
<p:tagLst xmlns:p="http://schemas.openxmlformats.org/presentationml/2006/main">
  <p:tag name="KSO_WM_TAG_VERSION" val="1.0"/>
  <p:tag name="KSO_WM_TEMPLATE_CATEGORY" val="preset"/>
  <p:tag name="KSO_WM_TEMPLATE_INDEX" val="1"/>
  <p:tag name="KSO_WM_UNIT_TYPE" val="l_h_a"/>
  <p:tag name="KSO_WM_UNIT_INDEX" val="1_2_1"/>
  <p:tag name="KSO_WM_UNIT_ID" val="150995233*l_h_a*1_2_1"/>
  <p:tag name="KSO_WM_UNIT_CLEAR" val="1"/>
  <p:tag name="KSO_WM_UNIT_LAYERLEVEL" val="1_1_1"/>
  <p:tag name="KSO_WM_UNIT_VALUE" val="9"/>
  <p:tag name="KSO_WM_UNIT_HIGHLIGHT" val="0"/>
  <p:tag name="KSO_WM_UNIT_COMPATIBLE" val="0"/>
  <p:tag name="KSO_WM_UNIT_PRESET_TEXT" val="在此处添加小标题"/>
  <p:tag name="KSO_WM_BEAUTIFY_FLAG" val="#wm#"/>
  <p:tag name="KSO_WM_DIAGRAM_GROUP_CODE" val="第二组"/>
  <p:tag name="KSO_WM_UNIT_LINE_FORE_SCHEMECOLOR_INDEX" val="14"/>
  <p:tag name="KSO_WM_UNIT_LINE_FILL_TYPE" val="2"/>
  <p:tag name="KSO_WM_UNIT_TEXT_FILL_FORE_SCHEMECOLOR_INDEX" val="13"/>
  <p:tag name="KSO_WM_UNIT_TEXT_FILL_TYPE" val="1"/>
  <p:tag name="KSO_WM_UNIT_USESOURCEFORMAT_APPLY" val="0"/>
</p:tagLst>
</file>

<file path=ppt/tags/tag3.xml><?xml version="1.0" encoding="utf-8"?>
<p:tagLst xmlns:p="http://schemas.openxmlformats.org/presentationml/2006/main">
  <p:tag name="KSO_WM_TAG_VERSION" val="1.0"/>
  <p:tag name="KSO_WM_TEMPLATE_CATEGORY" val="preset"/>
  <p:tag name="KSO_WM_TEMPLATE_INDEX" val="1"/>
  <p:tag name="KSO_WM_UNIT_TYPE" val="d"/>
  <p:tag name="KSO_WM_UNIT_INDEX" val="1"/>
  <p:tag name="KSO_WM_UNIT_ID" val="150995208*d*1"/>
  <p:tag name="KSO_WM_UNIT_CLEAR" val="0"/>
  <p:tag name="KSO_WM_UNIT_LAYERLEVEL" val="1"/>
  <p:tag name="KSO_WM_UNIT_VALUE" val="965*2770"/>
  <p:tag name="KSO_WM_UNIT_HIGHLIGHT" val="0"/>
  <p:tag name="KSO_WM_UNIT_COMPATIBLE" val="0"/>
  <p:tag name="KSO_WM_BEAUTIFY_FLAG" val="#wm#"/>
</p:tagLst>
</file>

<file path=ppt/tags/tag30.xml><?xml version="1.0" encoding="utf-8"?>
<p:tagLst xmlns:p="http://schemas.openxmlformats.org/presentationml/2006/main">
  <p:tag name="KSO_WM_TAG_VERSION" val="1.0"/>
  <p:tag name="KSO_WM_TEMPLATE_CATEGORY" val="preset"/>
  <p:tag name="KSO_WM_TEMPLATE_INDEX" val="1"/>
  <p:tag name="KSO_WM_UNIT_TYPE" val="l_h_f"/>
  <p:tag name="KSO_WM_UNIT_INDEX" val="1_2_1"/>
  <p:tag name="KSO_WM_UNIT_ID" val="150995233*l_h_f*1_2_1"/>
  <p:tag name="KSO_WM_UNIT_CLEAR" val="1"/>
  <p:tag name="KSO_WM_UNIT_LAYERLEVEL" val="1_1_1"/>
  <p:tag name="KSO_WM_UNIT_VALUE" val="99"/>
  <p:tag name="KSO_WM_UNIT_HIGHLIGHT" val="0"/>
  <p:tag name="KSO_WM_UNIT_COMPATIBLE" val="0"/>
  <p:tag name="KSO_WM_UNIT_PRESET_TEXT" val="请在此处添加文本"/>
  <p:tag name="KSO_WM_BEAUTIFY_FLAG" val="#wm#"/>
  <p:tag name="KSO_WM_DIAGRAM_GROUP_CODE" val="第二组"/>
  <p:tag name="KSO_WM_UNIT_LINE_FORE_SCHEMECOLOR_INDEX" val="14"/>
  <p:tag name="KSO_WM_UNIT_LINE_FILL_TYPE" val="2"/>
  <p:tag name="KSO_WM_UNIT_TEXT_FILL_FORE_SCHEMECOLOR_INDEX" val="13"/>
  <p:tag name="KSO_WM_UNIT_TEXT_FILL_TYPE" val="1"/>
  <p:tag name="KSO_WM_UNIT_USESOURCEFORMAT_APPLY" val="0"/>
</p:tagLst>
</file>

<file path=ppt/tags/tag31.xml><?xml version="1.0" encoding="utf-8"?>
<p:tagLst xmlns:p="http://schemas.openxmlformats.org/presentationml/2006/main">
  <p:tag name="KSO_WM_TAG_VERSION" val="1.0"/>
  <p:tag name="KSO_WM_TEMPLATE_CATEGORY" val="preset"/>
  <p:tag name="KSO_WM_TEMPLATE_INDEX" val="1"/>
  <p:tag name="KSO_WM_UNIT_TYPE" val="l_h_a"/>
  <p:tag name="KSO_WM_UNIT_INDEX" val="1_3_1"/>
  <p:tag name="KSO_WM_UNIT_ID" val="150995233*l_h_a*1_3_1"/>
  <p:tag name="KSO_WM_UNIT_CLEAR" val="1"/>
  <p:tag name="KSO_WM_UNIT_LAYERLEVEL" val="1_1_1"/>
  <p:tag name="KSO_WM_UNIT_VALUE" val="9"/>
  <p:tag name="KSO_WM_UNIT_HIGHLIGHT" val="0"/>
  <p:tag name="KSO_WM_UNIT_COMPATIBLE" val="0"/>
  <p:tag name="KSO_WM_UNIT_PRESET_TEXT" val="在此处添加小标题"/>
  <p:tag name="KSO_WM_BEAUTIFY_FLAG" val="#wm#"/>
  <p:tag name="KSO_WM_DIAGRAM_GROUP_CODE" val="第二组"/>
  <p:tag name="KSO_WM_UNIT_LINE_FORE_SCHEMECOLOR_INDEX" val="14"/>
  <p:tag name="KSO_WM_UNIT_LINE_FILL_TYPE" val="2"/>
  <p:tag name="KSO_WM_UNIT_TEXT_FILL_FORE_SCHEMECOLOR_INDEX" val="13"/>
  <p:tag name="KSO_WM_UNIT_TEXT_FILL_TYPE" val="1"/>
  <p:tag name="KSO_WM_UNIT_USESOURCEFORMAT_APPLY" val="0"/>
</p:tagLst>
</file>

<file path=ppt/tags/tag32.xml><?xml version="1.0" encoding="utf-8"?>
<p:tagLst xmlns:p="http://schemas.openxmlformats.org/presentationml/2006/main">
  <p:tag name="KSO_WM_TAG_VERSION" val="1.0"/>
  <p:tag name="KSO_WM_TEMPLATE_CATEGORY" val="preset"/>
  <p:tag name="KSO_WM_TEMPLATE_INDEX" val="1"/>
  <p:tag name="KSO_WM_UNIT_TYPE" val="l_h_f"/>
  <p:tag name="KSO_WM_UNIT_INDEX" val="1_3_1"/>
  <p:tag name="KSO_WM_UNIT_ID" val="150995233*l_h_f*1_3_1"/>
  <p:tag name="KSO_WM_UNIT_CLEAR" val="1"/>
  <p:tag name="KSO_WM_UNIT_LAYERLEVEL" val="1_1_1"/>
  <p:tag name="KSO_WM_UNIT_VALUE" val="99"/>
  <p:tag name="KSO_WM_UNIT_HIGHLIGHT" val="0"/>
  <p:tag name="KSO_WM_UNIT_COMPATIBLE" val="0"/>
  <p:tag name="KSO_WM_UNIT_PRESET_TEXT" val="请在此处添加文本"/>
  <p:tag name="KSO_WM_BEAUTIFY_FLAG" val="#wm#"/>
  <p:tag name="KSO_WM_DIAGRAM_GROUP_CODE" val="第二组"/>
  <p:tag name="KSO_WM_UNIT_LINE_FORE_SCHEMECOLOR_INDEX" val="14"/>
  <p:tag name="KSO_WM_UNIT_LINE_FILL_TYPE" val="2"/>
  <p:tag name="KSO_WM_UNIT_TEXT_FILL_FORE_SCHEMECOLOR_INDEX" val="13"/>
  <p:tag name="KSO_WM_UNIT_TEXT_FILL_TYPE" val="1"/>
  <p:tag name="KSO_WM_UNIT_USESOURCEFORMAT_APPLY" val="0"/>
</p:tagLst>
</file>

<file path=ppt/tags/tag33.xml><?xml version="1.0" encoding="utf-8"?>
<p:tagLst xmlns:p="http://schemas.openxmlformats.org/presentationml/2006/main">
  <p:tag name="KSO_WM_SLIDE_ID" val="150995233"/>
  <p:tag name="KSO_WM_SLIDE_INDEX" val="4"/>
  <p:tag name="KSO_WM_SLIDE_ITEM_CNT" val="3"/>
  <p:tag name="KSO_WM_SLIDE_LAYOUT" val="a_l"/>
  <p:tag name="KSO_WM_SLIDE_LAYOUT_CNT" val="1_1"/>
  <p:tag name="KSO_WM_SLIDE_TYPE" val="text"/>
  <p:tag name="KSO_WM_BEAUTIFY_FLAG" val="#wm#"/>
  <p:tag name="KSO_WM_SLIDE_POSITION" val="84*124"/>
  <p:tag name="KSO_WM_SLIDE_SIZE" val="790*359"/>
  <p:tag name="KSO_WM_TEMPLATE_CATEGORY" val="preset"/>
  <p:tag name="KSO_WM_TEMPLATE_INDEX" val="1"/>
  <p:tag name="KSO_WM_TAG_VERSION" val="1.0"/>
  <p:tag name="KSO_WM_DIAGRAM_GROUP_CODE" val="第二组"/>
</p:tagLst>
</file>

<file path=ppt/tags/tag34.xml><?xml version="1.0" encoding="utf-8"?>
<p:tagLst xmlns:p="http://schemas.openxmlformats.org/presentationml/2006/main">
  <p:tag name="KSO_WM_TAG_VERSION" val="1.0"/>
  <p:tag name="KSO_WM_TEMPLATE_CATEGORY" val="preset"/>
  <p:tag name="KSO_WM_TEMPLATE_INDEX" val="1"/>
  <p:tag name="KSO_WM_UNIT_TYPE" val="l_i"/>
  <p:tag name="KSO_WM_UNIT_INDEX" val="1_1"/>
  <p:tag name="KSO_WM_UNIT_ID" val="150995263*l_i*1_1"/>
  <p:tag name="KSO_WM_UNIT_CLEAR" val="1"/>
  <p:tag name="KSO_WM_UNIT_LAYERLEVEL" val="1_1"/>
  <p:tag name="KSO_WM_BEAUTIFY_FLAG" val="#wm#"/>
  <p:tag name="KSO_WM_DIAGRAM_GROUP_CODE" val="第七组"/>
  <p:tag name="KSO_WM_UNIT_FILL_FORE_SCHEMECOLOR_INDEX" val="16"/>
  <p:tag name="KSO_WM_UNIT_FILL_TYPE" val="1"/>
  <p:tag name="KSO_WM_UNIT_TEXT_FILL_FORE_SCHEMECOLOR_INDEX" val="14"/>
  <p:tag name="KSO_WM_UNIT_TEXT_FILL_TYPE" val="1"/>
  <p:tag name="KSO_WM_UNIT_USESOURCEFORMAT_APPLY" val="0"/>
</p:tagLst>
</file>

<file path=ppt/tags/tag35.xml><?xml version="1.0" encoding="utf-8"?>
<p:tagLst xmlns:p="http://schemas.openxmlformats.org/presentationml/2006/main">
  <p:tag name="KSO_WM_TAG_VERSION" val="1.0"/>
  <p:tag name="KSO_WM_TEMPLATE_CATEGORY" val="preset"/>
  <p:tag name="KSO_WM_TEMPLATE_INDEX" val="1"/>
  <p:tag name="KSO_WM_UNIT_TYPE" val="l_i"/>
  <p:tag name="KSO_WM_UNIT_INDEX" val="1_2"/>
  <p:tag name="KSO_WM_UNIT_ID" val="150995263*l_i*1_2"/>
  <p:tag name="KSO_WM_UNIT_CLEAR" val="1"/>
  <p:tag name="KSO_WM_UNIT_LAYERLEVEL" val="1_1"/>
  <p:tag name="KSO_WM_BEAUTIFY_FLAG" val="#wm#"/>
  <p:tag name="KSO_WM_DIAGRAM_GROUP_CODE" val="第七组"/>
  <p:tag name="KSO_WM_UNIT_FILL_FORE_SCHEMECOLOR_INDEX" val="16"/>
  <p:tag name="KSO_WM_UNIT_FILL_TYPE" val="1"/>
  <p:tag name="KSO_WM_UNIT_TEXT_FILL_FORE_SCHEMECOLOR_INDEX" val="14"/>
  <p:tag name="KSO_WM_UNIT_TEXT_FILL_TYPE" val="1"/>
  <p:tag name="KSO_WM_UNIT_USESOURCEFORMAT_APPLY" val="0"/>
</p:tagLst>
</file>

<file path=ppt/tags/tag36.xml><?xml version="1.0" encoding="utf-8"?>
<p:tagLst xmlns:p="http://schemas.openxmlformats.org/presentationml/2006/main">
  <p:tag name="KSO_WM_TAG_VERSION" val="1.0"/>
  <p:tag name="KSO_WM_TEMPLATE_CATEGORY" val="preset"/>
  <p:tag name="KSO_WM_TEMPLATE_INDEX" val="1"/>
  <p:tag name="KSO_WM_UNIT_TYPE" val="l_h_f"/>
  <p:tag name="KSO_WM_UNIT_INDEX" val="1_1_1"/>
  <p:tag name="KSO_WM_UNIT_ID" val="150995263*l_h_f*1_1_1"/>
  <p:tag name="KSO_WM_UNIT_CLEAR" val="1"/>
  <p:tag name="KSO_WM_UNIT_LAYERLEVEL" val="1_1_1"/>
  <p:tag name="KSO_WM_UNIT_VALUE" val="40"/>
  <p:tag name="KSO_WM_UNIT_HIGHLIGHT" val="0"/>
  <p:tag name="KSO_WM_UNIT_COMPATIBLE" val="0"/>
  <p:tag name="KSO_WM_UNIT_PRESET_TEXT" val="请在此处添加文本"/>
  <p:tag name="KSO_WM_BEAUTIFY_FLAG" val="#wm#"/>
  <p:tag name="KSO_WM_DIAGRAM_GROUP_CODE" val="第七组"/>
  <p:tag name="KSO_WM_UNIT_TEXT_FILL_FORE_SCHEMECOLOR_INDEX" val="13"/>
  <p:tag name="KSO_WM_UNIT_TEXT_FILL_TYPE" val="1"/>
  <p:tag name="KSO_WM_UNIT_USESOURCEFORMAT_APPLY" val="0"/>
</p:tagLst>
</file>

<file path=ppt/tags/tag37.xml><?xml version="1.0" encoding="utf-8"?>
<p:tagLst xmlns:p="http://schemas.openxmlformats.org/presentationml/2006/main">
  <p:tag name="KSO_WM_TAG_VERSION" val="1.0"/>
  <p:tag name="KSO_WM_TEMPLATE_CATEGORY" val="preset"/>
  <p:tag name="KSO_WM_TEMPLATE_INDEX" val="1"/>
  <p:tag name="KSO_WM_UNIT_TYPE" val="l_h_f"/>
  <p:tag name="KSO_WM_UNIT_INDEX" val="1_2_1"/>
  <p:tag name="KSO_WM_UNIT_ID" val="150995263*l_h_f*1_2_1"/>
  <p:tag name="KSO_WM_UNIT_CLEAR" val="1"/>
  <p:tag name="KSO_WM_UNIT_LAYERLEVEL" val="1_1_1"/>
  <p:tag name="KSO_WM_UNIT_VALUE" val="40"/>
  <p:tag name="KSO_WM_UNIT_HIGHLIGHT" val="0"/>
  <p:tag name="KSO_WM_UNIT_COMPATIBLE" val="0"/>
  <p:tag name="KSO_WM_UNIT_PRESET_TEXT" val="请在此处添加文本"/>
  <p:tag name="KSO_WM_BEAUTIFY_FLAG" val="#wm#"/>
  <p:tag name="KSO_WM_DIAGRAM_GROUP_CODE" val="第七组"/>
  <p:tag name="KSO_WM_UNIT_TEXT_FILL_FORE_SCHEMECOLOR_INDEX" val="13"/>
  <p:tag name="KSO_WM_UNIT_TEXT_FILL_TYPE" val="1"/>
  <p:tag name="KSO_WM_UNIT_USESOURCEFORMAT_APPLY" val="0"/>
</p:tagLst>
</file>

<file path=ppt/tags/tag38.xml><?xml version="1.0" encoding="utf-8"?>
<p:tagLst xmlns:p="http://schemas.openxmlformats.org/presentationml/2006/main">
  <p:tag name="KSO_WM_TAG_VERSION" val="1.0"/>
  <p:tag name="KSO_WM_TEMPLATE_CATEGORY" val="preset"/>
  <p:tag name="KSO_WM_TEMPLATE_INDEX" val="1"/>
  <p:tag name="KSO_WM_UNIT_TYPE" val="a"/>
  <p:tag name="KSO_WM_UNIT_INDEX" val="1"/>
  <p:tag name="KSO_WM_UNIT_ID" val="150995211*a*1"/>
  <p:tag name="KSO_WM_UNIT_CLEAR" val="1"/>
  <p:tag name="KSO_WM_UNIT_LAYERLEVEL" val="1"/>
  <p:tag name="KSO_WM_UNIT_VALUE" val="22"/>
  <p:tag name="KSO_WM_UNIT_ISCONTENTSTITLE" val="0"/>
  <p:tag name="KSO_WM_UNIT_HIGHLIGHT" val="0"/>
  <p:tag name="KSO_WM_UNIT_COMPATIBLE" val="0"/>
  <p:tag name="KSO_WM_BEAUTIFY_FLAG" val="#wm#"/>
  <p:tag name="KSO_WM_UNIT_PRESET_TEXT" val="请在此处添加标题"/>
</p:tagLst>
</file>

<file path=ppt/tags/tag39.xml><?xml version="1.0" encoding="utf-8"?>
<p:tagLst xmlns:p="http://schemas.openxmlformats.org/presentationml/2006/main">
  <p:tag name="KSO_WM_SLIDE_ID" val="150995263"/>
  <p:tag name="KSO_WM_SLIDE_INDEX" val="57"/>
  <p:tag name="KSO_WM_SLIDE_ITEM_CNT" val="2"/>
  <p:tag name="KSO_WM_SLIDE_LAYOUT" val="l"/>
  <p:tag name="KSO_WM_SLIDE_LAYOUT_CNT" val="1"/>
  <p:tag name="KSO_WM_SLIDE_TYPE" val="contents"/>
  <p:tag name="KSO_WM_BEAUTIFY_FLAG" val="#wm#"/>
  <p:tag name="KSO_WM_TEMPLATE_CATEGORY" val="preset"/>
  <p:tag name="KSO_WM_TEMPLATE_INDEX" val="1"/>
  <p:tag name="KSO_WM_TAG_VERSION" val="1.0"/>
  <p:tag name="KSO_WM_DIAGRAM_GROUP_CODE" val="第七组"/>
</p:tagLst>
</file>

<file path=ppt/tags/tag4.xml><?xml version="1.0" encoding="utf-8"?>
<p:tagLst xmlns:p="http://schemas.openxmlformats.org/presentationml/2006/main">
  <p:tag name="KSO_WM_SLIDE_ID" val="150995208"/>
  <p:tag name="KSO_WM_SLIDE_INDEX" val="1"/>
  <p:tag name="KSO_WM_SLIDE_ITEM_CNT" val="3"/>
  <p:tag name="KSO_WM_SLIDE_LAYOUT" val="a_b_d"/>
  <p:tag name="KSO_WM_SLIDE_LAYOUT_CNT" val="1_1_1"/>
  <p:tag name="KSO_WM_SLIDE_TYPE" val="title"/>
  <p:tag name="KSO_WM_BEAUTIFY_FLAG" val="#wm#"/>
  <p:tag name="KSO_WM_TEMPLATE_CATEGORY" val="preset"/>
  <p:tag name="KSO_WM_TEMPLATE_INDEX" val="1"/>
  <p:tag name="KSO_WM_TAG_VERSION" val="1.0"/>
</p:tagLst>
</file>

<file path=ppt/tags/tag40.xml><?xml version="1.0" encoding="utf-8"?>
<p:tagLst xmlns:p="http://schemas.openxmlformats.org/presentationml/2006/main">
  <p:tag name="KSO_WM_TAG_VERSION" val="1.0"/>
  <p:tag name="KSO_WM_TEMPLATE_CATEGORY" val="preset"/>
  <p:tag name="KSO_WM_TEMPLATE_INDEX" val="1"/>
  <p:tag name="KSO_WM_UNIT_TYPE" val="m_h_f"/>
  <p:tag name="KSO_WM_UNIT_INDEX" val="1_1_1"/>
  <p:tag name="KSO_WM_UNIT_ID" val="150995273*m_h_f*1_1_1"/>
  <p:tag name="KSO_WM_UNIT_CLEAR" val="1"/>
  <p:tag name="KSO_WM_UNIT_LAYERLEVEL" val="1_1_1"/>
  <p:tag name="KSO_WM_UNIT_VALUE" val="63"/>
  <p:tag name="KSO_WM_UNIT_HIGHLIGHT" val="0"/>
  <p:tag name="KSO_WM_UNIT_COMPATIBLE" val="0"/>
  <p:tag name="KSO_WM_UNIT_PRESET_TEXT" val="请在此处添加文本"/>
  <p:tag name="KSO_WM_BEAUTIFY_FLAG" val="#wm#"/>
  <p:tag name="KSO_WM_DIAGRAM_GROUP_CODE" val="第十组"/>
  <p:tag name="KSO_WM_UNIT_LINE_FORE_SCHEMECOLOR_INDEX" val="14"/>
  <p:tag name="KSO_WM_UNIT_LINE_FILL_TYPE" val="2"/>
  <p:tag name="KSO_WM_UNIT_TEXT_FILL_FORE_SCHEMECOLOR_INDEX" val="13"/>
  <p:tag name="KSO_WM_UNIT_TEXT_FILL_TYPE" val="1"/>
  <p:tag name="KSO_WM_UNIT_USESOURCEFORMAT_APPLY" val="0"/>
</p:tagLst>
</file>

<file path=ppt/tags/tag41.xml><?xml version="1.0" encoding="utf-8"?>
<p:tagLst xmlns:p="http://schemas.openxmlformats.org/presentationml/2006/main">
  <p:tag name="KSO_WM_TAG_VERSION" val="1.0"/>
  <p:tag name="KSO_WM_TEMPLATE_CATEGORY" val="preset"/>
  <p:tag name="KSO_WM_TEMPLATE_INDEX" val="1"/>
  <p:tag name="KSO_WM_UNIT_TYPE" val="m_h_f"/>
  <p:tag name="KSO_WM_UNIT_INDEX" val="1_2_1"/>
  <p:tag name="KSO_WM_UNIT_ID" val="150995273*m_h_f*1_2_1"/>
  <p:tag name="KSO_WM_UNIT_CLEAR" val="1"/>
  <p:tag name="KSO_WM_UNIT_LAYERLEVEL" val="1_1_1"/>
  <p:tag name="KSO_WM_UNIT_VALUE" val="63"/>
  <p:tag name="KSO_WM_UNIT_HIGHLIGHT" val="0"/>
  <p:tag name="KSO_WM_UNIT_COMPATIBLE" val="0"/>
  <p:tag name="KSO_WM_UNIT_PRESET_TEXT" val="请在此处添加文本"/>
  <p:tag name="KSO_WM_BEAUTIFY_FLAG" val="#wm#"/>
  <p:tag name="KSO_WM_DIAGRAM_GROUP_CODE" val="第十组"/>
  <p:tag name="KSO_WM_UNIT_LINE_FORE_SCHEMECOLOR_INDEX" val="14"/>
  <p:tag name="KSO_WM_UNIT_LINE_FILL_TYPE" val="2"/>
  <p:tag name="KSO_WM_UNIT_TEXT_FILL_FORE_SCHEMECOLOR_INDEX" val="13"/>
  <p:tag name="KSO_WM_UNIT_TEXT_FILL_TYPE" val="1"/>
  <p:tag name="KSO_WM_UNIT_USESOURCEFORMAT_APPLY" val="0"/>
</p:tagLst>
</file>

<file path=ppt/tags/tag42.xml><?xml version="1.0" encoding="utf-8"?>
<p:tagLst xmlns:p="http://schemas.openxmlformats.org/presentationml/2006/main">
  <p:tag name="KSO_WM_TAG_VERSION" val="1.0"/>
  <p:tag name="KSO_WM_TEMPLATE_CATEGORY" val="preset"/>
  <p:tag name="KSO_WM_TEMPLATE_INDEX" val="1"/>
  <p:tag name="KSO_WM_UNIT_TYPE" val="m_h_f"/>
  <p:tag name="KSO_WM_UNIT_INDEX" val="1_3_1"/>
  <p:tag name="KSO_WM_UNIT_ID" val="150995273*m_h_f*1_3_1"/>
  <p:tag name="KSO_WM_UNIT_CLEAR" val="1"/>
  <p:tag name="KSO_WM_UNIT_LAYERLEVEL" val="1_1_1"/>
  <p:tag name="KSO_WM_UNIT_VALUE" val="63"/>
  <p:tag name="KSO_WM_UNIT_HIGHLIGHT" val="0"/>
  <p:tag name="KSO_WM_UNIT_COMPATIBLE" val="0"/>
  <p:tag name="KSO_WM_UNIT_PRESET_TEXT" val="请在此处添加文本"/>
  <p:tag name="KSO_WM_BEAUTIFY_FLAG" val="#wm#"/>
  <p:tag name="KSO_WM_DIAGRAM_GROUP_CODE" val="第十组"/>
  <p:tag name="KSO_WM_UNIT_LINE_FORE_SCHEMECOLOR_INDEX" val="14"/>
  <p:tag name="KSO_WM_UNIT_LINE_FILL_TYPE" val="2"/>
  <p:tag name="KSO_WM_UNIT_TEXT_FILL_FORE_SCHEMECOLOR_INDEX" val="13"/>
  <p:tag name="KSO_WM_UNIT_TEXT_FILL_TYPE" val="1"/>
  <p:tag name="KSO_WM_UNIT_USESOURCEFORMAT_APPLY" val="0"/>
</p:tagLst>
</file>

<file path=ppt/tags/tag43.xml><?xml version="1.0" encoding="utf-8"?>
<p:tagLst xmlns:p="http://schemas.openxmlformats.org/presentationml/2006/main">
  <p:tag name="KSO_WM_TAG_VERSION" val="1.0"/>
  <p:tag name="KSO_WM_TEMPLATE_CATEGORY" val="preset"/>
  <p:tag name="KSO_WM_TEMPLATE_INDEX" val="1"/>
  <p:tag name="KSO_WM_UNIT_TYPE" val="m_i"/>
  <p:tag name="KSO_WM_UNIT_INDEX" val="1_1"/>
  <p:tag name="KSO_WM_UNIT_ID" val="150995273*m_i*1_1"/>
  <p:tag name="KSO_WM_UNIT_CLEAR" val="1"/>
  <p:tag name="KSO_WM_UNIT_LAYERLEVEL" val="1_1"/>
  <p:tag name="KSO_WM_BEAUTIFY_FLAG" val="#wm#"/>
  <p:tag name="KSO_WM_DIAGRAM_GROUP_CODE" val="第十组"/>
  <p:tag name="KSO_WM_UNIT_FILL_FORE_SCHEMECOLOR_INDEX" val="16"/>
  <p:tag name="KSO_WM_UNIT_FILL_TYPE" val="1"/>
  <p:tag name="KSO_WM_UNIT_TEXT_FILL_FORE_SCHEMECOLOR_INDEX" val="2"/>
  <p:tag name="KSO_WM_UNIT_TEXT_FILL_TYPE" val="1"/>
  <p:tag name="KSO_WM_UNIT_USESOURCEFORMAT_APPLY" val="0"/>
</p:tagLst>
</file>

<file path=ppt/tags/tag44.xml><?xml version="1.0" encoding="utf-8"?>
<p:tagLst xmlns:p="http://schemas.openxmlformats.org/presentationml/2006/main">
  <p:tag name="KSO_WM_TAG_VERSION" val="1.0"/>
  <p:tag name="KSO_WM_TEMPLATE_CATEGORY" val="preset"/>
  <p:tag name="KSO_WM_TEMPLATE_INDEX" val="1"/>
  <p:tag name="KSO_WM_UNIT_TYPE" val="m_i"/>
  <p:tag name="KSO_WM_UNIT_INDEX" val="1_2"/>
  <p:tag name="KSO_WM_UNIT_ID" val="150995273*m_i*1_2"/>
  <p:tag name="KSO_WM_UNIT_CLEAR" val="1"/>
  <p:tag name="KSO_WM_UNIT_LAYERLEVEL" val="1_1"/>
  <p:tag name="KSO_WM_BEAUTIFY_FLAG" val="#wm#"/>
  <p:tag name="KSO_WM_DIAGRAM_GROUP_CODE" val="第十组"/>
  <p:tag name="KSO_WM_UNIT_FILL_FORE_SCHEMECOLOR_INDEX" val="16"/>
  <p:tag name="KSO_WM_UNIT_FILL_TYPE" val="1"/>
  <p:tag name="KSO_WM_UNIT_TEXT_FILL_FORE_SCHEMECOLOR_INDEX" val="2"/>
  <p:tag name="KSO_WM_UNIT_TEXT_FILL_TYPE" val="1"/>
  <p:tag name="KSO_WM_UNIT_USESOURCEFORMAT_APPLY" val="0"/>
</p:tagLst>
</file>

<file path=ppt/tags/tag45.xml><?xml version="1.0" encoding="utf-8"?>
<p:tagLst xmlns:p="http://schemas.openxmlformats.org/presentationml/2006/main">
  <p:tag name="KSO_WM_TAG_VERSION" val="1.0"/>
  <p:tag name="KSO_WM_TEMPLATE_CATEGORY" val="preset"/>
  <p:tag name="KSO_WM_TEMPLATE_INDEX" val="1"/>
  <p:tag name="KSO_WM_UNIT_TYPE" val="m_i"/>
  <p:tag name="KSO_WM_UNIT_INDEX" val="1_3"/>
  <p:tag name="KSO_WM_UNIT_ID" val="150995273*m_i*1_3"/>
  <p:tag name="KSO_WM_UNIT_CLEAR" val="1"/>
  <p:tag name="KSO_WM_UNIT_LAYERLEVEL" val="1_1"/>
  <p:tag name="KSO_WM_BEAUTIFY_FLAG" val="#wm#"/>
  <p:tag name="KSO_WM_DIAGRAM_GROUP_CODE" val="第十组"/>
  <p:tag name="KSO_WM_UNIT_FILL_FORE_SCHEMECOLOR_INDEX" val="16"/>
  <p:tag name="KSO_WM_UNIT_FILL_TYPE" val="1"/>
  <p:tag name="KSO_WM_UNIT_TEXT_FILL_FORE_SCHEMECOLOR_INDEX" val="2"/>
  <p:tag name="KSO_WM_UNIT_TEXT_FILL_TYPE" val="1"/>
  <p:tag name="KSO_WM_UNIT_USESOURCEFORMAT_APPLY" val="0"/>
</p:tagLst>
</file>

<file path=ppt/tags/tag46.xml><?xml version="1.0" encoding="utf-8"?>
<p:tagLst xmlns:p="http://schemas.openxmlformats.org/presentationml/2006/main">
  <p:tag name="KSO_WM_TAG_VERSION" val="1.0"/>
  <p:tag name="KSO_WM_TEMPLATE_CATEGORY" val="preset"/>
  <p:tag name="KSO_WM_TEMPLATE_INDEX" val="1"/>
  <p:tag name="KSO_WM_UNIT_TYPE" val="a"/>
  <p:tag name="KSO_WM_UNIT_INDEX" val="1"/>
  <p:tag name="KSO_WM_UNIT_ID" val="150995273*a*1"/>
  <p:tag name="KSO_WM_UNIT_CLEAR" val="1"/>
  <p:tag name="KSO_WM_UNIT_LAYERLEVEL" val="1"/>
  <p:tag name="KSO_WM_UNIT_VALUE" val="40"/>
  <p:tag name="KSO_WM_UNIT_ISCONTENTSTITLE" val="0"/>
  <p:tag name="KSO_WM_UNIT_HIGHLIGHT" val="0"/>
  <p:tag name="KSO_WM_UNIT_COMPATIBLE" val="0"/>
  <p:tag name="KSO_WM_UNIT_PRESET_TEXT" val="请在此处添加标题"/>
  <p:tag name="KSO_WM_BEAUTIFY_FLAG" val="#wm#"/>
</p:tagLst>
</file>

<file path=ppt/tags/tag47.xml><?xml version="1.0" encoding="utf-8"?>
<p:tagLst xmlns:p="http://schemas.openxmlformats.org/presentationml/2006/main">
  <p:tag name="KSO_WM_SLIDE_ID" val="150995273"/>
  <p:tag name="KSO_WM_SLIDE_INDEX" val="12"/>
  <p:tag name="KSO_WM_SLIDE_ITEM_CNT" val="3"/>
  <p:tag name="KSO_WM_SLIDE_LAYOUT" val="a_m"/>
  <p:tag name="KSO_WM_SLIDE_LAYOUT_CNT" val="1_1"/>
  <p:tag name="KSO_WM_SLIDE_TYPE" val="text"/>
  <p:tag name="KSO_WM_BEAUTIFY_FLAG" val="#wm#"/>
  <p:tag name="KSO_WM_SLIDE_POSITION" val="61*142"/>
  <p:tag name="KSO_WM_SLIDE_SIZE" val="821*318"/>
  <p:tag name="KSO_WM_TEMPLATE_CATEGORY" val="preset"/>
  <p:tag name="KSO_WM_TEMPLATE_INDEX" val="1"/>
  <p:tag name="KSO_WM_TAG_VERSION" val="1.0"/>
  <p:tag name="KSO_WM_DIAGRAM_GROUP_CODE" val="第十组"/>
</p:tagLst>
</file>

<file path=ppt/tags/tag48.xml><?xml version="1.0" encoding="utf-8"?>
<p:tagLst xmlns:p="http://schemas.openxmlformats.org/presentationml/2006/main">
  <p:tag name="KSO_WM_TAG_VERSION" val="1.0"/>
  <p:tag name="KSO_WM_TEMPLATE_CATEGORY" val="preset"/>
  <p:tag name="KSO_WM_TEMPLATE_INDEX" val="1"/>
  <p:tag name="KSO_WM_UNIT_TYPE" val="a"/>
  <p:tag name="KSO_WM_UNIT_INDEX" val="1"/>
  <p:tag name="KSO_WM_UNIT_ID" val="150995287*a*1"/>
  <p:tag name="KSO_WM_UNIT_CLEAR" val="1"/>
  <p:tag name="KSO_WM_UNIT_LAYERLEVEL" val="1"/>
  <p:tag name="KSO_WM_UNIT_VALUE" val="40"/>
  <p:tag name="KSO_WM_UNIT_ISCONTENTSTITLE" val="0"/>
  <p:tag name="KSO_WM_UNIT_HIGHLIGHT" val="0"/>
  <p:tag name="KSO_WM_UNIT_COMPATIBLE" val="0"/>
  <p:tag name="KSO_WM_UNIT_PRESET_TEXT" val="请在此处添加标题"/>
  <p:tag name="KSO_WM_BEAUTIFY_FLAG" val="#wm#"/>
</p:tagLst>
</file>

<file path=ppt/tags/tag49.xml><?xml version="1.0" encoding="utf-8"?>
<p:tagLst xmlns:p="http://schemas.openxmlformats.org/presentationml/2006/main">
  <p:tag name="KSO_WM_TAG_VERSION" val="1.0"/>
  <p:tag name="KSO_WM_TEMPLATE_CATEGORY" val="preset"/>
  <p:tag name="KSO_WM_TEMPLATE_INDEX" val="1"/>
  <p:tag name="KSO_WM_UNIT_TYPE" val="f"/>
  <p:tag name="KSO_WM_UNIT_INDEX" val="1"/>
  <p:tag name="KSO_WM_UNIT_ID" val="150995287*f*1"/>
  <p:tag name="KSO_WM_UNIT_CLEAR" val="1"/>
  <p:tag name="KSO_WM_UNIT_LAYERLEVEL" val="1"/>
  <p:tag name="KSO_WM_UNIT_VALUE" val="130"/>
  <p:tag name="KSO_WM_UNIT_HIGHLIGHT" val="0"/>
  <p:tag name="KSO_WM_UNIT_COMPATIBLE" val="0"/>
  <p:tag name="KSO_WM_UNIT_PRESET_TEXT" val="请在此处添加文本"/>
  <p:tag name="KSO_WM_BEAUTIFY_FLAG" val="#wm#"/>
</p:tagLst>
</file>

<file path=ppt/tags/tag5.xml><?xml version="1.0" encoding="utf-8"?>
<p:tagLst xmlns:p="http://schemas.openxmlformats.org/presentationml/2006/main">
  <p:tag name="KSO_WM_TAG_VERSION" val="1.0"/>
  <p:tag name="KSO_WM_TEMPLATE_CATEGORY" val="preset"/>
  <p:tag name="KSO_WM_TEMPLATE_INDEX" val="1"/>
  <p:tag name="KSO_WM_UNIT_TYPE" val="l_h_f"/>
  <p:tag name="KSO_WM_UNIT_INDEX" val="1_1_1"/>
  <p:tag name="KSO_WM_UNIT_ID" val="150995254*l_h_f*1_1_1"/>
  <p:tag name="KSO_WM_UNIT_CLEAR" val="1"/>
  <p:tag name="KSO_WM_UNIT_LAYERLEVEL" val="1_1_1"/>
  <p:tag name="KSO_WM_UNIT_VALUE" val="40"/>
  <p:tag name="KSO_WM_UNIT_HIGHLIGHT" val="0"/>
  <p:tag name="KSO_WM_UNIT_COMPATIBLE" val="0"/>
  <p:tag name="KSO_WM_UNIT_PRESET_TEXT" val="请在此处添加文本"/>
  <p:tag name="KSO_WM_BEAUTIFY_FLAG" val="#wm#"/>
  <p:tag name="KSO_WM_DIAGRAM_GROUP_CODE" val="第六组"/>
  <p:tag name="KSO_WM_UNIT_LINE_FORE_SCHEMECOLOR_INDEX" val="14"/>
  <p:tag name="KSO_WM_UNIT_LINE_FILL_TYPE" val="2"/>
  <p:tag name="KSO_WM_UNIT_TEXT_FILL_FORE_SCHEMECOLOR_INDEX" val="13"/>
  <p:tag name="KSO_WM_UNIT_TEXT_FILL_TYPE" val="1"/>
  <p:tag name="KSO_WM_UNIT_USESOURCEFORMAT_APPLY" val="0"/>
</p:tagLst>
</file>

<file path=ppt/tags/tag50.xml><?xml version="1.0" encoding="utf-8"?>
<p:tagLst xmlns:p="http://schemas.openxmlformats.org/presentationml/2006/main">
  <p:tag name="KSO_WM_SLIDE_ID" val="150995287"/>
  <p:tag name="KSO_WM_SLIDE_INDEX" val="15"/>
  <p:tag name="KSO_WM_SLIDE_ITEM_CNT" val="4"/>
  <p:tag name="KSO_WM_SLIDE_LAYOUT" val="a_f_o"/>
  <p:tag name="KSO_WM_SLIDE_LAYOUT_CNT" val="1_1_1"/>
  <p:tag name="KSO_WM_SLIDE_TYPE" val="text"/>
  <p:tag name="KSO_WM_BEAUTIFY_FLAG" val="#wm#"/>
  <p:tag name="KSO_WM_SLIDE_POSITION" val="66*147"/>
  <p:tag name="KSO_WM_SLIDE_SIZE" val="801*313"/>
  <p:tag name="KSO_WM_TEMPLATE_CATEGORY" val="preset"/>
  <p:tag name="KSO_WM_TEMPLATE_INDEX" val="1"/>
  <p:tag name="KSO_WM_TAG_VERSION" val="1.0"/>
  <p:tag name="KSO_WM_DIAGRAM_GROUP_CODE" val="第十三组"/>
</p:tagLst>
</file>

<file path=ppt/tags/tag51.xml><?xml version="1.0" encoding="utf-8"?>
<p:tagLst xmlns:p="http://schemas.openxmlformats.org/presentationml/2006/main">
  <p:tag name="KSO_WM_TAG_VERSION" val="1.0"/>
  <p:tag name="KSO_WM_TEMPLATE_CATEGORY" val="preset"/>
  <p:tag name="KSO_WM_TEMPLATE_INDEX" val="1"/>
  <p:tag name="KSO_WM_UNIT_TYPE" val="a"/>
  <p:tag name="KSO_WM_UNIT_INDEX" val="1"/>
  <p:tag name="KSO_WM_UNIT_ID" val="150995287*a*1"/>
  <p:tag name="KSO_WM_UNIT_CLEAR" val="1"/>
  <p:tag name="KSO_WM_UNIT_LAYERLEVEL" val="1"/>
  <p:tag name="KSO_WM_UNIT_VALUE" val="40"/>
  <p:tag name="KSO_WM_UNIT_ISCONTENTSTITLE" val="0"/>
  <p:tag name="KSO_WM_UNIT_HIGHLIGHT" val="0"/>
  <p:tag name="KSO_WM_UNIT_COMPATIBLE" val="0"/>
  <p:tag name="KSO_WM_UNIT_PRESET_TEXT" val="请在此处添加标题"/>
  <p:tag name="KSO_WM_BEAUTIFY_FLAG" val="#wm#"/>
</p:tagLst>
</file>

<file path=ppt/tags/tag52.xml><?xml version="1.0" encoding="utf-8"?>
<p:tagLst xmlns:p="http://schemas.openxmlformats.org/presentationml/2006/main">
  <p:tag name="KSO_WM_TAG_VERSION" val="1.0"/>
  <p:tag name="KSO_WM_TEMPLATE_CATEGORY" val="preset"/>
  <p:tag name="KSO_WM_TEMPLATE_INDEX" val="1"/>
  <p:tag name="KSO_WM_UNIT_TYPE" val="f"/>
  <p:tag name="KSO_WM_UNIT_INDEX" val="1"/>
  <p:tag name="KSO_WM_UNIT_ID" val="150995287*f*1"/>
  <p:tag name="KSO_WM_UNIT_CLEAR" val="1"/>
  <p:tag name="KSO_WM_UNIT_LAYERLEVEL" val="1"/>
  <p:tag name="KSO_WM_UNIT_VALUE" val="130"/>
  <p:tag name="KSO_WM_UNIT_HIGHLIGHT" val="0"/>
  <p:tag name="KSO_WM_UNIT_COMPATIBLE" val="0"/>
  <p:tag name="KSO_WM_UNIT_PRESET_TEXT" val="请在此处添加文本"/>
  <p:tag name="KSO_WM_BEAUTIFY_FLAG" val="#wm#"/>
</p:tagLst>
</file>

<file path=ppt/tags/tag53.xml><?xml version="1.0" encoding="utf-8"?>
<p:tagLst xmlns:p="http://schemas.openxmlformats.org/presentationml/2006/main">
  <p:tag name="KSO_WM_SLIDE_ID" val="150995287"/>
  <p:tag name="KSO_WM_SLIDE_INDEX" val="15"/>
  <p:tag name="KSO_WM_SLIDE_ITEM_CNT" val="4"/>
  <p:tag name="KSO_WM_SLIDE_LAYOUT" val="a_f_o"/>
  <p:tag name="KSO_WM_SLIDE_LAYOUT_CNT" val="1_1_1"/>
  <p:tag name="KSO_WM_SLIDE_TYPE" val="text"/>
  <p:tag name="KSO_WM_BEAUTIFY_FLAG" val="#wm#"/>
  <p:tag name="KSO_WM_SLIDE_POSITION" val="66*147"/>
  <p:tag name="KSO_WM_SLIDE_SIZE" val="801*313"/>
  <p:tag name="KSO_WM_TEMPLATE_CATEGORY" val="preset"/>
  <p:tag name="KSO_WM_TEMPLATE_INDEX" val="1"/>
  <p:tag name="KSO_WM_TAG_VERSION" val="1.0"/>
  <p:tag name="KSO_WM_DIAGRAM_GROUP_CODE" val="第十三组"/>
</p:tagLst>
</file>

<file path=ppt/tags/tag54.xml><?xml version="1.0" encoding="utf-8"?>
<p:tagLst xmlns:p="http://schemas.openxmlformats.org/presentationml/2006/main">
  <p:tag name="KSO_WM_TAG_VERSION" val="1.0"/>
  <p:tag name="KSO_WM_TEMPLATE_CATEGORY" val="preset"/>
  <p:tag name="KSO_WM_TEMPLATE_INDEX" val="1"/>
  <p:tag name="KSO_WM_UNIT_TYPE" val="a"/>
  <p:tag name="KSO_WM_UNIT_INDEX" val="1"/>
  <p:tag name="KSO_WM_UNIT_ID" val="150995287*a*1"/>
  <p:tag name="KSO_WM_UNIT_CLEAR" val="1"/>
  <p:tag name="KSO_WM_UNIT_LAYERLEVEL" val="1"/>
  <p:tag name="KSO_WM_UNIT_VALUE" val="40"/>
  <p:tag name="KSO_WM_UNIT_ISCONTENTSTITLE" val="0"/>
  <p:tag name="KSO_WM_UNIT_HIGHLIGHT" val="0"/>
  <p:tag name="KSO_WM_UNIT_COMPATIBLE" val="0"/>
  <p:tag name="KSO_WM_UNIT_PRESET_TEXT" val="请在此处添加标题"/>
  <p:tag name="KSO_WM_BEAUTIFY_FLAG" val="#wm#"/>
</p:tagLst>
</file>

<file path=ppt/tags/tag55.xml><?xml version="1.0" encoding="utf-8"?>
<p:tagLst xmlns:p="http://schemas.openxmlformats.org/presentationml/2006/main">
  <p:tag name="KSO_WM_TAG_VERSION" val="1.0"/>
  <p:tag name="KSO_WM_TEMPLATE_CATEGORY" val="preset"/>
  <p:tag name="KSO_WM_TEMPLATE_INDEX" val="1"/>
  <p:tag name="KSO_WM_UNIT_TYPE" val="f"/>
  <p:tag name="KSO_WM_UNIT_INDEX" val="1"/>
  <p:tag name="KSO_WM_UNIT_ID" val="150995287*f*1"/>
  <p:tag name="KSO_WM_UNIT_CLEAR" val="1"/>
  <p:tag name="KSO_WM_UNIT_LAYERLEVEL" val="1"/>
  <p:tag name="KSO_WM_UNIT_VALUE" val="130"/>
  <p:tag name="KSO_WM_UNIT_HIGHLIGHT" val="0"/>
  <p:tag name="KSO_WM_UNIT_COMPATIBLE" val="0"/>
  <p:tag name="KSO_WM_UNIT_PRESET_TEXT" val="请在此处添加文本"/>
  <p:tag name="KSO_WM_BEAUTIFY_FLAG" val="#wm#"/>
</p:tagLst>
</file>

<file path=ppt/tags/tag56.xml><?xml version="1.0" encoding="utf-8"?>
<p:tagLst xmlns:p="http://schemas.openxmlformats.org/presentationml/2006/main">
  <p:tag name="KSO_WM_SLIDE_ID" val="150995287"/>
  <p:tag name="KSO_WM_SLIDE_INDEX" val="15"/>
  <p:tag name="KSO_WM_SLIDE_ITEM_CNT" val="4"/>
  <p:tag name="KSO_WM_SLIDE_LAYOUT" val="a_f_o"/>
  <p:tag name="KSO_WM_SLIDE_LAYOUT_CNT" val="1_1_1"/>
  <p:tag name="KSO_WM_SLIDE_TYPE" val="text"/>
  <p:tag name="KSO_WM_BEAUTIFY_FLAG" val="#wm#"/>
  <p:tag name="KSO_WM_SLIDE_POSITION" val="66*147"/>
  <p:tag name="KSO_WM_SLIDE_SIZE" val="801*313"/>
  <p:tag name="KSO_WM_TEMPLATE_CATEGORY" val="preset"/>
  <p:tag name="KSO_WM_TEMPLATE_INDEX" val="1"/>
  <p:tag name="KSO_WM_TAG_VERSION" val="1.0"/>
  <p:tag name="KSO_WM_DIAGRAM_GROUP_CODE" val="第十三组"/>
</p:tagLst>
</file>

<file path=ppt/tags/tag57.xml><?xml version="1.0" encoding="utf-8"?>
<p:tagLst xmlns:p="http://schemas.openxmlformats.org/presentationml/2006/main">
  <p:tag name="KSO_WM_TAG_VERSION" val="1.0"/>
  <p:tag name="KSO_WM_TEMPLATE_CATEGORY" val="preset"/>
  <p:tag name="KSO_WM_TEMPLATE_INDEX" val="1"/>
  <p:tag name="KSO_WM_UNIT_TYPE" val="a"/>
  <p:tag name="KSO_WM_UNIT_INDEX" val="1"/>
  <p:tag name="KSO_WM_UNIT_ID" val="150995233*a*1"/>
  <p:tag name="KSO_WM_UNIT_CLEAR" val="1"/>
  <p:tag name="KSO_WM_UNIT_LAYERLEVEL" val="1"/>
  <p:tag name="KSO_WM_UNIT_VALUE" val="22"/>
  <p:tag name="KSO_WM_UNIT_ISCONTENTSTITLE" val="0"/>
  <p:tag name="KSO_WM_UNIT_HIGHLIGHT" val="0"/>
  <p:tag name="KSO_WM_UNIT_COMPATIBLE" val="0"/>
  <p:tag name="KSO_WM_UNIT_PRESET_TEXT" val="请在此处添加标题"/>
  <p:tag name="KSO_WM_BEAUTIFY_FLAG" val="#wm#"/>
</p:tagLst>
</file>

<file path=ppt/tags/tag58.xml><?xml version="1.0" encoding="utf-8"?>
<p:tagLst xmlns:p="http://schemas.openxmlformats.org/presentationml/2006/main">
  <p:tag name="KSO_WM_TAG_VERSION" val="1.0"/>
  <p:tag name="KSO_WM_TEMPLATE_CATEGORY" val="preset"/>
  <p:tag name="KSO_WM_TEMPLATE_INDEX" val="1"/>
  <p:tag name="KSO_WM_UNIT_TYPE" val="l_h_a"/>
  <p:tag name="KSO_WM_UNIT_INDEX" val="1_1_1"/>
  <p:tag name="KSO_WM_UNIT_ID" val="150995233*l_h_a*1_1_1"/>
  <p:tag name="KSO_WM_UNIT_CLEAR" val="1"/>
  <p:tag name="KSO_WM_UNIT_LAYERLEVEL" val="1_1_1"/>
  <p:tag name="KSO_WM_UNIT_VALUE" val="9"/>
  <p:tag name="KSO_WM_UNIT_HIGHLIGHT" val="0"/>
  <p:tag name="KSO_WM_UNIT_COMPATIBLE" val="0"/>
  <p:tag name="KSO_WM_UNIT_PRESET_TEXT" val="在此处添加小标题"/>
  <p:tag name="KSO_WM_BEAUTIFY_FLAG" val="#wm#"/>
  <p:tag name="KSO_WM_DIAGRAM_GROUP_CODE" val="第二组"/>
  <p:tag name="KSO_WM_UNIT_LINE_FORE_SCHEMECOLOR_INDEX" val="14"/>
  <p:tag name="KSO_WM_UNIT_LINE_FILL_TYPE" val="2"/>
  <p:tag name="KSO_WM_UNIT_TEXT_FILL_FORE_SCHEMECOLOR_INDEX" val="13"/>
  <p:tag name="KSO_WM_UNIT_TEXT_FILL_TYPE" val="1"/>
  <p:tag name="KSO_WM_UNIT_USESOURCEFORMAT_APPLY" val="0"/>
</p:tagLst>
</file>

<file path=ppt/tags/tag59.xml><?xml version="1.0" encoding="utf-8"?>
<p:tagLst xmlns:p="http://schemas.openxmlformats.org/presentationml/2006/main">
  <p:tag name="KSO_WM_TAG_VERSION" val="1.0"/>
  <p:tag name="KSO_WM_TEMPLATE_CATEGORY" val="preset"/>
  <p:tag name="KSO_WM_TEMPLATE_INDEX" val="1"/>
  <p:tag name="KSO_WM_UNIT_TYPE" val="l_h_f"/>
  <p:tag name="KSO_WM_UNIT_INDEX" val="1_1_1"/>
  <p:tag name="KSO_WM_UNIT_ID" val="150995233*l_h_f*1_1_1"/>
  <p:tag name="KSO_WM_UNIT_CLEAR" val="1"/>
  <p:tag name="KSO_WM_UNIT_LAYERLEVEL" val="1_1_1"/>
  <p:tag name="KSO_WM_UNIT_VALUE" val="99"/>
  <p:tag name="KSO_WM_UNIT_HIGHLIGHT" val="0"/>
  <p:tag name="KSO_WM_UNIT_COMPATIBLE" val="0"/>
  <p:tag name="KSO_WM_UNIT_PRESET_TEXT" val="请在此处添加文本"/>
  <p:tag name="KSO_WM_BEAUTIFY_FLAG" val="#wm#"/>
  <p:tag name="KSO_WM_DIAGRAM_GROUP_CODE" val="第二组"/>
  <p:tag name="KSO_WM_UNIT_LINE_FORE_SCHEMECOLOR_INDEX" val="14"/>
  <p:tag name="KSO_WM_UNIT_LINE_FILL_TYPE" val="2"/>
  <p:tag name="KSO_WM_UNIT_TEXT_FILL_FORE_SCHEMECOLOR_INDEX" val="13"/>
  <p:tag name="KSO_WM_UNIT_TEXT_FILL_TYPE" val="1"/>
  <p:tag name="KSO_WM_UNIT_USESOURCEFORMAT_APPLY" val="0"/>
</p:tagLst>
</file>

<file path=ppt/tags/tag6.xml><?xml version="1.0" encoding="utf-8"?>
<p:tagLst xmlns:p="http://schemas.openxmlformats.org/presentationml/2006/main">
  <p:tag name="KSO_WM_TAG_VERSION" val="1.0"/>
  <p:tag name="KSO_WM_TEMPLATE_CATEGORY" val="preset"/>
  <p:tag name="KSO_WM_TEMPLATE_INDEX" val="1"/>
  <p:tag name="KSO_WM_UNIT_TYPE" val="l_h_f"/>
  <p:tag name="KSO_WM_UNIT_INDEX" val="1_2_1"/>
  <p:tag name="KSO_WM_UNIT_ID" val="150995254*l_h_f*1_2_1"/>
  <p:tag name="KSO_WM_UNIT_CLEAR" val="1"/>
  <p:tag name="KSO_WM_UNIT_LAYERLEVEL" val="1_1_1"/>
  <p:tag name="KSO_WM_UNIT_VALUE" val="40"/>
  <p:tag name="KSO_WM_UNIT_HIGHLIGHT" val="0"/>
  <p:tag name="KSO_WM_UNIT_COMPATIBLE" val="0"/>
  <p:tag name="KSO_WM_UNIT_PRESET_TEXT" val="请在此处添加文本"/>
  <p:tag name="KSO_WM_BEAUTIFY_FLAG" val="#wm#"/>
  <p:tag name="KSO_WM_DIAGRAM_GROUP_CODE" val="第六组"/>
  <p:tag name="KSO_WM_UNIT_LINE_FORE_SCHEMECOLOR_INDEX" val="14"/>
  <p:tag name="KSO_WM_UNIT_LINE_FILL_TYPE" val="2"/>
  <p:tag name="KSO_WM_UNIT_TEXT_FILL_FORE_SCHEMECOLOR_INDEX" val="13"/>
  <p:tag name="KSO_WM_UNIT_TEXT_FILL_TYPE" val="1"/>
  <p:tag name="KSO_WM_UNIT_USESOURCEFORMAT_APPLY" val="0"/>
</p:tagLst>
</file>

<file path=ppt/tags/tag60.xml><?xml version="1.0" encoding="utf-8"?>
<p:tagLst xmlns:p="http://schemas.openxmlformats.org/presentationml/2006/main">
  <p:tag name="KSO_WM_TAG_VERSION" val="1.0"/>
  <p:tag name="KSO_WM_TEMPLATE_CATEGORY" val="preset"/>
  <p:tag name="KSO_WM_TEMPLATE_INDEX" val="1"/>
  <p:tag name="KSO_WM_UNIT_TYPE" val="l_h_a"/>
  <p:tag name="KSO_WM_UNIT_INDEX" val="1_2_1"/>
  <p:tag name="KSO_WM_UNIT_ID" val="150995233*l_h_a*1_2_1"/>
  <p:tag name="KSO_WM_UNIT_CLEAR" val="1"/>
  <p:tag name="KSO_WM_UNIT_LAYERLEVEL" val="1_1_1"/>
  <p:tag name="KSO_WM_UNIT_VALUE" val="9"/>
  <p:tag name="KSO_WM_UNIT_HIGHLIGHT" val="0"/>
  <p:tag name="KSO_WM_UNIT_COMPATIBLE" val="0"/>
  <p:tag name="KSO_WM_UNIT_PRESET_TEXT" val="在此处添加小标题"/>
  <p:tag name="KSO_WM_BEAUTIFY_FLAG" val="#wm#"/>
  <p:tag name="KSO_WM_DIAGRAM_GROUP_CODE" val="第二组"/>
  <p:tag name="KSO_WM_UNIT_LINE_FORE_SCHEMECOLOR_INDEX" val="14"/>
  <p:tag name="KSO_WM_UNIT_LINE_FILL_TYPE" val="2"/>
  <p:tag name="KSO_WM_UNIT_TEXT_FILL_FORE_SCHEMECOLOR_INDEX" val="13"/>
  <p:tag name="KSO_WM_UNIT_TEXT_FILL_TYPE" val="1"/>
  <p:tag name="KSO_WM_UNIT_USESOURCEFORMAT_APPLY" val="0"/>
</p:tagLst>
</file>

<file path=ppt/tags/tag61.xml><?xml version="1.0" encoding="utf-8"?>
<p:tagLst xmlns:p="http://schemas.openxmlformats.org/presentationml/2006/main">
  <p:tag name="KSO_WM_TAG_VERSION" val="1.0"/>
  <p:tag name="KSO_WM_TEMPLATE_CATEGORY" val="preset"/>
  <p:tag name="KSO_WM_TEMPLATE_INDEX" val="1"/>
  <p:tag name="KSO_WM_UNIT_TYPE" val="l_h_f"/>
  <p:tag name="KSO_WM_UNIT_INDEX" val="1_2_1"/>
  <p:tag name="KSO_WM_UNIT_ID" val="150995233*l_h_f*1_2_1"/>
  <p:tag name="KSO_WM_UNIT_CLEAR" val="1"/>
  <p:tag name="KSO_WM_UNIT_LAYERLEVEL" val="1_1_1"/>
  <p:tag name="KSO_WM_UNIT_VALUE" val="99"/>
  <p:tag name="KSO_WM_UNIT_HIGHLIGHT" val="0"/>
  <p:tag name="KSO_WM_UNIT_COMPATIBLE" val="0"/>
  <p:tag name="KSO_WM_UNIT_PRESET_TEXT" val="请在此处添加文本"/>
  <p:tag name="KSO_WM_BEAUTIFY_FLAG" val="#wm#"/>
  <p:tag name="KSO_WM_DIAGRAM_GROUP_CODE" val="第二组"/>
  <p:tag name="KSO_WM_UNIT_LINE_FORE_SCHEMECOLOR_INDEX" val="14"/>
  <p:tag name="KSO_WM_UNIT_LINE_FILL_TYPE" val="2"/>
  <p:tag name="KSO_WM_UNIT_TEXT_FILL_FORE_SCHEMECOLOR_INDEX" val="13"/>
  <p:tag name="KSO_WM_UNIT_TEXT_FILL_TYPE" val="1"/>
  <p:tag name="KSO_WM_UNIT_USESOURCEFORMAT_APPLY" val="0"/>
</p:tagLst>
</file>

<file path=ppt/tags/tag62.xml><?xml version="1.0" encoding="utf-8"?>
<p:tagLst xmlns:p="http://schemas.openxmlformats.org/presentationml/2006/main">
  <p:tag name="KSO_WM_TAG_VERSION" val="1.0"/>
  <p:tag name="KSO_WM_TEMPLATE_CATEGORY" val="preset"/>
  <p:tag name="KSO_WM_TEMPLATE_INDEX" val="1"/>
  <p:tag name="KSO_WM_UNIT_TYPE" val="l_h_a"/>
  <p:tag name="KSO_WM_UNIT_INDEX" val="1_3_1"/>
  <p:tag name="KSO_WM_UNIT_ID" val="150995233*l_h_a*1_3_1"/>
  <p:tag name="KSO_WM_UNIT_CLEAR" val="1"/>
  <p:tag name="KSO_WM_UNIT_LAYERLEVEL" val="1_1_1"/>
  <p:tag name="KSO_WM_UNIT_VALUE" val="9"/>
  <p:tag name="KSO_WM_UNIT_HIGHLIGHT" val="0"/>
  <p:tag name="KSO_WM_UNIT_COMPATIBLE" val="0"/>
  <p:tag name="KSO_WM_UNIT_PRESET_TEXT" val="在此处添加小标题"/>
  <p:tag name="KSO_WM_BEAUTIFY_FLAG" val="#wm#"/>
  <p:tag name="KSO_WM_DIAGRAM_GROUP_CODE" val="第二组"/>
  <p:tag name="KSO_WM_UNIT_LINE_FORE_SCHEMECOLOR_INDEX" val="14"/>
  <p:tag name="KSO_WM_UNIT_LINE_FILL_TYPE" val="2"/>
  <p:tag name="KSO_WM_UNIT_TEXT_FILL_FORE_SCHEMECOLOR_INDEX" val="13"/>
  <p:tag name="KSO_WM_UNIT_TEXT_FILL_TYPE" val="1"/>
  <p:tag name="KSO_WM_UNIT_USESOURCEFORMAT_APPLY" val="0"/>
</p:tagLst>
</file>

<file path=ppt/tags/tag63.xml><?xml version="1.0" encoding="utf-8"?>
<p:tagLst xmlns:p="http://schemas.openxmlformats.org/presentationml/2006/main">
  <p:tag name="KSO_WM_TAG_VERSION" val="1.0"/>
  <p:tag name="KSO_WM_TEMPLATE_CATEGORY" val="preset"/>
  <p:tag name="KSO_WM_TEMPLATE_INDEX" val="1"/>
  <p:tag name="KSO_WM_UNIT_TYPE" val="l_h_f"/>
  <p:tag name="KSO_WM_UNIT_INDEX" val="1_3_1"/>
  <p:tag name="KSO_WM_UNIT_ID" val="150995233*l_h_f*1_3_1"/>
  <p:tag name="KSO_WM_UNIT_CLEAR" val="1"/>
  <p:tag name="KSO_WM_UNIT_LAYERLEVEL" val="1_1_1"/>
  <p:tag name="KSO_WM_UNIT_VALUE" val="99"/>
  <p:tag name="KSO_WM_UNIT_HIGHLIGHT" val="0"/>
  <p:tag name="KSO_WM_UNIT_COMPATIBLE" val="0"/>
  <p:tag name="KSO_WM_UNIT_PRESET_TEXT" val="请在此处添加文本"/>
  <p:tag name="KSO_WM_BEAUTIFY_FLAG" val="#wm#"/>
  <p:tag name="KSO_WM_DIAGRAM_GROUP_CODE" val="第二组"/>
  <p:tag name="KSO_WM_UNIT_LINE_FORE_SCHEMECOLOR_INDEX" val="14"/>
  <p:tag name="KSO_WM_UNIT_LINE_FILL_TYPE" val="2"/>
  <p:tag name="KSO_WM_UNIT_TEXT_FILL_FORE_SCHEMECOLOR_INDEX" val="13"/>
  <p:tag name="KSO_WM_UNIT_TEXT_FILL_TYPE" val="1"/>
  <p:tag name="KSO_WM_UNIT_USESOURCEFORMAT_APPLY" val="0"/>
</p:tagLst>
</file>

<file path=ppt/tags/tag64.xml><?xml version="1.0" encoding="utf-8"?>
<p:tagLst xmlns:p="http://schemas.openxmlformats.org/presentationml/2006/main">
  <p:tag name="KSO_WM_SLIDE_ID" val="150995233"/>
  <p:tag name="KSO_WM_SLIDE_INDEX" val="4"/>
  <p:tag name="KSO_WM_SLIDE_ITEM_CNT" val="3"/>
  <p:tag name="KSO_WM_SLIDE_LAYOUT" val="a_l"/>
  <p:tag name="KSO_WM_SLIDE_LAYOUT_CNT" val="1_1"/>
  <p:tag name="KSO_WM_SLIDE_TYPE" val="text"/>
  <p:tag name="KSO_WM_BEAUTIFY_FLAG" val="#wm#"/>
  <p:tag name="KSO_WM_SLIDE_POSITION" val="84*124"/>
  <p:tag name="KSO_WM_SLIDE_SIZE" val="790*359"/>
  <p:tag name="KSO_WM_TEMPLATE_CATEGORY" val="preset"/>
  <p:tag name="KSO_WM_TEMPLATE_INDEX" val="1"/>
  <p:tag name="KSO_WM_TAG_VERSION" val="1.0"/>
  <p:tag name="KSO_WM_DIAGRAM_GROUP_CODE" val="第二组"/>
</p:tagLst>
</file>

<file path=ppt/tags/tag65.xml><?xml version="1.0" encoding="utf-8"?>
<p:tagLst xmlns:p="http://schemas.openxmlformats.org/presentationml/2006/main">
  <p:tag name="KSO_WM_TAG_VERSION" val="1.0"/>
  <p:tag name="KSO_WM_TEMPLATE_CATEGORY" val="preset"/>
  <p:tag name="KSO_WM_TEMPLATE_INDEX" val="1"/>
  <p:tag name="KSO_WM_UNIT_TYPE" val="a"/>
  <p:tag name="KSO_WM_UNIT_INDEX" val="1"/>
  <p:tag name="KSO_WM_UNIT_ID" val="150995287*a*1"/>
  <p:tag name="KSO_WM_UNIT_CLEAR" val="1"/>
  <p:tag name="KSO_WM_UNIT_LAYERLEVEL" val="1"/>
  <p:tag name="KSO_WM_UNIT_VALUE" val="40"/>
  <p:tag name="KSO_WM_UNIT_ISCONTENTSTITLE" val="0"/>
  <p:tag name="KSO_WM_UNIT_HIGHLIGHT" val="0"/>
  <p:tag name="KSO_WM_UNIT_COMPATIBLE" val="0"/>
  <p:tag name="KSO_WM_UNIT_PRESET_TEXT" val="请在此处添加标题"/>
  <p:tag name="KSO_WM_BEAUTIFY_FLAG" val="#wm#"/>
</p:tagLst>
</file>

<file path=ppt/tags/tag66.xml><?xml version="1.0" encoding="utf-8"?>
<p:tagLst xmlns:p="http://schemas.openxmlformats.org/presentationml/2006/main">
  <p:tag name="KSO_WM_BEAUTIFY_FLAG" val="#wm#"/>
  <p:tag name="KSO_WM_TEMPLATE_CATEGORY" val="preset"/>
  <p:tag name="KSO_WM_TEMPLATE_INDEX" val="1"/>
</p:tagLst>
</file>

<file path=ppt/tags/tag67.xml><?xml version="1.0" encoding="utf-8"?>
<p:tagLst xmlns:p="http://schemas.openxmlformats.org/presentationml/2006/main">
  <p:tag name="KSO_WM_TAG_VERSION" val="1.0"/>
  <p:tag name="KSO_WM_TEMPLATE_CATEGORY" val="preset"/>
  <p:tag name="KSO_WM_TEMPLATE_INDEX" val="1"/>
  <p:tag name="KSO_WM_UNIT_TYPE" val="m_h_f"/>
  <p:tag name="KSO_WM_UNIT_INDEX" val="1_1_1"/>
  <p:tag name="KSO_WM_UNIT_ID" val="150995273*m_h_f*1_1_1"/>
  <p:tag name="KSO_WM_UNIT_CLEAR" val="1"/>
  <p:tag name="KSO_WM_UNIT_LAYERLEVEL" val="1_1_1"/>
  <p:tag name="KSO_WM_UNIT_VALUE" val="63"/>
  <p:tag name="KSO_WM_UNIT_HIGHLIGHT" val="0"/>
  <p:tag name="KSO_WM_UNIT_COMPATIBLE" val="0"/>
  <p:tag name="KSO_WM_UNIT_PRESET_TEXT" val="请在此处添加文本"/>
  <p:tag name="KSO_WM_BEAUTIFY_FLAG" val="#wm#"/>
  <p:tag name="KSO_WM_DIAGRAM_GROUP_CODE" val="第十组"/>
  <p:tag name="KSO_WM_UNIT_LINE_FORE_SCHEMECOLOR_INDEX" val="14"/>
  <p:tag name="KSO_WM_UNIT_LINE_FILL_TYPE" val="2"/>
  <p:tag name="KSO_WM_UNIT_TEXT_FILL_FORE_SCHEMECOLOR_INDEX" val="13"/>
  <p:tag name="KSO_WM_UNIT_TEXT_FILL_TYPE" val="1"/>
  <p:tag name="KSO_WM_UNIT_USESOURCEFORMAT_APPLY" val="0"/>
</p:tagLst>
</file>

<file path=ppt/tags/tag68.xml><?xml version="1.0" encoding="utf-8"?>
<p:tagLst xmlns:p="http://schemas.openxmlformats.org/presentationml/2006/main">
  <p:tag name="KSO_WM_TAG_VERSION" val="1.0"/>
  <p:tag name="KSO_WM_TEMPLATE_CATEGORY" val="preset"/>
  <p:tag name="KSO_WM_TEMPLATE_INDEX" val="1"/>
  <p:tag name="KSO_WM_UNIT_TYPE" val="m_h_f"/>
  <p:tag name="KSO_WM_UNIT_INDEX" val="1_2_1"/>
  <p:tag name="KSO_WM_UNIT_ID" val="150995273*m_h_f*1_2_1"/>
  <p:tag name="KSO_WM_UNIT_CLEAR" val="1"/>
  <p:tag name="KSO_WM_UNIT_LAYERLEVEL" val="1_1_1"/>
  <p:tag name="KSO_WM_UNIT_VALUE" val="63"/>
  <p:tag name="KSO_WM_UNIT_HIGHLIGHT" val="0"/>
  <p:tag name="KSO_WM_UNIT_COMPATIBLE" val="0"/>
  <p:tag name="KSO_WM_UNIT_PRESET_TEXT" val="请在此处添加文本"/>
  <p:tag name="KSO_WM_BEAUTIFY_FLAG" val="#wm#"/>
  <p:tag name="KSO_WM_DIAGRAM_GROUP_CODE" val="第十组"/>
  <p:tag name="KSO_WM_UNIT_LINE_FORE_SCHEMECOLOR_INDEX" val="14"/>
  <p:tag name="KSO_WM_UNIT_LINE_FILL_TYPE" val="2"/>
  <p:tag name="KSO_WM_UNIT_TEXT_FILL_FORE_SCHEMECOLOR_INDEX" val="13"/>
  <p:tag name="KSO_WM_UNIT_TEXT_FILL_TYPE" val="1"/>
  <p:tag name="KSO_WM_UNIT_USESOURCEFORMAT_APPLY" val="0"/>
</p:tagLst>
</file>

<file path=ppt/tags/tag69.xml><?xml version="1.0" encoding="utf-8"?>
<p:tagLst xmlns:p="http://schemas.openxmlformats.org/presentationml/2006/main">
  <p:tag name="KSO_WM_TAG_VERSION" val="1.0"/>
  <p:tag name="KSO_WM_TEMPLATE_CATEGORY" val="preset"/>
  <p:tag name="KSO_WM_TEMPLATE_INDEX" val="1"/>
  <p:tag name="KSO_WM_UNIT_TYPE" val="m_h_f"/>
  <p:tag name="KSO_WM_UNIT_INDEX" val="1_3_1"/>
  <p:tag name="KSO_WM_UNIT_ID" val="150995273*m_h_f*1_3_1"/>
  <p:tag name="KSO_WM_UNIT_CLEAR" val="1"/>
  <p:tag name="KSO_WM_UNIT_LAYERLEVEL" val="1_1_1"/>
  <p:tag name="KSO_WM_UNIT_VALUE" val="63"/>
  <p:tag name="KSO_WM_UNIT_HIGHLIGHT" val="0"/>
  <p:tag name="KSO_WM_UNIT_COMPATIBLE" val="0"/>
  <p:tag name="KSO_WM_UNIT_PRESET_TEXT" val="请在此处添加文本"/>
  <p:tag name="KSO_WM_BEAUTIFY_FLAG" val="#wm#"/>
  <p:tag name="KSO_WM_DIAGRAM_GROUP_CODE" val="第十组"/>
  <p:tag name="KSO_WM_UNIT_LINE_FORE_SCHEMECOLOR_INDEX" val="14"/>
  <p:tag name="KSO_WM_UNIT_LINE_FILL_TYPE" val="2"/>
  <p:tag name="KSO_WM_UNIT_TEXT_FILL_FORE_SCHEMECOLOR_INDEX" val="13"/>
  <p:tag name="KSO_WM_UNIT_TEXT_FILL_TYPE" val="1"/>
  <p:tag name="KSO_WM_UNIT_USESOURCEFORMAT_APPLY" val="0"/>
</p:tagLst>
</file>

<file path=ppt/tags/tag7.xml><?xml version="1.0" encoding="utf-8"?>
<p:tagLst xmlns:p="http://schemas.openxmlformats.org/presentationml/2006/main">
  <p:tag name="KSO_WM_SLIDE_ID" val="150995254"/>
  <p:tag name="KSO_WM_SLIDE_INDEX" val="56"/>
  <p:tag name="KSO_WM_SLIDE_ITEM_CNT" val="2"/>
  <p:tag name="KSO_WM_SLIDE_LAYOUT" val="l"/>
  <p:tag name="KSO_WM_SLIDE_LAYOUT_CNT" val="1"/>
  <p:tag name="KSO_WM_SLIDE_TYPE" val="contents"/>
  <p:tag name="KSO_WM_BEAUTIFY_FLAG" val="#wm#"/>
  <p:tag name="KSO_WM_TEMPLATE_CATEGORY" val="preset"/>
  <p:tag name="KSO_WM_TEMPLATE_INDEX" val="1"/>
  <p:tag name="KSO_WM_TAG_VERSION" val="1.0"/>
  <p:tag name="KSO_WM_DIAGRAM_GROUP_CODE" val="第六组"/>
</p:tagLst>
</file>

<file path=ppt/tags/tag70.xml><?xml version="1.0" encoding="utf-8"?>
<p:tagLst xmlns:p="http://schemas.openxmlformats.org/presentationml/2006/main">
  <p:tag name="KSO_WM_TAG_VERSION" val="1.0"/>
  <p:tag name="KSO_WM_TEMPLATE_CATEGORY" val="preset"/>
  <p:tag name="KSO_WM_TEMPLATE_INDEX" val="1"/>
  <p:tag name="KSO_WM_UNIT_TYPE" val="m_i"/>
  <p:tag name="KSO_WM_UNIT_INDEX" val="1_1"/>
  <p:tag name="KSO_WM_UNIT_ID" val="150995273*m_i*1_1"/>
  <p:tag name="KSO_WM_UNIT_CLEAR" val="1"/>
  <p:tag name="KSO_WM_UNIT_LAYERLEVEL" val="1_1"/>
  <p:tag name="KSO_WM_BEAUTIFY_FLAG" val="#wm#"/>
  <p:tag name="KSO_WM_DIAGRAM_GROUP_CODE" val="第十组"/>
  <p:tag name="KSO_WM_UNIT_FILL_FORE_SCHEMECOLOR_INDEX" val="16"/>
  <p:tag name="KSO_WM_UNIT_FILL_TYPE" val="1"/>
  <p:tag name="KSO_WM_UNIT_TEXT_FILL_FORE_SCHEMECOLOR_INDEX" val="2"/>
  <p:tag name="KSO_WM_UNIT_TEXT_FILL_TYPE" val="1"/>
  <p:tag name="KSO_WM_UNIT_USESOURCEFORMAT_APPLY" val="0"/>
</p:tagLst>
</file>

<file path=ppt/tags/tag71.xml><?xml version="1.0" encoding="utf-8"?>
<p:tagLst xmlns:p="http://schemas.openxmlformats.org/presentationml/2006/main">
  <p:tag name="KSO_WM_TAG_VERSION" val="1.0"/>
  <p:tag name="KSO_WM_TEMPLATE_CATEGORY" val="preset"/>
  <p:tag name="KSO_WM_TEMPLATE_INDEX" val="1"/>
  <p:tag name="KSO_WM_UNIT_TYPE" val="m_i"/>
  <p:tag name="KSO_WM_UNIT_INDEX" val="1_2"/>
  <p:tag name="KSO_WM_UNIT_ID" val="150995273*m_i*1_2"/>
  <p:tag name="KSO_WM_UNIT_CLEAR" val="1"/>
  <p:tag name="KSO_WM_UNIT_LAYERLEVEL" val="1_1"/>
  <p:tag name="KSO_WM_BEAUTIFY_FLAG" val="#wm#"/>
  <p:tag name="KSO_WM_DIAGRAM_GROUP_CODE" val="第十组"/>
  <p:tag name="KSO_WM_UNIT_FILL_FORE_SCHEMECOLOR_INDEX" val="16"/>
  <p:tag name="KSO_WM_UNIT_FILL_TYPE" val="1"/>
  <p:tag name="KSO_WM_UNIT_TEXT_FILL_FORE_SCHEMECOLOR_INDEX" val="2"/>
  <p:tag name="KSO_WM_UNIT_TEXT_FILL_TYPE" val="1"/>
  <p:tag name="KSO_WM_UNIT_USESOURCEFORMAT_APPLY" val="0"/>
</p:tagLst>
</file>

<file path=ppt/tags/tag72.xml><?xml version="1.0" encoding="utf-8"?>
<p:tagLst xmlns:p="http://schemas.openxmlformats.org/presentationml/2006/main">
  <p:tag name="KSO_WM_TAG_VERSION" val="1.0"/>
  <p:tag name="KSO_WM_TEMPLATE_CATEGORY" val="preset"/>
  <p:tag name="KSO_WM_TEMPLATE_INDEX" val="1"/>
  <p:tag name="KSO_WM_UNIT_TYPE" val="m_i"/>
  <p:tag name="KSO_WM_UNIT_INDEX" val="1_3"/>
  <p:tag name="KSO_WM_UNIT_ID" val="150995273*m_i*1_3"/>
  <p:tag name="KSO_WM_UNIT_CLEAR" val="1"/>
  <p:tag name="KSO_WM_UNIT_LAYERLEVEL" val="1_1"/>
  <p:tag name="KSO_WM_BEAUTIFY_FLAG" val="#wm#"/>
  <p:tag name="KSO_WM_DIAGRAM_GROUP_CODE" val="第十组"/>
  <p:tag name="KSO_WM_UNIT_FILL_FORE_SCHEMECOLOR_INDEX" val="16"/>
  <p:tag name="KSO_WM_UNIT_FILL_TYPE" val="1"/>
  <p:tag name="KSO_WM_UNIT_TEXT_FILL_FORE_SCHEMECOLOR_INDEX" val="2"/>
  <p:tag name="KSO_WM_UNIT_TEXT_FILL_TYPE" val="1"/>
  <p:tag name="KSO_WM_UNIT_USESOURCEFORMAT_APPLY" val="0"/>
</p:tagLst>
</file>

<file path=ppt/tags/tag73.xml><?xml version="1.0" encoding="utf-8"?>
<p:tagLst xmlns:p="http://schemas.openxmlformats.org/presentationml/2006/main">
  <p:tag name="KSO_WM_TAG_VERSION" val="1.0"/>
  <p:tag name="KSO_WM_TEMPLATE_CATEGORY" val="preset"/>
  <p:tag name="KSO_WM_TEMPLATE_INDEX" val="1"/>
  <p:tag name="KSO_WM_UNIT_TYPE" val="a"/>
  <p:tag name="KSO_WM_UNIT_INDEX" val="1"/>
  <p:tag name="KSO_WM_UNIT_ID" val="150995273*a*1"/>
  <p:tag name="KSO_WM_UNIT_CLEAR" val="1"/>
  <p:tag name="KSO_WM_UNIT_LAYERLEVEL" val="1"/>
  <p:tag name="KSO_WM_UNIT_VALUE" val="40"/>
  <p:tag name="KSO_WM_UNIT_ISCONTENTSTITLE" val="0"/>
  <p:tag name="KSO_WM_UNIT_HIGHLIGHT" val="0"/>
  <p:tag name="KSO_WM_UNIT_COMPATIBLE" val="0"/>
  <p:tag name="KSO_WM_UNIT_PRESET_TEXT" val="请在此处添加标题"/>
  <p:tag name="KSO_WM_BEAUTIFY_FLAG" val="#wm#"/>
</p:tagLst>
</file>

<file path=ppt/tags/tag74.xml><?xml version="1.0" encoding="utf-8"?>
<p:tagLst xmlns:p="http://schemas.openxmlformats.org/presentationml/2006/main">
  <p:tag name="KSO_WM_SLIDE_ID" val="150995273"/>
  <p:tag name="KSO_WM_SLIDE_INDEX" val="12"/>
  <p:tag name="KSO_WM_SLIDE_ITEM_CNT" val="3"/>
  <p:tag name="KSO_WM_SLIDE_LAYOUT" val="a_m"/>
  <p:tag name="KSO_WM_SLIDE_LAYOUT_CNT" val="1_1"/>
  <p:tag name="KSO_WM_SLIDE_TYPE" val="text"/>
  <p:tag name="KSO_WM_BEAUTIFY_FLAG" val="#wm#"/>
  <p:tag name="KSO_WM_SLIDE_POSITION" val="61*142"/>
  <p:tag name="KSO_WM_SLIDE_SIZE" val="821*318"/>
  <p:tag name="KSO_WM_TEMPLATE_CATEGORY" val="preset"/>
  <p:tag name="KSO_WM_TEMPLATE_INDEX" val="1"/>
  <p:tag name="KSO_WM_TAG_VERSION" val="1.0"/>
  <p:tag name="KSO_WM_DIAGRAM_GROUP_CODE" val="第十组"/>
</p:tagLst>
</file>

<file path=ppt/tags/tag75.xml><?xml version="1.0" encoding="utf-8"?>
<p:tagLst xmlns:p="http://schemas.openxmlformats.org/presentationml/2006/main">
  <p:tag name="KSO_WM_TAG_VERSION" val="1.0"/>
  <p:tag name="KSO_WM_TEMPLATE_CATEGORY" val="preset"/>
  <p:tag name="KSO_WM_TEMPLATE_INDEX" val="1"/>
  <p:tag name="KSO_WM_UNIT_TYPE" val="l_h_a"/>
  <p:tag name="KSO_WM_UNIT_INDEX" val="1_1_1"/>
  <p:tag name="KSO_WM_UNIT_ID" val="150995237*l_h_a*1_1_1"/>
  <p:tag name="KSO_WM_UNIT_CLEAR" val="1"/>
  <p:tag name="KSO_WM_UNIT_LAYERLEVEL" val="1_1_1"/>
  <p:tag name="KSO_WM_UNIT_VALUE" val="28"/>
  <p:tag name="KSO_WM_UNIT_HIGHLIGHT" val="0"/>
  <p:tag name="KSO_WM_UNIT_COMPATIBLE" val="0"/>
  <p:tag name="KSO_WM_UNIT_PRESET_TEXT" val="在此添加小标题"/>
  <p:tag name="KSO_WM_BEAUTIFY_FLAG" val="#wm#"/>
  <p:tag name="KSO_WM_DIAGRAM_GROUP_CODE" val="第三组"/>
  <p:tag name="KSO_WM_UNIT_LINE_FORE_SCHEMECOLOR_INDEX" val="14"/>
  <p:tag name="KSO_WM_UNIT_LINE_FILL_TYPE" val="2"/>
  <p:tag name="KSO_WM_UNIT_TEXT_FILL_FORE_SCHEMECOLOR_INDEX" val="13"/>
  <p:tag name="KSO_WM_UNIT_TEXT_FILL_TYPE" val="1"/>
  <p:tag name="KSO_WM_UNIT_USESOURCEFORMAT_APPLY" val="0"/>
</p:tagLst>
</file>

<file path=ppt/tags/tag76.xml><?xml version="1.0" encoding="utf-8"?>
<p:tagLst xmlns:p="http://schemas.openxmlformats.org/presentationml/2006/main">
  <p:tag name="KSO_WM_TAG_VERSION" val="1.0"/>
  <p:tag name="KSO_WM_TEMPLATE_CATEGORY" val="preset"/>
  <p:tag name="KSO_WM_TEMPLATE_INDEX" val="1"/>
  <p:tag name="KSO_WM_UNIT_TYPE" val="l_h_f"/>
  <p:tag name="KSO_WM_UNIT_INDEX" val="1_1_1"/>
  <p:tag name="KSO_WM_UNIT_ID" val="150995237*l_h_f*1_1_1"/>
  <p:tag name="KSO_WM_UNIT_CLEAR" val="1"/>
  <p:tag name="KSO_WM_UNIT_LAYERLEVEL" val="1_1_1"/>
  <p:tag name="KSO_WM_UNIT_VALUE" val="168"/>
  <p:tag name="KSO_WM_UNIT_HIGHLIGHT" val="0"/>
  <p:tag name="KSO_WM_UNIT_COMPATIBLE" val="0"/>
  <p:tag name="KSO_WM_UNIT_PRESET_TEXT" val="请在此处添加文本"/>
  <p:tag name="KSO_WM_BEAUTIFY_FLAG" val="#wm#"/>
  <p:tag name="KSO_WM_DIAGRAM_GROUP_CODE" val="第三组"/>
  <p:tag name="KSO_WM_UNIT_LINE_FORE_SCHEMECOLOR_INDEX" val="14"/>
  <p:tag name="KSO_WM_UNIT_LINE_FILL_TYPE" val="2"/>
  <p:tag name="KSO_WM_UNIT_TEXT_FILL_FORE_SCHEMECOLOR_INDEX" val="13"/>
  <p:tag name="KSO_WM_UNIT_TEXT_FILL_TYPE" val="1"/>
  <p:tag name="KSO_WM_UNIT_USESOURCEFORMAT_APPLY" val="0"/>
</p:tagLst>
</file>

<file path=ppt/tags/tag77.xml><?xml version="1.0" encoding="utf-8"?>
<p:tagLst xmlns:p="http://schemas.openxmlformats.org/presentationml/2006/main">
  <p:tag name="KSO_WM_TAG_VERSION" val="1.0"/>
  <p:tag name="KSO_WM_TEMPLATE_CATEGORY" val="preset"/>
  <p:tag name="KSO_WM_TEMPLATE_INDEX" val="1"/>
  <p:tag name="KSO_WM_UNIT_TYPE" val="l_h_a"/>
  <p:tag name="KSO_WM_UNIT_INDEX" val="1_2_1"/>
  <p:tag name="KSO_WM_UNIT_ID" val="150995237*l_h_a*1_2_1"/>
  <p:tag name="KSO_WM_UNIT_CLEAR" val="1"/>
  <p:tag name="KSO_WM_UNIT_LAYERLEVEL" val="1_1_1"/>
  <p:tag name="KSO_WM_UNIT_VALUE" val="28"/>
  <p:tag name="KSO_WM_UNIT_HIGHLIGHT" val="0"/>
  <p:tag name="KSO_WM_UNIT_COMPATIBLE" val="0"/>
  <p:tag name="KSO_WM_UNIT_PRESET_TEXT" val="在此添加小标题"/>
  <p:tag name="KSO_WM_BEAUTIFY_FLAG" val="#wm#"/>
  <p:tag name="KSO_WM_DIAGRAM_GROUP_CODE" val="第三组"/>
  <p:tag name="KSO_WM_UNIT_LINE_FORE_SCHEMECOLOR_INDEX" val="14"/>
  <p:tag name="KSO_WM_UNIT_LINE_FILL_TYPE" val="2"/>
  <p:tag name="KSO_WM_UNIT_TEXT_FILL_FORE_SCHEMECOLOR_INDEX" val="13"/>
  <p:tag name="KSO_WM_UNIT_TEXT_FILL_TYPE" val="1"/>
  <p:tag name="KSO_WM_UNIT_USESOURCEFORMAT_APPLY" val="0"/>
</p:tagLst>
</file>

<file path=ppt/tags/tag78.xml><?xml version="1.0" encoding="utf-8"?>
<p:tagLst xmlns:p="http://schemas.openxmlformats.org/presentationml/2006/main">
  <p:tag name="KSO_WM_TAG_VERSION" val="1.0"/>
  <p:tag name="KSO_WM_TEMPLATE_CATEGORY" val="preset"/>
  <p:tag name="KSO_WM_TEMPLATE_INDEX" val="1"/>
  <p:tag name="KSO_WM_UNIT_TYPE" val="l_h_f"/>
  <p:tag name="KSO_WM_UNIT_INDEX" val="1_2_1"/>
  <p:tag name="KSO_WM_UNIT_ID" val="150995237*l_h_f*1_2_1"/>
  <p:tag name="KSO_WM_UNIT_CLEAR" val="1"/>
  <p:tag name="KSO_WM_UNIT_LAYERLEVEL" val="1_1_1"/>
  <p:tag name="KSO_WM_UNIT_VALUE" val="168"/>
  <p:tag name="KSO_WM_UNIT_HIGHLIGHT" val="0"/>
  <p:tag name="KSO_WM_UNIT_COMPATIBLE" val="0"/>
  <p:tag name="KSO_WM_UNIT_PRESET_TEXT" val="请在此处添加文本"/>
  <p:tag name="KSO_WM_BEAUTIFY_FLAG" val="#wm#"/>
  <p:tag name="KSO_WM_DIAGRAM_GROUP_CODE" val="第三组"/>
  <p:tag name="KSO_WM_UNIT_LINE_FORE_SCHEMECOLOR_INDEX" val="14"/>
  <p:tag name="KSO_WM_UNIT_LINE_FILL_TYPE" val="2"/>
  <p:tag name="KSO_WM_UNIT_TEXT_FILL_FORE_SCHEMECOLOR_INDEX" val="13"/>
  <p:tag name="KSO_WM_UNIT_TEXT_FILL_TYPE" val="1"/>
  <p:tag name="KSO_WM_UNIT_USESOURCEFORMAT_APPLY" val="0"/>
</p:tagLst>
</file>

<file path=ppt/tags/tag79.xml><?xml version="1.0" encoding="utf-8"?>
<p:tagLst xmlns:p="http://schemas.openxmlformats.org/presentationml/2006/main">
  <p:tag name="KSO_WM_SLIDE_ID" val="150995237"/>
  <p:tag name="KSO_WM_SLIDE_INDEX" val="53"/>
  <p:tag name="KSO_WM_SLIDE_ITEM_CNT" val="2"/>
  <p:tag name="KSO_WM_SLIDE_LAYOUT" val="l"/>
  <p:tag name="KSO_WM_SLIDE_LAYOUT_CNT" val="1"/>
  <p:tag name="KSO_WM_SLIDE_TYPE" val="text"/>
  <p:tag name="KSO_WM_BEAUTIFY_FLAG" val="#wm#"/>
  <p:tag name="KSO_WM_SLIDE_POSITION" val="97*76"/>
  <p:tag name="KSO_WM_SLIDE_SIZE" val="764*391"/>
  <p:tag name="KSO_WM_TEMPLATE_CATEGORY" val="preset"/>
  <p:tag name="KSO_WM_TEMPLATE_INDEX" val="1"/>
  <p:tag name="KSO_WM_TAG_VERSION" val="1.0"/>
  <p:tag name="KSO_WM_DIAGRAM_GROUP_CODE" val="第三组"/>
</p:tagLst>
</file>

<file path=ppt/tags/tag8.xml><?xml version="1.0" encoding="utf-8"?>
<p:tagLst xmlns:p="http://schemas.openxmlformats.org/presentationml/2006/main">
  <p:tag name="KSO_WM_TAG_VERSION" val="1.0"/>
  <p:tag name="KSO_WM_TEMPLATE_CATEGORY" val="preset"/>
  <p:tag name="KSO_WM_TEMPLATE_INDEX" val="1"/>
  <p:tag name="KSO_WM_UNIT_TYPE" val="l_i"/>
  <p:tag name="KSO_WM_UNIT_INDEX" val="1_1"/>
  <p:tag name="KSO_WM_UNIT_ID" val="150995264*l_i*1_1"/>
  <p:tag name="KSO_WM_UNIT_CLEAR" val="1"/>
  <p:tag name="KSO_WM_UNIT_LAYERLEVEL" val="1_1"/>
  <p:tag name="KSO_WM_BEAUTIFY_FLAG" val="#wm#"/>
  <p:tag name="KSO_WM_DIAGRAM_GROUP_CODE" val="第七组"/>
  <p:tag name="KSO_WM_UNIT_FILL_FORE_SCHEMECOLOR_INDEX" val="16"/>
  <p:tag name="KSO_WM_UNIT_FILL_TYPE" val="1"/>
  <p:tag name="KSO_WM_UNIT_TEXT_FILL_FORE_SCHEMECOLOR_INDEX" val="2"/>
  <p:tag name="KSO_WM_UNIT_TEXT_FILL_TYPE" val="1"/>
  <p:tag name="KSO_WM_UNIT_USESOURCEFORMAT_APPLY" val="0"/>
</p:tagLst>
</file>

<file path=ppt/tags/tag80.xml><?xml version="1.0" encoding="utf-8"?>
<p:tagLst xmlns:p="http://schemas.openxmlformats.org/presentationml/2006/main">
  <p:tag name="KSO_WM_TAG_VERSION" val="1.0"/>
  <p:tag name="KSO_WM_TEMPLATE_CATEGORY" val="preset"/>
  <p:tag name="KSO_WM_TEMPLATE_INDEX" val="1"/>
  <p:tag name="KSO_WM_UNIT_TYPE" val="a"/>
  <p:tag name="KSO_WM_UNIT_INDEX" val="1"/>
  <p:tag name="KSO_WM_UNIT_ID" val="150995287*a*1"/>
  <p:tag name="KSO_WM_UNIT_CLEAR" val="1"/>
  <p:tag name="KSO_WM_UNIT_LAYERLEVEL" val="1"/>
  <p:tag name="KSO_WM_UNIT_VALUE" val="40"/>
  <p:tag name="KSO_WM_UNIT_ISCONTENTSTITLE" val="0"/>
  <p:tag name="KSO_WM_UNIT_HIGHLIGHT" val="0"/>
  <p:tag name="KSO_WM_UNIT_COMPATIBLE" val="0"/>
  <p:tag name="KSO_WM_UNIT_PRESET_TEXT" val="请在此处添加标题"/>
  <p:tag name="KSO_WM_BEAUTIFY_FLAG" val="#wm#"/>
</p:tagLst>
</file>

<file path=ppt/tags/tag81.xml><?xml version="1.0" encoding="utf-8"?>
<p:tagLst xmlns:p="http://schemas.openxmlformats.org/presentationml/2006/main">
  <p:tag name="KSO_WM_BEAUTIFY_FLAG" val="#wm#"/>
  <p:tag name="KSO_WM_TEMPLATE_CATEGORY" val="preset"/>
  <p:tag name="KSO_WM_TEMPLATE_INDEX" val="1"/>
</p:tagLst>
</file>

<file path=ppt/tags/tag82.xml><?xml version="1.0" encoding="utf-8"?>
<p:tagLst xmlns:p="http://schemas.openxmlformats.org/presentationml/2006/main">
  <p:tag name="KSO_WM_TAG_VERSION" val="1.0"/>
  <p:tag name="KSO_WM_TEMPLATE_CATEGORY" val="preset"/>
  <p:tag name="KSO_WM_TEMPLATE_INDEX" val="1"/>
  <p:tag name="KSO_WM_UNIT_TYPE" val="f"/>
  <p:tag name="KSO_WM_UNIT_INDEX" val="1"/>
  <p:tag name="KSO_WM_UNIT_ID" val="150995287*f*1"/>
  <p:tag name="KSO_WM_UNIT_CLEAR" val="1"/>
  <p:tag name="KSO_WM_UNIT_LAYERLEVEL" val="1"/>
  <p:tag name="KSO_WM_UNIT_VALUE" val="130"/>
  <p:tag name="KSO_WM_UNIT_HIGHLIGHT" val="0"/>
  <p:tag name="KSO_WM_UNIT_COMPATIBLE" val="0"/>
  <p:tag name="KSO_WM_UNIT_PRESET_TEXT" val="请在此处添加文本"/>
  <p:tag name="KSO_WM_BEAUTIFY_FLAG" val="#wm#"/>
</p:tagLst>
</file>

<file path=ppt/tags/tag83.xml><?xml version="1.0" encoding="utf-8"?>
<p:tagLst xmlns:p="http://schemas.openxmlformats.org/presentationml/2006/main">
  <p:tag name="KSO_WM_BEAUTIFY_FLAG" val="#wm#"/>
  <p:tag name="KSO_WM_TEMPLATE_CATEGORY" val="preset"/>
  <p:tag name="KSO_WM_TEMPLATE_INDEX" val="1"/>
</p:tagLst>
</file>

<file path=ppt/tags/tag84.xml><?xml version="1.0" encoding="utf-8"?>
<p:tagLst xmlns:p="http://schemas.openxmlformats.org/presentationml/2006/main">
  <p:tag name="KSO_WM_TAG_VERSION" val="1.0"/>
  <p:tag name="KSO_WM_TEMPLATE_CATEGORY" val="preset"/>
  <p:tag name="KSO_WM_TEMPLATE_INDEX" val="1"/>
  <p:tag name="KSO_WM_UNIT_TYPE" val="l_h_a"/>
  <p:tag name="KSO_WM_UNIT_INDEX" val="1_1_1"/>
  <p:tag name="KSO_WM_UNIT_ID" val="150995238*l_h_a*1_1_1"/>
  <p:tag name="KSO_WM_UNIT_CLEAR" val="1"/>
  <p:tag name="KSO_WM_UNIT_LAYERLEVEL" val="1_1_1"/>
  <p:tag name="KSO_WM_UNIT_VALUE" val="18"/>
  <p:tag name="KSO_WM_UNIT_HIGHLIGHT" val="0"/>
  <p:tag name="KSO_WM_UNIT_COMPATIBLE" val="0"/>
  <p:tag name="KSO_WM_UNIT_PRESET_TEXT" val="在此添加小标题"/>
  <p:tag name="KSO_WM_BEAUTIFY_FLAG" val="#wm#"/>
  <p:tag name="KSO_WM_DIAGRAM_GROUP_CODE" val="第三组"/>
  <p:tag name="KSO_WM_UNIT_LINE_FORE_SCHEMECOLOR_INDEX" val="14"/>
  <p:tag name="KSO_WM_UNIT_LINE_FILL_TYPE" val="2"/>
  <p:tag name="KSO_WM_UNIT_TEXT_FILL_FORE_SCHEMECOLOR_INDEX" val="13"/>
  <p:tag name="KSO_WM_UNIT_TEXT_FILL_TYPE" val="1"/>
  <p:tag name="KSO_WM_UNIT_USESOURCEFORMAT_APPLY" val="0"/>
</p:tagLst>
</file>

<file path=ppt/tags/tag85.xml><?xml version="1.0" encoding="utf-8"?>
<p:tagLst xmlns:p="http://schemas.openxmlformats.org/presentationml/2006/main">
  <p:tag name="KSO_WM_TAG_VERSION" val="1.0"/>
  <p:tag name="KSO_WM_TEMPLATE_CATEGORY" val="preset"/>
  <p:tag name="KSO_WM_TEMPLATE_INDEX" val="1"/>
  <p:tag name="KSO_WM_UNIT_TYPE" val="l_h_f"/>
  <p:tag name="KSO_WM_UNIT_INDEX" val="1_1_1"/>
  <p:tag name="KSO_WM_UNIT_ID" val="150995238*l_h_f*1_1_1"/>
  <p:tag name="KSO_WM_UNIT_CLEAR" val="1"/>
  <p:tag name="KSO_WM_UNIT_LAYERLEVEL" val="1_1_1"/>
  <p:tag name="KSO_WM_UNIT_VALUE" val="108"/>
  <p:tag name="KSO_WM_UNIT_HIGHLIGHT" val="0"/>
  <p:tag name="KSO_WM_UNIT_COMPATIBLE" val="0"/>
  <p:tag name="KSO_WM_UNIT_PRESET_TEXT" val="请在此处添加文本"/>
  <p:tag name="KSO_WM_BEAUTIFY_FLAG" val="#wm#"/>
  <p:tag name="KSO_WM_DIAGRAM_GROUP_CODE" val="第三组"/>
  <p:tag name="KSO_WM_UNIT_LINE_FORE_SCHEMECOLOR_INDEX" val="14"/>
  <p:tag name="KSO_WM_UNIT_LINE_FILL_TYPE" val="2"/>
  <p:tag name="KSO_WM_UNIT_TEXT_FILL_FORE_SCHEMECOLOR_INDEX" val="13"/>
  <p:tag name="KSO_WM_UNIT_TEXT_FILL_TYPE" val="1"/>
  <p:tag name="KSO_WM_UNIT_USESOURCEFORMAT_APPLY" val="0"/>
</p:tagLst>
</file>

<file path=ppt/tags/tag86.xml><?xml version="1.0" encoding="utf-8"?>
<p:tagLst xmlns:p="http://schemas.openxmlformats.org/presentationml/2006/main">
  <p:tag name="KSO_WM_TAG_VERSION" val="1.0"/>
  <p:tag name="KSO_WM_TEMPLATE_CATEGORY" val="preset"/>
  <p:tag name="KSO_WM_TEMPLATE_INDEX" val="1"/>
  <p:tag name="KSO_WM_UNIT_TYPE" val="l_h_a"/>
  <p:tag name="KSO_WM_UNIT_INDEX" val="1_2_1"/>
  <p:tag name="KSO_WM_UNIT_ID" val="150995238*l_h_a*1_2_1"/>
  <p:tag name="KSO_WM_UNIT_CLEAR" val="1"/>
  <p:tag name="KSO_WM_UNIT_LAYERLEVEL" val="1_1_1"/>
  <p:tag name="KSO_WM_UNIT_VALUE" val="18"/>
  <p:tag name="KSO_WM_UNIT_HIGHLIGHT" val="0"/>
  <p:tag name="KSO_WM_UNIT_COMPATIBLE" val="0"/>
  <p:tag name="KSO_WM_UNIT_PRESET_TEXT" val="在此添加小标题"/>
  <p:tag name="KSO_WM_BEAUTIFY_FLAG" val="#wm#"/>
  <p:tag name="KSO_WM_DIAGRAM_GROUP_CODE" val="第三组"/>
  <p:tag name="KSO_WM_UNIT_LINE_FORE_SCHEMECOLOR_INDEX" val="14"/>
  <p:tag name="KSO_WM_UNIT_LINE_FILL_TYPE" val="2"/>
  <p:tag name="KSO_WM_UNIT_TEXT_FILL_FORE_SCHEMECOLOR_INDEX" val="13"/>
  <p:tag name="KSO_WM_UNIT_TEXT_FILL_TYPE" val="1"/>
  <p:tag name="KSO_WM_UNIT_USESOURCEFORMAT_APPLY" val="0"/>
</p:tagLst>
</file>

<file path=ppt/tags/tag87.xml><?xml version="1.0" encoding="utf-8"?>
<p:tagLst xmlns:p="http://schemas.openxmlformats.org/presentationml/2006/main">
  <p:tag name="KSO_WM_TAG_VERSION" val="1.0"/>
  <p:tag name="KSO_WM_TEMPLATE_CATEGORY" val="preset"/>
  <p:tag name="KSO_WM_TEMPLATE_INDEX" val="1"/>
  <p:tag name="KSO_WM_UNIT_TYPE" val="l_h_f"/>
  <p:tag name="KSO_WM_UNIT_INDEX" val="1_2_1"/>
  <p:tag name="KSO_WM_UNIT_ID" val="150995238*l_h_f*1_2_1"/>
  <p:tag name="KSO_WM_UNIT_CLEAR" val="1"/>
  <p:tag name="KSO_WM_UNIT_LAYERLEVEL" val="1_1_1"/>
  <p:tag name="KSO_WM_UNIT_VALUE" val="108"/>
  <p:tag name="KSO_WM_UNIT_HIGHLIGHT" val="0"/>
  <p:tag name="KSO_WM_UNIT_COMPATIBLE" val="0"/>
  <p:tag name="KSO_WM_UNIT_PRESET_TEXT" val="请在此处添加文本"/>
  <p:tag name="KSO_WM_BEAUTIFY_FLAG" val="#wm#"/>
  <p:tag name="KSO_WM_DIAGRAM_GROUP_CODE" val="第三组"/>
  <p:tag name="KSO_WM_UNIT_LINE_FORE_SCHEMECOLOR_INDEX" val="14"/>
  <p:tag name="KSO_WM_UNIT_LINE_FILL_TYPE" val="2"/>
  <p:tag name="KSO_WM_UNIT_TEXT_FILL_FORE_SCHEMECOLOR_INDEX" val="13"/>
  <p:tag name="KSO_WM_UNIT_TEXT_FILL_TYPE" val="1"/>
  <p:tag name="KSO_WM_UNIT_USESOURCEFORMAT_APPLY" val="0"/>
</p:tagLst>
</file>

<file path=ppt/tags/tag88.xml><?xml version="1.0" encoding="utf-8"?>
<p:tagLst xmlns:p="http://schemas.openxmlformats.org/presentationml/2006/main">
  <p:tag name="KSO_WM_TAG_VERSION" val="1.0"/>
  <p:tag name="KSO_WM_TEMPLATE_CATEGORY" val="preset"/>
  <p:tag name="KSO_WM_TEMPLATE_INDEX" val="1"/>
  <p:tag name="KSO_WM_UNIT_TYPE" val="l_h_a"/>
  <p:tag name="KSO_WM_UNIT_INDEX" val="1_3_1"/>
  <p:tag name="KSO_WM_UNIT_ID" val="150995238*l_h_a*1_3_1"/>
  <p:tag name="KSO_WM_UNIT_CLEAR" val="1"/>
  <p:tag name="KSO_WM_UNIT_LAYERLEVEL" val="1_1_1"/>
  <p:tag name="KSO_WM_UNIT_VALUE" val="18"/>
  <p:tag name="KSO_WM_UNIT_HIGHLIGHT" val="0"/>
  <p:tag name="KSO_WM_UNIT_COMPATIBLE" val="0"/>
  <p:tag name="KSO_WM_UNIT_PRESET_TEXT" val="在此添加小标题"/>
  <p:tag name="KSO_WM_BEAUTIFY_FLAG" val="#wm#"/>
  <p:tag name="KSO_WM_DIAGRAM_GROUP_CODE" val="第三组"/>
  <p:tag name="KSO_WM_UNIT_LINE_FORE_SCHEMECOLOR_INDEX" val="14"/>
  <p:tag name="KSO_WM_UNIT_LINE_FILL_TYPE" val="2"/>
  <p:tag name="KSO_WM_UNIT_TEXT_FILL_FORE_SCHEMECOLOR_INDEX" val="13"/>
  <p:tag name="KSO_WM_UNIT_TEXT_FILL_TYPE" val="1"/>
  <p:tag name="KSO_WM_UNIT_USESOURCEFORMAT_APPLY" val="0"/>
</p:tagLst>
</file>

<file path=ppt/tags/tag89.xml><?xml version="1.0" encoding="utf-8"?>
<p:tagLst xmlns:p="http://schemas.openxmlformats.org/presentationml/2006/main">
  <p:tag name="KSO_WM_TAG_VERSION" val="1.0"/>
  <p:tag name="KSO_WM_TEMPLATE_CATEGORY" val="preset"/>
  <p:tag name="KSO_WM_TEMPLATE_INDEX" val="1"/>
  <p:tag name="KSO_WM_UNIT_TYPE" val="l_h_f"/>
  <p:tag name="KSO_WM_UNIT_INDEX" val="1_3_1"/>
  <p:tag name="KSO_WM_UNIT_ID" val="150995238*l_h_f*1_3_1"/>
  <p:tag name="KSO_WM_UNIT_CLEAR" val="1"/>
  <p:tag name="KSO_WM_UNIT_LAYERLEVEL" val="1_1_1"/>
  <p:tag name="KSO_WM_UNIT_VALUE" val="108"/>
  <p:tag name="KSO_WM_UNIT_HIGHLIGHT" val="0"/>
  <p:tag name="KSO_WM_UNIT_COMPATIBLE" val="0"/>
  <p:tag name="KSO_WM_UNIT_PRESET_TEXT" val="请在此处添加文本"/>
  <p:tag name="KSO_WM_BEAUTIFY_FLAG" val="#wm#"/>
  <p:tag name="KSO_WM_DIAGRAM_GROUP_CODE" val="第三组"/>
  <p:tag name="KSO_WM_UNIT_LINE_FORE_SCHEMECOLOR_INDEX" val="14"/>
  <p:tag name="KSO_WM_UNIT_LINE_FILL_TYPE" val="2"/>
  <p:tag name="KSO_WM_UNIT_TEXT_FILL_FORE_SCHEMECOLOR_INDEX" val="13"/>
  <p:tag name="KSO_WM_UNIT_TEXT_FILL_TYPE" val="1"/>
  <p:tag name="KSO_WM_UNIT_USESOURCEFORMAT_APPLY" val="0"/>
</p:tagLst>
</file>

<file path=ppt/tags/tag9.xml><?xml version="1.0" encoding="utf-8"?>
<p:tagLst xmlns:p="http://schemas.openxmlformats.org/presentationml/2006/main">
  <p:tag name="KSO_WM_TAG_VERSION" val="1.0"/>
  <p:tag name="KSO_WM_TEMPLATE_CATEGORY" val="preset"/>
  <p:tag name="KSO_WM_TEMPLATE_INDEX" val="1"/>
  <p:tag name="KSO_WM_UNIT_TYPE" val="l_i"/>
  <p:tag name="KSO_WM_UNIT_INDEX" val="1_2"/>
  <p:tag name="KSO_WM_UNIT_ID" val="150995264*l_i*1_2"/>
  <p:tag name="KSO_WM_UNIT_CLEAR" val="1"/>
  <p:tag name="KSO_WM_UNIT_LAYERLEVEL" val="1_1"/>
  <p:tag name="KSO_WM_BEAUTIFY_FLAG" val="#wm#"/>
  <p:tag name="KSO_WM_DIAGRAM_GROUP_CODE" val="第七组"/>
  <p:tag name="KSO_WM_UNIT_FILL_FORE_SCHEMECOLOR_INDEX" val="16"/>
  <p:tag name="KSO_WM_UNIT_FILL_TYPE" val="1"/>
  <p:tag name="KSO_WM_UNIT_TEXT_FILL_FORE_SCHEMECOLOR_INDEX" val="2"/>
  <p:tag name="KSO_WM_UNIT_TEXT_FILL_TYPE" val="1"/>
  <p:tag name="KSO_WM_UNIT_USESOURCEFORMAT_APPLY" val="0"/>
</p:tagLst>
</file>

<file path=ppt/tags/tag90.xml><?xml version="1.0" encoding="utf-8"?>
<p:tagLst xmlns:p="http://schemas.openxmlformats.org/presentationml/2006/main">
  <p:tag name="KSO_WM_SLIDE_ID" val="150995238"/>
  <p:tag name="KSO_WM_SLIDE_INDEX" val="5"/>
  <p:tag name="KSO_WM_SLIDE_ITEM_CNT" val="3"/>
  <p:tag name="KSO_WM_SLIDE_LAYOUT" val="l"/>
  <p:tag name="KSO_WM_SLIDE_LAYOUT_CNT" val="1"/>
  <p:tag name="KSO_WM_SLIDE_TYPE" val="text"/>
  <p:tag name="KSO_WM_BEAUTIFY_FLAG" val="#wm#"/>
  <p:tag name="KSO_WM_SLIDE_POSITION" val="82*78"/>
  <p:tag name="KSO_WM_SLIDE_SIZE" val="792*391"/>
  <p:tag name="KSO_WM_TEMPLATE_CATEGORY" val="preset"/>
  <p:tag name="KSO_WM_TEMPLATE_INDEX" val="1"/>
  <p:tag name="KSO_WM_TAG_VERSION" val="1.0"/>
  <p:tag name="KSO_WM_DIAGRAM_GROUP_CODE" val="第三组"/>
</p:tagLst>
</file>

<file path=ppt/tags/tag91.xml><?xml version="1.0" encoding="utf-8"?>
<p:tagLst xmlns:p="http://schemas.openxmlformats.org/presentationml/2006/main">
  <p:tag name="KSO_WM_TAG_VERSION" val="1.0"/>
  <p:tag name="KSO_WM_TEMPLATE_CATEGORY" val="preset"/>
  <p:tag name="KSO_WM_TEMPLATE_INDEX" val="1"/>
  <p:tag name="KSO_WM_UNIT_TYPE" val="f"/>
  <p:tag name="KSO_WM_UNIT_INDEX" val="1"/>
  <p:tag name="KSO_WM_UNIT_ID" val="150995287*f*1"/>
  <p:tag name="KSO_WM_UNIT_CLEAR" val="1"/>
  <p:tag name="KSO_WM_UNIT_LAYERLEVEL" val="1"/>
  <p:tag name="KSO_WM_UNIT_VALUE" val="130"/>
  <p:tag name="KSO_WM_UNIT_HIGHLIGHT" val="0"/>
  <p:tag name="KSO_WM_UNIT_COMPATIBLE" val="0"/>
  <p:tag name="KSO_WM_UNIT_PRESET_TEXT" val="请在此处添加文本"/>
  <p:tag name="KSO_WM_BEAUTIFY_FLAG" val="#wm#"/>
</p:tagLst>
</file>

<file path=ppt/tags/tag92.xml><?xml version="1.0" encoding="utf-8"?>
<p:tagLst xmlns:p="http://schemas.openxmlformats.org/presentationml/2006/main">
  <p:tag name="KSO_WM_BEAUTIFY_FLAG" val="#wm#"/>
  <p:tag name="KSO_WM_TEMPLATE_CATEGORY" val="preset"/>
  <p:tag name="KSO_WM_TEMPLATE_INDEX" val="1"/>
</p:tagLst>
</file>

<file path=ppt/tags/tag93.xml><?xml version="1.0" encoding="utf-8"?>
<p:tagLst xmlns:p="http://schemas.openxmlformats.org/presentationml/2006/main">
  <p:tag name="KSO_WM_TAG_VERSION" val="1.0"/>
  <p:tag name="KSO_WM_TEMPLATE_CATEGORY" val="preset"/>
  <p:tag name="KSO_WM_TEMPLATE_INDEX" val="1"/>
  <p:tag name="KSO_WM_UNIT_TYPE" val="l_h_a"/>
  <p:tag name="KSO_WM_UNIT_INDEX" val="1_1_1"/>
  <p:tag name="KSO_WM_UNIT_ID" val="150995237*l_h_a*1_1_1"/>
  <p:tag name="KSO_WM_UNIT_CLEAR" val="1"/>
  <p:tag name="KSO_WM_UNIT_LAYERLEVEL" val="1_1_1"/>
  <p:tag name="KSO_WM_UNIT_VALUE" val="28"/>
  <p:tag name="KSO_WM_UNIT_HIGHLIGHT" val="0"/>
  <p:tag name="KSO_WM_UNIT_COMPATIBLE" val="0"/>
  <p:tag name="KSO_WM_UNIT_PRESET_TEXT" val="在此添加小标题"/>
  <p:tag name="KSO_WM_BEAUTIFY_FLAG" val="#wm#"/>
  <p:tag name="KSO_WM_DIAGRAM_GROUP_CODE" val="第三组"/>
  <p:tag name="KSO_WM_UNIT_LINE_FORE_SCHEMECOLOR_INDEX" val="14"/>
  <p:tag name="KSO_WM_UNIT_LINE_FILL_TYPE" val="2"/>
  <p:tag name="KSO_WM_UNIT_TEXT_FILL_FORE_SCHEMECOLOR_INDEX" val="13"/>
  <p:tag name="KSO_WM_UNIT_TEXT_FILL_TYPE" val="1"/>
  <p:tag name="KSO_WM_UNIT_USESOURCEFORMAT_APPLY" val="0"/>
</p:tagLst>
</file>

<file path=ppt/tags/tag94.xml><?xml version="1.0" encoding="utf-8"?>
<p:tagLst xmlns:p="http://schemas.openxmlformats.org/presentationml/2006/main">
  <p:tag name="KSO_WM_TAG_VERSION" val="1.0"/>
  <p:tag name="KSO_WM_TEMPLATE_CATEGORY" val="preset"/>
  <p:tag name="KSO_WM_TEMPLATE_INDEX" val="1"/>
  <p:tag name="KSO_WM_UNIT_TYPE" val="l_h_f"/>
  <p:tag name="KSO_WM_UNIT_INDEX" val="1_1_1"/>
  <p:tag name="KSO_WM_UNIT_ID" val="150995237*l_h_f*1_1_1"/>
  <p:tag name="KSO_WM_UNIT_CLEAR" val="1"/>
  <p:tag name="KSO_WM_UNIT_LAYERLEVEL" val="1_1_1"/>
  <p:tag name="KSO_WM_UNIT_VALUE" val="168"/>
  <p:tag name="KSO_WM_UNIT_HIGHLIGHT" val="0"/>
  <p:tag name="KSO_WM_UNIT_COMPATIBLE" val="0"/>
  <p:tag name="KSO_WM_UNIT_PRESET_TEXT" val="请在此处添加文本"/>
  <p:tag name="KSO_WM_BEAUTIFY_FLAG" val="#wm#"/>
  <p:tag name="KSO_WM_DIAGRAM_GROUP_CODE" val="第三组"/>
  <p:tag name="KSO_WM_UNIT_LINE_FORE_SCHEMECOLOR_INDEX" val="14"/>
  <p:tag name="KSO_WM_UNIT_LINE_FILL_TYPE" val="2"/>
  <p:tag name="KSO_WM_UNIT_TEXT_FILL_FORE_SCHEMECOLOR_INDEX" val="13"/>
  <p:tag name="KSO_WM_UNIT_TEXT_FILL_TYPE" val="1"/>
  <p:tag name="KSO_WM_UNIT_USESOURCEFORMAT_APPLY" val="0"/>
</p:tagLst>
</file>

<file path=ppt/tags/tag95.xml><?xml version="1.0" encoding="utf-8"?>
<p:tagLst xmlns:p="http://schemas.openxmlformats.org/presentationml/2006/main">
  <p:tag name="KSO_WM_TAG_VERSION" val="1.0"/>
  <p:tag name="KSO_WM_TEMPLATE_CATEGORY" val="preset"/>
  <p:tag name="KSO_WM_TEMPLATE_INDEX" val="1"/>
  <p:tag name="KSO_WM_UNIT_TYPE" val="l_h_a"/>
  <p:tag name="KSO_WM_UNIT_INDEX" val="1_2_1"/>
  <p:tag name="KSO_WM_UNIT_ID" val="150995237*l_h_a*1_2_1"/>
  <p:tag name="KSO_WM_UNIT_CLEAR" val="1"/>
  <p:tag name="KSO_WM_UNIT_LAYERLEVEL" val="1_1_1"/>
  <p:tag name="KSO_WM_UNIT_VALUE" val="28"/>
  <p:tag name="KSO_WM_UNIT_HIGHLIGHT" val="0"/>
  <p:tag name="KSO_WM_UNIT_COMPATIBLE" val="0"/>
  <p:tag name="KSO_WM_UNIT_PRESET_TEXT" val="在此添加小标题"/>
  <p:tag name="KSO_WM_BEAUTIFY_FLAG" val="#wm#"/>
  <p:tag name="KSO_WM_DIAGRAM_GROUP_CODE" val="第三组"/>
  <p:tag name="KSO_WM_UNIT_LINE_FORE_SCHEMECOLOR_INDEX" val="14"/>
  <p:tag name="KSO_WM_UNIT_LINE_FILL_TYPE" val="2"/>
  <p:tag name="KSO_WM_UNIT_TEXT_FILL_FORE_SCHEMECOLOR_INDEX" val="13"/>
  <p:tag name="KSO_WM_UNIT_TEXT_FILL_TYPE" val="1"/>
  <p:tag name="KSO_WM_UNIT_USESOURCEFORMAT_APPLY" val="0"/>
</p:tagLst>
</file>

<file path=ppt/tags/tag96.xml><?xml version="1.0" encoding="utf-8"?>
<p:tagLst xmlns:p="http://schemas.openxmlformats.org/presentationml/2006/main">
  <p:tag name="KSO_WM_TAG_VERSION" val="1.0"/>
  <p:tag name="KSO_WM_TEMPLATE_CATEGORY" val="preset"/>
  <p:tag name="KSO_WM_TEMPLATE_INDEX" val="1"/>
  <p:tag name="KSO_WM_UNIT_TYPE" val="l_h_f"/>
  <p:tag name="KSO_WM_UNIT_INDEX" val="1_2_1"/>
  <p:tag name="KSO_WM_UNIT_ID" val="150995237*l_h_f*1_2_1"/>
  <p:tag name="KSO_WM_UNIT_CLEAR" val="1"/>
  <p:tag name="KSO_WM_UNIT_LAYERLEVEL" val="1_1_1"/>
  <p:tag name="KSO_WM_UNIT_VALUE" val="168"/>
  <p:tag name="KSO_WM_UNIT_HIGHLIGHT" val="0"/>
  <p:tag name="KSO_WM_UNIT_COMPATIBLE" val="0"/>
  <p:tag name="KSO_WM_UNIT_PRESET_TEXT" val="请在此处添加文本"/>
  <p:tag name="KSO_WM_BEAUTIFY_FLAG" val="#wm#"/>
  <p:tag name="KSO_WM_DIAGRAM_GROUP_CODE" val="第三组"/>
  <p:tag name="KSO_WM_UNIT_LINE_FORE_SCHEMECOLOR_INDEX" val="14"/>
  <p:tag name="KSO_WM_UNIT_LINE_FILL_TYPE" val="2"/>
  <p:tag name="KSO_WM_UNIT_TEXT_FILL_FORE_SCHEMECOLOR_INDEX" val="13"/>
  <p:tag name="KSO_WM_UNIT_TEXT_FILL_TYPE" val="1"/>
  <p:tag name="KSO_WM_UNIT_USESOURCEFORMAT_APPLY" val="0"/>
</p:tagLst>
</file>

<file path=ppt/tags/tag97.xml><?xml version="1.0" encoding="utf-8"?>
<p:tagLst xmlns:p="http://schemas.openxmlformats.org/presentationml/2006/main">
  <p:tag name="KSO_WM_SLIDE_ID" val="150995237"/>
  <p:tag name="KSO_WM_SLIDE_INDEX" val="53"/>
  <p:tag name="KSO_WM_SLIDE_ITEM_CNT" val="2"/>
  <p:tag name="KSO_WM_SLIDE_LAYOUT" val="l"/>
  <p:tag name="KSO_WM_SLIDE_LAYOUT_CNT" val="1"/>
  <p:tag name="KSO_WM_SLIDE_TYPE" val="text"/>
  <p:tag name="KSO_WM_BEAUTIFY_FLAG" val="#wm#"/>
  <p:tag name="KSO_WM_SLIDE_POSITION" val="97*76"/>
  <p:tag name="KSO_WM_SLIDE_SIZE" val="764*391"/>
  <p:tag name="KSO_WM_TEMPLATE_CATEGORY" val="preset"/>
  <p:tag name="KSO_WM_TEMPLATE_INDEX" val="1"/>
  <p:tag name="KSO_WM_TAG_VERSION" val="1.0"/>
  <p:tag name="KSO_WM_DIAGRAM_GROUP_CODE" val="第三组"/>
</p:tagLst>
</file>

<file path=ppt/tags/tag98.xml><?xml version="1.0" encoding="utf-8"?>
<p:tagLst xmlns:p="http://schemas.openxmlformats.org/presentationml/2006/main">
  <p:tag name="KSO_WM_BEAUTIFY_FLAG" val="#wm#"/>
  <p:tag name="KSO_WM_TEMPLATE_CATEGORY" val="preset"/>
  <p:tag name="KSO_WM_TEMPLATE_INDEX"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2290</Words>
  <Application>WPS 演示</Application>
  <PresentationFormat>宽屏</PresentationFormat>
  <Paragraphs>217</Paragraphs>
  <Slides>21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21</vt:i4>
      </vt:variant>
    </vt:vector>
  </HeadingPairs>
  <TitlesOfParts>
    <vt:vector size="30" baseType="lpstr">
      <vt:lpstr>Arial</vt:lpstr>
      <vt:lpstr>宋体</vt:lpstr>
      <vt:lpstr>Wingdings</vt:lpstr>
      <vt:lpstr>Arial Unicode MS</vt:lpstr>
      <vt:lpstr>Calibri Light</vt:lpstr>
      <vt:lpstr>Calibri</vt:lpstr>
      <vt:lpstr>微软雅黑</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实施方案</vt:lpstr>
      <vt:lpstr>PowerPoint 演示文稿</vt:lpstr>
      <vt:lpstr>实施方案</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byy</cp:lastModifiedBy>
  <cp:revision>22</cp:revision>
  <dcterms:created xsi:type="dcterms:W3CDTF">2018-12-10T05:13:00Z</dcterms:created>
  <dcterms:modified xsi:type="dcterms:W3CDTF">2018-12-10T08:09:55Z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8</vt:lpwstr>
  </property>
  <property fmtid="{D5CDD505-2E9C-101B-9397-08002B2CF9AE}" pid="3" name="KSOProductBuildVer">
    <vt:lpwstr>2052-11.1.0.8013</vt:lpwstr>
  </property>
</Properties>
</file>