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7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3" r:id="rId37"/>
    <p:sldId id="297" r:id="rId38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1.emf"/><Relationship Id="rId6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8.emf"/><Relationship Id="rId5" Type="http://schemas.openxmlformats.org/officeDocument/2006/relationships/image" Target="../media/image5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67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6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6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Lecture </a:t>
            </a:r>
            <a:r>
              <a:rPr lang="en-US" altLang="en-US" dirty="0">
                <a:ea typeface="ＭＳ Ｐゴシック" charset="-128"/>
              </a:rPr>
              <a:t>7 - </a:t>
            </a:r>
            <a:r>
              <a:rPr lang="en-US" dirty="0">
                <a:ea typeface="ＭＳ Ｐゴシック" charset="-128"/>
              </a:rPr>
              <a:t>Linear Regression and Multiple </a:t>
            </a:r>
            <a:r>
              <a:rPr lang="en-US" dirty="0" smtClean="0">
                <a:ea typeface="ＭＳ Ｐゴシック" charset="-128"/>
              </a:rPr>
              <a:t>Regression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Jibo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He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Associate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Professor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Wichita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State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University</a:t>
            </a:r>
          </a:p>
          <a:p>
            <a:pPr eaLnBrk="1" hangingPunct="1">
              <a:defRPr/>
            </a:pPr>
            <a:r>
              <a:rPr lang="en-US" altLang="zh-CHS" dirty="0" err="1">
                <a:ea typeface="ＭＳ Ｐゴシック" pitchFamily="-111" charset="-128"/>
              </a:rPr>
              <a:t>Jibo.he@Wichita.edu</a:t>
            </a:r>
            <a:endParaRPr lang="en-US" dirty="0">
              <a:ea typeface="ＭＳ Ｐゴシック" pitchFamily="-111" charset="-128"/>
            </a:endParaRPr>
          </a:p>
          <a:p>
            <a:pPr eaLnBrk="1" hangingPunct="1">
              <a:buFont typeface="Wingdings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5814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endParaRPr lang="en-US" altLang="en-US" i="1" baseline="-25000" dirty="0">
              <a:solidFill>
                <a:srgbClr val="6600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66472"/>
              </p:ext>
            </p:extLst>
          </p:nvPr>
        </p:nvGraphicFramePr>
        <p:xfrm>
          <a:off x="959083" y="2946399"/>
          <a:ext cx="1447800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990600" imgH="419100" progId="Equation.DSMT4">
                  <p:embed/>
                </p:oleObj>
              </mc:Choice>
              <mc:Fallback>
                <p:oleObj name="Equation" r:id="rId4" imgW="990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083" y="2946399"/>
                        <a:ext cx="1447800" cy="61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01" y="3095624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the 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59863"/>
              </p:ext>
            </p:extLst>
          </p:nvPr>
        </p:nvGraphicFramePr>
        <p:xfrm>
          <a:off x="5638800" y="5124450"/>
          <a:ext cx="1371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7" imgW="914400" imgH="190500" progId="Equation.DSMT4">
                  <p:embed/>
                </p:oleObj>
              </mc:Choice>
              <mc:Fallback>
                <p:oleObj name="Equation" r:id="rId7" imgW="914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5124450"/>
                        <a:ext cx="1371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smtClean="0">
                <a:ea typeface="ＭＳ Ｐゴシック" charset="-128"/>
              </a:rPr>
              <a:t>SS</a:t>
            </a:r>
            <a:r>
              <a:rPr lang="en-US" altLang="en-US" sz="260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smtClean="0">
                <a:ea typeface="ＭＳ Ｐゴシック" charset="-128"/>
              </a:rPr>
              <a:t>SS</a:t>
            </a:r>
            <a:r>
              <a:rPr lang="en-US" altLang="en-US" sz="2600" smtClean="0">
                <a:ea typeface="ＭＳ Ｐゴシック" charset="-128"/>
              </a:rPr>
              <a:t>, is the best fitting straight line, called the 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3565</TotalTime>
  <Words>2653</Words>
  <Application>Microsoft Macintosh PowerPoint</Application>
  <PresentationFormat>On-screen Show (4:3)</PresentationFormat>
  <Paragraphs>328</Paragraphs>
  <Slides>37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1_Custom Design</vt:lpstr>
      <vt:lpstr>Equation</vt:lpstr>
      <vt:lpstr>Lecture 7 - Linear Regression and Multiple Regression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Jibo He</cp:lastModifiedBy>
  <cp:revision>139</cp:revision>
  <cp:lastPrinted>2011-07-02T14:09:51Z</cp:lastPrinted>
  <dcterms:created xsi:type="dcterms:W3CDTF">2014-06-24T00:59:35Z</dcterms:created>
  <dcterms:modified xsi:type="dcterms:W3CDTF">2018-02-22T05:16:56Z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