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3602038" cy="3602038"/>
  <p:notesSz cx="6858000" cy="9144000"/>
  <p:defaultTextStyle>
    <a:defPPr>
      <a:defRPr lang="en-US"/>
    </a:defPPr>
    <a:lvl1pPr marL="0" algn="l" defTabSz="2057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5786" algn="l" defTabSz="2057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1571" algn="l" defTabSz="2057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17357" algn="l" defTabSz="2057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23143" algn="l" defTabSz="2057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28929" algn="l" defTabSz="2057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34714" algn="l" defTabSz="2057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40500" algn="l" defTabSz="2057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46286" algn="l" defTabSz="2057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Grid="0" snapToObjects="1" showGuides="1">
      <p:cViewPr varScale="1">
        <p:scale>
          <a:sx n="263" d="100"/>
          <a:sy n="263" d="100"/>
        </p:scale>
        <p:origin x="-2080" y="-96"/>
      </p:cViewPr>
      <p:guideLst>
        <p:guide orient="horz" pos="1135"/>
        <p:guide pos="11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153" y="1118966"/>
            <a:ext cx="3061732" cy="772104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306" y="2041155"/>
            <a:ext cx="2521427" cy="9205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3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8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4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0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6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FCCD-0D71-2D4A-954A-72A5A4E14930}" type="datetimeFigureOut">
              <a:rPr lang="en-US" smtClean="0"/>
              <a:pPr/>
              <a:t>7/29/10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FB1F-6B5B-0F46-B648-962378688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FCCD-0D71-2D4A-954A-72A5A4E14930}" type="datetimeFigureOut">
              <a:rPr lang="en-US" smtClean="0"/>
              <a:pPr/>
              <a:t>7/29/10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FB1F-6B5B-0F46-B648-962378688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333" y="75876"/>
            <a:ext cx="318930" cy="161424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665" y="75876"/>
            <a:ext cx="898633" cy="161424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FCCD-0D71-2D4A-954A-72A5A4E14930}" type="datetimeFigureOut">
              <a:rPr lang="en-US" smtClean="0"/>
              <a:pPr/>
              <a:t>7/29/10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FB1F-6B5B-0F46-B648-962378688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FCCD-0D71-2D4A-954A-72A5A4E14930}" type="datetimeFigureOut">
              <a:rPr lang="en-US" smtClean="0"/>
              <a:pPr/>
              <a:t>7/29/10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FB1F-6B5B-0F46-B648-962378688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536" y="2314643"/>
            <a:ext cx="3061732" cy="715405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536" y="1526697"/>
            <a:ext cx="3061732" cy="787946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578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1157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1735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2314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2892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3471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405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4628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FCCD-0D71-2D4A-954A-72A5A4E14930}" type="datetimeFigureOut">
              <a:rPr lang="en-US" smtClean="0"/>
              <a:pPr/>
              <a:t>7/29/10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FB1F-6B5B-0F46-B648-962378688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665" y="441083"/>
            <a:ext cx="608469" cy="1249040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168" y="441083"/>
            <a:ext cx="609095" cy="1249040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FCCD-0D71-2D4A-954A-72A5A4E14930}" type="datetimeFigureOut">
              <a:rPr lang="en-US" smtClean="0"/>
              <a:pPr/>
              <a:t>7/29/10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FB1F-6B5B-0F46-B648-962378688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02" y="144248"/>
            <a:ext cx="3241834" cy="60034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102" y="806290"/>
            <a:ext cx="1591526" cy="336023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5786" indent="0">
              <a:buNone/>
              <a:defRPr sz="900" b="1"/>
            </a:lvl2pPr>
            <a:lvl3pPr marL="411571" indent="0">
              <a:buNone/>
              <a:defRPr sz="800" b="1"/>
            </a:lvl3pPr>
            <a:lvl4pPr marL="617357" indent="0">
              <a:buNone/>
              <a:defRPr sz="700" b="1"/>
            </a:lvl4pPr>
            <a:lvl5pPr marL="823143" indent="0">
              <a:buNone/>
              <a:defRPr sz="700" b="1"/>
            </a:lvl5pPr>
            <a:lvl6pPr marL="1028929" indent="0">
              <a:buNone/>
              <a:defRPr sz="700" b="1"/>
            </a:lvl6pPr>
            <a:lvl7pPr marL="1234714" indent="0">
              <a:buNone/>
              <a:defRPr sz="700" b="1"/>
            </a:lvl7pPr>
            <a:lvl8pPr marL="1440500" indent="0">
              <a:buNone/>
              <a:defRPr sz="700" b="1"/>
            </a:lvl8pPr>
            <a:lvl9pPr marL="1646286" indent="0">
              <a:buNone/>
              <a:defRPr sz="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102" y="1142313"/>
            <a:ext cx="1591526" cy="207534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9785" y="806290"/>
            <a:ext cx="1592151" cy="336023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5786" indent="0">
              <a:buNone/>
              <a:defRPr sz="900" b="1"/>
            </a:lvl2pPr>
            <a:lvl3pPr marL="411571" indent="0">
              <a:buNone/>
              <a:defRPr sz="800" b="1"/>
            </a:lvl3pPr>
            <a:lvl4pPr marL="617357" indent="0">
              <a:buNone/>
              <a:defRPr sz="700" b="1"/>
            </a:lvl4pPr>
            <a:lvl5pPr marL="823143" indent="0">
              <a:buNone/>
              <a:defRPr sz="700" b="1"/>
            </a:lvl5pPr>
            <a:lvl6pPr marL="1028929" indent="0">
              <a:buNone/>
              <a:defRPr sz="700" b="1"/>
            </a:lvl6pPr>
            <a:lvl7pPr marL="1234714" indent="0">
              <a:buNone/>
              <a:defRPr sz="700" b="1"/>
            </a:lvl7pPr>
            <a:lvl8pPr marL="1440500" indent="0">
              <a:buNone/>
              <a:defRPr sz="700" b="1"/>
            </a:lvl8pPr>
            <a:lvl9pPr marL="1646286" indent="0">
              <a:buNone/>
              <a:defRPr sz="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9785" y="1142313"/>
            <a:ext cx="1592151" cy="207534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FCCD-0D71-2D4A-954A-72A5A4E14930}" type="datetimeFigureOut">
              <a:rPr lang="en-US" smtClean="0"/>
              <a:pPr/>
              <a:t>7/29/10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FB1F-6B5B-0F46-B648-962378688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FCCD-0D71-2D4A-954A-72A5A4E14930}" type="datetimeFigureOut">
              <a:rPr lang="en-US" smtClean="0"/>
              <a:pPr/>
              <a:t>7/29/10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FB1F-6B5B-0F46-B648-962378688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FCCD-0D71-2D4A-954A-72A5A4E14930}" type="datetimeFigureOut">
              <a:rPr lang="en-US" smtClean="0"/>
              <a:pPr/>
              <a:t>7/29/10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FB1F-6B5B-0F46-B648-962378688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02" y="143415"/>
            <a:ext cx="1185046" cy="610345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297" y="143415"/>
            <a:ext cx="2013639" cy="3074240"/>
          </a:xfr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102" y="753760"/>
            <a:ext cx="1185046" cy="2463894"/>
          </a:xfrm>
        </p:spPr>
        <p:txBody>
          <a:bodyPr/>
          <a:lstStyle>
            <a:lvl1pPr marL="0" indent="0">
              <a:buNone/>
              <a:defRPr sz="600"/>
            </a:lvl1pPr>
            <a:lvl2pPr marL="205786" indent="0">
              <a:buNone/>
              <a:defRPr sz="500"/>
            </a:lvl2pPr>
            <a:lvl3pPr marL="411571" indent="0">
              <a:buNone/>
              <a:defRPr sz="500"/>
            </a:lvl3pPr>
            <a:lvl4pPr marL="617357" indent="0">
              <a:buNone/>
              <a:defRPr sz="400"/>
            </a:lvl4pPr>
            <a:lvl5pPr marL="823143" indent="0">
              <a:buNone/>
              <a:defRPr sz="400"/>
            </a:lvl5pPr>
            <a:lvl6pPr marL="1028929" indent="0">
              <a:buNone/>
              <a:defRPr sz="400"/>
            </a:lvl6pPr>
            <a:lvl7pPr marL="1234714" indent="0">
              <a:buNone/>
              <a:defRPr sz="400"/>
            </a:lvl7pPr>
            <a:lvl8pPr marL="1440500" indent="0">
              <a:buNone/>
              <a:defRPr sz="400"/>
            </a:lvl8pPr>
            <a:lvl9pPr marL="1646286" indent="0">
              <a:buNone/>
              <a:defRPr sz="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FCCD-0D71-2D4A-954A-72A5A4E14930}" type="datetimeFigureOut">
              <a:rPr lang="en-US" smtClean="0"/>
              <a:pPr/>
              <a:t>7/29/10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FB1F-6B5B-0F46-B648-962378688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025" y="2521426"/>
            <a:ext cx="2161223" cy="297669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6025" y="321849"/>
            <a:ext cx="2161223" cy="2161223"/>
          </a:xfrm>
        </p:spPr>
        <p:txBody>
          <a:bodyPr/>
          <a:lstStyle>
            <a:lvl1pPr marL="0" indent="0">
              <a:buNone/>
              <a:defRPr sz="1400"/>
            </a:lvl1pPr>
            <a:lvl2pPr marL="205786" indent="0">
              <a:buNone/>
              <a:defRPr sz="1300"/>
            </a:lvl2pPr>
            <a:lvl3pPr marL="411571" indent="0">
              <a:buNone/>
              <a:defRPr sz="1100"/>
            </a:lvl3pPr>
            <a:lvl4pPr marL="617357" indent="0">
              <a:buNone/>
              <a:defRPr sz="900"/>
            </a:lvl4pPr>
            <a:lvl5pPr marL="823143" indent="0">
              <a:buNone/>
              <a:defRPr sz="900"/>
            </a:lvl5pPr>
            <a:lvl6pPr marL="1028929" indent="0">
              <a:buNone/>
              <a:defRPr sz="900"/>
            </a:lvl6pPr>
            <a:lvl7pPr marL="1234714" indent="0">
              <a:buNone/>
              <a:defRPr sz="900"/>
            </a:lvl7pPr>
            <a:lvl8pPr marL="1440500" indent="0">
              <a:buNone/>
              <a:defRPr sz="900"/>
            </a:lvl8pPr>
            <a:lvl9pPr marL="1646286" indent="0">
              <a:buNone/>
              <a:defRPr sz="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025" y="2819095"/>
            <a:ext cx="2161223" cy="422739"/>
          </a:xfrm>
        </p:spPr>
        <p:txBody>
          <a:bodyPr/>
          <a:lstStyle>
            <a:lvl1pPr marL="0" indent="0">
              <a:buNone/>
              <a:defRPr sz="600"/>
            </a:lvl1pPr>
            <a:lvl2pPr marL="205786" indent="0">
              <a:buNone/>
              <a:defRPr sz="500"/>
            </a:lvl2pPr>
            <a:lvl3pPr marL="411571" indent="0">
              <a:buNone/>
              <a:defRPr sz="500"/>
            </a:lvl3pPr>
            <a:lvl4pPr marL="617357" indent="0">
              <a:buNone/>
              <a:defRPr sz="400"/>
            </a:lvl4pPr>
            <a:lvl5pPr marL="823143" indent="0">
              <a:buNone/>
              <a:defRPr sz="400"/>
            </a:lvl5pPr>
            <a:lvl6pPr marL="1028929" indent="0">
              <a:buNone/>
              <a:defRPr sz="400"/>
            </a:lvl6pPr>
            <a:lvl7pPr marL="1234714" indent="0">
              <a:buNone/>
              <a:defRPr sz="400"/>
            </a:lvl7pPr>
            <a:lvl8pPr marL="1440500" indent="0">
              <a:buNone/>
              <a:defRPr sz="400"/>
            </a:lvl8pPr>
            <a:lvl9pPr marL="1646286" indent="0">
              <a:buNone/>
              <a:defRPr sz="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FCCD-0D71-2D4A-954A-72A5A4E14930}" type="datetimeFigureOut">
              <a:rPr lang="en-US" smtClean="0"/>
              <a:pPr/>
              <a:t>7/29/10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FB1F-6B5B-0F46-B648-962378688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102" y="144248"/>
            <a:ext cx="3241834" cy="600340"/>
          </a:xfrm>
          <a:prstGeom prst="rect">
            <a:avLst/>
          </a:prstGeom>
        </p:spPr>
        <p:txBody>
          <a:bodyPr vert="horz" lIns="41157" tIns="20579" rIns="41157" bIns="205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102" y="840476"/>
            <a:ext cx="3241834" cy="2377179"/>
          </a:xfrm>
          <a:prstGeom prst="rect">
            <a:avLst/>
          </a:prstGeom>
        </p:spPr>
        <p:txBody>
          <a:bodyPr vert="horz" lIns="41157" tIns="20579" rIns="41157" bIns="205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102" y="3338556"/>
            <a:ext cx="840476" cy="191775"/>
          </a:xfrm>
          <a:prstGeom prst="rect">
            <a:avLst/>
          </a:prstGeom>
        </p:spPr>
        <p:txBody>
          <a:bodyPr vert="horz" lIns="41157" tIns="20579" rIns="41157" bIns="20579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BFCCD-0D71-2D4A-954A-72A5A4E14930}" type="datetimeFigureOut">
              <a:rPr lang="en-US" smtClean="0"/>
              <a:pPr/>
              <a:t>7/29/10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697" y="3338556"/>
            <a:ext cx="1140645" cy="191775"/>
          </a:xfrm>
          <a:prstGeom prst="rect">
            <a:avLst/>
          </a:prstGeom>
        </p:spPr>
        <p:txBody>
          <a:bodyPr vert="horz" lIns="41157" tIns="20579" rIns="41157" bIns="20579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1460" y="3338556"/>
            <a:ext cx="840476" cy="191775"/>
          </a:xfrm>
          <a:prstGeom prst="rect">
            <a:avLst/>
          </a:prstGeom>
        </p:spPr>
        <p:txBody>
          <a:bodyPr vert="horz" lIns="41157" tIns="20579" rIns="41157" bIns="20579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FB1F-6B5B-0F46-B648-962378688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786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339" indent="-154339" algn="l" defTabSz="205786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34402" indent="-128616" algn="l" defTabSz="205786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14464" indent="-102893" algn="l" defTabSz="205786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20250" indent="-102893" algn="l" defTabSz="205786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6036" indent="-102893" algn="l" defTabSz="205786" rtl="0" eaLnBrk="1" latinLnBrk="0" hangingPunct="1">
        <a:spcBef>
          <a:spcPct val="20000"/>
        </a:spcBef>
        <a:buFont typeface="Arial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821" indent="-102893" algn="l" defTabSz="20578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607" indent="-102893" algn="l" defTabSz="20578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393" indent="-102893" algn="l" defTabSz="20578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49179" indent="-102893" algn="l" defTabSz="20578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57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86" algn="l" defTabSz="2057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1571" algn="l" defTabSz="2057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17357" algn="l" defTabSz="2057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3143" algn="l" defTabSz="2057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929" algn="l" defTabSz="2057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714" algn="l" defTabSz="2057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500" algn="l" defTabSz="2057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6286" algn="l" defTabSz="2057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755944" y="52235"/>
            <a:ext cx="467496" cy="3433963"/>
            <a:chOff x="660904" y="52235"/>
            <a:chExt cx="467496" cy="3433963"/>
          </a:xfrm>
        </p:grpSpPr>
        <p:sp>
          <p:nvSpPr>
            <p:cNvPr id="4" name="TextBox 3"/>
            <p:cNvSpPr txBox="1"/>
            <p:nvPr/>
          </p:nvSpPr>
          <p:spPr>
            <a:xfrm>
              <a:off x="660904" y="52235"/>
              <a:ext cx="4674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chemeClr val="bg1"/>
                  </a:solidFill>
                </a:rPr>
                <a:t>S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60904" y="486063"/>
              <a:ext cx="4674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chemeClr val="bg1"/>
                  </a:solidFill>
                </a:rPr>
                <a:t>S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0904" y="1353719"/>
              <a:ext cx="4674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chemeClr val="bg1"/>
                  </a:solidFill>
                </a:rPr>
                <a:t>S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0904" y="1787547"/>
              <a:ext cx="4674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chemeClr val="bg1"/>
                  </a:solidFill>
                </a:rPr>
                <a:t>S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0904" y="919891"/>
              <a:ext cx="4674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chemeClr val="bg1"/>
                  </a:solidFill>
                </a:rPr>
                <a:t>S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0904" y="2655201"/>
              <a:ext cx="4674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0904" y="2221375"/>
              <a:ext cx="4674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chemeClr val="bg1"/>
                  </a:solidFill>
                </a:rPr>
                <a:t>S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394302" y="52235"/>
            <a:ext cx="467496" cy="3433963"/>
            <a:chOff x="660904" y="52235"/>
            <a:chExt cx="467496" cy="3433963"/>
          </a:xfrm>
        </p:grpSpPr>
        <p:sp>
          <p:nvSpPr>
            <p:cNvPr id="28" name="TextBox 27"/>
            <p:cNvSpPr txBox="1"/>
            <p:nvPr/>
          </p:nvSpPr>
          <p:spPr>
            <a:xfrm>
              <a:off x="660904" y="52235"/>
              <a:ext cx="4674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0904" y="486063"/>
              <a:ext cx="4674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0904" y="1353719"/>
              <a:ext cx="4674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0904" y="1787547"/>
              <a:ext cx="4674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chemeClr val="bg1"/>
                  </a:solidFill>
                </a:rPr>
                <a:t>S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0904" y="919891"/>
              <a:ext cx="4674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0904" y="2655201"/>
              <a:ext cx="4674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0904" y="2221375"/>
              <a:ext cx="4674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S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083616" y="1353718"/>
            <a:ext cx="467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11288" y="1353718"/>
            <a:ext cx="467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38960" y="1353718"/>
            <a:ext cx="467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66632" y="1353718"/>
            <a:ext cx="467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/>
          <p:nvPr/>
        </p:nvGrpSpPr>
        <p:grpSpPr>
          <a:xfrm>
            <a:off x="704104" y="52235"/>
            <a:ext cx="568184" cy="3433963"/>
            <a:chOff x="660904" y="52235"/>
            <a:chExt cx="568184" cy="3433963"/>
          </a:xfrm>
        </p:grpSpPr>
        <p:sp>
          <p:nvSpPr>
            <p:cNvPr id="4" name="TextBox 3"/>
            <p:cNvSpPr txBox="1"/>
            <p:nvPr/>
          </p:nvSpPr>
          <p:spPr>
            <a:xfrm>
              <a:off x="660904" y="52235"/>
              <a:ext cx="5681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chemeClr val="bg1"/>
                  </a:solidFill>
                </a:rPr>
                <a:t>H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60904" y="486063"/>
              <a:ext cx="5681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chemeClr val="bg1"/>
                  </a:solidFill>
                </a:rPr>
                <a:t>H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0904" y="1353719"/>
              <a:ext cx="5681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chemeClr val="bg1"/>
                  </a:solidFill>
                </a:rPr>
                <a:t>H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0904" y="1787547"/>
              <a:ext cx="5681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chemeClr val="bg1"/>
                  </a:solidFill>
                </a:rPr>
                <a:t>H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0904" y="919891"/>
              <a:ext cx="5681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chemeClr val="bg1"/>
                  </a:solidFill>
                </a:rPr>
                <a:t>H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0904" y="2655201"/>
              <a:ext cx="5681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chemeClr val="bg1"/>
                  </a:solidFill>
                </a:rPr>
                <a:t>H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0904" y="2221375"/>
              <a:ext cx="5681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chemeClr val="bg1"/>
                  </a:solidFill>
                </a:rPr>
                <a:t>H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6"/>
          <p:cNvGrpSpPr/>
          <p:nvPr/>
        </p:nvGrpSpPr>
        <p:grpSpPr>
          <a:xfrm>
            <a:off x="2342462" y="52235"/>
            <a:ext cx="568184" cy="3433963"/>
            <a:chOff x="660904" y="52235"/>
            <a:chExt cx="568184" cy="3433963"/>
          </a:xfrm>
        </p:grpSpPr>
        <p:sp>
          <p:nvSpPr>
            <p:cNvPr id="28" name="TextBox 27"/>
            <p:cNvSpPr txBox="1"/>
            <p:nvPr/>
          </p:nvSpPr>
          <p:spPr>
            <a:xfrm>
              <a:off x="660904" y="52235"/>
              <a:ext cx="5681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chemeClr val="bg1"/>
                  </a:solidFill>
                </a:rPr>
                <a:t>H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0904" y="486063"/>
              <a:ext cx="5681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chemeClr val="bg1"/>
                  </a:solidFill>
                </a:rPr>
                <a:t>H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0904" y="1353719"/>
              <a:ext cx="5681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chemeClr val="bg1"/>
                  </a:solidFill>
                </a:rPr>
                <a:t>H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0904" y="1787547"/>
              <a:ext cx="5681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chemeClr val="bg1"/>
                  </a:solidFill>
                </a:rPr>
                <a:t>H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0904" y="919891"/>
              <a:ext cx="5681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chemeClr val="bg1"/>
                  </a:solidFill>
                </a:rPr>
                <a:t>H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0904" y="2655201"/>
              <a:ext cx="5681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chemeClr val="bg1"/>
                  </a:solidFill>
                </a:rPr>
                <a:t>H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0904" y="2221375"/>
              <a:ext cx="5681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chemeClr val="bg1"/>
                  </a:solidFill>
                </a:rPr>
                <a:t>H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031776" y="1353718"/>
            <a:ext cx="568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H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59448" y="1353718"/>
            <a:ext cx="568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H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87120" y="1353718"/>
            <a:ext cx="568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H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14792" y="1353718"/>
            <a:ext cx="568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H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04" y="1109971"/>
            <a:ext cx="568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H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77662" y="1561079"/>
            <a:ext cx="568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H</a:t>
            </a:r>
            <a:endParaRPr lang="en-US" sz="4800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45163" y="2003547"/>
            <a:ext cx="2223822" cy="1504251"/>
            <a:chOff x="647944" y="2003547"/>
            <a:chExt cx="2223822" cy="1504251"/>
          </a:xfrm>
        </p:grpSpPr>
        <p:sp>
          <p:nvSpPr>
            <p:cNvPr id="7" name="TextBox 6"/>
            <p:cNvSpPr txBox="1"/>
            <p:nvPr/>
          </p:nvSpPr>
          <p:spPr>
            <a:xfrm>
              <a:off x="1378184" y="2676801"/>
              <a:ext cx="5681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bg1"/>
                  </a:solidFill>
                </a:rPr>
                <a:t>H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7944" y="2482796"/>
              <a:ext cx="5681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bg1"/>
                  </a:solidFill>
                </a:rPr>
                <a:t>H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08744" y="2655201"/>
              <a:ext cx="5681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bg1"/>
                  </a:solidFill>
                </a:rPr>
                <a:t>H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03582" y="2003547"/>
              <a:ext cx="5681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bg1"/>
                  </a:solidFill>
                </a:rPr>
                <a:t>H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47624" y="2655201"/>
              <a:ext cx="5681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bg1"/>
                  </a:solidFill>
                </a:rPr>
                <a:t>H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17064" y="2443916"/>
              <a:ext cx="5681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bg1"/>
                  </a:solidFill>
                </a:rPr>
                <a:t>H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66976" y="1235708"/>
            <a:ext cx="568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H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94648" y="1326885"/>
            <a:ext cx="568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H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22320" y="1370085"/>
            <a:ext cx="568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H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49992" y="1435342"/>
            <a:ext cx="568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H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10081" y="-31136"/>
            <a:ext cx="568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H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36001" y="141269"/>
            <a:ext cx="568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H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79521" y="-9536"/>
            <a:ext cx="568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H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0603" y="650758"/>
            <a:ext cx="568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H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40641" y="-9536"/>
            <a:ext cx="568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H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1201" y="201749"/>
            <a:ext cx="568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H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2264" y="1118611"/>
            <a:ext cx="467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60382" y="1552439"/>
            <a:ext cx="467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</a:t>
            </a:r>
            <a:endParaRPr lang="en-US" sz="4800" dirty="0">
              <a:solidFill>
                <a:schemeClr val="bg1"/>
              </a:solidFill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645163" y="2033787"/>
            <a:ext cx="2127454" cy="1474011"/>
            <a:chOff x="647944" y="2033787"/>
            <a:chExt cx="2127454" cy="1474011"/>
          </a:xfrm>
        </p:grpSpPr>
        <p:sp>
          <p:nvSpPr>
            <p:cNvPr id="7" name="TextBox 6"/>
            <p:cNvSpPr txBox="1"/>
            <p:nvPr/>
          </p:nvSpPr>
          <p:spPr>
            <a:xfrm>
              <a:off x="1378184" y="2676801"/>
              <a:ext cx="4674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bg1"/>
                  </a:solidFill>
                </a:rPr>
                <a:t>S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7944" y="2482796"/>
              <a:ext cx="4674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bg1"/>
                  </a:solidFill>
                </a:rPr>
                <a:t>S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08744" y="2655201"/>
              <a:ext cx="4674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bg1"/>
                  </a:solidFill>
                </a:rPr>
                <a:t>S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07902" y="2033787"/>
              <a:ext cx="4674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bg1"/>
                  </a:solidFill>
                </a:rPr>
                <a:t>S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47624" y="2655201"/>
              <a:ext cx="4674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bg1"/>
                  </a:solidFill>
                </a:rPr>
                <a:t>S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12744" y="2487116"/>
              <a:ext cx="4674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bg1"/>
                  </a:solidFill>
                </a:rPr>
                <a:t>S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66976" y="1235708"/>
            <a:ext cx="467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94648" y="1326885"/>
            <a:ext cx="467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22320" y="1370085"/>
            <a:ext cx="467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49992" y="1435342"/>
            <a:ext cx="467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10081" y="-52736"/>
            <a:ext cx="467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36001" y="141269"/>
            <a:ext cx="467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79521" y="-9536"/>
            <a:ext cx="467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3323" y="650758"/>
            <a:ext cx="467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40641" y="-9536"/>
            <a:ext cx="467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1201" y="201749"/>
            <a:ext cx="467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700477" y="154544"/>
            <a:ext cx="2205600" cy="72000"/>
            <a:chOff x="616187" y="289756"/>
            <a:chExt cx="2205600" cy="72000"/>
          </a:xfrm>
        </p:grpSpPr>
        <p:sp>
          <p:nvSpPr>
            <p:cNvPr id="22" name="Oval 21"/>
            <p:cNvSpPr/>
            <p:nvPr/>
          </p:nvSpPr>
          <p:spPr>
            <a:xfrm>
              <a:off x="616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/>
            <p:cNvSpPr/>
            <p:nvPr/>
          </p:nvSpPr>
          <p:spPr>
            <a:xfrm>
              <a:off x="768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920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1073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1225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378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1530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1682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1835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1987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2140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2292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2444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2597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2749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00477" y="306944"/>
            <a:ext cx="2205600" cy="72000"/>
            <a:chOff x="616187" y="289756"/>
            <a:chExt cx="2205600" cy="72000"/>
          </a:xfrm>
        </p:grpSpPr>
        <p:sp>
          <p:nvSpPr>
            <p:cNvPr id="53" name="Oval 52"/>
            <p:cNvSpPr/>
            <p:nvPr/>
          </p:nvSpPr>
          <p:spPr>
            <a:xfrm>
              <a:off x="616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/>
            <p:cNvSpPr/>
            <p:nvPr/>
          </p:nvSpPr>
          <p:spPr>
            <a:xfrm>
              <a:off x="768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920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073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1225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1378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1530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1682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1835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1987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2140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2292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2444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2597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2749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00477" y="459344"/>
            <a:ext cx="2205600" cy="72000"/>
            <a:chOff x="616187" y="289756"/>
            <a:chExt cx="2205600" cy="72000"/>
          </a:xfrm>
        </p:grpSpPr>
        <p:sp>
          <p:nvSpPr>
            <p:cNvPr id="69" name="Oval 68"/>
            <p:cNvSpPr/>
            <p:nvPr/>
          </p:nvSpPr>
          <p:spPr>
            <a:xfrm>
              <a:off x="616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/>
            <p:cNvSpPr/>
            <p:nvPr/>
          </p:nvSpPr>
          <p:spPr>
            <a:xfrm>
              <a:off x="768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920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1073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1225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1378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530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1682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1835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1987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140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292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444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597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749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00477" y="611744"/>
            <a:ext cx="2205600" cy="72000"/>
            <a:chOff x="616187" y="289756"/>
            <a:chExt cx="2205600" cy="72000"/>
          </a:xfrm>
        </p:grpSpPr>
        <p:sp>
          <p:nvSpPr>
            <p:cNvPr id="85" name="Oval 84"/>
            <p:cNvSpPr/>
            <p:nvPr/>
          </p:nvSpPr>
          <p:spPr>
            <a:xfrm>
              <a:off x="616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/>
            <p:cNvSpPr/>
            <p:nvPr/>
          </p:nvSpPr>
          <p:spPr>
            <a:xfrm>
              <a:off x="768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920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1073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1225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1378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1530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1682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1835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1987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140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2292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2444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2597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2749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00477" y="764144"/>
            <a:ext cx="2205600" cy="72000"/>
            <a:chOff x="616187" y="289756"/>
            <a:chExt cx="2205600" cy="72000"/>
          </a:xfrm>
        </p:grpSpPr>
        <p:sp>
          <p:nvSpPr>
            <p:cNvPr id="101" name="Oval 100"/>
            <p:cNvSpPr/>
            <p:nvPr/>
          </p:nvSpPr>
          <p:spPr>
            <a:xfrm>
              <a:off x="616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Oval 101"/>
            <p:cNvSpPr/>
            <p:nvPr/>
          </p:nvSpPr>
          <p:spPr>
            <a:xfrm>
              <a:off x="768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920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1073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1225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1378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1530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1682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1835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1987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2140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2292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2444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2597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2749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700477" y="916544"/>
            <a:ext cx="2205600" cy="72000"/>
            <a:chOff x="616187" y="289756"/>
            <a:chExt cx="2205600" cy="72000"/>
          </a:xfrm>
        </p:grpSpPr>
        <p:sp>
          <p:nvSpPr>
            <p:cNvPr id="117" name="Oval 116"/>
            <p:cNvSpPr/>
            <p:nvPr/>
          </p:nvSpPr>
          <p:spPr>
            <a:xfrm>
              <a:off x="616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Oval 117"/>
            <p:cNvSpPr/>
            <p:nvPr/>
          </p:nvSpPr>
          <p:spPr>
            <a:xfrm>
              <a:off x="768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920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1073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1225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1378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1530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1682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25" name="Oval 124"/>
            <p:cNvSpPr/>
            <p:nvPr/>
          </p:nvSpPr>
          <p:spPr>
            <a:xfrm>
              <a:off x="1835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26" name="Oval 125"/>
            <p:cNvSpPr/>
            <p:nvPr/>
          </p:nvSpPr>
          <p:spPr>
            <a:xfrm>
              <a:off x="1987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2140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2292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29" name="Oval 128"/>
            <p:cNvSpPr/>
            <p:nvPr/>
          </p:nvSpPr>
          <p:spPr>
            <a:xfrm>
              <a:off x="2444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30" name="Oval 129"/>
            <p:cNvSpPr/>
            <p:nvPr/>
          </p:nvSpPr>
          <p:spPr>
            <a:xfrm>
              <a:off x="2597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2749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700477" y="1068944"/>
            <a:ext cx="2205600" cy="72000"/>
            <a:chOff x="616187" y="289756"/>
            <a:chExt cx="2205600" cy="72000"/>
          </a:xfrm>
        </p:grpSpPr>
        <p:sp>
          <p:nvSpPr>
            <p:cNvPr id="133" name="Oval 132"/>
            <p:cNvSpPr/>
            <p:nvPr/>
          </p:nvSpPr>
          <p:spPr>
            <a:xfrm>
              <a:off x="616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Oval 133"/>
            <p:cNvSpPr/>
            <p:nvPr/>
          </p:nvSpPr>
          <p:spPr>
            <a:xfrm>
              <a:off x="768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35" name="Oval 134"/>
            <p:cNvSpPr/>
            <p:nvPr/>
          </p:nvSpPr>
          <p:spPr>
            <a:xfrm>
              <a:off x="920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1073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1225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1378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39" name="Oval 138"/>
            <p:cNvSpPr/>
            <p:nvPr/>
          </p:nvSpPr>
          <p:spPr>
            <a:xfrm>
              <a:off x="1530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1682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41" name="Oval 140"/>
            <p:cNvSpPr/>
            <p:nvPr/>
          </p:nvSpPr>
          <p:spPr>
            <a:xfrm>
              <a:off x="1835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42" name="Oval 141"/>
            <p:cNvSpPr/>
            <p:nvPr/>
          </p:nvSpPr>
          <p:spPr>
            <a:xfrm>
              <a:off x="1987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2140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44" name="Oval 143"/>
            <p:cNvSpPr/>
            <p:nvPr/>
          </p:nvSpPr>
          <p:spPr>
            <a:xfrm>
              <a:off x="2292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2444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46" name="Oval 145"/>
            <p:cNvSpPr/>
            <p:nvPr/>
          </p:nvSpPr>
          <p:spPr>
            <a:xfrm>
              <a:off x="2597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2749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00477" y="1221344"/>
            <a:ext cx="2205600" cy="72000"/>
            <a:chOff x="616187" y="289756"/>
            <a:chExt cx="2205600" cy="72000"/>
          </a:xfrm>
        </p:grpSpPr>
        <p:sp>
          <p:nvSpPr>
            <p:cNvPr id="149" name="Oval 148"/>
            <p:cNvSpPr/>
            <p:nvPr/>
          </p:nvSpPr>
          <p:spPr>
            <a:xfrm>
              <a:off x="616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Oval 149"/>
            <p:cNvSpPr/>
            <p:nvPr/>
          </p:nvSpPr>
          <p:spPr>
            <a:xfrm>
              <a:off x="768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920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52" name="Oval 151"/>
            <p:cNvSpPr/>
            <p:nvPr/>
          </p:nvSpPr>
          <p:spPr>
            <a:xfrm>
              <a:off x="1073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53" name="Oval 152"/>
            <p:cNvSpPr/>
            <p:nvPr/>
          </p:nvSpPr>
          <p:spPr>
            <a:xfrm>
              <a:off x="1225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54" name="Oval 153"/>
            <p:cNvSpPr/>
            <p:nvPr/>
          </p:nvSpPr>
          <p:spPr>
            <a:xfrm>
              <a:off x="1378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55" name="Oval 154"/>
            <p:cNvSpPr/>
            <p:nvPr/>
          </p:nvSpPr>
          <p:spPr>
            <a:xfrm>
              <a:off x="1530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56" name="Oval 155"/>
            <p:cNvSpPr/>
            <p:nvPr/>
          </p:nvSpPr>
          <p:spPr>
            <a:xfrm>
              <a:off x="1682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57" name="Oval 156"/>
            <p:cNvSpPr/>
            <p:nvPr/>
          </p:nvSpPr>
          <p:spPr>
            <a:xfrm>
              <a:off x="1835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58" name="Oval 157"/>
            <p:cNvSpPr/>
            <p:nvPr/>
          </p:nvSpPr>
          <p:spPr>
            <a:xfrm>
              <a:off x="1987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59" name="Oval 158"/>
            <p:cNvSpPr/>
            <p:nvPr/>
          </p:nvSpPr>
          <p:spPr>
            <a:xfrm>
              <a:off x="2140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60" name="Oval 159"/>
            <p:cNvSpPr/>
            <p:nvPr/>
          </p:nvSpPr>
          <p:spPr>
            <a:xfrm>
              <a:off x="2292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61" name="Oval 160"/>
            <p:cNvSpPr/>
            <p:nvPr/>
          </p:nvSpPr>
          <p:spPr>
            <a:xfrm>
              <a:off x="2444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62" name="Oval 161"/>
            <p:cNvSpPr/>
            <p:nvPr/>
          </p:nvSpPr>
          <p:spPr>
            <a:xfrm>
              <a:off x="2597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63" name="Oval 162"/>
            <p:cNvSpPr/>
            <p:nvPr/>
          </p:nvSpPr>
          <p:spPr>
            <a:xfrm>
              <a:off x="2749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00477" y="1373744"/>
            <a:ext cx="2205600" cy="72000"/>
            <a:chOff x="616187" y="289756"/>
            <a:chExt cx="2205600" cy="72000"/>
          </a:xfrm>
        </p:grpSpPr>
        <p:sp>
          <p:nvSpPr>
            <p:cNvPr id="165" name="Oval 164"/>
            <p:cNvSpPr/>
            <p:nvPr/>
          </p:nvSpPr>
          <p:spPr>
            <a:xfrm>
              <a:off x="616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Oval 165"/>
            <p:cNvSpPr/>
            <p:nvPr/>
          </p:nvSpPr>
          <p:spPr>
            <a:xfrm>
              <a:off x="768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67" name="Oval 166"/>
            <p:cNvSpPr/>
            <p:nvPr/>
          </p:nvSpPr>
          <p:spPr>
            <a:xfrm>
              <a:off x="920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68" name="Oval 167"/>
            <p:cNvSpPr/>
            <p:nvPr/>
          </p:nvSpPr>
          <p:spPr>
            <a:xfrm>
              <a:off x="1073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1225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1378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1530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1682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1835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1987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2140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2292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2444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2597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2749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700477" y="1526144"/>
            <a:ext cx="2205600" cy="72000"/>
            <a:chOff x="616187" y="289756"/>
            <a:chExt cx="2205600" cy="72000"/>
          </a:xfrm>
        </p:grpSpPr>
        <p:sp>
          <p:nvSpPr>
            <p:cNvPr id="181" name="Oval 180"/>
            <p:cNvSpPr/>
            <p:nvPr/>
          </p:nvSpPr>
          <p:spPr>
            <a:xfrm>
              <a:off x="616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Oval 181"/>
            <p:cNvSpPr/>
            <p:nvPr/>
          </p:nvSpPr>
          <p:spPr>
            <a:xfrm>
              <a:off x="768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920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84" name="Oval 183"/>
            <p:cNvSpPr/>
            <p:nvPr/>
          </p:nvSpPr>
          <p:spPr>
            <a:xfrm>
              <a:off x="1073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85" name="Oval 184"/>
            <p:cNvSpPr/>
            <p:nvPr/>
          </p:nvSpPr>
          <p:spPr>
            <a:xfrm>
              <a:off x="1225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1378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87" name="Oval 186"/>
            <p:cNvSpPr/>
            <p:nvPr/>
          </p:nvSpPr>
          <p:spPr>
            <a:xfrm>
              <a:off x="1530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1682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1835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90" name="Oval 189"/>
            <p:cNvSpPr/>
            <p:nvPr/>
          </p:nvSpPr>
          <p:spPr>
            <a:xfrm>
              <a:off x="1987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91" name="Oval 190"/>
            <p:cNvSpPr/>
            <p:nvPr/>
          </p:nvSpPr>
          <p:spPr>
            <a:xfrm>
              <a:off x="2140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92" name="Oval 191"/>
            <p:cNvSpPr/>
            <p:nvPr/>
          </p:nvSpPr>
          <p:spPr>
            <a:xfrm>
              <a:off x="2292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93" name="Oval 192"/>
            <p:cNvSpPr/>
            <p:nvPr/>
          </p:nvSpPr>
          <p:spPr>
            <a:xfrm>
              <a:off x="2444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94" name="Oval 193"/>
            <p:cNvSpPr/>
            <p:nvPr/>
          </p:nvSpPr>
          <p:spPr>
            <a:xfrm>
              <a:off x="2597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95" name="Oval 194"/>
            <p:cNvSpPr/>
            <p:nvPr/>
          </p:nvSpPr>
          <p:spPr>
            <a:xfrm>
              <a:off x="2749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700477" y="1678544"/>
            <a:ext cx="2205600" cy="72000"/>
            <a:chOff x="616187" y="289756"/>
            <a:chExt cx="2205600" cy="72000"/>
          </a:xfrm>
        </p:grpSpPr>
        <p:sp>
          <p:nvSpPr>
            <p:cNvPr id="197" name="Oval 196"/>
            <p:cNvSpPr/>
            <p:nvPr/>
          </p:nvSpPr>
          <p:spPr>
            <a:xfrm>
              <a:off x="616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Oval 197"/>
            <p:cNvSpPr/>
            <p:nvPr/>
          </p:nvSpPr>
          <p:spPr>
            <a:xfrm>
              <a:off x="768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199" name="Oval 198"/>
            <p:cNvSpPr/>
            <p:nvPr/>
          </p:nvSpPr>
          <p:spPr>
            <a:xfrm>
              <a:off x="920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00" name="Oval 199"/>
            <p:cNvSpPr/>
            <p:nvPr/>
          </p:nvSpPr>
          <p:spPr>
            <a:xfrm>
              <a:off x="1073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01" name="Oval 200"/>
            <p:cNvSpPr/>
            <p:nvPr/>
          </p:nvSpPr>
          <p:spPr>
            <a:xfrm>
              <a:off x="1225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02" name="Oval 201"/>
            <p:cNvSpPr/>
            <p:nvPr/>
          </p:nvSpPr>
          <p:spPr>
            <a:xfrm>
              <a:off x="1378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03" name="Oval 202"/>
            <p:cNvSpPr/>
            <p:nvPr/>
          </p:nvSpPr>
          <p:spPr>
            <a:xfrm>
              <a:off x="1530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04" name="Oval 203"/>
            <p:cNvSpPr/>
            <p:nvPr/>
          </p:nvSpPr>
          <p:spPr>
            <a:xfrm>
              <a:off x="1682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05" name="Oval 204"/>
            <p:cNvSpPr/>
            <p:nvPr/>
          </p:nvSpPr>
          <p:spPr>
            <a:xfrm>
              <a:off x="1835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06" name="Oval 205"/>
            <p:cNvSpPr/>
            <p:nvPr/>
          </p:nvSpPr>
          <p:spPr>
            <a:xfrm>
              <a:off x="1987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07" name="Oval 206"/>
            <p:cNvSpPr/>
            <p:nvPr/>
          </p:nvSpPr>
          <p:spPr>
            <a:xfrm>
              <a:off x="2140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08" name="Oval 207"/>
            <p:cNvSpPr/>
            <p:nvPr/>
          </p:nvSpPr>
          <p:spPr>
            <a:xfrm>
              <a:off x="2292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09" name="Oval 208"/>
            <p:cNvSpPr/>
            <p:nvPr/>
          </p:nvSpPr>
          <p:spPr>
            <a:xfrm>
              <a:off x="2444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10" name="Oval 209"/>
            <p:cNvSpPr/>
            <p:nvPr/>
          </p:nvSpPr>
          <p:spPr>
            <a:xfrm>
              <a:off x="2597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11" name="Oval 210"/>
            <p:cNvSpPr/>
            <p:nvPr/>
          </p:nvSpPr>
          <p:spPr>
            <a:xfrm>
              <a:off x="2749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700477" y="1830944"/>
            <a:ext cx="2205600" cy="72000"/>
            <a:chOff x="616187" y="289756"/>
            <a:chExt cx="2205600" cy="72000"/>
          </a:xfrm>
        </p:grpSpPr>
        <p:sp>
          <p:nvSpPr>
            <p:cNvPr id="213" name="Oval 212"/>
            <p:cNvSpPr/>
            <p:nvPr/>
          </p:nvSpPr>
          <p:spPr>
            <a:xfrm>
              <a:off x="616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Oval 213"/>
            <p:cNvSpPr/>
            <p:nvPr/>
          </p:nvSpPr>
          <p:spPr>
            <a:xfrm>
              <a:off x="768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15" name="Oval 214"/>
            <p:cNvSpPr/>
            <p:nvPr/>
          </p:nvSpPr>
          <p:spPr>
            <a:xfrm>
              <a:off x="920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16" name="Oval 215"/>
            <p:cNvSpPr/>
            <p:nvPr/>
          </p:nvSpPr>
          <p:spPr>
            <a:xfrm>
              <a:off x="1073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17" name="Oval 216"/>
            <p:cNvSpPr/>
            <p:nvPr/>
          </p:nvSpPr>
          <p:spPr>
            <a:xfrm>
              <a:off x="1225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18" name="Oval 217"/>
            <p:cNvSpPr/>
            <p:nvPr/>
          </p:nvSpPr>
          <p:spPr>
            <a:xfrm>
              <a:off x="1378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19" name="Oval 218"/>
            <p:cNvSpPr/>
            <p:nvPr/>
          </p:nvSpPr>
          <p:spPr>
            <a:xfrm>
              <a:off x="1530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20" name="Oval 219"/>
            <p:cNvSpPr/>
            <p:nvPr/>
          </p:nvSpPr>
          <p:spPr>
            <a:xfrm>
              <a:off x="1682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1835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1987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2140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2292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2444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2597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2749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700477" y="1983344"/>
            <a:ext cx="2205600" cy="72000"/>
            <a:chOff x="616187" y="289756"/>
            <a:chExt cx="2205600" cy="72000"/>
          </a:xfrm>
        </p:grpSpPr>
        <p:sp>
          <p:nvSpPr>
            <p:cNvPr id="229" name="Oval 228"/>
            <p:cNvSpPr/>
            <p:nvPr/>
          </p:nvSpPr>
          <p:spPr>
            <a:xfrm>
              <a:off x="616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Oval 229"/>
            <p:cNvSpPr/>
            <p:nvPr/>
          </p:nvSpPr>
          <p:spPr>
            <a:xfrm>
              <a:off x="768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31" name="Oval 230"/>
            <p:cNvSpPr/>
            <p:nvPr/>
          </p:nvSpPr>
          <p:spPr>
            <a:xfrm>
              <a:off x="920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32" name="Oval 231"/>
            <p:cNvSpPr/>
            <p:nvPr/>
          </p:nvSpPr>
          <p:spPr>
            <a:xfrm>
              <a:off x="1073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1225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1378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35" name="Oval 234"/>
            <p:cNvSpPr/>
            <p:nvPr/>
          </p:nvSpPr>
          <p:spPr>
            <a:xfrm>
              <a:off x="1530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36" name="Oval 235"/>
            <p:cNvSpPr/>
            <p:nvPr/>
          </p:nvSpPr>
          <p:spPr>
            <a:xfrm>
              <a:off x="1682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37" name="Oval 236"/>
            <p:cNvSpPr/>
            <p:nvPr/>
          </p:nvSpPr>
          <p:spPr>
            <a:xfrm>
              <a:off x="1835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38" name="Oval 237"/>
            <p:cNvSpPr/>
            <p:nvPr/>
          </p:nvSpPr>
          <p:spPr>
            <a:xfrm>
              <a:off x="1987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39" name="Oval 238"/>
            <p:cNvSpPr/>
            <p:nvPr/>
          </p:nvSpPr>
          <p:spPr>
            <a:xfrm>
              <a:off x="2140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40" name="Oval 239"/>
            <p:cNvSpPr/>
            <p:nvPr/>
          </p:nvSpPr>
          <p:spPr>
            <a:xfrm>
              <a:off x="2292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41" name="Oval 240"/>
            <p:cNvSpPr/>
            <p:nvPr/>
          </p:nvSpPr>
          <p:spPr>
            <a:xfrm>
              <a:off x="2444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42" name="Oval 241"/>
            <p:cNvSpPr/>
            <p:nvPr/>
          </p:nvSpPr>
          <p:spPr>
            <a:xfrm>
              <a:off x="2597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43" name="Oval 242"/>
            <p:cNvSpPr/>
            <p:nvPr/>
          </p:nvSpPr>
          <p:spPr>
            <a:xfrm>
              <a:off x="2749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700477" y="2135744"/>
            <a:ext cx="2205600" cy="72000"/>
            <a:chOff x="616187" y="289756"/>
            <a:chExt cx="2205600" cy="72000"/>
          </a:xfrm>
        </p:grpSpPr>
        <p:sp>
          <p:nvSpPr>
            <p:cNvPr id="245" name="Oval 244"/>
            <p:cNvSpPr/>
            <p:nvPr/>
          </p:nvSpPr>
          <p:spPr>
            <a:xfrm>
              <a:off x="616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6" name="Oval 245"/>
            <p:cNvSpPr/>
            <p:nvPr/>
          </p:nvSpPr>
          <p:spPr>
            <a:xfrm>
              <a:off x="768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47" name="Oval 246"/>
            <p:cNvSpPr/>
            <p:nvPr/>
          </p:nvSpPr>
          <p:spPr>
            <a:xfrm>
              <a:off x="920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48" name="Oval 247"/>
            <p:cNvSpPr/>
            <p:nvPr/>
          </p:nvSpPr>
          <p:spPr>
            <a:xfrm>
              <a:off x="1073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49" name="Oval 248"/>
            <p:cNvSpPr/>
            <p:nvPr/>
          </p:nvSpPr>
          <p:spPr>
            <a:xfrm>
              <a:off x="1225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50" name="Oval 249"/>
            <p:cNvSpPr/>
            <p:nvPr/>
          </p:nvSpPr>
          <p:spPr>
            <a:xfrm>
              <a:off x="1378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51" name="Oval 250"/>
            <p:cNvSpPr/>
            <p:nvPr/>
          </p:nvSpPr>
          <p:spPr>
            <a:xfrm>
              <a:off x="1530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52" name="Oval 251"/>
            <p:cNvSpPr/>
            <p:nvPr/>
          </p:nvSpPr>
          <p:spPr>
            <a:xfrm>
              <a:off x="1682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53" name="Oval 252"/>
            <p:cNvSpPr/>
            <p:nvPr/>
          </p:nvSpPr>
          <p:spPr>
            <a:xfrm>
              <a:off x="1835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54" name="Oval 253"/>
            <p:cNvSpPr/>
            <p:nvPr/>
          </p:nvSpPr>
          <p:spPr>
            <a:xfrm>
              <a:off x="1987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55" name="Oval 254"/>
            <p:cNvSpPr/>
            <p:nvPr/>
          </p:nvSpPr>
          <p:spPr>
            <a:xfrm>
              <a:off x="2140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56" name="Oval 255"/>
            <p:cNvSpPr/>
            <p:nvPr/>
          </p:nvSpPr>
          <p:spPr>
            <a:xfrm>
              <a:off x="2292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57" name="Oval 256"/>
            <p:cNvSpPr/>
            <p:nvPr/>
          </p:nvSpPr>
          <p:spPr>
            <a:xfrm>
              <a:off x="2444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58" name="Oval 257"/>
            <p:cNvSpPr/>
            <p:nvPr/>
          </p:nvSpPr>
          <p:spPr>
            <a:xfrm>
              <a:off x="2597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59" name="Oval 258"/>
            <p:cNvSpPr/>
            <p:nvPr/>
          </p:nvSpPr>
          <p:spPr>
            <a:xfrm>
              <a:off x="2749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700477" y="2288144"/>
            <a:ext cx="2205600" cy="72000"/>
            <a:chOff x="616187" y="289756"/>
            <a:chExt cx="2205600" cy="72000"/>
          </a:xfrm>
        </p:grpSpPr>
        <p:sp>
          <p:nvSpPr>
            <p:cNvPr id="261" name="Oval 260"/>
            <p:cNvSpPr/>
            <p:nvPr/>
          </p:nvSpPr>
          <p:spPr>
            <a:xfrm>
              <a:off x="616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2" name="Oval 261"/>
            <p:cNvSpPr/>
            <p:nvPr/>
          </p:nvSpPr>
          <p:spPr>
            <a:xfrm>
              <a:off x="768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63" name="Oval 262"/>
            <p:cNvSpPr/>
            <p:nvPr/>
          </p:nvSpPr>
          <p:spPr>
            <a:xfrm>
              <a:off x="920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64" name="Oval 263"/>
            <p:cNvSpPr/>
            <p:nvPr/>
          </p:nvSpPr>
          <p:spPr>
            <a:xfrm>
              <a:off x="1073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65" name="Oval 264"/>
            <p:cNvSpPr/>
            <p:nvPr/>
          </p:nvSpPr>
          <p:spPr>
            <a:xfrm>
              <a:off x="1225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66" name="Oval 265"/>
            <p:cNvSpPr/>
            <p:nvPr/>
          </p:nvSpPr>
          <p:spPr>
            <a:xfrm>
              <a:off x="1378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67" name="Oval 266"/>
            <p:cNvSpPr/>
            <p:nvPr/>
          </p:nvSpPr>
          <p:spPr>
            <a:xfrm>
              <a:off x="1530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68" name="Oval 267"/>
            <p:cNvSpPr/>
            <p:nvPr/>
          </p:nvSpPr>
          <p:spPr>
            <a:xfrm>
              <a:off x="1682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69" name="Oval 268"/>
            <p:cNvSpPr/>
            <p:nvPr/>
          </p:nvSpPr>
          <p:spPr>
            <a:xfrm>
              <a:off x="1835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70" name="Oval 269"/>
            <p:cNvSpPr/>
            <p:nvPr/>
          </p:nvSpPr>
          <p:spPr>
            <a:xfrm>
              <a:off x="1987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71" name="Oval 270"/>
            <p:cNvSpPr/>
            <p:nvPr/>
          </p:nvSpPr>
          <p:spPr>
            <a:xfrm>
              <a:off x="2140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72" name="Oval 271"/>
            <p:cNvSpPr/>
            <p:nvPr/>
          </p:nvSpPr>
          <p:spPr>
            <a:xfrm>
              <a:off x="2292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73" name="Oval 272"/>
            <p:cNvSpPr/>
            <p:nvPr/>
          </p:nvSpPr>
          <p:spPr>
            <a:xfrm>
              <a:off x="2444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74" name="Oval 273"/>
            <p:cNvSpPr/>
            <p:nvPr/>
          </p:nvSpPr>
          <p:spPr>
            <a:xfrm>
              <a:off x="2597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75" name="Oval 274"/>
            <p:cNvSpPr/>
            <p:nvPr/>
          </p:nvSpPr>
          <p:spPr>
            <a:xfrm>
              <a:off x="2749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700477" y="2440544"/>
            <a:ext cx="2205600" cy="72000"/>
            <a:chOff x="616187" y="289756"/>
            <a:chExt cx="2205600" cy="72000"/>
          </a:xfrm>
        </p:grpSpPr>
        <p:sp>
          <p:nvSpPr>
            <p:cNvPr id="277" name="Oval 276"/>
            <p:cNvSpPr/>
            <p:nvPr/>
          </p:nvSpPr>
          <p:spPr>
            <a:xfrm>
              <a:off x="616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8" name="Oval 277"/>
            <p:cNvSpPr/>
            <p:nvPr/>
          </p:nvSpPr>
          <p:spPr>
            <a:xfrm>
              <a:off x="768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79" name="Oval 278"/>
            <p:cNvSpPr/>
            <p:nvPr/>
          </p:nvSpPr>
          <p:spPr>
            <a:xfrm>
              <a:off x="920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80" name="Oval 279"/>
            <p:cNvSpPr/>
            <p:nvPr/>
          </p:nvSpPr>
          <p:spPr>
            <a:xfrm>
              <a:off x="1073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81" name="Oval 280"/>
            <p:cNvSpPr/>
            <p:nvPr/>
          </p:nvSpPr>
          <p:spPr>
            <a:xfrm>
              <a:off x="1225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82" name="Oval 281"/>
            <p:cNvSpPr/>
            <p:nvPr/>
          </p:nvSpPr>
          <p:spPr>
            <a:xfrm>
              <a:off x="1378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83" name="Oval 282"/>
            <p:cNvSpPr/>
            <p:nvPr/>
          </p:nvSpPr>
          <p:spPr>
            <a:xfrm>
              <a:off x="1530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84" name="Oval 283"/>
            <p:cNvSpPr/>
            <p:nvPr/>
          </p:nvSpPr>
          <p:spPr>
            <a:xfrm>
              <a:off x="1682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85" name="Oval 284"/>
            <p:cNvSpPr/>
            <p:nvPr/>
          </p:nvSpPr>
          <p:spPr>
            <a:xfrm>
              <a:off x="1835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86" name="Oval 285"/>
            <p:cNvSpPr/>
            <p:nvPr/>
          </p:nvSpPr>
          <p:spPr>
            <a:xfrm>
              <a:off x="1987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87" name="Oval 286"/>
            <p:cNvSpPr/>
            <p:nvPr/>
          </p:nvSpPr>
          <p:spPr>
            <a:xfrm>
              <a:off x="2140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88" name="Oval 287"/>
            <p:cNvSpPr/>
            <p:nvPr/>
          </p:nvSpPr>
          <p:spPr>
            <a:xfrm>
              <a:off x="2292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89" name="Oval 288"/>
            <p:cNvSpPr/>
            <p:nvPr/>
          </p:nvSpPr>
          <p:spPr>
            <a:xfrm>
              <a:off x="2444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90" name="Oval 289"/>
            <p:cNvSpPr/>
            <p:nvPr/>
          </p:nvSpPr>
          <p:spPr>
            <a:xfrm>
              <a:off x="2597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91" name="Oval 290"/>
            <p:cNvSpPr/>
            <p:nvPr/>
          </p:nvSpPr>
          <p:spPr>
            <a:xfrm>
              <a:off x="2749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700477" y="2592944"/>
            <a:ext cx="2205600" cy="72000"/>
            <a:chOff x="616187" y="289756"/>
            <a:chExt cx="2205600" cy="72000"/>
          </a:xfrm>
        </p:grpSpPr>
        <p:sp>
          <p:nvSpPr>
            <p:cNvPr id="293" name="Oval 292"/>
            <p:cNvSpPr/>
            <p:nvPr/>
          </p:nvSpPr>
          <p:spPr>
            <a:xfrm>
              <a:off x="616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Oval 293"/>
            <p:cNvSpPr/>
            <p:nvPr/>
          </p:nvSpPr>
          <p:spPr>
            <a:xfrm>
              <a:off x="768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95" name="Oval 294"/>
            <p:cNvSpPr/>
            <p:nvPr/>
          </p:nvSpPr>
          <p:spPr>
            <a:xfrm>
              <a:off x="920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96" name="Oval 295"/>
            <p:cNvSpPr/>
            <p:nvPr/>
          </p:nvSpPr>
          <p:spPr>
            <a:xfrm>
              <a:off x="1073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97" name="Oval 296"/>
            <p:cNvSpPr/>
            <p:nvPr/>
          </p:nvSpPr>
          <p:spPr>
            <a:xfrm>
              <a:off x="1225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98" name="Oval 297"/>
            <p:cNvSpPr/>
            <p:nvPr/>
          </p:nvSpPr>
          <p:spPr>
            <a:xfrm>
              <a:off x="1378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99" name="Oval 298"/>
            <p:cNvSpPr/>
            <p:nvPr/>
          </p:nvSpPr>
          <p:spPr>
            <a:xfrm>
              <a:off x="1530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00" name="Oval 299"/>
            <p:cNvSpPr/>
            <p:nvPr/>
          </p:nvSpPr>
          <p:spPr>
            <a:xfrm>
              <a:off x="1682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01" name="Oval 300"/>
            <p:cNvSpPr/>
            <p:nvPr/>
          </p:nvSpPr>
          <p:spPr>
            <a:xfrm>
              <a:off x="1835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02" name="Oval 301"/>
            <p:cNvSpPr/>
            <p:nvPr/>
          </p:nvSpPr>
          <p:spPr>
            <a:xfrm>
              <a:off x="1987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03" name="Oval 302"/>
            <p:cNvSpPr/>
            <p:nvPr/>
          </p:nvSpPr>
          <p:spPr>
            <a:xfrm>
              <a:off x="2140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04" name="Oval 303"/>
            <p:cNvSpPr/>
            <p:nvPr/>
          </p:nvSpPr>
          <p:spPr>
            <a:xfrm>
              <a:off x="2292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05" name="Oval 304"/>
            <p:cNvSpPr/>
            <p:nvPr/>
          </p:nvSpPr>
          <p:spPr>
            <a:xfrm>
              <a:off x="2444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06" name="Oval 305"/>
            <p:cNvSpPr/>
            <p:nvPr/>
          </p:nvSpPr>
          <p:spPr>
            <a:xfrm>
              <a:off x="2597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07" name="Oval 306"/>
            <p:cNvSpPr/>
            <p:nvPr/>
          </p:nvSpPr>
          <p:spPr>
            <a:xfrm>
              <a:off x="2749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</p:grpSp>
      <p:grpSp>
        <p:nvGrpSpPr>
          <p:cNvPr id="308" name="Group 307"/>
          <p:cNvGrpSpPr/>
          <p:nvPr/>
        </p:nvGrpSpPr>
        <p:grpSpPr>
          <a:xfrm>
            <a:off x="700477" y="2745344"/>
            <a:ext cx="2205600" cy="72000"/>
            <a:chOff x="616187" y="289756"/>
            <a:chExt cx="2205600" cy="72000"/>
          </a:xfrm>
        </p:grpSpPr>
        <p:sp>
          <p:nvSpPr>
            <p:cNvPr id="309" name="Oval 308"/>
            <p:cNvSpPr/>
            <p:nvPr/>
          </p:nvSpPr>
          <p:spPr>
            <a:xfrm>
              <a:off x="616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0" name="Oval 309"/>
            <p:cNvSpPr/>
            <p:nvPr/>
          </p:nvSpPr>
          <p:spPr>
            <a:xfrm>
              <a:off x="768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11" name="Oval 310"/>
            <p:cNvSpPr/>
            <p:nvPr/>
          </p:nvSpPr>
          <p:spPr>
            <a:xfrm>
              <a:off x="920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12" name="Oval 311"/>
            <p:cNvSpPr/>
            <p:nvPr/>
          </p:nvSpPr>
          <p:spPr>
            <a:xfrm>
              <a:off x="1073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13" name="Oval 312"/>
            <p:cNvSpPr/>
            <p:nvPr/>
          </p:nvSpPr>
          <p:spPr>
            <a:xfrm>
              <a:off x="1225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14" name="Oval 313"/>
            <p:cNvSpPr/>
            <p:nvPr/>
          </p:nvSpPr>
          <p:spPr>
            <a:xfrm>
              <a:off x="1378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15" name="Oval 314"/>
            <p:cNvSpPr/>
            <p:nvPr/>
          </p:nvSpPr>
          <p:spPr>
            <a:xfrm>
              <a:off x="1530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16" name="Oval 315"/>
            <p:cNvSpPr/>
            <p:nvPr/>
          </p:nvSpPr>
          <p:spPr>
            <a:xfrm>
              <a:off x="1682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17" name="Oval 316"/>
            <p:cNvSpPr/>
            <p:nvPr/>
          </p:nvSpPr>
          <p:spPr>
            <a:xfrm>
              <a:off x="1835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18" name="Oval 317"/>
            <p:cNvSpPr/>
            <p:nvPr/>
          </p:nvSpPr>
          <p:spPr>
            <a:xfrm>
              <a:off x="1987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19" name="Oval 318"/>
            <p:cNvSpPr/>
            <p:nvPr/>
          </p:nvSpPr>
          <p:spPr>
            <a:xfrm>
              <a:off x="2140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20" name="Oval 319"/>
            <p:cNvSpPr/>
            <p:nvPr/>
          </p:nvSpPr>
          <p:spPr>
            <a:xfrm>
              <a:off x="2292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21" name="Oval 320"/>
            <p:cNvSpPr/>
            <p:nvPr/>
          </p:nvSpPr>
          <p:spPr>
            <a:xfrm>
              <a:off x="2444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22" name="Oval 321"/>
            <p:cNvSpPr/>
            <p:nvPr/>
          </p:nvSpPr>
          <p:spPr>
            <a:xfrm>
              <a:off x="2597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23" name="Oval 322"/>
            <p:cNvSpPr/>
            <p:nvPr/>
          </p:nvSpPr>
          <p:spPr>
            <a:xfrm>
              <a:off x="2749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700477" y="2897744"/>
            <a:ext cx="2205600" cy="72000"/>
            <a:chOff x="616187" y="289756"/>
            <a:chExt cx="2205600" cy="72000"/>
          </a:xfrm>
        </p:grpSpPr>
        <p:sp>
          <p:nvSpPr>
            <p:cNvPr id="325" name="Oval 324"/>
            <p:cNvSpPr/>
            <p:nvPr/>
          </p:nvSpPr>
          <p:spPr>
            <a:xfrm>
              <a:off x="616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Oval 325"/>
            <p:cNvSpPr/>
            <p:nvPr/>
          </p:nvSpPr>
          <p:spPr>
            <a:xfrm>
              <a:off x="768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27" name="Oval 326"/>
            <p:cNvSpPr/>
            <p:nvPr/>
          </p:nvSpPr>
          <p:spPr>
            <a:xfrm>
              <a:off x="920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28" name="Oval 327"/>
            <p:cNvSpPr/>
            <p:nvPr/>
          </p:nvSpPr>
          <p:spPr>
            <a:xfrm>
              <a:off x="1073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29" name="Oval 328"/>
            <p:cNvSpPr/>
            <p:nvPr/>
          </p:nvSpPr>
          <p:spPr>
            <a:xfrm>
              <a:off x="1225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30" name="Oval 329"/>
            <p:cNvSpPr/>
            <p:nvPr/>
          </p:nvSpPr>
          <p:spPr>
            <a:xfrm>
              <a:off x="1378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31" name="Oval 330"/>
            <p:cNvSpPr/>
            <p:nvPr/>
          </p:nvSpPr>
          <p:spPr>
            <a:xfrm>
              <a:off x="1530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32" name="Oval 331"/>
            <p:cNvSpPr/>
            <p:nvPr/>
          </p:nvSpPr>
          <p:spPr>
            <a:xfrm>
              <a:off x="1682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33" name="Oval 332"/>
            <p:cNvSpPr/>
            <p:nvPr/>
          </p:nvSpPr>
          <p:spPr>
            <a:xfrm>
              <a:off x="1835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34" name="Oval 333"/>
            <p:cNvSpPr/>
            <p:nvPr/>
          </p:nvSpPr>
          <p:spPr>
            <a:xfrm>
              <a:off x="1987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35" name="Oval 334"/>
            <p:cNvSpPr/>
            <p:nvPr/>
          </p:nvSpPr>
          <p:spPr>
            <a:xfrm>
              <a:off x="2140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36" name="Oval 335"/>
            <p:cNvSpPr/>
            <p:nvPr/>
          </p:nvSpPr>
          <p:spPr>
            <a:xfrm>
              <a:off x="2292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37" name="Oval 336"/>
            <p:cNvSpPr/>
            <p:nvPr/>
          </p:nvSpPr>
          <p:spPr>
            <a:xfrm>
              <a:off x="2444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38" name="Oval 337"/>
            <p:cNvSpPr/>
            <p:nvPr/>
          </p:nvSpPr>
          <p:spPr>
            <a:xfrm>
              <a:off x="2597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39" name="Oval 338"/>
            <p:cNvSpPr/>
            <p:nvPr/>
          </p:nvSpPr>
          <p:spPr>
            <a:xfrm>
              <a:off x="2749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</p:grpSp>
      <p:grpSp>
        <p:nvGrpSpPr>
          <p:cNvPr id="340" name="Group 339"/>
          <p:cNvGrpSpPr/>
          <p:nvPr/>
        </p:nvGrpSpPr>
        <p:grpSpPr>
          <a:xfrm>
            <a:off x="700477" y="3050144"/>
            <a:ext cx="2205600" cy="72000"/>
            <a:chOff x="616187" y="289756"/>
            <a:chExt cx="2205600" cy="72000"/>
          </a:xfrm>
        </p:grpSpPr>
        <p:sp>
          <p:nvSpPr>
            <p:cNvPr id="341" name="Oval 340"/>
            <p:cNvSpPr/>
            <p:nvPr/>
          </p:nvSpPr>
          <p:spPr>
            <a:xfrm>
              <a:off x="616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2" name="Oval 341"/>
            <p:cNvSpPr/>
            <p:nvPr/>
          </p:nvSpPr>
          <p:spPr>
            <a:xfrm>
              <a:off x="768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43" name="Oval 342"/>
            <p:cNvSpPr/>
            <p:nvPr/>
          </p:nvSpPr>
          <p:spPr>
            <a:xfrm>
              <a:off x="920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44" name="Oval 343"/>
            <p:cNvSpPr/>
            <p:nvPr/>
          </p:nvSpPr>
          <p:spPr>
            <a:xfrm>
              <a:off x="1073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45" name="Oval 344"/>
            <p:cNvSpPr/>
            <p:nvPr/>
          </p:nvSpPr>
          <p:spPr>
            <a:xfrm>
              <a:off x="1225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46" name="Oval 345"/>
            <p:cNvSpPr/>
            <p:nvPr/>
          </p:nvSpPr>
          <p:spPr>
            <a:xfrm>
              <a:off x="1378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47" name="Oval 346"/>
            <p:cNvSpPr/>
            <p:nvPr/>
          </p:nvSpPr>
          <p:spPr>
            <a:xfrm>
              <a:off x="1530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48" name="Oval 347"/>
            <p:cNvSpPr/>
            <p:nvPr/>
          </p:nvSpPr>
          <p:spPr>
            <a:xfrm>
              <a:off x="1682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49" name="Oval 348"/>
            <p:cNvSpPr/>
            <p:nvPr/>
          </p:nvSpPr>
          <p:spPr>
            <a:xfrm>
              <a:off x="1835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50" name="Oval 349"/>
            <p:cNvSpPr/>
            <p:nvPr/>
          </p:nvSpPr>
          <p:spPr>
            <a:xfrm>
              <a:off x="1987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51" name="Oval 350"/>
            <p:cNvSpPr/>
            <p:nvPr/>
          </p:nvSpPr>
          <p:spPr>
            <a:xfrm>
              <a:off x="2140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52" name="Oval 351"/>
            <p:cNvSpPr/>
            <p:nvPr/>
          </p:nvSpPr>
          <p:spPr>
            <a:xfrm>
              <a:off x="2292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53" name="Oval 352"/>
            <p:cNvSpPr/>
            <p:nvPr/>
          </p:nvSpPr>
          <p:spPr>
            <a:xfrm>
              <a:off x="2444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54" name="Oval 353"/>
            <p:cNvSpPr/>
            <p:nvPr/>
          </p:nvSpPr>
          <p:spPr>
            <a:xfrm>
              <a:off x="2597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55" name="Oval 354"/>
            <p:cNvSpPr/>
            <p:nvPr/>
          </p:nvSpPr>
          <p:spPr>
            <a:xfrm>
              <a:off x="2749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</p:grpSp>
      <p:grpSp>
        <p:nvGrpSpPr>
          <p:cNvPr id="356" name="Group 355"/>
          <p:cNvGrpSpPr/>
          <p:nvPr/>
        </p:nvGrpSpPr>
        <p:grpSpPr>
          <a:xfrm>
            <a:off x="700477" y="3202544"/>
            <a:ext cx="2205600" cy="72000"/>
            <a:chOff x="616187" y="289756"/>
            <a:chExt cx="2205600" cy="72000"/>
          </a:xfrm>
        </p:grpSpPr>
        <p:sp>
          <p:nvSpPr>
            <p:cNvPr id="357" name="Oval 356"/>
            <p:cNvSpPr/>
            <p:nvPr/>
          </p:nvSpPr>
          <p:spPr>
            <a:xfrm>
              <a:off x="616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8" name="Oval 357"/>
            <p:cNvSpPr/>
            <p:nvPr/>
          </p:nvSpPr>
          <p:spPr>
            <a:xfrm>
              <a:off x="768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59" name="Oval 358"/>
            <p:cNvSpPr/>
            <p:nvPr/>
          </p:nvSpPr>
          <p:spPr>
            <a:xfrm>
              <a:off x="920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60" name="Oval 359"/>
            <p:cNvSpPr/>
            <p:nvPr/>
          </p:nvSpPr>
          <p:spPr>
            <a:xfrm>
              <a:off x="1073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61" name="Oval 360"/>
            <p:cNvSpPr/>
            <p:nvPr/>
          </p:nvSpPr>
          <p:spPr>
            <a:xfrm>
              <a:off x="1225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62" name="Oval 361"/>
            <p:cNvSpPr/>
            <p:nvPr/>
          </p:nvSpPr>
          <p:spPr>
            <a:xfrm>
              <a:off x="1378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63" name="Oval 362"/>
            <p:cNvSpPr/>
            <p:nvPr/>
          </p:nvSpPr>
          <p:spPr>
            <a:xfrm>
              <a:off x="1530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64" name="Oval 363"/>
            <p:cNvSpPr/>
            <p:nvPr/>
          </p:nvSpPr>
          <p:spPr>
            <a:xfrm>
              <a:off x="1682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65" name="Oval 364"/>
            <p:cNvSpPr/>
            <p:nvPr/>
          </p:nvSpPr>
          <p:spPr>
            <a:xfrm>
              <a:off x="1835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66" name="Oval 365"/>
            <p:cNvSpPr/>
            <p:nvPr/>
          </p:nvSpPr>
          <p:spPr>
            <a:xfrm>
              <a:off x="1987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67" name="Oval 366"/>
            <p:cNvSpPr/>
            <p:nvPr/>
          </p:nvSpPr>
          <p:spPr>
            <a:xfrm>
              <a:off x="2140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68" name="Oval 367"/>
            <p:cNvSpPr/>
            <p:nvPr/>
          </p:nvSpPr>
          <p:spPr>
            <a:xfrm>
              <a:off x="2292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69" name="Oval 368"/>
            <p:cNvSpPr/>
            <p:nvPr/>
          </p:nvSpPr>
          <p:spPr>
            <a:xfrm>
              <a:off x="2444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70" name="Oval 369"/>
            <p:cNvSpPr/>
            <p:nvPr/>
          </p:nvSpPr>
          <p:spPr>
            <a:xfrm>
              <a:off x="2597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71" name="Oval 370"/>
            <p:cNvSpPr/>
            <p:nvPr/>
          </p:nvSpPr>
          <p:spPr>
            <a:xfrm>
              <a:off x="2749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</p:grpSp>
      <p:grpSp>
        <p:nvGrpSpPr>
          <p:cNvPr id="372" name="Group 371"/>
          <p:cNvGrpSpPr/>
          <p:nvPr/>
        </p:nvGrpSpPr>
        <p:grpSpPr>
          <a:xfrm>
            <a:off x="700477" y="3354944"/>
            <a:ext cx="2205600" cy="72000"/>
            <a:chOff x="616187" y="289756"/>
            <a:chExt cx="2205600" cy="72000"/>
          </a:xfrm>
        </p:grpSpPr>
        <p:sp>
          <p:nvSpPr>
            <p:cNvPr id="373" name="Oval 372"/>
            <p:cNvSpPr/>
            <p:nvPr/>
          </p:nvSpPr>
          <p:spPr>
            <a:xfrm>
              <a:off x="616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4" name="Oval 373"/>
            <p:cNvSpPr/>
            <p:nvPr/>
          </p:nvSpPr>
          <p:spPr>
            <a:xfrm>
              <a:off x="768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75" name="Oval 374"/>
            <p:cNvSpPr/>
            <p:nvPr/>
          </p:nvSpPr>
          <p:spPr>
            <a:xfrm>
              <a:off x="920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76" name="Oval 375"/>
            <p:cNvSpPr/>
            <p:nvPr/>
          </p:nvSpPr>
          <p:spPr>
            <a:xfrm>
              <a:off x="1073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77" name="Oval 376"/>
            <p:cNvSpPr/>
            <p:nvPr/>
          </p:nvSpPr>
          <p:spPr>
            <a:xfrm>
              <a:off x="1225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78" name="Oval 377"/>
            <p:cNvSpPr/>
            <p:nvPr/>
          </p:nvSpPr>
          <p:spPr>
            <a:xfrm>
              <a:off x="1378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79" name="Oval 378"/>
            <p:cNvSpPr/>
            <p:nvPr/>
          </p:nvSpPr>
          <p:spPr>
            <a:xfrm>
              <a:off x="1530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80" name="Oval 379"/>
            <p:cNvSpPr/>
            <p:nvPr/>
          </p:nvSpPr>
          <p:spPr>
            <a:xfrm>
              <a:off x="1682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81" name="Oval 380"/>
            <p:cNvSpPr/>
            <p:nvPr/>
          </p:nvSpPr>
          <p:spPr>
            <a:xfrm>
              <a:off x="1835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82" name="Oval 381"/>
            <p:cNvSpPr/>
            <p:nvPr/>
          </p:nvSpPr>
          <p:spPr>
            <a:xfrm>
              <a:off x="1987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83" name="Oval 382"/>
            <p:cNvSpPr/>
            <p:nvPr/>
          </p:nvSpPr>
          <p:spPr>
            <a:xfrm>
              <a:off x="21401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84" name="Oval 383"/>
            <p:cNvSpPr/>
            <p:nvPr/>
          </p:nvSpPr>
          <p:spPr>
            <a:xfrm>
              <a:off x="22925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85" name="Oval 384"/>
            <p:cNvSpPr/>
            <p:nvPr/>
          </p:nvSpPr>
          <p:spPr>
            <a:xfrm>
              <a:off x="24449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86" name="Oval 385"/>
            <p:cNvSpPr/>
            <p:nvPr/>
          </p:nvSpPr>
          <p:spPr>
            <a:xfrm>
              <a:off x="25973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87" name="Oval 386"/>
            <p:cNvSpPr/>
            <p:nvPr/>
          </p:nvSpPr>
          <p:spPr>
            <a:xfrm>
              <a:off x="2749787" y="28975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72</Words>
  <Application>Microsoft Macintosh PowerPoint</Application>
  <PresentationFormat>Custom</PresentationFormat>
  <Paragraphs>72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School of Psychology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 Peirce</dc:creator>
  <cp:lastModifiedBy>Jon Peirce</cp:lastModifiedBy>
  <cp:revision>5</cp:revision>
  <dcterms:created xsi:type="dcterms:W3CDTF">2010-07-29T09:48:15Z</dcterms:created>
  <dcterms:modified xsi:type="dcterms:W3CDTF">2010-07-29T09:57:36Z</dcterms:modified>
</cp:coreProperties>
</file>