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3" r:id="rId10"/>
    <p:sldId id="265" r:id="rId11"/>
    <p:sldId id="269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AE19D-5339-4756-B8A9-1250AF6B265C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520A2-ED9F-47E8-A938-FCDAA9B59C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9B34-50F3-4805-929D-3EDBDB23DF05}" type="datetimeFigureOut">
              <a:rPr lang="en-US" smtClean="0"/>
              <a:pPr/>
              <a:t>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C1EB-AF8C-44FF-9CA3-5931A8C91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howto/reg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.3/library/urllib.reque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7-zip.org/" TargetMode="External"/><Relationship Id="rId2" Type="http://schemas.openxmlformats.org/officeDocument/2006/relationships/hyperlink" Target="http://www.crummy.com/software/BeautifulSou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9000"/>
            <a:lum/>
          </a:blip>
          <a:srcRect/>
          <a:stretch>
            <a:fillRect l="13000" t="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b="1" dirty="0" smtClean="0"/>
              <a:t>Building a Web Crawler </a:t>
            </a:r>
            <a:br>
              <a:rPr lang="en-US" b="1" dirty="0" smtClean="0"/>
            </a:br>
            <a:r>
              <a:rPr lang="en-US" b="1" dirty="0" smtClean="0"/>
              <a:t>in Python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175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Frank McCown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Harding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800100" y="5983069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work is licensed under a </a:t>
            </a:r>
            <a:r>
              <a:rPr lang="en-US" dirty="0">
                <a:hlinkClick r:id="rId4"/>
              </a:rPr>
              <a:t>Creative Commons Attribution-</a:t>
            </a:r>
            <a:r>
              <a:rPr lang="en-US" dirty="0" err="1">
                <a:hlinkClick r:id="rId4"/>
              </a:rPr>
              <a:t>NonCommercial</a:t>
            </a:r>
            <a:r>
              <a:rPr lang="en-US" dirty="0">
                <a:hlinkClick r:id="rId4"/>
              </a:rPr>
              <a:t>-</a:t>
            </a:r>
            <a:r>
              <a:rPr lang="en-US" dirty="0" err="1">
                <a:hlinkClick r:id="rId4"/>
              </a:rPr>
              <a:t>ShareAlike</a:t>
            </a:r>
            <a:r>
              <a:rPr lang="en-US" dirty="0">
                <a:hlinkClick r:id="rId4"/>
              </a:rPr>
              <a:t> 3.0 </a:t>
            </a:r>
            <a:r>
              <a:rPr lang="en-US" dirty="0" err="1">
                <a:hlinkClick r:id="rId4"/>
              </a:rPr>
              <a:t>Unported</a:t>
            </a:r>
            <a:r>
              <a:rPr lang="en-US" dirty="0">
                <a:hlinkClick r:id="rId4"/>
              </a:rPr>
              <a:t> License</a:t>
            </a:r>
            <a:endParaRPr lang="en-US" b="1" dirty="0"/>
          </a:p>
        </p:txBody>
      </p:sp>
      <p:pic>
        <p:nvPicPr>
          <p:cNvPr id="5" name="Picture 2" descr="Creative Commons Licen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563880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Relative URL to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Links from </a:t>
            </a:r>
            <a:r>
              <a:rPr lang="en-US" dirty="0" err="1" smtClean="0"/>
              <a:t>BeautifulSoup</a:t>
            </a:r>
            <a:r>
              <a:rPr lang="en-US" dirty="0" smtClean="0"/>
              <a:t> may be relative</a:t>
            </a:r>
          </a:p>
          <a:p>
            <a:r>
              <a:rPr lang="en-US" dirty="0" smtClean="0"/>
              <a:t>Make absolute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3276601"/>
            <a:ext cx="7620000" cy="2862322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from </a:t>
            </a:r>
            <a:r>
              <a:rPr lang="en-US" sz="2000" dirty="0" err="1"/>
              <a:t>urllib.parse</a:t>
            </a:r>
            <a:r>
              <a:rPr lang="en-US" sz="2000" dirty="0"/>
              <a:t> import </a:t>
            </a:r>
            <a:r>
              <a:rPr lang="en-US" sz="2000" dirty="0" err="1" smtClean="0"/>
              <a:t>urljoin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err="1" smtClean="0"/>
              <a:t>url</a:t>
            </a:r>
            <a:r>
              <a:rPr lang="en-US" sz="2000" dirty="0" smtClean="0"/>
              <a:t> = </a:t>
            </a:r>
            <a:r>
              <a:rPr lang="en-US" sz="2000" dirty="0" err="1" smtClean="0"/>
              <a:t>urljoin</a:t>
            </a:r>
            <a:r>
              <a:rPr lang="en-US" sz="2000" dirty="0" smtClean="0"/>
              <a:t>('http://python.org/', 'about.html')</a:t>
            </a:r>
          </a:p>
          <a:p>
            <a:r>
              <a:rPr lang="en-US" sz="2000" dirty="0" smtClean="0"/>
              <a:t>&gt;&gt;&gt; </a:t>
            </a:r>
            <a:r>
              <a:rPr lang="en-US" sz="2000" dirty="0" err="1" smtClean="0"/>
              <a:t>url</a:t>
            </a:r>
            <a:endParaRPr lang="en-US" sz="2000" dirty="0" smtClean="0"/>
          </a:p>
          <a:p>
            <a:r>
              <a:rPr lang="en-US" sz="2000" dirty="0" smtClean="0"/>
              <a:t>'http://python.org/about/'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url</a:t>
            </a:r>
            <a:r>
              <a:rPr lang="en-US" sz="2000" dirty="0" smtClean="0"/>
              <a:t> = </a:t>
            </a:r>
            <a:r>
              <a:rPr lang="en-US" sz="2000" dirty="0" err="1" smtClean="0"/>
              <a:t>urljoin</a:t>
            </a:r>
            <a:r>
              <a:rPr lang="en-US" sz="2000" dirty="0" smtClean="0"/>
              <a:t>('http://python.org/', 'http://foo.com/')</a:t>
            </a:r>
          </a:p>
          <a:p>
            <a:r>
              <a:rPr lang="en-US" sz="2000" dirty="0" smtClean="0"/>
              <a:t>&gt;&gt;&gt; </a:t>
            </a:r>
            <a:r>
              <a:rPr lang="en-US" sz="2000" dirty="0" err="1" smtClean="0"/>
              <a:t>url</a:t>
            </a:r>
            <a:endParaRPr lang="en-US" sz="2000" dirty="0" smtClean="0"/>
          </a:p>
          <a:p>
            <a:r>
              <a:rPr lang="en-US" sz="2000" dirty="0" smtClean="0"/>
              <a:t>'http://foo.com/'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Crawler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73040" y="838200"/>
          <a:ext cx="689936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Visio" r:id="rId3" imgW="2888317" imgH="2117693" progId="Visio.Drawing.11">
                  <p:embed/>
                </p:oleObj>
              </mc:Choice>
              <mc:Fallback>
                <p:oleObj name="Visio" r:id="rId3" imgW="2888317" imgH="2117693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040" y="838200"/>
                        <a:ext cx="6899360" cy="506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Frontier</a:t>
            </a:r>
          </a:p>
          <a:p>
            <a:pPr lvl="1"/>
            <a:r>
              <a:rPr lang="en-US" dirty="0" smtClean="0"/>
              <a:t>Links that have not yet been visited </a:t>
            </a:r>
          </a:p>
          <a:p>
            <a:pPr lvl="1"/>
            <a:r>
              <a:rPr lang="en-US" dirty="0" smtClean="0"/>
              <a:t>Implement as a </a:t>
            </a:r>
            <a:r>
              <a:rPr lang="en-US" i="1" dirty="0" smtClean="0"/>
              <a:t>list</a:t>
            </a:r>
            <a:r>
              <a:rPr lang="en-US" dirty="0" smtClean="0"/>
              <a:t> to simulate a queue</a:t>
            </a:r>
          </a:p>
          <a:p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Links that have been visited </a:t>
            </a:r>
          </a:p>
          <a:p>
            <a:pPr lvl="1"/>
            <a:r>
              <a:rPr lang="en-US" dirty="0" smtClean="0"/>
              <a:t>Implement as a </a:t>
            </a:r>
            <a:r>
              <a:rPr lang="en-US" i="1" dirty="0" smtClean="0"/>
              <a:t>set</a:t>
            </a:r>
            <a:r>
              <a:rPr lang="en-US" dirty="0" smtClean="0"/>
              <a:t> to quickly check for inclusion</a:t>
            </a:r>
          </a:p>
          <a:p>
            <a:r>
              <a:rPr lang="en-US" dirty="0" smtClean="0"/>
              <a:t>Discovered</a:t>
            </a:r>
          </a:p>
          <a:p>
            <a:pPr lvl="1"/>
            <a:r>
              <a:rPr lang="en-US" dirty="0" smtClean="0"/>
              <a:t>Links that have been discovered</a:t>
            </a:r>
          </a:p>
          <a:p>
            <a:pPr lvl="1"/>
            <a:r>
              <a:rPr lang="en-US" dirty="0"/>
              <a:t>Implement as a </a:t>
            </a:r>
            <a:r>
              <a:rPr lang="en-US" i="1" dirty="0"/>
              <a:t>set</a:t>
            </a:r>
            <a:r>
              <a:rPr lang="en-US" dirty="0"/>
              <a:t> to quickly check for </a:t>
            </a:r>
            <a:r>
              <a:rPr lang="en-US" dirty="0" smtClean="0"/>
              <a:t>inclusion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81200"/>
            <a:ext cx="7620000" cy="347787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Place seed </a:t>
            </a:r>
            <a:r>
              <a:rPr lang="en-US" sz="2000" dirty="0" err="1" smtClean="0"/>
              <a:t>urls</a:t>
            </a:r>
            <a:r>
              <a:rPr lang="en-US" sz="2000" dirty="0" smtClean="0"/>
              <a:t> in Frontier</a:t>
            </a:r>
          </a:p>
          <a:p>
            <a:r>
              <a:rPr lang="en-US" sz="2000" dirty="0" smtClean="0"/>
              <a:t>For each </a:t>
            </a:r>
            <a:r>
              <a:rPr lang="en-US" sz="2000" dirty="0" err="1" smtClean="0"/>
              <a:t>url</a:t>
            </a:r>
            <a:r>
              <a:rPr lang="en-US" sz="2000" dirty="0" smtClean="0"/>
              <a:t> in Frontier</a:t>
            </a:r>
          </a:p>
          <a:p>
            <a:r>
              <a:rPr lang="en-US" sz="2000" dirty="0" smtClean="0"/>
              <a:t>    Add </a:t>
            </a:r>
            <a:r>
              <a:rPr lang="en-US" sz="2000" dirty="0" err="1" smtClean="0"/>
              <a:t>url</a:t>
            </a:r>
            <a:r>
              <a:rPr lang="en-US" sz="2000" dirty="0" smtClean="0"/>
              <a:t> to Visited</a:t>
            </a:r>
          </a:p>
          <a:p>
            <a:r>
              <a:rPr lang="en-US" sz="2000" dirty="0" smtClean="0"/>
              <a:t>    Download the </a:t>
            </a:r>
            <a:r>
              <a:rPr lang="en-US" sz="2000" dirty="0" err="1" smtClean="0"/>
              <a:t>url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If the downloaded content is HTML then</a:t>
            </a:r>
          </a:p>
          <a:p>
            <a:r>
              <a:rPr lang="en-US" sz="2000" dirty="0" smtClean="0"/>
              <a:t>        Clear Discovered </a:t>
            </a:r>
          </a:p>
          <a:p>
            <a:r>
              <a:rPr lang="en-US" sz="2000" dirty="0" smtClean="0"/>
              <a:t>        For each link in the page:</a:t>
            </a:r>
          </a:p>
          <a:p>
            <a:r>
              <a:rPr lang="en-US" sz="2000" dirty="0" smtClean="0"/>
              <a:t>            If the link is not in Discovered, Visited, or Frontier then</a:t>
            </a:r>
            <a:endParaRPr lang="en-US" sz="2000" i="1" u="sng" dirty="0" smtClean="0"/>
          </a:p>
          <a:p>
            <a:r>
              <a:rPr lang="en-US" sz="2000" dirty="0" smtClean="0"/>
              <a:t>                Add link to Discovered</a:t>
            </a:r>
          </a:p>
          <a:p>
            <a:r>
              <a:rPr lang="en-US" sz="2000" dirty="0" smtClean="0"/>
              <a:t>        Add links in Discovered to Frontier</a:t>
            </a:r>
          </a:p>
          <a:p>
            <a:r>
              <a:rPr lang="en-US" sz="2000" dirty="0" smtClean="0"/>
              <a:t>    Pause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Crawler Pseudocode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8153400" cy="669414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import </a:t>
            </a:r>
            <a:r>
              <a:rPr lang="en-US" sz="1100" dirty="0" err="1"/>
              <a:t>urllib.request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urllib.request</a:t>
            </a:r>
            <a:r>
              <a:rPr lang="en-US" sz="1100" dirty="0"/>
              <a:t> import </a:t>
            </a:r>
            <a:r>
              <a:rPr lang="en-US" sz="1100" dirty="0" err="1"/>
              <a:t>urlopen</a:t>
            </a:r>
            <a:endParaRPr lang="en-US" sz="1100" dirty="0"/>
          </a:p>
          <a:p>
            <a:r>
              <a:rPr lang="en-US" sz="1100" dirty="0"/>
              <a:t>from bs4 import </a:t>
            </a:r>
            <a:r>
              <a:rPr lang="en-US" sz="1100" dirty="0" err="1"/>
              <a:t>BeautifulSoup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urllib.parse</a:t>
            </a:r>
            <a:r>
              <a:rPr lang="en-US" sz="1100" dirty="0"/>
              <a:t> import </a:t>
            </a:r>
            <a:r>
              <a:rPr lang="en-US" sz="1100" dirty="0" err="1"/>
              <a:t>urljoin</a:t>
            </a:r>
            <a:endParaRPr lang="en-US" sz="1100" dirty="0" smtClean="0"/>
          </a:p>
          <a:p>
            <a:r>
              <a:rPr lang="en-US" sz="1100" dirty="0" smtClean="0"/>
              <a:t>import time</a:t>
            </a:r>
          </a:p>
          <a:p>
            <a:endParaRPr lang="en-US" sz="1100" dirty="0" smtClean="0"/>
          </a:p>
          <a:p>
            <a:r>
              <a:rPr lang="en-US" sz="1100" dirty="0" err="1" smtClean="0"/>
              <a:t>def</a:t>
            </a:r>
            <a:r>
              <a:rPr lang="en-US" sz="1100" dirty="0" smtClean="0"/>
              <a:t> </a:t>
            </a:r>
            <a:r>
              <a:rPr lang="en-US" sz="1100" b="1" dirty="0" smtClean="0"/>
              <a:t>crawl(seeds):</a:t>
            </a:r>
            <a:endParaRPr lang="en-US" sz="1100" dirty="0" smtClean="0"/>
          </a:p>
          <a:p>
            <a:r>
              <a:rPr lang="en-US" sz="1100" dirty="0" smtClean="0"/>
              <a:t>    frontier = seeds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visited_urls</a:t>
            </a:r>
            <a:r>
              <a:rPr lang="en-US" sz="1100" dirty="0" smtClean="0"/>
              <a:t> = set()    </a:t>
            </a:r>
          </a:p>
          <a:p>
            <a:r>
              <a:rPr lang="en-US" sz="1100" dirty="0" smtClean="0"/>
              <a:t>        </a:t>
            </a:r>
          </a:p>
          <a:p>
            <a:r>
              <a:rPr lang="en-US" sz="1100" dirty="0" smtClean="0"/>
              <a:t>    for </a:t>
            </a:r>
            <a:r>
              <a:rPr lang="en-US" sz="1100" dirty="0" err="1" smtClean="0"/>
              <a:t>crawl_url</a:t>
            </a:r>
            <a:r>
              <a:rPr lang="en-US" sz="1100" dirty="0" smtClean="0"/>
              <a:t> in frontier:</a:t>
            </a:r>
          </a:p>
          <a:p>
            <a:r>
              <a:rPr lang="en-US" sz="1100" dirty="0" smtClean="0"/>
              <a:t>        print(</a:t>
            </a:r>
            <a:r>
              <a:rPr lang="en-US" sz="1100" i="1" dirty="0" smtClean="0"/>
              <a:t>"Crawling</a:t>
            </a:r>
            <a:r>
              <a:rPr lang="en-US" sz="1100" dirty="0" smtClean="0"/>
              <a:t>:", </a:t>
            </a:r>
            <a:r>
              <a:rPr lang="en-US" sz="1100" dirty="0" err="1" smtClean="0"/>
              <a:t>crawl_url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        visited_urls.add(</a:t>
            </a:r>
            <a:r>
              <a:rPr lang="en-US" sz="1100" dirty="0" err="1" smtClean="0"/>
              <a:t>crawl_url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        </a:t>
            </a:r>
          </a:p>
          <a:p>
            <a:r>
              <a:rPr lang="en-US" sz="1100" dirty="0" smtClean="0"/>
              <a:t>        try:</a:t>
            </a:r>
          </a:p>
          <a:p>
            <a:r>
              <a:rPr lang="en-US" sz="1100" dirty="0" smtClean="0"/>
              <a:t>            </a:t>
            </a:r>
            <a:r>
              <a:rPr lang="en-US" sz="1100" dirty="0" err="1" smtClean="0"/>
              <a:t>resp</a:t>
            </a:r>
            <a:r>
              <a:rPr lang="en-US" sz="1100" dirty="0" smtClean="0"/>
              <a:t> = </a:t>
            </a:r>
            <a:r>
              <a:rPr lang="en-US" sz="1100" dirty="0" err="1" smtClean="0"/>
              <a:t>urllib.request.urlopen</a:t>
            </a:r>
            <a:r>
              <a:rPr lang="en-US" sz="1100" dirty="0" smtClean="0"/>
              <a:t>(</a:t>
            </a:r>
            <a:r>
              <a:rPr lang="en-US" sz="1100" dirty="0" err="1" smtClean="0"/>
              <a:t>crawl_url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        except:</a:t>
            </a:r>
          </a:p>
          <a:p>
            <a:r>
              <a:rPr lang="en-US" sz="1100" dirty="0" smtClean="0"/>
              <a:t>            print(</a:t>
            </a:r>
            <a:r>
              <a:rPr lang="en-US" sz="1100" i="1" dirty="0" smtClean="0"/>
              <a:t>"Could not access ", </a:t>
            </a:r>
            <a:r>
              <a:rPr lang="en-US" sz="1100" dirty="0" err="1" smtClean="0"/>
              <a:t>crawl_url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            continue</a:t>
            </a:r>
          </a:p>
          <a:p>
            <a:endParaRPr lang="en-US" sz="1100" dirty="0" smtClean="0"/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content_type</a:t>
            </a:r>
            <a:r>
              <a:rPr lang="en-US" sz="1100" dirty="0" smtClean="0"/>
              <a:t> = resp.info().get(</a:t>
            </a:r>
            <a:r>
              <a:rPr lang="en-US" sz="1100" i="1" dirty="0" smtClean="0"/>
              <a:t>'Content-Type'</a:t>
            </a:r>
            <a:r>
              <a:rPr lang="en-US" sz="1100" dirty="0" smtClean="0"/>
              <a:t>)</a:t>
            </a:r>
            <a:r>
              <a:rPr lang="en-US" sz="1100" i="1" dirty="0" smtClean="0"/>
              <a:t>            </a:t>
            </a:r>
          </a:p>
          <a:p>
            <a:r>
              <a:rPr lang="en-US" sz="1100" dirty="0" smtClean="0"/>
              <a:t>        if not </a:t>
            </a:r>
            <a:r>
              <a:rPr lang="en-US" sz="1100" dirty="0" err="1" smtClean="0"/>
              <a:t>content_type.startswith</a:t>
            </a:r>
            <a:r>
              <a:rPr lang="en-US" sz="1100" dirty="0" smtClean="0"/>
              <a:t>(</a:t>
            </a:r>
            <a:r>
              <a:rPr lang="en-US" sz="1100" i="1" dirty="0" smtClean="0"/>
              <a:t>'text/html'</a:t>
            </a:r>
            <a:r>
              <a:rPr lang="en-US" sz="1100" dirty="0" smtClean="0"/>
              <a:t>):</a:t>
            </a:r>
          </a:p>
          <a:p>
            <a:r>
              <a:rPr lang="en-US" sz="1100" dirty="0" smtClean="0"/>
              <a:t>            </a:t>
            </a:r>
            <a:r>
              <a:rPr lang="en-US" sz="1100" dirty="0"/>
              <a:t>print</a:t>
            </a:r>
            <a:r>
              <a:rPr lang="en-US" sz="1100" dirty="0" smtClean="0"/>
              <a:t>(</a:t>
            </a:r>
            <a:r>
              <a:rPr lang="en-US" sz="1100" i="1" dirty="0"/>
              <a:t>"</a:t>
            </a:r>
            <a:r>
              <a:rPr lang="en-US" sz="1100" i="1" dirty="0" smtClean="0"/>
              <a:t>Skipping %s content“ </a:t>
            </a:r>
            <a:r>
              <a:rPr lang="en-US" sz="1100" dirty="0" smtClean="0"/>
              <a:t>% </a:t>
            </a:r>
            <a:r>
              <a:rPr lang="en-US" sz="1100" dirty="0" err="1"/>
              <a:t>content_type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            continue</a:t>
            </a:r>
          </a:p>
          <a:p>
            <a:endParaRPr lang="en-US" sz="1100" dirty="0" smtClean="0"/>
          </a:p>
          <a:p>
            <a:r>
              <a:rPr lang="en-US" sz="1100" dirty="0" smtClean="0"/>
              <a:t>        contents = </a:t>
            </a:r>
            <a:r>
              <a:rPr lang="en-US" sz="1100" dirty="0" err="1" smtClean="0"/>
              <a:t>str</a:t>
            </a:r>
            <a:r>
              <a:rPr lang="en-US" sz="1100" dirty="0" smtClean="0"/>
              <a:t>(</a:t>
            </a:r>
            <a:r>
              <a:rPr lang="en-US" sz="1100" dirty="0" err="1" smtClean="0"/>
              <a:t>resp.read</a:t>
            </a:r>
            <a:r>
              <a:rPr lang="en-US" sz="1100" dirty="0" smtClean="0"/>
              <a:t>(), encoding=</a:t>
            </a:r>
            <a:r>
              <a:rPr lang="en-US" sz="1100" i="1" dirty="0" smtClean="0"/>
              <a:t>'utf8')</a:t>
            </a:r>
            <a:endParaRPr lang="en-US" sz="1100" dirty="0" smtClean="0"/>
          </a:p>
          <a:p>
            <a:r>
              <a:rPr lang="en-US" sz="1100" dirty="0" smtClean="0"/>
              <a:t>        soup = </a:t>
            </a:r>
            <a:r>
              <a:rPr lang="en-US" sz="1100" dirty="0" err="1" smtClean="0"/>
              <a:t>BeautifulSoup</a:t>
            </a:r>
            <a:r>
              <a:rPr lang="en-US" sz="1100" dirty="0" smtClean="0"/>
              <a:t>(contents)                </a:t>
            </a:r>
          </a:p>
          <a:p>
            <a:endParaRPr lang="en-US" sz="1100" dirty="0" smtClean="0"/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discovered_urls</a:t>
            </a:r>
            <a:r>
              <a:rPr lang="en-US" sz="1100" dirty="0" smtClean="0"/>
              <a:t> = set()</a:t>
            </a:r>
          </a:p>
          <a:p>
            <a:r>
              <a:rPr lang="en-US" sz="1100" dirty="0" smtClean="0"/>
              <a:t>        links = soup(</a:t>
            </a:r>
            <a:r>
              <a:rPr lang="en-US" sz="1100" i="1" dirty="0" smtClean="0"/>
              <a:t>'a</a:t>
            </a:r>
            <a:r>
              <a:rPr lang="en-US" sz="1100" dirty="0" smtClean="0"/>
              <a:t>')    # Get all anchor tags</a:t>
            </a:r>
          </a:p>
          <a:p>
            <a:r>
              <a:rPr lang="en-US" sz="1100" dirty="0" smtClean="0"/>
              <a:t>        for link in links:</a:t>
            </a:r>
          </a:p>
          <a:p>
            <a:r>
              <a:rPr lang="en-US" sz="1100" dirty="0" smtClean="0"/>
              <a:t>            if (</a:t>
            </a:r>
            <a:r>
              <a:rPr lang="en-US" sz="1100" i="1" dirty="0" smtClean="0"/>
              <a:t>'</a:t>
            </a:r>
            <a:r>
              <a:rPr lang="en-US" sz="1100" i="1" dirty="0" err="1" smtClean="0"/>
              <a:t>href</a:t>
            </a:r>
            <a:r>
              <a:rPr lang="en-US" sz="1100" i="1" dirty="0" smtClean="0"/>
              <a:t>' </a:t>
            </a:r>
            <a:r>
              <a:rPr lang="en-US" sz="1100" dirty="0" smtClean="0"/>
              <a:t>in </a:t>
            </a:r>
            <a:r>
              <a:rPr lang="en-US" sz="1100" dirty="0" err="1" smtClean="0"/>
              <a:t>dict</a:t>
            </a:r>
            <a:r>
              <a:rPr lang="en-US" sz="1100" dirty="0" smtClean="0"/>
              <a:t>(</a:t>
            </a:r>
            <a:r>
              <a:rPr lang="en-US" sz="1100" dirty="0" err="1" smtClean="0"/>
              <a:t>link.attrs</a:t>
            </a:r>
            <a:r>
              <a:rPr lang="en-US" sz="1100" dirty="0" smtClean="0"/>
              <a:t>)):</a:t>
            </a:r>
          </a:p>
          <a:p>
            <a:r>
              <a:rPr lang="en-US" sz="1100" dirty="0" smtClean="0"/>
              <a:t>                </a:t>
            </a:r>
            <a:r>
              <a:rPr lang="en-US" sz="1100" dirty="0" err="1" smtClean="0"/>
              <a:t>url</a:t>
            </a:r>
            <a:r>
              <a:rPr lang="en-US" sz="1100" dirty="0" smtClean="0"/>
              <a:t> = </a:t>
            </a:r>
            <a:r>
              <a:rPr lang="en-US" sz="1100" dirty="0" err="1" smtClean="0"/>
              <a:t>urljoin</a:t>
            </a:r>
            <a:r>
              <a:rPr lang="en-US" sz="1100" dirty="0" smtClean="0"/>
              <a:t>(</a:t>
            </a:r>
            <a:r>
              <a:rPr lang="en-US" sz="1100" dirty="0" err="1" smtClean="0"/>
              <a:t>crawl_url</a:t>
            </a:r>
            <a:r>
              <a:rPr lang="en-US" sz="1100" dirty="0" smtClean="0"/>
              <a:t>, link[</a:t>
            </a:r>
            <a:r>
              <a:rPr lang="en-US" sz="1100" i="1" dirty="0" smtClean="0"/>
              <a:t>'</a:t>
            </a:r>
            <a:r>
              <a:rPr lang="en-US" sz="1100" i="1" dirty="0" err="1" smtClean="0"/>
              <a:t>href</a:t>
            </a:r>
            <a:r>
              <a:rPr lang="en-US" sz="1100" i="1" dirty="0" smtClean="0"/>
              <a:t>'</a:t>
            </a:r>
            <a:r>
              <a:rPr lang="en-US" sz="1100" dirty="0" smtClean="0"/>
              <a:t>])                </a:t>
            </a:r>
          </a:p>
          <a:p>
            <a:r>
              <a:rPr lang="en-US" sz="1100" dirty="0" smtClean="0"/>
              <a:t>                if (</a:t>
            </a:r>
            <a:r>
              <a:rPr lang="en-US" sz="1100" dirty="0" err="1" smtClean="0"/>
              <a:t>url</a:t>
            </a:r>
            <a:r>
              <a:rPr lang="en-US" sz="1100" dirty="0" smtClean="0"/>
              <a:t>[0:4] == </a:t>
            </a:r>
            <a:r>
              <a:rPr lang="en-US" sz="1100" i="1" dirty="0" smtClean="0"/>
              <a:t>'http' </a:t>
            </a:r>
            <a:r>
              <a:rPr lang="en-US" sz="1100" dirty="0" smtClean="0"/>
              <a:t>and </a:t>
            </a:r>
            <a:r>
              <a:rPr lang="en-US" sz="1100" dirty="0" err="1" smtClean="0"/>
              <a:t>url</a:t>
            </a:r>
            <a:r>
              <a:rPr lang="en-US" sz="1100" dirty="0" smtClean="0"/>
              <a:t> not in </a:t>
            </a:r>
            <a:r>
              <a:rPr lang="en-US" sz="1100" dirty="0" err="1" smtClean="0"/>
              <a:t>visited_urls</a:t>
            </a:r>
            <a:endParaRPr lang="en-US" sz="1100" dirty="0" smtClean="0"/>
          </a:p>
          <a:p>
            <a:r>
              <a:rPr lang="en-US" sz="1100" dirty="0" smtClean="0"/>
              <a:t>                    and </a:t>
            </a:r>
            <a:r>
              <a:rPr lang="en-US" sz="1100" dirty="0" err="1" smtClean="0"/>
              <a:t>url</a:t>
            </a:r>
            <a:r>
              <a:rPr lang="en-US" sz="1100" dirty="0" smtClean="0"/>
              <a:t> not in </a:t>
            </a:r>
            <a:r>
              <a:rPr lang="en-US" sz="1100" dirty="0" err="1" smtClean="0"/>
              <a:t>discovered_urls</a:t>
            </a:r>
            <a:r>
              <a:rPr lang="en-US" sz="1100" dirty="0" smtClean="0"/>
              <a:t> and </a:t>
            </a:r>
            <a:r>
              <a:rPr lang="en-US" sz="1100" dirty="0" err="1" smtClean="0"/>
              <a:t>url</a:t>
            </a:r>
            <a:r>
              <a:rPr lang="en-US" sz="1100" dirty="0" smtClean="0"/>
              <a:t> not in frontier):</a:t>
            </a:r>
          </a:p>
          <a:p>
            <a:r>
              <a:rPr lang="en-US" sz="1100" dirty="0" smtClean="0"/>
              <a:t>                    </a:t>
            </a:r>
            <a:r>
              <a:rPr lang="en-US" sz="1100" dirty="0" err="1" smtClean="0"/>
              <a:t>discovered_urls.add</a:t>
            </a:r>
            <a:r>
              <a:rPr lang="en-US" sz="1100" dirty="0" smtClean="0"/>
              <a:t>(</a:t>
            </a:r>
            <a:r>
              <a:rPr lang="en-US" sz="1100" dirty="0" err="1" smtClean="0"/>
              <a:t>url</a:t>
            </a:r>
            <a:r>
              <a:rPr lang="en-US" sz="1100" dirty="0" smtClean="0"/>
              <a:t>)</a:t>
            </a:r>
          </a:p>
          <a:p>
            <a:endParaRPr lang="en-US" sz="1100" dirty="0" smtClean="0"/>
          </a:p>
          <a:p>
            <a:r>
              <a:rPr lang="en-US" sz="1100" dirty="0" smtClean="0"/>
              <a:t>        frontier += </a:t>
            </a:r>
            <a:r>
              <a:rPr lang="en-US" sz="1100" dirty="0" err="1" smtClean="0"/>
              <a:t>discovered_urls</a:t>
            </a:r>
            <a:endParaRPr lang="en-US" sz="1100" dirty="0" smtClean="0"/>
          </a:p>
          <a:p>
            <a:r>
              <a:rPr lang="en-US" sz="1100" dirty="0" smtClean="0"/>
              <a:t>        </a:t>
            </a:r>
            <a:r>
              <a:rPr lang="en-US" sz="1100" dirty="0" err="1" smtClean="0"/>
              <a:t>time.sleep</a:t>
            </a:r>
            <a:r>
              <a:rPr lang="en-US" sz="1100" dirty="0" smtClean="0"/>
              <a:t>(2)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0" y="838200"/>
            <a:ext cx="350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Python Crawler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an optional parameter </a:t>
            </a:r>
            <a:r>
              <a:rPr lang="en-US" i="1" dirty="0" smtClean="0"/>
              <a:t>limit</a:t>
            </a:r>
            <a:r>
              <a:rPr lang="en-US" dirty="0" smtClean="0"/>
              <a:t> with a default of 10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crawl()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function which is the maximum number of web pages to download</a:t>
            </a:r>
          </a:p>
          <a:p>
            <a:r>
              <a:rPr lang="en-US" dirty="0" smtClean="0"/>
              <a:t>Save files to </a:t>
            </a:r>
            <a:r>
              <a:rPr lang="en-US" i="1" dirty="0" smtClean="0"/>
              <a:t>pages</a:t>
            </a:r>
            <a:r>
              <a:rPr lang="en-US" dirty="0" smtClean="0"/>
              <a:t> dir using the MD5 hash of the page’s URL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crawl URLs that </a:t>
            </a:r>
            <a:r>
              <a:rPr lang="en-US" dirty="0" smtClean="0"/>
              <a:t>are in </a:t>
            </a:r>
            <a:r>
              <a:rPr lang="en-US" smtClean="0"/>
              <a:t>harding.edu domain (*.</a:t>
            </a:r>
            <a:r>
              <a:rPr lang="en-US" dirty="0" smtClean="0"/>
              <a:t>harding.edu)</a:t>
            </a:r>
            <a:endParaRPr lang="en-US" dirty="0" smtClean="0"/>
          </a:p>
          <a:p>
            <a:pPr lvl="1"/>
            <a:r>
              <a:rPr lang="en-US" dirty="0" smtClean="0"/>
              <a:t>Use a </a:t>
            </a:r>
            <a:r>
              <a:rPr lang="en-US" dirty="0" smtClean="0">
                <a:hlinkClick r:id="rId2"/>
              </a:rPr>
              <a:t>regular expression</a:t>
            </a:r>
            <a:r>
              <a:rPr lang="en-US" dirty="0" smtClean="0"/>
              <a:t> when examining discovered links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Submit working program to Easel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667000"/>
            <a:ext cx="7162800" cy="646331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import </a:t>
            </a:r>
            <a:r>
              <a:rPr lang="en-US" dirty="0" err="1" smtClean="0"/>
              <a:t>hashlib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filename =</a:t>
            </a:r>
            <a:r>
              <a:rPr lang="en-US" i="1" dirty="0" smtClean="0"/>
              <a:t> 'pages/'</a:t>
            </a:r>
            <a:r>
              <a:rPr lang="en-US" dirty="0" smtClean="0"/>
              <a:t>  + hashlib.md5(</a:t>
            </a:r>
            <a:r>
              <a:rPr lang="en-US" dirty="0" err="1" smtClean="0"/>
              <a:t>url.encode</a:t>
            </a:r>
            <a:r>
              <a:rPr lang="en-US" dirty="0" smtClean="0"/>
              <a:t>()).</a:t>
            </a:r>
            <a:r>
              <a:rPr lang="en-US" dirty="0" err="1" smtClean="0"/>
              <a:t>hexdigest</a:t>
            </a:r>
            <a:r>
              <a:rPr lang="en-US" dirty="0" smtClean="0"/>
              <a:t>() + </a:t>
            </a:r>
            <a:r>
              <a:rPr lang="en-US" i="1" dirty="0" smtClean="0"/>
              <a:t>'.html'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4400" y="4343400"/>
            <a:ext cx="7162800" cy="1200329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smtClean="0"/>
              <a:t>import re</a:t>
            </a:r>
            <a:br>
              <a:rPr lang="en-US" dirty="0" smtClean="0"/>
            </a:br>
            <a:r>
              <a:rPr lang="en-US" dirty="0" smtClean="0"/>
              <a:t> p = </a:t>
            </a:r>
            <a:r>
              <a:rPr lang="en-US" dirty="0" err="1" smtClean="0"/>
              <a:t>re.compile</a:t>
            </a:r>
            <a:r>
              <a:rPr lang="en-US" dirty="0" smtClean="0"/>
              <a:t>('</a:t>
            </a:r>
            <a:r>
              <a:rPr lang="en-US" dirty="0" err="1" smtClean="0"/>
              <a:t>ab</a:t>
            </a:r>
            <a:r>
              <a:rPr lang="en-US" dirty="0" smtClean="0"/>
              <a:t>*') </a:t>
            </a:r>
            <a:br>
              <a:rPr lang="en-US" dirty="0" smtClean="0"/>
            </a:br>
            <a:r>
              <a:rPr lang="en-US" dirty="0" smtClean="0"/>
              <a:t> if </a:t>
            </a:r>
            <a:r>
              <a:rPr lang="en-US" dirty="0" err="1" smtClean="0"/>
              <a:t>p.match</a:t>
            </a:r>
            <a:r>
              <a:rPr lang="en-US" dirty="0" smtClean="0"/>
              <a:t>('</a:t>
            </a:r>
            <a:r>
              <a:rPr lang="en-US" dirty="0" err="1" smtClean="0"/>
              <a:t>abc</a:t>
            </a:r>
            <a:r>
              <a:rPr lang="en-US" dirty="0" smtClean="0"/>
              <a:t>'):</a:t>
            </a:r>
            <a:br>
              <a:rPr lang="en-US" dirty="0" smtClean="0"/>
            </a:br>
            <a:r>
              <a:rPr lang="en-US" dirty="0" smtClean="0"/>
              <a:t>    print("yes")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urllib.request</a:t>
            </a:r>
            <a:r>
              <a:rPr lang="en-US" dirty="0" smtClean="0"/>
              <a:t> library</a:t>
            </a:r>
            <a:br>
              <a:rPr lang="en-US" dirty="0" smtClean="0"/>
            </a:br>
            <a:r>
              <a:rPr lang="en-US" sz="2600" dirty="0">
                <a:hlinkClick r:id="rId2"/>
              </a:rPr>
              <a:t>http://</a:t>
            </a:r>
            <a:r>
              <a:rPr lang="en-US" sz="2600" dirty="0" smtClean="0">
                <a:hlinkClick r:id="rId2"/>
              </a:rPr>
              <a:t>docs.python.org/3.3/library/urllib.request.html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200400"/>
            <a:ext cx="7620000" cy="255454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urllib.request</a:t>
            </a:r>
            <a:endParaRPr lang="en-US" sz="2000" dirty="0" smtClean="0"/>
          </a:p>
          <a:p>
            <a:r>
              <a:rPr lang="en-US" sz="2000" dirty="0" smtClean="0"/>
              <a:t>response = </a:t>
            </a:r>
            <a:r>
              <a:rPr lang="en-US" sz="2000" dirty="0" err="1"/>
              <a:t>urllib.request.urlopen</a:t>
            </a:r>
            <a:r>
              <a:rPr lang="en-US" sz="2000" dirty="0" smtClean="0"/>
              <a:t>('http://python.org/')</a:t>
            </a:r>
          </a:p>
          <a:p>
            <a:r>
              <a:rPr lang="en-US" sz="2000" dirty="0" smtClean="0"/>
              <a:t>html = </a:t>
            </a:r>
            <a:r>
              <a:rPr lang="en-US" sz="2000" dirty="0" err="1" smtClean="0"/>
              <a:t>response.read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html = </a:t>
            </a:r>
            <a:r>
              <a:rPr lang="en-US" sz="2000" dirty="0" err="1" smtClean="0"/>
              <a:t>str</a:t>
            </a:r>
            <a:r>
              <a:rPr lang="en-US" sz="2000" dirty="0"/>
              <a:t>(html, encoding='utf8</a:t>
            </a:r>
            <a:r>
              <a:rPr lang="en-US" sz="2000" dirty="0" smtClean="0"/>
              <a:t>')   </a:t>
            </a:r>
            <a:r>
              <a:rPr lang="en-US" sz="2000" dirty="0" smtClean="0">
                <a:solidFill>
                  <a:schemeClr val="tx2"/>
                </a:solidFill>
              </a:rPr>
              <a:t># convert into a string</a:t>
            </a:r>
          </a:p>
          <a:p>
            <a:endParaRPr lang="en-US" sz="2000" dirty="0" smtClean="0"/>
          </a:p>
          <a:p>
            <a:r>
              <a:rPr lang="en-US" sz="2000" dirty="0" smtClean="0"/>
              <a:t>&gt;&gt;&gt; print(</a:t>
            </a:r>
            <a:r>
              <a:rPr lang="en-US" sz="2000" dirty="0" err="1" smtClean="0"/>
              <a:t>html.split</a:t>
            </a:r>
            <a:r>
              <a:rPr lang="en-US" sz="2000" dirty="0" smtClean="0"/>
              <a:t>('\n')[0])     </a:t>
            </a:r>
            <a:r>
              <a:rPr lang="en-US" sz="2000" dirty="0" smtClean="0">
                <a:solidFill>
                  <a:schemeClr val="tx2"/>
                </a:solidFill>
              </a:rPr>
              <a:t># show just the first line</a:t>
            </a:r>
            <a:endParaRPr lang="en-US" sz="2000" dirty="0" smtClean="0"/>
          </a:p>
          <a:p>
            <a:r>
              <a:rPr lang="en-US" sz="2000" dirty="0" smtClean="0"/>
              <a:t>&lt;!DOCTYPE html PUBLIC "-//W3C//DTD XHTML 1.0 Transitional//EN" "http://www.w3.org/TR/xhtml1/DTD/xhtml1-transitional.dtd"&gt;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 User-Agent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Polite crawlers identify themselves with the User-Agent http header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200400"/>
            <a:ext cx="7620000" cy="1938992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err="1" smtClean="0"/>
              <a:t>urllib.request</a:t>
            </a:r>
            <a:endParaRPr lang="en-US" sz="2000" dirty="0" smtClean="0"/>
          </a:p>
          <a:p>
            <a:r>
              <a:rPr lang="en-US" sz="2000" dirty="0" smtClean="0"/>
              <a:t>request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urllib.request.Request</a:t>
            </a:r>
            <a:r>
              <a:rPr lang="en-US" sz="2000" dirty="0" smtClean="0"/>
              <a:t>('http://python.org/')</a:t>
            </a:r>
          </a:p>
          <a:p>
            <a:r>
              <a:rPr lang="en-US" sz="2000" dirty="0" err="1" smtClean="0"/>
              <a:t>request.add_header</a:t>
            </a:r>
            <a:r>
              <a:rPr lang="en-US" sz="2000" dirty="0" smtClean="0"/>
              <a:t>("User-Agent", "My Python Crawler")</a:t>
            </a:r>
          </a:p>
          <a:p>
            <a:r>
              <a:rPr lang="en-US" sz="2000" dirty="0" smtClean="0"/>
              <a:t>opener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urllib.request.build_opener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response </a:t>
            </a:r>
            <a:r>
              <a:rPr lang="en-US" sz="2000" b="1" dirty="0" smtClean="0"/>
              <a:t>=</a:t>
            </a:r>
            <a:r>
              <a:rPr lang="en-US" sz="2000" dirty="0" smtClean="0"/>
              <a:t> </a:t>
            </a:r>
            <a:r>
              <a:rPr lang="en-US" sz="2000" dirty="0" err="1" smtClean="0"/>
              <a:t>opener.open</a:t>
            </a:r>
            <a:r>
              <a:rPr lang="en-US" sz="2000" dirty="0" smtClean="0"/>
              <a:t>(request)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    # make the http request</a:t>
            </a:r>
            <a:endParaRPr lang="en-US" sz="2000" dirty="0" smtClean="0"/>
          </a:p>
          <a:p>
            <a:r>
              <a:rPr lang="en-US" sz="2000" dirty="0" smtClean="0"/>
              <a:t>html = </a:t>
            </a:r>
            <a:r>
              <a:rPr lang="en-US" sz="2000" dirty="0" err="1" smtClean="0"/>
              <a:t>response.read</a:t>
            </a:r>
            <a:r>
              <a:rPr lang="en-US" sz="20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HTTP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response.info()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667000"/>
            <a:ext cx="7620000" cy="3785652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response = </a:t>
            </a:r>
            <a:r>
              <a:rPr lang="en-US" sz="2000" dirty="0" err="1" smtClean="0"/>
              <a:t>urllib.request.urlopen</a:t>
            </a:r>
            <a:r>
              <a:rPr lang="en-US" sz="2000" dirty="0" smtClean="0"/>
              <a:t>('http://python.org/')</a:t>
            </a:r>
          </a:p>
          <a:p>
            <a:endParaRPr lang="en-US" sz="2000" dirty="0" smtClean="0"/>
          </a:p>
          <a:p>
            <a:r>
              <a:rPr lang="en-US" sz="2000" dirty="0" smtClean="0"/>
              <a:t>&gt;&gt;&gt; print response.info()</a:t>
            </a:r>
          </a:p>
          <a:p>
            <a:r>
              <a:rPr lang="en-US" sz="2000" dirty="0" smtClean="0"/>
              <a:t>Date: Fri, 21 Jan 2011 15:56:26 GMT</a:t>
            </a:r>
          </a:p>
          <a:p>
            <a:r>
              <a:rPr lang="en-US" sz="2000" dirty="0" smtClean="0"/>
              <a:t>Server: Apache/2.2.9 (</a:t>
            </a:r>
            <a:r>
              <a:rPr lang="en-US" sz="2000" dirty="0" err="1" smtClean="0"/>
              <a:t>Debian</a:t>
            </a:r>
            <a:r>
              <a:rPr lang="en-US" sz="2000" dirty="0" smtClean="0"/>
              <a:t>) DAV/2 SVN/1.5.1 </a:t>
            </a:r>
            <a:r>
              <a:rPr lang="en-US" sz="2000" dirty="0" err="1" smtClean="0"/>
              <a:t>mod_ssl</a:t>
            </a:r>
            <a:r>
              <a:rPr lang="en-US" sz="2000" dirty="0" smtClean="0"/>
              <a:t>/2.2.9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/0.9.8g </a:t>
            </a:r>
            <a:r>
              <a:rPr lang="en-US" sz="2000" dirty="0" err="1" smtClean="0"/>
              <a:t>mod_wsgi</a:t>
            </a:r>
            <a:r>
              <a:rPr lang="en-US" sz="2000" dirty="0" smtClean="0"/>
              <a:t>/2.5 Python/2.5.2</a:t>
            </a:r>
          </a:p>
          <a:p>
            <a:r>
              <a:rPr lang="en-US" sz="2000" dirty="0" smtClean="0"/>
              <a:t>Last-Modified: Fri, 21 Jan 2011 09:55:39 GMT</a:t>
            </a:r>
          </a:p>
          <a:p>
            <a:r>
              <a:rPr lang="en-US" sz="2000" dirty="0" err="1" smtClean="0"/>
              <a:t>ETag</a:t>
            </a:r>
            <a:r>
              <a:rPr lang="en-US" sz="2000" dirty="0" smtClean="0"/>
              <a:t>: "105800d-4a30-49a5840a1fcc0"</a:t>
            </a:r>
          </a:p>
          <a:p>
            <a:r>
              <a:rPr lang="en-US" sz="2000" dirty="0" smtClean="0"/>
              <a:t>Accept-Ranges: bytes</a:t>
            </a:r>
          </a:p>
          <a:p>
            <a:r>
              <a:rPr lang="en-US" sz="2000" dirty="0" smtClean="0"/>
              <a:t>Content-Length: 18992</a:t>
            </a:r>
          </a:p>
          <a:p>
            <a:r>
              <a:rPr lang="en-US" sz="2000" dirty="0" smtClean="0"/>
              <a:t>Connection: close</a:t>
            </a:r>
          </a:p>
          <a:p>
            <a:r>
              <a:rPr lang="en-US" sz="2000" dirty="0" smtClean="0"/>
              <a:t>Content-Type: text/html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Content-Type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helpful to know what type of content was returned</a:t>
            </a:r>
          </a:p>
          <a:p>
            <a:r>
              <a:rPr lang="en-US" dirty="0" smtClean="0"/>
              <a:t>Only search for links in html content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657600"/>
            <a:ext cx="7620000" cy="1323439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content_type</a:t>
            </a:r>
            <a:r>
              <a:rPr lang="en-US" sz="2000" dirty="0" smtClean="0"/>
              <a:t> = response.info().get('Content-Type')</a:t>
            </a:r>
          </a:p>
          <a:p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err="1" smtClean="0"/>
              <a:t>content_type</a:t>
            </a:r>
            <a:endParaRPr lang="en-US" sz="2000" dirty="0" smtClean="0"/>
          </a:p>
          <a:p>
            <a:r>
              <a:rPr lang="en-US" sz="2000" dirty="0" smtClean="0"/>
              <a:t>'text/html'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the Response to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 smtClean="0"/>
              <a:t>Output html content to myfile.html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200400"/>
            <a:ext cx="7620000" cy="1015663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 = open('myfile.html', 'w')</a:t>
            </a:r>
          </a:p>
          <a:p>
            <a:r>
              <a:rPr lang="en-US" sz="2000" dirty="0" err="1" smtClean="0"/>
              <a:t>f.write</a:t>
            </a:r>
            <a:r>
              <a:rPr lang="en-US" sz="2000" dirty="0" smtClean="0"/>
              <a:t>(html)</a:t>
            </a:r>
          </a:p>
          <a:p>
            <a:r>
              <a:rPr lang="en-US" sz="2000" dirty="0" err="1" smtClean="0"/>
              <a:t>f.close</a:t>
            </a:r>
            <a:r>
              <a:rPr lang="en-US" sz="2000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could write regular expressions to discover links, but…</a:t>
            </a:r>
          </a:p>
          <a:p>
            <a:r>
              <a:rPr lang="en-US" dirty="0" err="1" smtClean="0"/>
              <a:t>BeautifulSoup</a:t>
            </a:r>
            <a:r>
              <a:rPr lang="en-US" dirty="0" smtClean="0"/>
              <a:t> makes it </a:t>
            </a:r>
            <a:r>
              <a:rPr lang="en-US" i="1" dirty="0" smtClean="0"/>
              <a:t>much</a:t>
            </a:r>
            <a:r>
              <a:rPr lang="en-US" dirty="0" smtClean="0"/>
              <a:t> easier</a:t>
            </a:r>
          </a:p>
          <a:p>
            <a:r>
              <a:rPr lang="en-US" dirty="0" smtClean="0"/>
              <a:t>Download BeautifulSoup4-4.1.3.tar.gz from </a:t>
            </a:r>
            <a:r>
              <a:rPr lang="en-US" sz="2000" dirty="0">
                <a:hlinkClick r:id="rId2"/>
              </a:rPr>
              <a:t>http://www.crummy.com/software/BeautifulSoup/#</a:t>
            </a:r>
            <a:r>
              <a:rPr lang="en-US" sz="2000" dirty="0" smtClean="0">
                <a:hlinkClick r:id="rId2"/>
              </a:rPr>
              <a:t>Download</a:t>
            </a:r>
            <a:r>
              <a:rPr lang="en-US" sz="2000" dirty="0" smtClean="0"/>
              <a:t>  </a:t>
            </a:r>
          </a:p>
          <a:p>
            <a:r>
              <a:rPr lang="en-US" dirty="0" smtClean="0"/>
              <a:t>Extract the file’s contents</a:t>
            </a:r>
          </a:p>
          <a:p>
            <a:pPr lvl="1"/>
            <a:r>
              <a:rPr lang="en-US" dirty="0" smtClean="0"/>
              <a:t>7-Zip is a free program that works with .tar and .</a:t>
            </a:r>
            <a:r>
              <a:rPr lang="en-US" dirty="0" err="1" smtClean="0"/>
              <a:t>gz</a:t>
            </a:r>
            <a:r>
              <a:rPr lang="en-US" dirty="0" smtClean="0"/>
              <a:t> files  </a:t>
            </a:r>
            <a:r>
              <a:rPr lang="en-US" dirty="0" smtClean="0">
                <a:hlinkClick r:id="rId3"/>
              </a:rPr>
              <a:t>http://www.7-zip.org/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Open a command-line window</a:t>
            </a:r>
          </a:p>
          <a:p>
            <a:pPr lvl="1"/>
            <a:r>
              <a:rPr lang="en-US" dirty="0" smtClean="0"/>
              <a:t>Start </a:t>
            </a:r>
            <a:r>
              <a:rPr lang="en-US" dirty="0" smtClean="0">
                <a:sym typeface="Wingdings" pitchFamily="2" charset="2"/>
              </a:rPr>
              <a:t> All Programs  Accessories  Command Prompt</a:t>
            </a:r>
            <a:endParaRPr lang="en-US" dirty="0" smtClean="0"/>
          </a:p>
          <a:p>
            <a:r>
              <a:rPr lang="en-US" dirty="0" err="1" smtClean="0"/>
              <a:t>cd</a:t>
            </a:r>
            <a:r>
              <a:rPr lang="en-US" dirty="0" smtClean="0"/>
              <a:t> to the extracted files and run setup.py: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620000" cy="255454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C:\&gt;cd beautifulsoup4-4.1.3</a:t>
            </a:r>
          </a:p>
          <a:p>
            <a:endParaRPr lang="en-US" sz="2000" dirty="0" smtClean="0"/>
          </a:p>
          <a:p>
            <a:r>
              <a:rPr lang="en-US" sz="2000" dirty="0" smtClean="0"/>
              <a:t>C:\beautifulsoup4-4.1.3&gt;setup.py install</a:t>
            </a:r>
          </a:p>
          <a:p>
            <a:r>
              <a:rPr lang="en-US" sz="2000" dirty="0" smtClean="0"/>
              <a:t>running install</a:t>
            </a:r>
          </a:p>
          <a:p>
            <a:r>
              <a:rPr lang="en-US" sz="2000" dirty="0" smtClean="0"/>
              <a:t>running build</a:t>
            </a:r>
          </a:p>
          <a:p>
            <a:r>
              <a:rPr lang="en-US" sz="2000" dirty="0" smtClean="0"/>
              <a:t>running </a:t>
            </a:r>
            <a:r>
              <a:rPr lang="en-US" sz="2000" dirty="0" err="1" smtClean="0"/>
              <a:t>build_py</a:t>
            </a:r>
            <a:endParaRPr lang="en-US" sz="2000" dirty="0" smtClean="0"/>
          </a:p>
          <a:p>
            <a:r>
              <a:rPr lang="en-US" sz="2000" dirty="0" smtClean="0"/>
              <a:t>creating build</a:t>
            </a:r>
          </a:p>
          <a:p>
            <a:r>
              <a:rPr lang="en-US" sz="2000" dirty="0" smtClean="0"/>
              <a:t>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BeautifulSoup</a:t>
            </a:r>
            <a:r>
              <a:rPr lang="en-US" dirty="0" smtClean="0"/>
              <a:t> to extract links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286000"/>
            <a:ext cx="7620000" cy="4401205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from bs4 import </a:t>
            </a:r>
            <a:r>
              <a:rPr lang="en-US" sz="2000" dirty="0" err="1" smtClean="0"/>
              <a:t>BeautifulSoup</a:t>
            </a:r>
            <a:endParaRPr lang="en-US" sz="2000" dirty="0" smtClean="0"/>
          </a:p>
          <a:p>
            <a:r>
              <a:rPr lang="en-US" sz="2000" dirty="0" err="1"/>
              <a:t>resp</a:t>
            </a:r>
            <a:r>
              <a:rPr lang="en-US" sz="2000" dirty="0"/>
              <a:t> = </a:t>
            </a:r>
            <a:r>
              <a:rPr lang="en-US" sz="2000" dirty="0" err="1" smtClean="0"/>
              <a:t>urllib.request.urlopen</a:t>
            </a:r>
            <a:r>
              <a:rPr lang="en-US" sz="2000" dirty="0" smtClean="0"/>
              <a:t>('http://python.org/')</a:t>
            </a:r>
          </a:p>
          <a:p>
            <a:r>
              <a:rPr lang="en-US" sz="2000" dirty="0" smtClean="0"/>
              <a:t>html </a:t>
            </a:r>
            <a:r>
              <a:rPr lang="en-US" sz="2000" dirty="0"/>
              <a:t>= </a:t>
            </a:r>
            <a:r>
              <a:rPr lang="en-US" sz="2000" dirty="0" err="1"/>
              <a:t>str</a:t>
            </a:r>
            <a:r>
              <a:rPr lang="en-US" sz="2000" dirty="0"/>
              <a:t>(</a:t>
            </a:r>
            <a:r>
              <a:rPr lang="en-US" sz="2000" dirty="0" err="1"/>
              <a:t>resp.read</a:t>
            </a:r>
            <a:r>
              <a:rPr lang="en-US" sz="2000" dirty="0"/>
              <a:t>(), encoding=</a:t>
            </a:r>
            <a:r>
              <a:rPr lang="en-US" sz="2000" i="1" dirty="0"/>
              <a:t>'utf8')</a:t>
            </a:r>
            <a:endParaRPr lang="en-US" sz="2000" dirty="0"/>
          </a:p>
          <a:p>
            <a:r>
              <a:rPr lang="en-US" sz="2000" dirty="0" smtClean="0"/>
              <a:t>soup = </a:t>
            </a:r>
            <a:r>
              <a:rPr lang="en-US" sz="2000" dirty="0" err="1" smtClean="0"/>
              <a:t>BeautifulSoup</a:t>
            </a:r>
            <a:r>
              <a:rPr lang="en-US" sz="2000" dirty="0" smtClean="0"/>
              <a:t>(html)</a:t>
            </a:r>
          </a:p>
          <a:p>
            <a:r>
              <a:rPr lang="en-US" sz="2000" dirty="0" smtClean="0"/>
              <a:t>links = soup('a')</a:t>
            </a:r>
          </a:p>
          <a:p>
            <a:endParaRPr lang="en-US" sz="2000" dirty="0" smtClean="0"/>
          </a:p>
          <a:p>
            <a:r>
              <a:rPr lang="en-US" sz="2000" dirty="0" smtClean="0"/>
              <a:t>&gt;&gt;&gt; </a:t>
            </a:r>
            <a:r>
              <a:rPr lang="en-US" sz="2000" dirty="0" err="1" smtClean="0"/>
              <a:t>len</a:t>
            </a:r>
            <a:r>
              <a:rPr lang="en-US" sz="2000" dirty="0" smtClean="0"/>
              <a:t>(links)</a:t>
            </a:r>
          </a:p>
          <a:p>
            <a:r>
              <a:rPr lang="en-US" sz="2000" dirty="0" smtClean="0"/>
              <a:t>94</a:t>
            </a:r>
          </a:p>
          <a:p>
            <a:r>
              <a:rPr lang="en-US" sz="2000" dirty="0" smtClean="0"/>
              <a:t>&gt;&gt;&gt; links[4]</a:t>
            </a:r>
          </a:p>
          <a:p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="/about/" title="About The Python Language"&gt;About&lt;/a&gt;</a:t>
            </a:r>
          </a:p>
          <a:p>
            <a:r>
              <a:rPr lang="en-US" sz="2000" dirty="0" smtClean="0"/>
              <a:t>&gt;&gt;&gt; links[4].</a:t>
            </a:r>
            <a:r>
              <a:rPr lang="en-US" sz="2000" dirty="0" err="1" smtClean="0"/>
              <a:t>attrs</a:t>
            </a:r>
            <a:endParaRPr lang="en-US" sz="2000" dirty="0" smtClean="0"/>
          </a:p>
          <a:p>
            <a:r>
              <a:rPr lang="en-US" sz="2000" dirty="0"/>
              <a:t>{'title': 'About The Python Language', '</a:t>
            </a:r>
            <a:r>
              <a:rPr lang="en-US" sz="2000" dirty="0" err="1"/>
              <a:t>href</a:t>
            </a:r>
            <a:r>
              <a:rPr lang="en-US" sz="2000" dirty="0"/>
              <a:t>': '/about</a:t>
            </a:r>
            <a:r>
              <a:rPr lang="en-US" sz="2000" dirty="0" smtClean="0"/>
              <a:t>/'}</a:t>
            </a:r>
          </a:p>
          <a:p>
            <a:r>
              <a:rPr lang="en-US" sz="2000" dirty="0"/>
              <a:t>&gt;&gt;&gt; links[4].</a:t>
            </a:r>
            <a:r>
              <a:rPr lang="en-US" sz="2000" dirty="0" err="1"/>
              <a:t>attrs</a:t>
            </a:r>
            <a:r>
              <a:rPr lang="en-US" sz="2000" dirty="0"/>
              <a:t>['title']</a:t>
            </a:r>
          </a:p>
          <a:p>
            <a:r>
              <a:rPr lang="en-US" sz="2000" dirty="0"/>
              <a:t>'About The Python Language'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93mhqR0iLCYRFldPsjzz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34913</TotalTime>
  <Words>857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Visio</vt:lpstr>
      <vt:lpstr>Building a Web Crawler  in Python</vt:lpstr>
      <vt:lpstr>Download a Web Page</vt:lpstr>
      <vt:lpstr>Specify User-Agent</vt:lpstr>
      <vt:lpstr>Getting the HTTP headers</vt:lpstr>
      <vt:lpstr>Getting the Content-Type</vt:lpstr>
      <vt:lpstr>Saving the Response to Disk</vt:lpstr>
      <vt:lpstr>Download BeautifulSoup</vt:lpstr>
      <vt:lpstr>Install BeautifulSoup</vt:lpstr>
      <vt:lpstr>Extract Links</vt:lpstr>
      <vt:lpstr>Convert Relative URL to Absolute</vt:lpstr>
      <vt:lpstr>Web Crawler</vt:lpstr>
      <vt:lpstr>Primary Data Structures</vt:lpstr>
      <vt:lpstr>Simple Crawler Pseudocode</vt:lpstr>
      <vt:lpstr>Simple Python Crawler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Science</dc:title>
  <dc:creator>Frank McCown</dc:creator>
  <cp:lastModifiedBy>Frank McCown</cp:lastModifiedBy>
  <cp:revision>444</cp:revision>
  <dcterms:created xsi:type="dcterms:W3CDTF">2011-01-04T16:11:25Z</dcterms:created>
  <dcterms:modified xsi:type="dcterms:W3CDTF">2013-02-15T20:15:35Z</dcterms:modified>
</cp:coreProperties>
</file>