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86BC-1859-6547-B708-F68AA194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6D533-499A-1832-5508-D27FAB53A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C818-76E3-A045-7612-89417776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86D-5146-CB54-A16F-33EF17B7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F46D-13D6-43A9-9710-378FBCB8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6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B9E2-D12D-5341-97D7-A5D2D0CF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DE412-39F6-7B3B-7C7C-083295F4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C0AB-B446-7A56-1A74-31F4994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0241-8D9A-1D46-D8DF-C76474D1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6632-244A-C805-4B38-290BF0F1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8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D8FCF-B6AE-AC81-5921-98E8A515E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03D3-F1BC-575E-DFDC-487A3A6E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6515-493C-5595-3F00-0A60033C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A25B-2841-73D4-7DC8-7469B6D9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0F91-3203-39D2-ADDF-EF14F3D1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96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9218-FFE0-7931-9E6F-4BBACDA7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7A8B-78C7-3964-CF91-17C160A7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EC3D-49E7-A063-A01E-CA1B2F4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F9C9-1F83-F55C-FE6F-347AD385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34AF-2D2A-D05C-7EB7-1D5D5AC7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302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9810-5C7E-CAC7-4AD2-C8B4F883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1208-4E97-240B-8DF1-C4F39FC7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5767-07FB-A909-BB7C-7ABE2E31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665E-1641-1083-9994-7FA4D876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2E6A-F84E-8832-EB77-32BA27B9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40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7D98-C4FC-06F3-0952-FA186E9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EC84-8B64-23FF-7425-45FAB3DF5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54278-487F-7042-427E-6B65A1801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0A5E9-B319-FF97-1738-B297B146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3CC71-CA32-AADB-CD80-9CA7128F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0DB2-EC8C-3CB6-6343-4533F6B2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39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4DD2-0602-1FEE-00BE-36FC475A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D1E09-B185-92E7-1F3A-6E22B8DF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2414-A5E5-A610-E8A8-ED396458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E2993-9352-1B06-84E8-1ED0FABF9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B919-6231-AF1F-CE15-936FA582A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AAD8-ACF5-6714-9E9C-56F3FF8F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3F847-BFC7-F004-5DE9-B04CED73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F817B-BC42-E749-1D57-FD064FC7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78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0730-D961-DFFD-AA31-3F02ED1F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714A5-67C1-BF85-9370-40C3383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44197-D5E1-7B0A-7F2D-1A9A33EE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F3586-02D7-BD89-8F7C-E514692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89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30802-9006-D58B-1070-58D55BD3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60813-BDF4-6ADE-C7CF-88FAD5A2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D0B5-017A-9BE5-7BB0-E4D28972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2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E213-B25F-F846-1B64-A0D0FFCD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2E59-F154-D33F-74D0-AEA452E1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88CD5-FE9D-9B6F-522C-23178747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D832C-FFCE-C67E-F15F-A377BFB5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0268-C52F-7F1E-B50C-099676D5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4AAE-7B2A-23ED-045F-7F153A5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113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DB-DF97-3C87-24A3-EA133805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4A568-7AE0-9776-929A-7912ADBF9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CE9F-5B12-4B74-32A6-F5B2FB6C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A35B-A125-E3C5-C3C1-25CB6039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1C9D-B8E2-D769-A96B-F0C307AF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B6A-73DD-E581-5219-9180E7F0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0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13937-2238-A0AD-FC34-543B7B26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2D3AC-5C3C-2B0A-2688-E2809A00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A011-BD65-EFE0-E264-7BA839FA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3D22-6F32-C54E-8D79-C2D5D39D3ABE}" type="datetimeFigureOut">
              <a:rPr lang="en-CN" smtClean="0"/>
              <a:t>2022/5/25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AECA-AB40-F2A9-D78F-3FA134191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A513-C1E0-F66F-CF85-94414F95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1F5F-6A8D-E84F-8CCA-454992FD06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0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3D19BF-C87B-2BC6-E8EC-BB91DDA51DA2}"/>
              </a:ext>
            </a:extLst>
          </p:cNvPr>
          <p:cNvGrpSpPr/>
          <p:nvPr/>
        </p:nvGrpSpPr>
        <p:grpSpPr>
          <a:xfrm>
            <a:off x="0" y="-1"/>
            <a:ext cx="12192000" cy="6857143"/>
            <a:chOff x="0" y="-1"/>
            <a:chExt cx="12192000" cy="6857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2A75A3-D424-5C89-4E6D-D9EA39BC6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192000" cy="6857143"/>
            </a:xfrm>
            <a:prstGeom prst="rect">
              <a:avLst/>
            </a:prstGeom>
          </p:spPr>
        </p:pic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67ADE02B-F92D-3C52-E0F2-9FA44BE14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882" y="0"/>
              <a:ext cx="1741118" cy="546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40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E9FE-C640-34F7-38D5-A691727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readable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3913-F005-6D2C-330A-4BF08DEB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555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89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Background image for readable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Jibo He</dc:creator>
  <cp:lastModifiedBy>Jibo He</cp:lastModifiedBy>
  <cp:revision>9</cp:revision>
  <dcterms:created xsi:type="dcterms:W3CDTF">2022-05-25T10:24:40Z</dcterms:created>
  <dcterms:modified xsi:type="dcterms:W3CDTF">2022-05-25T10:57:04Z</dcterms:modified>
</cp:coreProperties>
</file>