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7" r:id="rId4"/>
    <p:sldId id="260" r:id="rId5"/>
    <p:sldId id="261" r:id="rId6"/>
    <p:sldId id="325" r:id="rId7"/>
    <p:sldId id="313" r:id="rId8"/>
    <p:sldId id="305" r:id="rId9"/>
    <p:sldId id="328" r:id="rId10"/>
    <p:sldId id="321" r:id="rId11"/>
    <p:sldId id="314" r:id="rId12"/>
    <p:sldId id="319" r:id="rId13"/>
    <p:sldId id="306" r:id="rId14"/>
    <p:sldId id="263" r:id="rId15"/>
    <p:sldId id="302" r:id="rId16"/>
    <p:sldId id="271" r:id="rId17"/>
    <p:sldId id="303" r:id="rId18"/>
    <p:sldId id="322" r:id="rId19"/>
    <p:sldId id="264" r:id="rId20"/>
    <p:sldId id="273" r:id="rId21"/>
    <p:sldId id="276" r:id="rId22"/>
    <p:sldId id="266" r:id="rId23"/>
    <p:sldId id="287" r:id="rId24"/>
    <p:sldId id="267" r:id="rId25"/>
    <p:sldId id="268" r:id="rId26"/>
    <p:sldId id="269" r:id="rId27"/>
    <p:sldId id="277" r:id="rId28"/>
    <p:sldId id="278" r:id="rId29"/>
    <p:sldId id="326" r:id="rId30"/>
    <p:sldId id="307" r:id="rId31"/>
    <p:sldId id="280" r:id="rId32"/>
    <p:sldId id="281" r:id="rId33"/>
    <p:sldId id="282" r:id="rId34"/>
    <p:sldId id="289" r:id="rId35"/>
    <p:sldId id="290" r:id="rId36"/>
    <p:sldId id="293" r:id="rId37"/>
    <p:sldId id="300" r:id="rId38"/>
    <p:sldId id="294" r:id="rId39"/>
    <p:sldId id="315" r:id="rId40"/>
    <p:sldId id="324" r:id="rId41"/>
    <p:sldId id="308" r:id="rId42"/>
    <p:sldId id="316" r:id="rId43"/>
    <p:sldId id="310" r:id="rId44"/>
    <p:sldId id="318" r:id="rId45"/>
    <p:sldId id="317" r:id="rId46"/>
    <p:sldId id="311" r:id="rId47"/>
    <p:sldId id="309" r:id="rId48"/>
    <p:sldId id="295" r:id="rId49"/>
    <p:sldId id="297" r:id="rId50"/>
    <p:sldId id="301" r:id="rId51"/>
    <p:sldId id="304" r:id="rId52"/>
    <p:sldId id="296" r:id="rId53"/>
    <p:sldId id="299" r:id="rId54"/>
    <p:sldId id="259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60" autoAdjust="0"/>
  </p:normalViewPr>
  <p:slideViewPr>
    <p:cSldViewPr snapToGrid="0" snapToObjects="1" showGuides="1">
      <p:cViewPr varScale="1">
        <p:scale>
          <a:sx n="55" d="100"/>
          <a:sy n="55" d="100"/>
        </p:scale>
        <p:origin x="636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赫杰辉" userId="85678829-4e7c-4bf4-bb9b-7d8eed3eae83" providerId="ADAL" clId="{0CCBA475-D682-4036-8E6D-3C3A0CDDB197}"/>
    <pc:docChg chg="undo redo custSel modSld">
      <pc:chgData name="赫杰辉" userId="85678829-4e7c-4bf4-bb9b-7d8eed3eae83" providerId="ADAL" clId="{0CCBA475-D682-4036-8E6D-3C3A0CDDB197}" dt="2021-04-25T02:38:45.743" v="1516" actId="404"/>
      <pc:docMkLst>
        <pc:docMk/>
      </pc:docMkLst>
      <pc:sldChg chg="modSp mod">
        <pc:chgData name="赫杰辉" userId="85678829-4e7c-4bf4-bb9b-7d8eed3eae83" providerId="ADAL" clId="{0CCBA475-D682-4036-8E6D-3C3A0CDDB197}" dt="2021-04-25T02:14:06.432" v="1325" actId="6549"/>
        <pc:sldMkLst>
          <pc:docMk/>
          <pc:sldMk cId="3069422920" sldId="263"/>
        </pc:sldMkLst>
        <pc:spChg chg="mod">
          <ac:chgData name="赫杰辉" userId="85678829-4e7c-4bf4-bb9b-7d8eed3eae83" providerId="ADAL" clId="{0CCBA475-D682-4036-8E6D-3C3A0CDDB197}" dt="2021-04-25T02:14:06.432" v="1325" actId="6549"/>
          <ac:spMkLst>
            <pc:docMk/>
            <pc:sldMk cId="3069422920" sldId="263"/>
            <ac:spMk id="5" creationId="{6769EC11-69DD-4997-8743-EADAB3198AA3}"/>
          </ac:spMkLst>
        </pc:spChg>
      </pc:sldChg>
      <pc:sldChg chg="modSp mod">
        <pc:chgData name="赫杰辉" userId="85678829-4e7c-4bf4-bb9b-7d8eed3eae83" providerId="ADAL" clId="{0CCBA475-D682-4036-8E6D-3C3A0CDDB197}" dt="2021-04-25T01:48:37.373" v="1021" actId="403"/>
        <pc:sldMkLst>
          <pc:docMk/>
          <pc:sldMk cId="3435516411" sldId="264"/>
        </pc:sldMkLst>
        <pc:spChg chg="mod">
          <ac:chgData name="赫杰辉" userId="85678829-4e7c-4bf4-bb9b-7d8eed3eae83" providerId="ADAL" clId="{0CCBA475-D682-4036-8E6D-3C3A0CDDB197}" dt="2021-04-25T01:48:37.373" v="1021" actId="403"/>
          <ac:spMkLst>
            <pc:docMk/>
            <pc:sldMk cId="3435516411" sldId="264"/>
            <ac:spMk id="4" creationId="{30DD9E42-D723-4FF1-BD92-89D64028515B}"/>
          </ac:spMkLst>
        </pc:spChg>
      </pc:sldChg>
      <pc:sldChg chg="modSp mod">
        <pc:chgData name="赫杰辉" userId="85678829-4e7c-4bf4-bb9b-7d8eed3eae83" providerId="ADAL" clId="{0CCBA475-D682-4036-8E6D-3C3A0CDDB197}" dt="2021-04-25T02:02:49.543" v="1193" actId="14100"/>
        <pc:sldMkLst>
          <pc:docMk/>
          <pc:sldMk cId="4117895870" sldId="267"/>
        </pc:sldMkLst>
        <pc:spChg chg="mod">
          <ac:chgData name="赫杰辉" userId="85678829-4e7c-4bf4-bb9b-7d8eed3eae83" providerId="ADAL" clId="{0CCBA475-D682-4036-8E6D-3C3A0CDDB197}" dt="2021-04-25T02:02:42.426" v="1192"/>
          <ac:spMkLst>
            <pc:docMk/>
            <pc:sldMk cId="4117895870" sldId="267"/>
            <ac:spMk id="4" creationId="{641B2A26-7793-48F7-B6C9-45E1ABCDA7B8}"/>
          </ac:spMkLst>
        </pc:spChg>
        <pc:picChg chg="mod">
          <ac:chgData name="赫杰辉" userId="85678829-4e7c-4bf4-bb9b-7d8eed3eae83" providerId="ADAL" clId="{0CCBA475-D682-4036-8E6D-3C3A0CDDB197}" dt="2021-04-25T02:02:49.543" v="1193" actId="14100"/>
          <ac:picMkLst>
            <pc:docMk/>
            <pc:sldMk cId="4117895870" sldId="267"/>
            <ac:picMk id="7" creationId="{4AF1E86C-E2FF-4C94-BBDE-AEFB920D6DBC}"/>
          </ac:picMkLst>
        </pc:picChg>
      </pc:sldChg>
      <pc:sldChg chg="modSp mod">
        <pc:chgData name="赫杰辉" userId="85678829-4e7c-4bf4-bb9b-7d8eed3eae83" providerId="ADAL" clId="{0CCBA475-D682-4036-8E6D-3C3A0CDDB197}" dt="2021-04-22T06:00:12.499" v="202" actId="6549"/>
        <pc:sldMkLst>
          <pc:docMk/>
          <pc:sldMk cId="329718938" sldId="268"/>
        </pc:sldMkLst>
        <pc:spChg chg="mod">
          <ac:chgData name="赫杰辉" userId="85678829-4e7c-4bf4-bb9b-7d8eed3eae83" providerId="ADAL" clId="{0CCBA475-D682-4036-8E6D-3C3A0CDDB197}" dt="2021-04-22T05:59:50.402" v="184"/>
          <ac:spMkLst>
            <pc:docMk/>
            <pc:sldMk cId="329718938" sldId="268"/>
            <ac:spMk id="2" creationId="{6B078409-E0D6-4BA4-8849-BB24F5F3D3F8}"/>
          </ac:spMkLst>
        </pc:spChg>
        <pc:spChg chg="mod">
          <ac:chgData name="赫杰辉" userId="85678829-4e7c-4bf4-bb9b-7d8eed3eae83" providerId="ADAL" clId="{0CCBA475-D682-4036-8E6D-3C3A0CDDB197}" dt="2021-04-22T06:00:12.499" v="202" actId="6549"/>
          <ac:spMkLst>
            <pc:docMk/>
            <pc:sldMk cId="329718938" sldId="268"/>
            <ac:spMk id="6" creationId="{17AA93A4-7A48-4004-8466-D73CDF72637C}"/>
          </ac:spMkLst>
        </pc:spChg>
      </pc:sldChg>
      <pc:sldChg chg="addSp delSp modSp mod">
        <pc:chgData name="赫杰辉" userId="85678829-4e7c-4bf4-bb9b-7d8eed3eae83" providerId="ADAL" clId="{0CCBA475-D682-4036-8E6D-3C3A0CDDB197}" dt="2021-04-25T02:07:48.244" v="1275"/>
        <pc:sldMkLst>
          <pc:docMk/>
          <pc:sldMk cId="805179899" sldId="277"/>
        </pc:sldMkLst>
        <pc:spChg chg="del mod">
          <ac:chgData name="赫杰辉" userId="85678829-4e7c-4bf4-bb9b-7d8eed3eae83" providerId="ADAL" clId="{0CCBA475-D682-4036-8E6D-3C3A0CDDB197}" dt="2021-04-25T02:04:22.663" v="1225" actId="478"/>
          <ac:spMkLst>
            <pc:docMk/>
            <pc:sldMk cId="805179899" sldId="277"/>
            <ac:spMk id="4" creationId="{6346A3DE-6603-44FF-8A25-A347057DA39C}"/>
          </ac:spMkLst>
        </pc:spChg>
        <pc:spChg chg="add del mod">
          <ac:chgData name="赫杰辉" userId="85678829-4e7c-4bf4-bb9b-7d8eed3eae83" providerId="ADAL" clId="{0CCBA475-D682-4036-8E6D-3C3A0CDDB197}" dt="2021-04-25T02:03:08.086" v="1195"/>
          <ac:spMkLst>
            <pc:docMk/>
            <pc:sldMk cId="805179899" sldId="277"/>
            <ac:spMk id="6" creationId="{49F5ADDF-1215-4AE6-8DBC-56A644290C9B}"/>
          </ac:spMkLst>
        </pc:spChg>
        <pc:spChg chg="add mod">
          <ac:chgData name="赫杰辉" userId="85678829-4e7c-4bf4-bb9b-7d8eed3eae83" providerId="ADAL" clId="{0CCBA475-D682-4036-8E6D-3C3A0CDDB197}" dt="2021-04-25T02:07:48.244" v="1275"/>
          <ac:spMkLst>
            <pc:docMk/>
            <pc:sldMk cId="805179899" sldId="277"/>
            <ac:spMk id="7" creationId="{62359637-269E-4F5D-A573-D4505CF124A3}"/>
          </ac:spMkLst>
        </pc:spChg>
      </pc:sldChg>
      <pc:sldChg chg="addSp modSp mod">
        <pc:chgData name="赫杰辉" userId="85678829-4e7c-4bf4-bb9b-7d8eed3eae83" providerId="ADAL" clId="{0CCBA475-D682-4036-8E6D-3C3A0CDDB197}" dt="2021-04-22T06:02:01.978" v="247"/>
        <pc:sldMkLst>
          <pc:docMk/>
          <pc:sldMk cId="3569860636" sldId="278"/>
        </pc:sldMkLst>
        <pc:spChg chg="add mod">
          <ac:chgData name="赫杰辉" userId="85678829-4e7c-4bf4-bb9b-7d8eed3eae83" providerId="ADAL" clId="{0CCBA475-D682-4036-8E6D-3C3A0CDDB197}" dt="2021-04-22T06:02:01.978" v="247"/>
          <ac:spMkLst>
            <pc:docMk/>
            <pc:sldMk cId="3569860636" sldId="278"/>
            <ac:spMk id="5" creationId="{28230862-42AE-43AC-881C-E53E46ABC87C}"/>
          </ac:spMkLst>
        </pc:spChg>
        <pc:picChg chg="mod">
          <ac:chgData name="赫杰辉" userId="85678829-4e7c-4bf4-bb9b-7d8eed3eae83" providerId="ADAL" clId="{0CCBA475-D682-4036-8E6D-3C3A0CDDB197}" dt="2021-04-22T06:00:57.671" v="226" actId="1076"/>
          <ac:picMkLst>
            <pc:docMk/>
            <pc:sldMk cId="3569860636" sldId="278"/>
            <ac:picMk id="4" creationId="{1A73AD7F-348C-490F-90B1-5E586045B412}"/>
          </ac:picMkLst>
        </pc:picChg>
      </pc:sldChg>
      <pc:sldChg chg="modSp mod">
        <pc:chgData name="赫杰辉" userId="85678829-4e7c-4bf4-bb9b-7d8eed3eae83" providerId="ADAL" clId="{0CCBA475-D682-4036-8E6D-3C3A0CDDB197}" dt="2021-04-25T01:59:40.359" v="1159" actId="20577"/>
        <pc:sldMkLst>
          <pc:docMk/>
          <pc:sldMk cId="3105765122" sldId="287"/>
        </pc:sldMkLst>
        <pc:spChg chg="mod">
          <ac:chgData name="赫杰辉" userId="85678829-4e7c-4bf4-bb9b-7d8eed3eae83" providerId="ADAL" clId="{0CCBA475-D682-4036-8E6D-3C3A0CDDB197}" dt="2021-04-25T01:52:32.444" v="1050" actId="6549"/>
          <ac:spMkLst>
            <pc:docMk/>
            <pc:sldMk cId="3105765122" sldId="287"/>
            <ac:spMk id="5" creationId="{D450AA71-C9D2-4BAE-9518-0151FD02D8AA}"/>
          </ac:spMkLst>
        </pc:spChg>
        <pc:spChg chg="mod">
          <ac:chgData name="赫杰辉" userId="85678829-4e7c-4bf4-bb9b-7d8eed3eae83" providerId="ADAL" clId="{0CCBA475-D682-4036-8E6D-3C3A0CDDB197}" dt="2021-04-25T01:56:09.343" v="1107" actId="6549"/>
          <ac:spMkLst>
            <pc:docMk/>
            <pc:sldMk cId="3105765122" sldId="287"/>
            <ac:spMk id="6" creationId="{A4991631-A542-4E9C-98A1-A7524C7893B6}"/>
          </ac:spMkLst>
        </pc:spChg>
        <pc:spChg chg="mod">
          <ac:chgData name="赫杰辉" userId="85678829-4e7c-4bf4-bb9b-7d8eed3eae83" providerId="ADAL" clId="{0CCBA475-D682-4036-8E6D-3C3A0CDDB197}" dt="2021-04-25T01:59:40.359" v="1159" actId="20577"/>
          <ac:spMkLst>
            <pc:docMk/>
            <pc:sldMk cId="3105765122" sldId="287"/>
            <ac:spMk id="8" creationId="{795E6BFA-921A-42C9-AB79-D0C2567739BC}"/>
          </ac:spMkLst>
        </pc:spChg>
        <pc:spChg chg="mod">
          <ac:chgData name="赫杰辉" userId="85678829-4e7c-4bf4-bb9b-7d8eed3eae83" providerId="ADAL" clId="{0CCBA475-D682-4036-8E6D-3C3A0CDDB197}" dt="2021-04-25T01:53:31.630" v="1066"/>
          <ac:spMkLst>
            <pc:docMk/>
            <pc:sldMk cId="3105765122" sldId="287"/>
            <ac:spMk id="11" creationId="{9EAB9A3D-097E-426A-BC31-46A862C67300}"/>
          </ac:spMkLst>
        </pc:spChg>
      </pc:sldChg>
      <pc:sldChg chg="addSp delSp modSp mod modAnim">
        <pc:chgData name="赫杰辉" userId="85678829-4e7c-4bf4-bb9b-7d8eed3eae83" providerId="ADAL" clId="{0CCBA475-D682-4036-8E6D-3C3A0CDDB197}" dt="2021-04-25T02:20:48.513" v="1395" actId="167"/>
        <pc:sldMkLst>
          <pc:docMk/>
          <pc:sldMk cId="3151600449" sldId="289"/>
        </pc:sldMkLst>
        <pc:spChg chg="add mod ord">
          <ac:chgData name="赫杰辉" userId="85678829-4e7c-4bf4-bb9b-7d8eed3eae83" providerId="ADAL" clId="{0CCBA475-D682-4036-8E6D-3C3A0CDDB197}" dt="2021-04-25T02:20:15.762" v="1391" actId="571"/>
          <ac:spMkLst>
            <pc:docMk/>
            <pc:sldMk cId="3151600449" sldId="289"/>
            <ac:spMk id="4" creationId="{AFDFF64D-0842-40AA-B7F3-744F177CDB81}"/>
          </ac:spMkLst>
        </pc:spChg>
        <pc:spChg chg="add mod">
          <ac:chgData name="赫杰辉" userId="85678829-4e7c-4bf4-bb9b-7d8eed3eae83" providerId="ADAL" clId="{0CCBA475-D682-4036-8E6D-3C3A0CDDB197}" dt="2021-04-25T02:16:03.193" v="1339"/>
          <ac:spMkLst>
            <pc:docMk/>
            <pc:sldMk cId="3151600449" sldId="289"/>
            <ac:spMk id="7" creationId="{E4225892-3BF3-455A-897C-B78B907E61E0}"/>
          </ac:spMkLst>
        </pc:spChg>
        <pc:spChg chg="add mod topLvl">
          <ac:chgData name="赫杰辉" userId="85678829-4e7c-4bf4-bb9b-7d8eed3eae83" providerId="ADAL" clId="{0CCBA475-D682-4036-8E6D-3C3A0CDDB197}" dt="2021-04-25T02:18:24.954" v="1352" actId="164"/>
          <ac:spMkLst>
            <pc:docMk/>
            <pc:sldMk cId="3151600449" sldId="289"/>
            <ac:spMk id="8" creationId="{8F4BA1BA-396D-4D59-9597-1B30ED2F33F0}"/>
          </ac:spMkLst>
        </pc:spChg>
        <pc:spChg chg="add mod">
          <ac:chgData name="赫杰辉" userId="85678829-4e7c-4bf4-bb9b-7d8eed3eae83" providerId="ADAL" clId="{0CCBA475-D682-4036-8E6D-3C3A0CDDB197}" dt="2021-04-25T02:18:24.954" v="1352" actId="164"/>
          <ac:spMkLst>
            <pc:docMk/>
            <pc:sldMk cId="3151600449" sldId="289"/>
            <ac:spMk id="10" creationId="{23E5C8A5-4987-4945-B7F6-7549DD82816A}"/>
          </ac:spMkLst>
        </pc:spChg>
        <pc:spChg chg="add mod ord">
          <ac:chgData name="赫杰辉" userId="85678829-4e7c-4bf4-bb9b-7d8eed3eae83" providerId="ADAL" clId="{0CCBA475-D682-4036-8E6D-3C3A0CDDB197}" dt="2021-04-25T02:20:44.087" v="1394" actId="164"/>
          <ac:spMkLst>
            <pc:docMk/>
            <pc:sldMk cId="3151600449" sldId="289"/>
            <ac:spMk id="12" creationId="{A8168CF8-A55D-4F76-8D9D-4F7589B836BC}"/>
          </ac:spMkLst>
        </pc:spChg>
        <pc:grpChg chg="add del mod">
          <ac:chgData name="赫杰辉" userId="85678829-4e7c-4bf4-bb9b-7d8eed3eae83" providerId="ADAL" clId="{0CCBA475-D682-4036-8E6D-3C3A0CDDB197}" dt="2021-04-25T02:18:11.274" v="1351" actId="165"/>
          <ac:grpSpMkLst>
            <pc:docMk/>
            <pc:sldMk cId="3151600449" sldId="289"/>
            <ac:grpSpMk id="9" creationId="{AAC694D0-3E1E-4EA1-A732-B9AA2CACAE92}"/>
          </ac:grpSpMkLst>
        </pc:grpChg>
        <pc:grpChg chg="add mod">
          <ac:chgData name="赫杰辉" userId="85678829-4e7c-4bf4-bb9b-7d8eed3eae83" providerId="ADAL" clId="{0CCBA475-D682-4036-8E6D-3C3A0CDDB197}" dt="2021-04-25T02:18:24.954" v="1352" actId="164"/>
          <ac:grpSpMkLst>
            <pc:docMk/>
            <pc:sldMk cId="3151600449" sldId="289"/>
            <ac:grpSpMk id="11" creationId="{CA6190E9-934A-40BB-B282-20C60F74D75F}"/>
          </ac:grpSpMkLst>
        </pc:grpChg>
        <pc:grpChg chg="add mod ord">
          <ac:chgData name="赫杰辉" userId="85678829-4e7c-4bf4-bb9b-7d8eed3eae83" providerId="ADAL" clId="{0CCBA475-D682-4036-8E6D-3C3A0CDDB197}" dt="2021-04-25T02:20:44.087" v="1394" actId="164"/>
          <ac:grpSpMkLst>
            <pc:docMk/>
            <pc:sldMk cId="3151600449" sldId="289"/>
            <ac:grpSpMk id="13" creationId="{3806800A-1EEB-4CA8-B32F-2C6BE1981C42}"/>
          </ac:grpSpMkLst>
        </pc:grpChg>
        <pc:grpChg chg="add mod ord">
          <ac:chgData name="赫杰辉" userId="85678829-4e7c-4bf4-bb9b-7d8eed3eae83" providerId="ADAL" clId="{0CCBA475-D682-4036-8E6D-3C3A0CDDB197}" dt="2021-04-25T02:20:48.513" v="1395" actId="167"/>
          <ac:grpSpMkLst>
            <pc:docMk/>
            <pc:sldMk cId="3151600449" sldId="289"/>
            <ac:grpSpMk id="15" creationId="{70DFAB87-E086-4EC1-A400-96B79B98431E}"/>
          </ac:grpSpMkLst>
        </pc:grpChg>
        <pc:graphicFrameChg chg="mod">
          <ac:chgData name="赫杰辉" userId="85678829-4e7c-4bf4-bb9b-7d8eed3eae83" providerId="ADAL" clId="{0CCBA475-D682-4036-8E6D-3C3A0CDDB197}" dt="2021-04-25T02:19:12.650" v="1382" actId="14100"/>
          <ac:graphicFrameMkLst>
            <pc:docMk/>
            <pc:sldMk cId="3151600449" sldId="289"/>
            <ac:graphicFrameMk id="3" creationId="{D44686F7-5B94-4713-948C-034C113A6FE9}"/>
          </ac:graphicFrameMkLst>
        </pc:graphicFrameChg>
        <pc:picChg chg="mod ord">
          <ac:chgData name="赫杰辉" userId="85678829-4e7c-4bf4-bb9b-7d8eed3eae83" providerId="ADAL" clId="{0CCBA475-D682-4036-8E6D-3C3A0CDDB197}" dt="2021-04-25T02:20:15.762" v="1391" actId="571"/>
          <ac:picMkLst>
            <pc:docMk/>
            <pc:sldMk cId="3151600449" sldId="289"/>
            <ac:picMk id="5" creationId="{24BFD937-DF1F-40FE-9712-0216E6694227}"/>
          </ac:picMkLst>
        </pc:picChg>
        <pc:picChg chg="mod topLvl">
          <ac:chgData name="赫杰辉" userId="85678829-4e7c-4bf4-bb9b-7d8eed3eae83" providerId="ADAL" clId="{0CCBA475-D682-4036-8E6D-3C3A0CDDB197}" dt="2021-04-25T02:18:24.954" v="1352" actId="164"/>
          <ac:picMkLst>
            <pc:docMk/>
            <pc:sldMk cId="3151600449" sldId="289"/>
            <ac:picMk id="6" creationId="{6AB8FB4A-4E76-4960-A886-315BC9E5FCD0}"/>
          </ac:picMkLst>
        </pc:picChg>
        <pc:picChg chg="add mod">
          <ac:chgData name="赫杰辉" userId="85678829-4e7c-4bf4-bb9b-7d8eed3eae83" providerId="ADAL" clId="{0CCBA475-D682-4036-8E6D-3C3A0CDDB197}" dt="2021-04-25T02:20:15.762" v="1391" actId="571"/>
          <ac:picMkLst>
            <pc:docMk/>
            <pc:sldMk cId="3151600449" sldId="289"/>
            <ac:picMk id="14" creationId="{98068E4A-7267-4BA1-AE05-4E917107B871}"/>
          </ac:picMkLst>
        </pc:picChg>
      </pc:sldChg>
      <pc:sldChg chg="modSp mod">
        <pc:chgData name="赫杰辉" userId="85678829-4e7c-4bf4-bb9b-7d8eed3eae83" providerId="ADAL" clId="{0CCBA475-D682-4036-8E6D-3C3A0CDDB197}" dt="2021-04-25T02:37:32.165" v="1502" actId="20577"/>
        <pc:sldMkLst>
          <pc:docMk/>
          <pc:sldMk cId="4253410105" sldId="295"/>
        </pc:sldMkLst>
        <pc:spChg chg="mod">
          <ac:chgData name="赫杰辉" userId="85678829-4e7c-4bf4-bb9b-7d8eed3eae83" providerId="ADAL" clId="{0CCBA475-D682-4036-8E6D-3C3A0CDDB197}" dt="2021-04-25T02:37:32.165" v="1502" actId="20577"/>
          <ac:spMkLst>
            <pc:docMk/>
            <pc:sldMk cId="4253410105" sldId="295"/>
            <ac:spMk id="4" creationId="{30A48AC4-87A7-4EA3-A236-77A8327D7CA9}"/>
          </ac:spMkLst>
        </pc:spChg>
      </pc:sldChg>
      <pc:sldChg chg="modSp mod">
        <pc:chgData name="赫杰辉" userId="85678829-4e7c-4bf4-bb9b-7d8eed3eae83" providerId="ADAL" clId="{0CCBA475-D682-4036-8E6D-3C3A0CDDB197}" dt="2021-04-25T02:38:45.743" v="1516" actId="404"/>
        <pc:sldMkLst>
          <pc:docMk/>
          <pc:sldMk cId="1793707323" sldId="297"/>
        </pc:sldMkLst>
        <pc:spChg chg="mod">
          <ac:chgData name="赫杰辉" userId="85678829-4e7c-4bf4-bb9b-7d8eed3eae83" providerId="ADAL" clId="{0CCBA475-D682-4036-8E6D-3C3A0CDDB197}" dt="2021-04-25T02:38:45.743" v="1516" actId="404"/>
          <ac:spMkLst>
            <pc:docMk/>
            <pc:sldMk cId="1793707323" sldId="297"/>
            <ac:spMk id="6" creationId="{A7B11BC8-326C-4AAA-BFE5-1D4C36103D9B}"/>
          </ac:spMkLst>
        </pc:spChg>
      </pc:sldChg>
      <pc:sldChg chg="modSp">
        <pc:chgData name="赫杰辉" userId="85678829-4e7c-4bf4-bb9b-7d8eed3eae83" providerId="ADAL" clId="{0CCBA475-D682-4036-8E6D-3C3A0CDDB197}" dt="2021-04-25T01:45:51.869" v="1013"/>
        <pc:sldMkLst>
          <pc:docMk/>
          <pc:sldMk cId="4097562120" sldId="302"/>
        </pc:sldMkLst>
        <pc:graphicFrameChg chg="mod">
          <ac:chgData name="赫杰辉" userId="85678829-4e7c-4bf4-bb9b-7d8eed3eae83" providerId="ADAL" clId="{0CCBA475-D682-4036-8E6D-3C3A0CDDB197}" dt="2021-04-25T01:45:51.869" v="1013"/>
          <ac:graphicFrameMkLst>
            <pc:docMk/>
            <pc:sldMk cId="4097562120" sldId="302"/>
            <ac:graphicFrameMk id="5" creationId="{F684C716-31EB-47E7-AFAA-305238500BFD}"/>
          </ac:graphicFrameMkLst>
        </pc:graphicFrameChg>
      </pc:sldChg>
      <pc:sldChg chg="modSp">
        <pc:chgData name="赫杰辉" userId="85678829-4e7c-4bf4-bb9b-7d8eed3eae83" providerId="ADAL" clId="{0CCBA475-D682-4036-8E6D-3C3A0CDDB197}" dt="2021-04-25T02:26:51.410" v="1409"/>
        <pc:sldMkLst>
          <pc:docMk/>
          <pc:sldMk cId="2918051985" sldId="310"/>
        </pc:sldMkLst>
        <pc:graphicFrameChg chg="mod">
          <ac:chgData name="赫杰辉" userId="85678829-4e7c-4bf4-bb9b-7d8eed3eae83" providerId="ADAL" clId="{0CCBA475-D682-4036-8E6D-3C3A0CDDB197}" dt="2021-04-25T02:26:51.410" v="1409"/>
          <ac:graphicFrameMkLst>
            <pc:docMk/>
            <pc:sldMk cId="2918051985" sldId="310"/>
            <ac:graphicFrameMk id="6" creationId="{1834D692-2886-49D2-8510-3F14134B0470}"/>
          </ac:graphicFrameMkLst>
        </pc:graphicFrameChg>
      </pc:sldChg>
      <pc:sldChg chg="modSp mod">
        <pc:chgData name="赫杰辉" userId="85678829-4e7c-4bf4-bb9b-7d8eed3eae83" providerId="ADAL" clId="{0CCBA475-D682-4036-8E6D-3C3A0CDDB197}" dt="2021-04-25T02:36:14.965" v="1477" actId="6549"/>
        <pc:sldMkLst>
          <pc:docMk/>
          <pc:sldMk cId="1197164736" sldId="311"/>
        </pc:sldMkLst>
        <pc:spChg chg="mod">
          <ac:chgData name="赫杰辉" userId="85678829-4e7c-4bf4-bb9b-7d8eed3eae83" providerId="ADAL" clId="{0CCBA475-D682-4036-8E6D-3C3A0CDDB197}" dt="2021-04-25T02:36:14.965" v="1477" actId="6549"/>
          <ac:spMkLst>
            <pc:docMk/>
            <pc:sldMk cId="1197164736" sldId="311"/>
            <ac:spMk id="3" creationId="{A5427BC1-70F5-42AC-AAF4-6530776EFCB5}"/>
          </ac:spMkLst>
        </pc:spChg>
      </pc:sldChg>
      <pc:sldChg chg="modSp mod">
        <pc:chgData name="赫杰辉" userId="85678829-4e7c-4bf4-bb9b-7d8eed3eae83" providerId="ADAL" clId="{0CCBA475-D682-4036-8E6D-3C3A0CDDB197}" dt="2021-04-25T02:23:35.090" v="1400" actId="6549"/>
        <pc:sldMkLst>
          <pc:docMk/>
          <pc:sldMk cId="4156417701" sldId="315"/>
        </pc:sldMkLst>
        <pc:spChg chg="mod">
          <ac:chgData name="赫杰辉" userId="85678829-4e7c-4bf4-bb9b-7d8eed3eae83" providerId="ADAL" clId="{0CCBA475-D682-4036-8E6D-3C3A0CDDB197}" dt="2021-04-25T01:34:07.822" v="895" actId="6549"/>
          <ac:spMkLst>
            <pc:docMk/>
            <pc:sldMk cId="4156417701" sldId="315"/>
            <ac:spMk id="2" creationId="{14923A1C-A6EF-4795-B6E4-7FEF1F030E5B}"/>
          </ac:spMkLst>
        </pc:spChg>
        <pc:spChg chg="mod">
          <ac:chgData name="赫杰辉" userId="85678829-4e7c-4bf4-bb9b-7d8eed3eae83" providerId="ADAL" clId="{0CCBA475-D682-4036-8E6D-3C3A0CDDB197}" dt="2021-04-25T02:23:20.827" v="1399"/>
          <ac:spMkLst>
            <pc:docMk/>
            <pc:sldMk cId="4156417701" sldId="315"/>
            <ac:spMk id="10" creationId="{0EB61D34-78B7-47C9-A16D-E2DDA2D7C005}"/>
          </ac:spMkLst>
        </pc:spChg>
        <pc:spChg chg="mod">
          <ac:chgData name="赫杰辉" userId="85678829-4e7c-4bf4-bb9b-7d8eed3eae83" providerId="ADAL" clId="{0CCBA475-D682-4036-8E6D-3C3A0CDDB197}" dt="2021-04-25T02:23:35.090" v="1400" actId="6549"/>
          <ac:spMkLst>
            <pc:docMk/>
            <pc:sldMk cId="4156417701" sldId="315"/>
            <ac:spMk id="12" creationId="{AEBBCE3C-8F1D-4AC5-8E33-7E17110B18A1}"/>
          </ac:spMkLst>
        </pc:spChg>
      </pc:sldChg>
      <pc:sldChg chg="modSp mod">
        <pc:chgData name="赫杰辉" userId="85678829-4e7c-4bf4-bb9b-7d8eed3eae83" providerId="ADAL" clId="{0CCBA475-D682-4036-8E6D-3C3A0CDDB197}" dt="2021-04-25T01:36:09.619" v="944" actId="20577"/>
        <pc:sldMkLst>
          <pc:docMk/>
          <pc:sldMk cId="2706470849" sldId="317"/>
        </pc:sldMkLst>
        <pc:spChg chg="mod">
          <ac:chgData name="赫杰辉" userId="85678829-4e7c-4bf4-bb9b-7d8eed3eae83" providerId="ADAL" clId="{0CCBA475-D682-4036-8E6D-3C3A0CDDB197}" dt="2021-04-25T01:33:56.933" v="893"/>
          <ac:spMkLst>
            <pc:docMk/>
            <pc:sldMk cId="2706470849" sldId="317"/>
            <ac:spMk id="2" creationId="{72D0108B-F900-4DE0-845E-923EF5ACBE56}"/>
          </ac:spMkLst>
        </pc:spChg>
        <pc:graphicFrameChg chg="mod">
          <ac:chgData name="赫杰辉" userId="85678829-4e7c-4bf4-bb9b-7d8eed3eae83" providerId="ADAL" clId="{0CCBA475-D682-4036-8E6D-3C3A0CDDB197}" dt="2021-04-25T01:36:09.619" v="944" actId="20577"/>
          <ac:graphicFrameMkLst>
            <pc:docMk/>
            <pc:sldMk cId="2706470849" sldId="317"/>
            <ac:graphicFrameMk id="4" creationId="{417E9997-5747-4B68-8A86-12E651F65BB1}"/>
          </ac:graphicFrameMkLst>
        </pc:graphicFrameChg>
      </pc:sldChg>
      <pc:sldChg chg="addSp modSp mod">
        <pc:chgData name="赫杰辉" userId="85678829-4e7c-4bf4-bb9b-7d8eed3eae83" providerId="ADAL" clId="{0CCBA475-D682-4036-8E6D-3C3A0CDDB197}" dt="2021-04-25T02:34:49.003" v="1462" actId="14100"/>
        <pc:sldMkLst>
          <pc:docMk/>
          <pc:sldMk cId="2681866493" sldId="318"/>
        </pc:sldMkLst>
        <pc:spChg chg="mod">
          <ac:chgData name="赫杰辉" userId="85678829-4e7c-4bf4-bb9b-7d8eed3eae83" providerId="ADAL" clId="{0CCBA475-D682-4036-8E6D-3C3A0CDDB197}" dt="2021-04-25T02:30:22.452" v="1459"/>
          <ac:spMkLst>
            <pc:docMk/>
            <pc:sldMk cId="2681866493" sldId="318"/>
            <ac:spMk id="3" creationId="{9FF14EBB-47E8-40C4-82F0-BCEE2CACCBBA}"/>
          </ac:spMkLst>
        </pc:spChg>
        <pc:picChg chg="add mod">
          <ac:chgData name="赫杰辉" userId="85678829-4e7c-4bf4-bb9b-7d8eed3eae83" providerId="ADAL" clId="{0CCBA475-D682-4036-8E6D-3C3A0CDDB197}" dt="2021-04-25T02:34:49.003" v="1462" actId="14100"/>
          <ac:picMkLst>
            <pc:docMk/>
            <pc:sldMk cId="2681866493" sldId="318"/>
            <ac:picMk id="1026" creationId="{784EF182-8B39-4889-8D3D-BB5A77D8BAD8}"/>
          </ac:picMkLst>
        </pc:picChg>
      </pc:sldChg>
      <pc:sldChg chg="modSp">
        <pc:chgData name="赫杰辉" userId="85678829-4e7c-4bf4-bb9b-7d8eed3eae83" providerId="ADAL" clId="{0CCBA475-D682-4036-8E6D-3C3A0CDDB197}" dt="2021-04-25T02:12:39.889" v="1318"/>
        <pc:sldMkLst>
          <pc:docMk/>
          <pc:sldMk cId="987291618" sldId="326"/>
        </pc:sldMkLst>
        <pc:graphicFrameChg chg="mod">
          <ac:chgData name="赫杰辉" userId="85678829-4e7c-4bf4-bb9b-7d8eed3eae83" providerId="ADAL" clId="{0CCBA475-D682-4036-8E6D-3C3A0CDDB197}" dt="2021-04-25T02:12:39.889" v="1318"/>
          <ac:graphicFrameMkLst>
            <pc:docMk/>
            <pc:sldMk cId="987291618" sldId="326"/>
            <ac:graphicFrameMk id="7" creationId="{A7E0098F-FF43-4F1A-BF70-A26C9DA5F9D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D1E79-879F-4F11-AEE1-0ADB537344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27F1621-9145-412C-A72C-9ECC60A8803E}">
      <dgm:prSet/>
      <dgm:spPr/>
      <dgm:t>
        <a:bodyPr/>
        <a:lstStyle/>
        <a:p>
          <a:r>
            <a:rPr kumimoji="1" lang="zh-CN" b="1" i="0" baseline="0" dirty="0"/>
            <a:t>需求改不停</a:t>
          </a:r>
          <a:endParaRPr lang="zh-CN" dirty="0"/>
        </a:p>
      </dgm:t>
    </dgm:pt>
    <dgm:pt modelId="{D2A49A06-C2D6-4417-B626-AE008CCF413D}" type="parTrans" cxnId="{5160CA46-F0D5-4A00-9F5D-82057BC052FA}">
      <dgm:prSet/>
      <dgm:spPr/>
      <dgm:t>
        <a:bodyPr/>
        <a:lstStyle/>
        <a:p>
          <a:endParaRPr lang="zh-CN" altLang="en-US"/>
        </a:p>
      </dgm:t>
    </dgm:pt>
    <dgm:pt modelId="{19DD2BF3-09E2-4DF2-AB0F-9EA73C590C21}" type="sibTrans" cxnId="{5160CA46-F0D5-4A00-9F5D-82057BC052FA}">
      <dgm:prSet/>
      <dgm:spPr/>
      <dgm:t>
        <a:bodyPr/>
        <a:lstStyle/>
        <a:p>
          <a:endParaRPr lang="zh-CN" altLang="en-US"/>
        </a:p>
      </dgm:t>
    </dgm:pt>
    <dgm:pt modelId="{DB73474E-D0DA-4227-A8CA-976B86A77F8B}">
      <dgm:prSet/>
      <dgm:spPr/>
      <dgm:t>
        <a:bodyPr/>
        <a:lstStyle/>
        <a:p>
          <a:r>
            <a:rPr kumimoji="1" lang="zh-CN" b="1" i="0" baseline="0" dirty="0"/>
            <a:t>不了解系统整体或部分的结构</a:t>
          </a:r>
          <a:endParaRPr lang="zh-CN" dirty="0"/>
        </a:p>
      </dgm:t>
    </dgm:pt>
    <dgm:pt modelId="{70A1C061-2A86-4D67-8783-E03589FB69DD}" type="parTrans" cxnId="{EB173AA2-C5AC-4D5C-ABA2-68F207291358}">
      <dgm:prSet/>
      <dgm:spPr/>
      <dgm:t>
        <a:bodyPr/>
        <a:lstStyle/>
        <a:p>
          <a:endParaRPr lang="zh-CN" altLang="en-US"/>
        </a:p>
      </dgm:t>
    </dgm:pt>
    <dgm:pt modelId="{C3896F90-EC4F-47CF-ACEE-369F36948DB2}" type="sibTrans" cxnId="{EB173AA2-C5AC-4D5C-ABA2-68F207291358}">
      <dgm:prSet/>
      <dgm:spPr/>
      <dgm:t>
        <a:bodyPr/>
        <a:lstStyle/>
        <a:p>
          <a:endParaRPr lang="zh-CN" altLang="en-US"/>
        </a:p>
      </dgm:t>
    </dgm:pt>
    <dgm:pt modelId="{9D4089C0-3A57-4AAF-8842-EF731F610BCD}">
      <dgm:prSet/>
      <dgm:spPr/>
      <dgm:t>
        <a:bodyPr/>
        <a:lstStyle/>
        <a:p>
          <a:r>
            <a:rPr kumimoji="1" lang="zh-CN" b="1" i="0" baseline="0"/>
            <a:t>不确定变更范围</a:t>
          </a:r>
          <a:endParaRPr lang="zh-CN"/>
        </a:p>
      </dgm:t>
    </dgm:pt>
    <dgm:pt modelId="{301D3C1B-DFE4-4CDC-A6AC-BDA0A71008DB}" type="parTrans" cxnId="{7A8ABEFE-201E-449D-AF52-E255EC908299}">
      <dgm:prSet/>
      <dgm:spPr/>
      <dgm:t>
        <a:bodyPr/>
        <a:lstStyle/>
        <a:p>
          <a:endParaRPr lang="zh-CN" altLang="en-US"/>
        </a:p>
      </dgm:t>
    </dgm:pt>
    <dgm:pt modelId="{FC5C48F7-4DF1-42B4-A659-4212B9828DA3}" type="sibTrans" cxnId="{7A8ABEFE-201E-449D-AF52-E255EC908299}">
      <dgm:prSet/>
      <dgm:spPr/>
      <dgm:t>
        <a:bodyPr/>
        <a:lstStyle/>
        <a:p>
          <a:endParaRPr lang="zh-CN" altLang="en-US"/>
        </a:p>
      </dgm:t>
    </dgm:pt>
    <dgm:pt modelId="{CB3204DB-DBB2-4023-A495-E92A5AB93FBF}">
      <dgm:prSet/>
      <dgm:spPr/>
      <dgm:t>
        <a:bodyPr/>
        <a:lstStyle/>
        <a:p>
          <a:r>
            <a:rPr kumimoji="1" lang="en-US" b="1" i="0" baseline="0"/>
            <a:t>Bug</a:t>
          </a:r>
          <a:r>
            <a:rPr kumimoji="1" lang="zh-CN" b="1" i="0" baseline="0"/>
            <a:t>修不完</a:t>
          </a:r>
          <a:endParaRPr lang="zh-CN"/>
        </a:p>
      </dgm:t>
    </dgm:pt>
    <dgm:pt modelId="{97DEE761-2C13-438B-AC18-C950A318B2B1}" type="parTrans" cxnId="{2F9B49E5-DF53-4D40-938D-8CEC20130908}">
      <dgm:prSet/>
      <dgm:spPr/>
      <dgm:t>
        <a:bodyPr/>
        <a:lstStyle/>
        <a:p>
          <a:endParaRPr lang="zh-CN" altLang="en-US"/>
        </a:p>
      </dgm:t>
    </dgm:pt>
    <dgm:pt modelId="{AE81C519-372E-41A1-8A67-FE2E1C98E21A}" type="sibTrans" cxnId="{2F9B49E5-DF53-4D40-938D-8CEC20130908}">
      <dgm:prSet/>
      <dgm:spPr/>
      <dgm:t>
        <a:bodyPr/>
        <a:lstStyle/>
        <a:p>
          <a:endParaRPr lang="zh-CN" altLang="en-US"/>
        </a:p>
      </dgm:t>
    </dgm:pt>
    <dgm:pt modelId="{95008A09-C689-4732-9438-548E163E0181}">
      <dgm:prSet/>
      <dgm:spPr/>
      <dgm:t>
        <a:bodyPr/>
        <a:lstStyle/>
        <a:p>
          <a:r>
            <a:rPr kumimoji="1" lang="zh-CN" b="1" i="0" baseline="0"/>
            <a:t>不清楚问题何在</a:t>
          </a:r>
          <a:endParaRPr lang="zh-CN"/>
        </a:p>
      </dgm:t>
    </dgm:pt>
    <dgm:pt modelId="{ED5F5F8E-3F7E-4773-BD5B-B05EFC21C454}" type="parTrans" cxnId="{E81E7B61-CB02-4602-B451-FE44FAAB7F62}">
      <dgm:prSet/>
      <dgm:spPr/>
      <dgm:t>
        <a:bodyPr/>
        <a:lstStyle/>
        <a:p>
          <a:endParaRPr lang="zh-CN" altLang="en-US"/>
        </a:p>
      </dgm:t>
    </dgm:pt>
    <dgm:pt modelId="{E72C65DA-71FF-4A9F-80AA-E93E9F7EE18E}" type="sibTrans" cxnId="{E81E7B61-CB02-4602-B451-FE44FAAB7F62}">
      <dgm:prSet/>
      <dgm:spPr/>
      <dgm:t>
        <a:bodyPr/>
        <a:lstStyle/>
        <a:p>
          <a:endParaRPr lang="zh-CN" altLang="en-US"/>
        </a:p>
      </dgm:t>
    </dgm:pt>
    <dgm:pt modelId="{7CA67E2D-E41C-421D-935F-99385ECFAB92}">
      <dgm:prSet/>
      <dgm:spPr/>
      <dgm:t>
        <a:bodyPr/>
        <a:lstStyle/>
        <a:p>
          <a:r>
            <a:rPr kumimoji="1" lang="zh-CN" b="1" i="0" baseline="0"/>
            <a:t>除了代码，什么都没有</a:t>
          </a:r>
          <a:endParaRPr lang="zh-CN"/>
        </a:p>
      </dgm:t>
    </dgm:pt>
    <dgm:pt modelId="{23CB32F5-0B47-4CB3-8860-4A6542FB935A}" type="parTrans" cxnId="{BBB3E103-C3C3-4060-931E-CBDE1DB3A839}">
      <dgm:prSet/>
      <dgm:spPr/>
      <dgm:t>
        <a:bodyPr/>
        <a:lstStyle/>
        <a:p>
          <a:endParaRPr lang="zh-CN" altLang="en-US"/>
        </a:p>
      </dgm:t>
    </dgm:pt>
    <dgm:pt modelId="{88E946E0-8CA5-4EB7-AC17-C90FEBE8368D}" type="sibTrans" cxnId="{BBB3E103-C3C3-4060-931E-CBDE1DB3A839}">
      <dgm:prSet/>
      <dgm:spPr/>
      <dgm:t>
        <a:bodyPr/>
        <a:lstStyle/>
        <a:p>
          <a:endParaRPr lang="zh-CN" altLang="en-US"/>
        </a:p>
      </dgm:t>
    </dgm:pt>
    <dgm:pt modelId="{A431FD7D-5C99-4436-9FA7-BC2E428C4FE5}">
      <dgm:prSet/>
      <dgm:spPr/>
      <dgm:t>
        <a:bodyPr/>
        <a:lstStyle/>
        <a:p>
          <a:r>
            <a:rPr kumimoji="1" lang="zh-CN" b="1" i="0" baseline="0"/>
            <a:t>进度跟不上</a:t>
          </a:r>
          <a:endParaRPr lang="zh-CN"/>
        </a:p>
      </dgm:t>
    </dgm:pt>
    <dgm:pt modelId="{A54F4DDD-E344-48DD-9918-EE4DA5D8DE17}" type="parTrans" cxnId="{5F5D2446-CAA6-4568-9FE4-1890545F5B9F}">
      <dgm:prSet/>
      <dgm:spPr/>
      <dgm:t>
        <a:bodyPr/>
        <a:lstStyle/>
        <a:p>
          <a:endParaRPr lang="zh-CN" altLang="en-US"/>
        </a:p>
      </dgm:t>
    </dgm:pt>
    <dgm:pt modelId="{CE5F9327-6435-40BB-B3B5-F3F82D964C42}" type="sibTrans" cxnId="{5F5D2446-CAA6-4568-9FE4-1890545F5B9F}">
      <dgm:prSet/>
      <dgm:spPr/>
      <dgm:t>
        <a:bodyPr/>
        <a:lstStyle/>
        <a:p>
          <a:endParaRPr lang="zh-CN" altLang="en-US"/>
        </a:p>
      </dgm:t>
    </dgm:pt>
    <dgm:pt modelId="{C5613F66-0E5F-4CE7-87A8-074E6761C7BC}">
      <dgm:prSet/>
      <dgm:spPr/>
      <dgm:t>
        <a:bodyPr/>
        <a:lstStyle/>
        <a:p>
          <a:r>
            <a:rPr kumimoji="1" lang="zh-CN" b="1" i="0" baseline="0"/>
            <a:t>不知道工作量多大</a:t>
          </a:r>
          <a:endParaRPr lang="zh-CN"/>
        </a:p>
      </dgm:t>
    </dgm:pt>
    <dgm:pt modelId="{64A1855F-329B-4E65-A070-914AEA016D78}" type="parTrans" cxnId="{60C88F17-C71A-4EB2-A41C-404E71348322}">
      <dgm:prSet/>
      <dgm:spPr/>
      <dgm:t>
        <a:bodyPr/>
        <a:lstStyle/>
        <a:p>
          <a:endParaRPr lang="zh-CN" altLang="en-US"/>
        </a:p>
      </dgm:t>
    </dgm:pt>
    <dgm:pt modelId="{1CAA0009-FC55-4E46-A68C-3167CFCA4881}" type="sibTrans" cxnId="{60C88F17-C71A-4EB2-A41C-404E71348322}">
      <dgm:prSet/>
      <dgm:spPr/>
      <dgm:t>
        <a:bodyPr/>
        <a:lstStyle/>
        <a:p>
          <a:endParaRPr lang="zh-CN" altLang="en-US"/>
        </a:p>
      </dgm:t>
    </dgm:pt>
    <dgm:pt modelId="{968572D0-CFFC-4ABE-8CC5-099BF2FE5B68}">
      <dgm:prSet/>
      <dgm:spPr/>
      <dgm:t>
        <a:bodyPr/>
        <a:lstStyle/>
        <a:p>
          <a:r>
            <a:rPr kumimoji="1" lang="zh-CN" b="1" i="0" baseline="0"/>
            <a:t>害怕接手别人的系统</a:t>
          </a:r>
          <a:endParaRPr lang="zh-CN"/>
        </a:p>
      </dgm:t>
    </dgm:pt>
    <dgm:pt modelId="{536B3AB6-16E8-4F1B-9E04-7CE901D42550}" type="parTrans" cxnId="{BF56140B-8AF3-4C30-8660-8B00D73DBE76}">
      <dgm:prSet/>
      <dgm:spPr/>
      <dgm:t>
        <a:bodyPr/>
        <a:lstStyle/>
        <a:p>
          <a:endParaRPr lang="zh-CN" altLang="en-US"/>
        </a:p>
      </dgm:t>
    </dgm:pt>
    <dgm:pt modelId="{1FAA0842-B908-49D9-A044-D38246E7A73B}" type="sibTrans" cxnId="{BF56140B-8AF3-4C30-8660-8B00D73DBE76}">
      <dgm:prSet/>
      <dgm:spPr/>
      <dgm:t>
        <a:bodyPr/>
        <a:lstStyle/>
        <a:p>
          <a:endParaRPr lang="zh-CN" altLang="en-US"/>
        </a:p>
      </dgm:t>
    </dgm:pt>
    <dgm:pt modelId="{840A9624-54D0-4AFF-87E8-0B2ADFC1AF78}" type="pres">
      <dgm:prSet presAssocID="{79AD1E79-879F-4F11-AEE1-0ADB5373443C}" presName="linear" presStyleCnt="0">
        <dgm:presLayoutVars>
          <dgm:animLvl val="lvl"/>
          <dgm:resizeHandles val="exact"/>
        </dgm:presLayoutVars>
      </dgm:prSet>
      <dgm:spPr/>
    </dgm:pt>
    <dgm:pt modelId="{D7AB7AA1-FB35-4FEE-9BAC-1052880CC3AD}" type="pres">
      <dgm:prSet presAssocID="{D27F1621-9145-412C-A72C-9ECC60A880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518100-2E16-4CDF-9683-FA357B09F6CD}" type="pres">
      <dgm:prSet presAssocID="{D27F1621-9145-412C-A72C-9ECC60A8803E}" presName="childText" presStyleLbl="revTx" presStyleIdx="0" presStyleCnt="3">
        <dgm:presLayoutVars>
          <dgm:bulletEnabled val="1"/>
        </dgm:presLayoutVars>
      </dgm:prSet>
      <dgm:spPr/>
    </dgm:pt>
    <dgm:pt modelId="{F8532023-9AA8-4E13-9D14-FCF93481FBEA}" type="pres">
      <dgm:prSet presAssocID="{CB3204DB-DBB2-4023-A495-E92A5AB93F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4548A3-F4B8-418C-A115-C68FB96F7E5B}" type="pres">
      <dgm:prSet presAssocID="{CB3204DB-DBB2-4023-A495-E92A5AB93FBF}" presName="childText" presStyleLbl="revTx" presStyleIdx="1" presStyleCnt="3">
        <dgm:presLayoutVars>
          <dgm:bulletEnabled val="1"/>
        </dgm:presLayoutVars>
      </dgm:prSet>
      <dgm:spPr/>
    </dgm:pt>
    <dgm:pt modelId="{F25D0B94-3CD0-452E-93F2-B4B1A9BF5BD8}" type="pres">
      <dgm:prSet presAssocID="{A431FD7D-5C99-4436-9FA7-BC2E428C4F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D6830C-EAFC-413E-9EC5-28E0E10193FB}" type="pres">
      <dgm:prSet presAssocID="{A431FD7D-5C99-4436-9FA7-BC2E428C4FE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BB3E103-C3C3-4060-931E-CBDE1DB3A839}" srcId="{CB3204DB-DBB2-4023-A495-E92A5AB93FBF}" destId="{7CA67E2D-E41C-421D-935F-99385ECFAB92}" srcOrd="1" destOrd="0" parTransId="{23CB32F5-0B47-4CB3-8860-4A6542FB935A}" sibTransId="{88E946E0-8CA5-4EB7-AC17-C90FEBE8368D}"/>
    <dgm:cxn modelId="{BF56140B-8AF3-4C30-8660-8B00D73DBE76}" srcId="{A431FD7D-5C99-4436-9FA7-BC2E428C4FE5}" destId="{968572D0-CFFC-4ABE-8CC5-099BF2FE5B68}" srcOrd="1" destOrd="0" parTransId="{536B3AB6-16E8-4F1B-9E04-7CE901D42550}" sibTransId="{1FAA0842-B908-49D9-A044-D38246E7A73B}"/>
    <dgm:cxn modelId="{60C88F17-C71A-4EB2-A41C-404E71348322}" srcId="{A431FD7D-5C99-4436-9FA7-BC2E428C4FE5}" destId="{C5613F66-0E5F-4CE7-87A8-074E6761C7BC}" srcOrd="0" destOrd="0" parTransId="{64A1855F-329B-4E65-A070-914AEA016D78}" sibTransId="{1CAA0009-FC55-4E46-A68C-3167CFCA4881}"/>
    <dgm:cxn modelId="{16F55931-710C-43F7-A057-E6FEC378EFC4}" type="presOf" srcId="{9D4089C0-3A57-4AAF-8842-EF731F610BCD}" destId="{3C518100-2E16-4CDF-9683-FA357B09F6CD}" srcOrd="0" destOrd="1" presId="urn:microsoft.com/office/officeart/2005/8/layout/vList2"/>
    <dgm:cxn modelId="{693E113C-8703-46D2-A779-483243BA2572}" type="presOf" srcId="{95008A09-C689-4732-9438-548E163E0181}" destId="{3F4548A3-F4B8-418C-A115-C68FB96F7E5B}" srcOrd="0" destOrd="0" presId="urn:microsoft.com/office/officeart/2005/8/layout/vList2"/>
    <dgm:cxn modelId="{0363123F-8A37-474C-A4FC-D8C2AF69A8F6}" type="presOf" srcId="{DB73474E-D0DA-4227-A8CA-976B86A77F8B}" destId="{3C518100-2E16-4CDF-9683-FA357B09F6CD}" srcOrd="0" destOrd="0" presId="urn:microsoft.com/office/officeart/2005/8/layout/vList2"/>
    <dgm:cxn modelId="{E81E7B61-CB02-4602-B451-FE44FAAB7F62}" srcId="{CB3204DB-DBB2-4023-A495-E92A5AB93FBF}" destId="{95008A09-C689-4732-9438-548E163E0181}" srcOrd="0" destOrd="0" parTransId="{ED5F5F8E-3F7E-4773-BD5B-B05EFC21C454}" sibTransId="{E72C65DA-71FF-4A9F-80AA-E93E9F7EE18E}"/>
    <dgm:cxn modelId="{5F5D2446-CAA6-4568-9FE4-1890545F5B9F}" srcId="{79AD1E79-879F-4F11-AEE1-0ADB5373443C}" destId="{A431FD7D-5C99-4436-9FA7-BC2E428C4FE5}" srcOrd="2" destOrd="0" parTransId="{A54F4DDD-E344-48DD-9918-EE4DA5D8DE17}" sibTransId="{CE5F9327-6435-40BB-B3B5-F3F82D964C42}"/>
    <dgm:cxn modelId="{5160CA46-F0D5-4A00-9F5D-82057BC052FA}" srcId="{79AD1E79-879F-4F11-AEE1-0ADB5373443C}" destId="{D27F1621-9145-412C-A72C-9ECC60A8803E}" srcOrd="0" destOrd="0" parTransId="{D2A49A06-C2D6-4417-B626-AE008CCF413D}" sibTransId="{19DD2BF3-09E2-4DF2-AB0F-9EA73C590C21}"/>
    <dgm:cxn modelId="{A2556C68-1AEC-4DD0-AD3F-8DC90CA578DF}" type="presOf" srcId="{C5613F66-0E5F-4CE7-87A8-074E6761C7BC}" destId="{E9D6830C-EAFC-413E-9EC5-28E0E10193FB}" srcOrd="0" destOrd="0" presId="urn:microsoft.com/office/officeart/2005/8/layout/vList2"/>
    <dgm:cxn modelId="{8D7B0950-7A1A-4B1C-914C-2AFB12390AC3}" type="presOf" srcId="{79AD1E79-879F-4F11-AEE1-0ADB5373443C}" destId="{840A9624-54D0-4AFF-87E8-0B2ADFC1AF78}" srcOrd="0" destOrd="0" presId="urn:microsoft.com/office/officeart/2005/8/layout/vList2"/>
    <dgm:cxn modelId="{7249C386-3FC2-41DE-B9E0-F94165D52B09}" type="presOf" srcId="{CB3204DB-DBB2-4023-A495-E92A5AB93FBF}" destId="{F8532023-9AA8-4E13-9D14-FCF93481FBEA}" srcOrd="0" destOrd="0" presId="urn:microsoft.com/office/officeart/2005/8/layout/vList2"/>
    <dgm:cxn modelId="{EB173AA2-C5AC-4D5C-ABA2-68F207291358}" srcId="{D27F1621-9145-412C-A72C-9ECC60A8803E}" destId="{DB73474E-D0DA-4227-A8CA-976B86A77F8B}" srcOrd="0" destOrd="0" parTransId="{70A1C061-2A86-4D67-8783-E03589FB69DD}" sibTransId="{C3896F90-EC4F-47CF-ACEE-369F36948DB2}"/>
    <dgm:cxn modelId="{E45791B6-0B9C-4C29-B6B7-55F8934424A2}" type="presOf" srcId="{968572D0-CFFC-4ABE-8CC5-099BF2FE5B68}" destId="{E9D6830C-EAFC-413E-9EC5-28E0E10193FB}" srcOrd="0" destOrd="1" presId="urn:microsoft.com/office/officeart/2005/8/layout/vList2"/>
    <dgm:cxn modelId="{CE6FD7C4-5385-40E6-8B1D-0D2DF09437E4}" type="presOf" srcId="{D27F1621-9145-412C-A72C-9ECC60A8803E}" destId="{D7AB7AA1-FB35-4FEE-9BAC-1052880CC3AD}" srcOrd="0" destOrd="0" presId="urn:microsoft.com/office/officeart/2005/8/layout/vList2"/>
    <dgm:cxn modelId="{11F2E2CE-9542-4524-B822-3DFEFBB7C9C4}" type="presOf" srcId="{A431FD7D-5C99-4436-9FA7-BC2E428C4FE5}" destId="{F25D0B94-3CD0-452E-93F2-B4B1A9BF5BD8}" srcOrd="0" destOrd="0" presId="urn:microsoft.com/office/officeart/2005/8/layout/vList2"/>
    <dgm:cxn modelId="{8D0CE3CF-0953-42CC-A8DC-5DBD31F9C944}" type="presOf" srcId="{7CA67E2D-E41C-421D-935F-99385ECFAB92}" destId="{3F4548A3-F4B8-418C-A115-C68FB96F7E5B}" srcOrd="0" destOrd="1" presId="urn:microsoft.com/office/officeart/2005/8/layout/vList2"/>
    <dgm:cxn modelId="{2F9B49E5-DF53-4D40-938D-8CEC20130908}" srcId="{79AD1E79-879F-4F11-AEE1-0ADB5373443C}" destId="{CB3204DB-DBB2-4023-A495-E92A5AB93FBF}" srcOrd="1" destOrd="0" parTransId="{97DEE761-2C13-438B-AC18-C950A318B2B1}" sibTransId="{AE81C519-372E-41A1-8A67-FE2E1C98E21A}"/>
    <dgm:cxn modelId="{7A8ABEFE-201E-449D-AF52-E255EC908299}" srcId="{D27F1621-9145-412C-A72C-9ECC60A8803E}" destId="{9D4089C0-3A57-4AAF-8842-EF731F610BCD}" srcOrd="1" destOrd="0" parTransId="{301D3C1B-DFE4-4CDC-A6AC-BDA0A71008DB}" sibTransId="{FC5C48F7-4DF1-42B4-A659-4212B9828DA3}"/>
    <dgm:cxn modelId="{8C572A53-BCAC-4EF7-AD99-FF42AF0CDF23}" type="presParOf" srcId="{840A9624-54D0-4AFF-87E8-0B2ADFC1AF78}" destId="{D7AB7AA1-FB35-4FEE-9BAC-1052880CC3AD}" srcOrd="0" destOrd="0" presId="urn:microsoft.com/office/officeart/2005/8/layout/vList2"/>
    <dgm:cxn modelId="{B27B19C2-A6B3-4726-8CED-6D9FE240B326}" type="presParOf" srcId="{840A9624-54D0-4AFF-87E8-0B2ADFC1AF78}" destId="{3C518100-2E16-4CDF-9683-FA357B09F6CD}" srcOrd="1" destOrd="0" presId="urn:microsoft.com/office/officeart/2005/8/layout/vList2"/>
    <dgm:cxn modelId="{2291AE05-4860-4413-B683-658B31998013}" type="presParOf" srcId="{840A9624-54D0-4AFF-87E8-0B2ADFC1AF78}" destId="{F8532023-9AA8-4E13-9D14-FCF93481FBEA}" srcOrd="2" destOrd="0" presId="urn:microsoft.com/office/officeart/2005/8/layout/vList2"/>
    <dgm:cxn modelId="{A5621C84-960E-4FA5-9EA6-EAAF5D7891B0}" type="presParOf" srcId="{840A9624-54D0-4AFF-87E8-0B2ADFC1AF78}" destId="{3F4548A3-F4B8-418C-A115-C68FB96F7E5B}" srcOrd="3" destOrd="0" presId="urn:microsoft.com/office/officeart/2005/8/layout/vList2"/>
    <dgm:cxn modelId="{1E8A897E-D7E2-4C10-B431-D8AD03CBAA10}" type="presParOf" srcId="{840A9624-54D0-4AFF-87E8-0B2ADFC1AF78}" destId="{F25D0B94-3CD0-452E-93F2-B4B1A9BF5BD8}" srcOrd="4" destOrd="0" presId="urn:microsoft.com/office/officeart/2005/8/layout/vList2"/>
    <dgm:cxn modelId="{8D8A4348-1165-4625-BD2B-0CBCF3140740}" type="presParOf" srcId="{840A9624-54D0-4AFF-87E8-0B2ADFC1AF78}" destId="{E9D6830C-EAFC-413E-9EC5-28E0E10193F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E4A778-8E67-495C-B6DB-E222F1D98DE8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C5D83C6-768A-444F-B2A6-92AF563E5907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模型编辑</a:t>
          </a:r>
        </a:p>
      </dgm:t>
    </dgm:pt>
    <dgm:pt modelId="{8460EAA4-0B0E-4A20-8C54-D49B81949A70}" type="par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EA852B3A-EF80-4578-91F2-6F76876FBFBB}" type="sib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C790AD19-ACEA-4998-9CE4-3FED3DDBD61E}">
      <dgm:prSet phldrT="[文本]"/>
      <dgm:spPr/>
      <dgm:t>
        <a:bodyPr/>
        <a:lstStyle/>
        <a:p>
          <a:r>
            <a:rPr lang="zh-CN" altLang="en-US" dirty="0"/>
            <a:t>产品表述</a:t>
          </a:r>
        </a:p>
      </dgm:t>
    </dgm:pt>
    <dgm:pt modelId="{00421039-15BB-4D00-848A-2261182F5FBE}" type="par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E7D359A6-45F9-45C3-BE4A-49A164044C5C}" type="sib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4FDD0F94-21CF-403A-84FE-12D897ADE927}">
      <dgm:prSet phldrT="[文本]"/>
      <dgm:spPr/>
      <dgm:t>
        <a:bodyPr/>
        <a:lstStyle/>
        <a:p>
          <a:r>
            <a:rPr lang="zh-CN" altLang="en-US" dirty="0"/>
            <a:t>代码填充</a:t>
          </a:r>
        </a:p>
      </dgm:t>
    </dgm:pt>
    <dgm:pt modelId="{4283519D-74BB-44FC-A70C-B9662E78F142}" type="par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CC206E08-4BFC-4EEA-BB15-14E639A52319}" type="sib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0DF47761-F6F6-481C-B360-73D8B1C5B6FF}" type="pres">
      <dgm:prSet presAssocID="{47E4A778-8E67-495C-B6DB-E222F1D98DE8}" presName="Name0" presStyleCnt="0">
        <dgm:presLayoutVars>
          <dgm:dir/>
          <dgm:animLvl val="lvl"/>
          <dgm:resizeHandles val="exact"/>
        </dgm:presLayoutVars>
      </dgm:prSet>
      <dgm:spPr/>
    </dgm:pt>
    <dgm:pt modelId="{53E75A1F-BB9A-4286-B8A8-6002E87F01E6}" type="pres">
      <dgm:prSet presAssocID="{C790AD19-ACEA-4998-9CE4-3FED3DDBD61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A401C3F-3162-4A46-88FE-E09A41E42311}" type="pres">
      <dgm:prSet presAssocID="{E7D359A6-45F9-45C3-BE4A-49A164044C5C}" presName="parTxOnlySpace" presStyleCnt="0"/>
      <dgm:spPr/>
    </dgm:pt>
    <dgm:pt modelId="{BBD412BA-500F-4ADE-8341-B1A3BB4FD28B}" type="pres">
      <dgm:prSet presAssocID="{CC5D83C6-768A-444F-B2A6-92AF563E590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10C61B-2330-44F3-9EAB-2A2C690C5404}" type="pres">
      <dgm:prSet presAssocID="{EA852B3A-EF80-4578-91F2-6F76876FBFBB}" presName="parTxOnlySpace" presStyleCnt="0"/>
      <dgm:spPr/>
    </dgm:pt>
    <dgm:pt modelId="{63BBE141-9029-40B7-B99F-742945E5576E}" type="pres">
      <dgm:prSet presAssocID="{4FDD0F94-21CF-403A-84FE-12D897ADE9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9A0D1F-C84A-47BB-9F9D-D3A9C49D983C}" srcId="{47E4A778-8E67-495C-B6DB-E222F1D98DE8}" destId="{CC5D83C6-768A-444F-B2A6-92AF563E5907}" srcOrd="1" destOrd="0" parTransId="{8460EAA4-0B0E-4A20-8C54-D49B81949A70}" sibTransId="{EA852B3A-EF80-4578-91F2-6F76876FBFBB}"/>
    <dgm:cxn modelId="{7262E827-E78E-4507-BAFF-3A25F0CDED0D}" type="presOf" srcId="{C790AD19-ACEA-4998-9CE4-3FED3DDBD61E}" destId="{53E75A1F-BB9A-4286-B8A8-6002E87F01E6}" srcOrd="0" destOrd="0" presId="urn:microsoft.com/office/officeart/2005/8/layout/chevron1"/>
    <dgm:cxn modelId="{2E37372F-E825-4E4A-B790-7A3625BED498}" srcId="{47E4A778-8E67-495C-B6DB-E222F1D98DE8}" destId="{4FDD0F94-21CF-403A-84FE-12D897ADE927}" srcOrd="2" destOrd="0" parTransId="{4283519D-74BB-44FC-A70C-B9662E78F142}" sibTransId="{CC206E08-4BFC-4EEA-BB15-14E639A52319}"/>
    <dgm:cxn modelId="{D74AE744-0391-4C34-8F38-F147FC6A8A42}" type="presOf" srcId="{4FDD0F94-21CF-403A-84FE-12D897ADE927}" destId="{63BBE141-9029-40B7-B99F-742945E5576E}" srcOrd="0" destOrd="0" presId="urn:microsoft.com/office/officeart/2005/8/layout/chevron1"/>
    <dgm:cxn modelId="{1F75014D-8EFD-4A79-9FC0-D38F45B8DF63}" type="presOf" srcId="{CC5D83C6-768A-444F-B2A6-92AF563E5907}" destId="{BBD412BA-500F-4ADE-8341-B1A3BB4FD28B}" srcOrd="0" destOrd="0" presId="urn:microsoft.com/office/officeart/2005/8/layout/chevron1"/>
    <dgm:cxn modelId="{E30CFD7F-3A9A-44C2-A25E-C48AC36A363F}" srcId="{47E4A778-8E67-495C-B6DB-E222F1D98DE8}" destId="{C790AD19-ACEA-4998-9CE4-3FED3DDBD61E}" srcOrd="0" destOrd="0" parTransId="{00421039-15BB-4D00-848A-2261182F5FBE}" sibTransId="{E7D359A6-45F9-45C3-BE4A-49A164044C5C}"/>
    <dgm:cxn modelId="{D04946C2-4F67-4805-B036-C0C44A704808}" type="presOf" srcId="{47E4A778-8E67-495C-B6DB-E222F1D98DE8}" destId="{0DF47761-F6F6-481C-B360-73D8B1C5B6FF}" srcOrd="0" destOrd="0" presId="urn:microsoft.com/office/officeart/2005/8/layout/chevron1"/>
    <dgm:cxn modelId="{73788BEB-2A45-4F28-AAE1-8DE84F3594A2}" type="presParOf" srcId="{0DF47761-F6F6-481C-B360-73D8B1C5B6FF}" destId="{53E75A1F-BB9A-4286-B8A8-6002E87F01E6}" srcOrd="0" destOrd="0" presId="urn:microsoft.com/office/officeart/2005/8/layout/chevron1"/>
    <dgm:cxn modelId="{754F6059-360C-4E55-8725-217019BA82D7}" type="presParOf" srcId="{0DF47761-F6F6-481C-B360-73D8B1C5B6FF}" destId="{8A401C3F-3162-4A46-88FE-E09A41E42311}" srcOrd="1" destOrd="0" presId="urn:microsoft.com/office/officeart/2005/8/layout/chevron1"/>
    <dgm:cxn modelId="{FBC5E8B2-D510-4AEB-978D-ED28DC0DCF47}" type="presParOf" srcId="{0DF47761-F6F6-481C-B360-73D8B1C5B6FF}" destId="{BBD412BA-500F-4ADE-8341-B1A3BB4FD28B}" srcOrd="2" destOrd="0" presId="urn:microsoft.com/office/officeart/2005/8/layout/chevron1"/>
    <dgm:cxn modelId="{41E8A3FB-84A6-4E7F-9E51-0A05A78FC6A8}" type="presParOf" srcId="{0DF47761-F6F6-481C-B360-73D8B1C5B6FF}" destId="{3010C61B-2330-44F3-9EAB-2A2C690C5404}" srcOrd="3" destOrd="0" presId="urn:microsoft.com/office/officeart/2005/8/layout/chevron1"/>
    <dgm:cxn modelId="{B4CFAD81-37D8-46ED-986A-C302BE364F5E}" type="presParOf" srcId="{0DF47761-F6F6-481C-B360-73D8B1C5B6FF}" destId="{63BBE141-9029-40B7-B99F-742945E557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3604DA-4197-4082-ADDD-A37575BD1A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9477A0-F548-4434-9AF3-4E9413821775}">
      <dgm:prSet/>
      <dgm:spPr/>
      <dgm:t>
        <a:bodyPr/>
        <a:lstStyle/>
        <a:p>
          <a:r>
            <a:rPr lang="zh-CN" b="0" i="0" baseline="0" dirty="0"/>
            <a:t>降低开发成本</a:t>
          </a:r>
          <a:endParaRPr lang="zh-CN" dirty="0"/>
        </a:p>
      </dgm:t>
    </dgm:pt>
    <dgm:pt modelId="{D0F2A6D4-1CD3-4EF2-B518-CBE755DA97E9}" type="parTrans" cxnId="{544D1429-8A67-4720-BC1C-84B39B85D38F}">
      <dgm:prSet/>
      <dgm:spPr/>
      <dgm:t>
        <a:bodyPr/>
        <a:lstStyle/>
        <a:p>
          <a:endParaRPr lang="zh-CN" altLang="en-US"/>
        </a:p>
      </dgm:t>
    </dgm:pt>
    <dgm:pt modelId="{F6F7D3B9-DB8E-4799-8506-EE7ED202EF3E}" type="sibTrans" cxnId="{544D1429-8A67-4720-BC1C-84B39B85D38F}">
      <dgm:prSet/>
      <dgm:spPr/>
      <dgm:t>
        <a:bodyPr/>
        <a:lstStyle/>
        <a:p>
          <a:endParaRPr lang="zh-CN" altLang="en-US"/>
        </a:p>
      </dgm:t>
    </dgm:pt>
    <dgm:pt modelId="{3B03745E-61B9-4D03-81B6-D91B019C9F50}">
      <dgm:prSet/>
      <dgm:spPr/>
      <dgm:t>
        <a:bodyPr/>
        <a:lstStyle/>
        <a:p>
          <a:r>
            <a:rPr lang="zh-CN" altLang="en-US" b="0" i="0" baseline="0" dirty="0"/>
            <a:t>将</a:t>
          </a:r>
          <a:r>
            <a:rPr lang="zh-CN" b="0" i="0" baseline="0" dirty="0"/>
            <a:t>模型</a:t>
          </a:r>
          <a:r>
            <a:rPr lang="zh-CN" altLang="en-US" b="0" i="0" baseline="0" dirty="0"/>
            <a:t>从</a:t>
          </a:r>
          <a:r>
            <a:rPr lang="zh-CN" b="0" i="0" baseline="0" dirty="0"/>
            <a:t>代码</a:t>
          </a:r>
          <a:r>
            <a:rPr lang="zh-CN" altLang="en-US" b="0" i="0" baseline="0" dirty="0"/>
            <a:t>中</a:t>
          </a:r>
          <a:r>
            <a:rPr lang="zh-CN" b="0" i="0" baseline="0" dirty="0"/>
            <a:t>分离</a:t>
          </a:r>
          <a:r>
            <a:rPr lang="zh-CN" altLang="en-US" b="0" i="0" baseline="0" dirty="0"/>
            <a:t>出来</a:t>
          </a:r>
          <a:r>
            <a:rPr lang="zh-CN" b="0" i="0" baseline="0" dirty="0"/>
            <a:t>，</a:t>
          </a:r>
          <a:r>
            <a:rPr lang="zh-CN" altLang="en-US" b="0" i="0" baseline="0" dirty="0"/>
            <a:t>最小化纯手工开发工作量</a:t>
          </a:r>
          <a:endParaRPr lang="zh-CN" dirty="0"/>
        </a:p>
      </dgm:t>
    </dgm:pt>
    <dgm:pt modelId="{EA99C5AB-B957-4FB7-80F5-72423333B84D}" type="parTrans" cxnId="{434A9E30-DB43-4B6F-86D1-C50F5845DC8A}">
      <dgm:prSet/>
      <dgm:spPr/>
      <dgm:t>
        <a:bodyPr/>
        <a:lstStyle/>
        <a:p>
          <a:endParaRPr lang="zh-CN" altLang="en-US"/>
        </a:p>
      </dgm:t>
    </dgm:pt>
    <dgm:pt modelId="{7118D88D-2702-47FC-8531-1F7CBDD7D682}" type="sibTrans" cxnId="{434A9E30-DB43-4B6F-86D1-C50F5845DC8A}">
      <dgm:prSet/>
      <dgm:spPr/>
      <dgm:t>
        <a:bodyPr/>
        <a:lstStyle/>
        <a:p>
          <a:endParaRPr lang="zh-CN" altLang="en-US"/>
        </a:p>
      </dgm:t>
    </dgm:pt>
    <dgm:pt modelId="{5F322365-D914-4D11-84EF-494ED58724BB}">
      <dgm:prSet/>
      <dgm:spPr/>
      <dgm:t>
        <a:bodyPr/>
        <a:lstStyle/>
        <a:p>
          <a:r>
            <a:rPr lang="zh-CN" altLang="en-US" b="0" i="0" baseline="0" dirty="0"/>
            <a:t>提高开发效率</a:t>
          </a:r>
          <a:endParaRPr lang="zh-CN" dirty="0"/>
        </a:p>
      </dgm:t>
    </dgm:pt>
    <dgm:pt modelId="{0CE20251-DE01-4DAB-BAB9-F39165832F69}" type="parTrans" cxnId="{DA360C41-2DA8-418A-9587-AD846A8698EC}">
      <dgm:prSet/>
      <dgm:spPr/>
      <dgm:t>
        <a:bodyPr/>
        <a:lstStyle/>
        <a:p>
          <a:endParaRPr lang="zh-CN" altLang="en-US"/>
        </a:p>
      </dgm:t>
    </dgm:pt>
    <dgm:pt modelId="{92AB3949-C004-4AA3-A501-B09EBC06C952}" type="sibTrans" cxnId="{DA360C41-2DA8-418A-9587-AD846A8698EC}">
      <dgm:prSet/>
      <dgm:spPr/>
      <dgm:t>
        <a:bodyPr/>
        <a:lstStyle/>
        <a:p>
          <a:endParaRPr lang="zh-CN" altLang="en-US"/>
        </a:p>
      </dgm:t>
    </dgm:pt>
    <dgm:pt modelId="{98CA535E-4749-414C-A088-AAEEED3DB156}">
      <dgm:prSet/>
      <dgm:spPr/>
      <dgm:t>
        <a:bodyPr/>
        <a:lstStyle/>
        <a:p>
          <a:r>
            <a:rPr lang="zh-CN" altLang="en-US" b="0" i="0" baseline="0" dirty="0"/>
            <a:t>与</a:t>
          </a:r>
          <a:r>
            <a:rPr lang="en-US" altLang="zh-CN" b="0" i="0" baseline="0" dirty="0"/>
            <a:t>IDE</a:t>
          </a:r>
          <a:r>
            <a:rPr lang="zh-CN" altLang="en-US" b="0" i="0" baseline="0" dirty="0"/>
            <a:t>整合，无需切换工作平台即可在模型和代码间自由跳转</a:t>
          </a:r>
          <a:endParaRPr lang="zh-CN" dirty="0"/>
        </a:p>
      </dgm:t>
    </dgm:pt>
    <dgm:pt modelId="{DF0C3B95-7095-4543-A09E-3C540564F184}" type="parTrans" cxnId="{7E85B07F-0B34-4DAE-A6C7-FD11CB6F0828}">
      <dgm:prSet/>
      <dgm:spPr/>
      <dgm:t>
        <a:bodyPr/>
        <a:lstStyle/>
        <a:p>
          <a:endParaRPr lang="zh-CN" altLang="en-US"/>
        </a:p>
      </dgm:t>
    </dgm:pt>
    <dgm:pt modelId="{1808F0AB-A8BA-4A2F-BEF7-19654E3D6010}" type="sibTrans" cxnId="{7E85B07F-0B34-4DAE-A6C7-FD11CB6F0828}">
      <dgm:prSet/>
      <dgm:spPr/>
      <dgm:t>
        <a:bodyPr/>
        <a:lstStyle/>
        <a:p>
          <a:endParaRPr lang="zh-CN" altLang="en-US"/>
        </a:p>
      </dgm:t>
    </dgm:pt>
    <dgm:pt modelId="{F564DC54-BCA9-4A05-AB22-F90C4564D04A}">
      <dgm:prSet/>
      <dgm:spPr/>
      <dgm:t>
        <a:bodyPr/>
        <a:lstStyle/>
        <a:p>
          <a:r>
            <a:rPr lang="zh-CN" altLang="en-US" b="0" i="0" baseline="0" dirty="0"/>
            <a:t>把模块设计，组件复用，单元测试落到实处</a:t>
          </a:r>
          <a:endParaRPr lang="zh-CN" dirty="0"/>
        </a:p>
      </dgm:t>
    </dgm:pt>
    <dgm:pt modelId="{6D3704BA-3E49-4622-A746-1C13F0EB2A83}" type="parTrans" cxnId="{0A1F0AAE-4BFB-4A40-BAE2-5677A40B602B}">
      <dgm:prSet/>
      <dgm:spPr/>
      <dgm:t>
        <a:bodyPr/>
        <a:lstStyle/>
        <a:p>
          <a:endParaRPr lang="zh-CN" altLang="en-US"/>
        </a:p>
      </dgm:t>
    </dgm:pt>
    <dgm:pt modelId="{AE3DBA74-09F3-4681-8FA6-6316C346FDEF}" type="sibTrans" cxnId="{0A1F0AAE-4BFB-4A40-BAE2-5677A40B602B}">
      <dgm:prSet/>
      <dgm:spPr/>
      <dgm:t>
        <a:bodyPr/>
        <a:lstStyle/>
        <a:p>
          <a:endParaRPr lang="zh-CN" altLang="en-US"/>
        </a:p>
      </dgm:t>
    </dgm:pt>
    <dgm:pt modelId="{05D59633-7B99-4C14-A8D2-52643AA766BD}">
      <dgm:prSet/>
      <dgm:spPr/>
      <dgm:t>
        <a:bodyPr/>
        <a:lstStyle/>
        <a:p>
          <a:r>
            <a:rPr lang="zh-CN" altLang="en-US" b="0" i="0" baseline="0" dirty="0"/>
            <a:t>提高可维护性</a:t>
          </a:r>
          <a:endParaRPr lang="zh-CN" dirty="0"/>
        </a:p>
      </dgm:t>
    </dgm:pt>
    <dgm:pt modelId="{A775CFBB-A8EC-4F16-A764-19EF63266972}" type="parTrans" cxnId="{B855D321-5F55-47C1-BB50-716B801DB620}">
      <dgm:prSet/>
      <dgm:spPr/>
      <dgm:t>
        <a:bodyPr/>
        <a:lstStyle/>
        <a:p>
          <a:endParaRPr lang="zh-CN" altLang="en-US"/>
        </a:p>
      </dgm:t>
    </dgm:pt>
    <dgm:pt modelId="{136494D6-BCED-43A1-A31E-45F0B0801BC4}" type="sibTrans" cxnId="{B855D321-5F55-47C1-BB50-716B801DB620}">
      <dgm:prSet/>
      <dgm:spPr/>
      <dgm:t>
        <a:bodyPr/>
        <a:lstStyle/>
        <a:p>
          <a:endParaRPr lang="zh-CN" altLang="en-US"/>
        </a:p>
      </dgm:t>
    </dgm:pt>
    <dgm:pt modelId="{5C566AAF-27EB-4C87-B8D9-9C2052FA8DF6}">
      <dgm:prSet/>
      <dgm:spPr/>
      <dgm:t>
        <a:bodyPr/>
        <a:lstStyle/>
        <a:p>
          <a:r>
            <a:rPr lang="zh-CN" altLang="en-US" b="0" i="0" baseline="0" dirty="0"/>
            <a:t>利用</a:t>
          </a:r>
          <a:r>
            <a:rPr lang="zh-CN" b="0" i="0" baseline="0" dirty="0"/>
            <a:t>模型图</a:t>
          </a:r>
          <a:r>
            <a:rPr lang="zh-CN" altLang="en-US" b="0" i="0" baseline="0" dirty="0"/>
            <a:t>降低系统理解成本</a:t>
          </a:r>
          <a:endParaRPr lang="zh-CN" dirty="0"/>
        </a:p>
      </dgm:t>
    </dgm:pt>
    <dgm:pt modelId="{64690E3E-D8F4-4B6C-AB2C-4FF0829C798C}" type="parTrans" cxnId="{3B666940-3EE6-4987-9225-A2E2C898C8A3}">
      <dgm:prSet/>
      <dgm:spPr/>
      <dgm:t>
        <a:bodyPr/>
        <a:lstStyle/>
        <a:p>
          <a:endParaRPr lang="zh-CN" altLang="en-US"/>
        </a:p>
      </dgm:t>
    </dgm:pt>
    <dgm:pt modelId="{FE621684-57E9-4487-B1C0-884593FDC22E}" type="sibTrans" cxnId="{3B666940-3EE6-4987-9225-A2E2C898C8A3}">
      <dgm:prSet/>
      <dgm:spPr/>
      <dgm:t>
        <a:bodyPr/>
        <a:lstStyle/>
        <a:p>
          <a:endParaRPr lang="zh-CN" altLang="en-US"/>
        </a:p>
      </dgm:t>
    </dgm:pt>
    <dgm:pt modelId="{95C5FA60-2FB0-47E7-A603-E27B841D2438}">
      <dgm:prSet/>
      <dgm:spPr/>
      <dgm:t>
        <a:bodyPr/>
        <a:lstStyle/>
        <a:p>
          <a:r>
            <a:rPr lang="zh-CN" altLang="en-US" dirty="0"/>
            <a:t>在允许系统模型和代码独立演化的同时，保持系统整体性</a:t>
          </a:r>
          <a:endParaRPr lang="zh-CN" dirty="0"/>
        </a:p>
      </dgm:t>
    </dgm:pt>
    <dgm:pt modelId="{AA239B68-793B-4261-B979-64580E7862B4}" type="parTrans" cxnId="{50B4743F-63A4-48CA-9200-86D3781F0F4F}">
      <dgm:prSet/>
      <dgm:spPr/>
      <dgm:t>
        <a:bodyPr/>
        <a:lstStyle/>
        <a:p>
          <a:endParaRPr lang="zh-CN" altLang="en-US"/>
        </a:p>
      </dgm:t>
    </dgm:pt>
    <dgm:pt modelId="{6DB7A4D3-A96D-4B9E-AC31-5AE09535AAA9}" type="sibTrans" cxnId="{50B4743F-63A4-48CA-9200-86D3781F0F4F}">
      <dgm:prSet/>
      <dgm:spPr/>
      <dgm:t>
        <a:bodyPr/>
        <a:lstStyle/>
        <a:p>
          <a:endParaRPr lang="zh-CN" altLang="en-US"/>
        </a:p>
      </dgm:t>
    </dgm:pt>
    <dgm:pt modelId="{E72C2602-1BC4-4F04-A73C-CA3D290C37BD}">
      <dgm:prSet/>
      <dgm:spPr/>
      <dgm:t>
        <a:bodyPr/>
        <a:lstStyle/>
        <a:p>
          <a:r>
            <a:rPr lang="zh-CN" altLang="en-US" b="0" i="0" baseline="0" dirty="0"/>
            <a:t>消除文档，模型与系统实现三者间的同步与转换工作</a:t>
          </a:r>
          <a:endParaRPr lang="zh-CN" dirty="0"/>
        </a:p>
      </dgm:t>
    </dgm:pt>
    <dgm:pt modelId="{B5DBB210-DA28-4576-A2FA-3911BF2FB87D}" type="parTrans" cxnId="{19C1B288-34AD-4BFA-9242-F1CB48054753}">
      <dgm:prSet/>
      <dgm:spPr/>
      <dgm:t>
        <a:bodyPr/>
        <a:lstStyle/>
        <a:p>
          <a:endParaRPr lang="zh-CN" altLang="en-US"/>
        </a:p>
      </dgm:t>
    </dgm:pt>
    <dgm:pt modelId="{54573DF2-B1F8-4D70-BCE4-3FF4310CEA84}" type="sibTrans" cxnId="{19C1B288-34AD-4BFA-9242-F1CB48054753}">
      <dgm:prSet/>
      <dgm:spPr/>
      <dgm:t>
        <a:bodyPr/>
        <a:lstStyle/>
        <a:p>
          <a:endParaRPr lang="zh-CN" altLang="en-US"/>
        </a:p>
      </dgm:t>
    </dgm:pt>
    <dgm:pt modelId="{55A738F5-D498-4327-9BB0-40FD3A3F1651}" type="pres">
      <dgm:prSet presAssocID="{F63604DA-4197-4082-ADDD-A37575BD1ABD}" presName="linear" presStyleCnt="0">
        <dgm:presLayoutVars>
          <dgm:animLvl val="lvl"/>
          <dgm:resizeHandles val="exact"/>
        </dgm:presLayoutVars>
      </dgm:prSet>
      <dgm:spPr/>
    </dgm:pt>
    <dgm:pt modelId="{E88A45FF-86F3-4EB2-AD38-CB1083A82C7E}" type="pres">
      <dgm:prSet presAssocID="{AF9477A0-F548-4434-9AF3-4E94138217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6FFA9F-A0EF-46CC-85C0-47D2D0BBBECE}" type="pres">
      <dgm:prSet presAssocID="{AF9477A0-F548-4434-9AF3-4E9413821775}" presName="childText" presStyleLbl="revTx" presStyleIdx="0" presStyleCnt="3">
        <dgm:presLayoutVars>
          <dgm:bulletEnabled val="1"/>
        </dgm:presLayoutVars>
      </dgm:prSet>
      <dgm:spPr/>
    </dgm:pt>
    <dgm:pt modelId="{4E0C6A0D-3DFD-4E82-B808-94E63E03B2AA}" type="pres">
      <dgm:prSet presAssocID="{5F322365-D914-4D11-84EF-494ED58724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5DC00D-7410-44EF-B29C-D27564AA23D9}" type="pres">
      <dgm:prSet presAssocID="{5F322365-D914-4D11-84EF-494ED58724BB}" presName="childText" presStyleLbl="revTx" presStyleIdx="1" presStyleCnt="3">
        <dgm:presLayoutVars>
          <dgm:bulletEnabled val="1"/>
        </dgm:presLayoutVars>
      </dgm:prSet>
      <dgm:spPr/>
    </dgm:pt>
    <dgm:pt modelId="{9611A206-F654-45B0-984F-D8C7072745B5}" type="pres">
      <dgm:prSet presAssocID="{05D59633-7B99-4C14-A8D2-52643AA766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DC43C6-7E07-435F-8573-D5648B98E2EA}" type="pres">
      <dgm:prSet presAssocID="{05D59633-7B99-4C14-A8D2-52643AA766B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7C50D18-1258-496B-9DAC-AE2F29791FE2}" type="presOf" srcId="{F564DC54-BCA9-4A05-AB22-F90C4564D04A}" destId="{E75DC00D-7410-44EF-B29C-D27564AA23D9}" srcOrd="0" destOrd="1" presId="urn:microsoft.com/office/officeart/2005/8/layout/vList2"/>
    <dgm:cxn modelId="{B855D321-5F55-47C1-BB50-716B801DB620}" srcId="{F63604DA-4197-4082-ADDD-A37575BD1ABD}" destId="{05D59633-7B99-4C14-A8D2-52643AA766BD}" srcOrd="2" destOrd="0" parTransId="{A775CFBB-A8EC-4F16-A764-19EF63266972}" sibTransId="{136494D6-BCED-43A1-A31E-45F0B0801BC4}"/>
    <dgm:cxn modelId="{544D1429-8A67-4720-BC1C-84B39B85D38F}" srcId="{F63604DA-4197-4082-ADDD-A37575BD1ABD}" destId="{AF9477A0-F548-4434-9AF3-4E9413821775}" srcOrd="0" destOrd="0" parTransId="{D0F2A6D4-1CD3-4EF2-B518-CBE755DA97E9}" sibTransId="{F6F7D3B9-DB8E-4799-8506-EE7ED202EF3E}"/>
    <dgm:cxn modelId="{434A9E30-DB43-4B6F-86D1-C50F5845DC8A}" srcId="{AF9477A0-F548-4434-9AF3-4E9413821775}" destId="{3B03745E-61B9-4D03-81B6-D91B019C9F50}" srcOrd="0" destOrd="0" parTransId="{EA99C5AB-B957-4FB7-80F5-72423333B84D}" sibTransId="{7118D88D-2702-47FC-8531-1F7CBDD7D682}"/>
    <dgm:cxn modelId="{50B4743F-63A4-48CA-9200-86D3781F0F4F}" srcId="{05D59633-7B99-4C14-A8D2-52643AA766BD}" destId="{95C5FA60-2FB0-47E7-A603-E27B841D2438}" srcOrd="1" destOrd="0" parTransId="{AA239B68-793B-4261-B979-64580E7862B4}" sibTransId="{6DB7A4D3-A96D-4B9E-AC31-5AE09535AAA9}"/>
    <dgm:cxn modelId="{3B666940-3EE6-4987-9225-A2E2C898C8A3}" srcId="{05D59633-7B99-4C14-A8D2-52643AA766BD}" destId="{5C566AAF-27EB-4C87-B8D9-9C2052FA8DF6}" srcOrd="0" destOrd="0" parTransId="{64690E3E-D8F4-4B6C-AB2C-4FF0829C798C}" sibTransId="{FE621684-57E9-4487-B1C0-884593FDC22E}"/>
    <dgm:cxn modelId="{B0718C5D-A7C4-4F48-8F34-32D96DA8B44B}" type="presOf" srcId="{95C5FA60-2FB0-47E7-A603-E27B841D2438}" destId="{F2DC43C6-7E07-435F-8573-D5648B98E2EA}" srcOrd="0" destOrd="1" presId="urn:microsoft.com/office/officeart/2005/8/layout/vList2"/>
    <dgm:cxn modelId="{DA360C41-2DA8-418A-9587-AD846A8698EC}" srcId="{F63604DA-4197-4082-ADDD-A37575BD1ABD}" destId="{5F322365-D914-4D11-84EF-494ED58724BB}" srcOrd="1" destOrd="0" parTransId="{0CE20251-DE01-4DAB-BAB9-F39165832F69}" sibTransId="{92AB3949-C004-4AA3-A501-B09EBC06C952}"/>
    <dgm:cxn modelId="{87658064-5949-4033-968E-C17C94510534}" type="presOf" srcId="{AF9477A0-F548-4434-9AF3-4E9413821775}" destId="{E88A45FF-86F3-4EB2-AD38-CB1083A82C7E}" srcOrd="0" destOrd="0" presId="urn:microsoft.com/office/officeart/2005/8/layout/vList2"/>
    <dgm:cxn modelId="{7E85B07F-0B34-4DAE-A6C7-FD11CB6F0828}" srcId="{5F322365-D914-4D11-84EF-494ED58724BB}" destId="{98CA535E-4749-414C-A088-AAEEED3DB156}" srcOrd="0" destOrd="0" parTransId="{DF0C3B95-7095-4543-A09E-3C540564F184}" sibTransId="{1808F0AB-A8BA-4A2F-BEF7-19654E3D6010}"/>
    <dgm:cxn modelId="{9AA15387-E441-4671-8C63-A06014549408}" type="presOf" srcId="{5C566AAF-27EB-4C87-B8D9-9C2052FA8DF6}" destId="{F2DC43C6-7E07-435F-8573-D5648B98E2EA}" srcOrd="0" destOrd="0" presId="urn:microsoft.com/office/officeart/2005/8/layout/vList2"/>
    <dgm:cxn modelId="{19C1B288-34AD-4BFA-9242-F1CB48054753}" srcId="{AF9477A0-F548-4434-9AF3-4E9413821775}" destId="{E72C2602-1BC4-4F04-A73C-CA3D290C37BD}" srcOrd="1" destOrd="0" parTransId="{B5DBB210-DA28-4576-A2FA-3911BF2FB87D}" sibTransId="{54573DF2-B1F8-4D70-BCE4-3FF4310CEA84}"/>
    <dgm:cxn modelId="{46F4878B-7B61-4B6F-9685-247061193BD2}" type="presOf" srcId="{05D59633-7B99-4C14-A8D2-52643AA766BD}" destId="{9611A206-F654-45B0-984F-D8C7072745B5}" srcOrd="0" destOrd="0" presId="urn:microsoft.com/office/officeart/2005/8/layout/vList2"/>
    <dgm:cxn modelId="{925E5195-C179-4CCD-9863-B926F48B1058}" type="presOf" srcId="{98CA535E-4749-414C-A088-AAEEED3DB156}" destId="{E75DC00D-7410-44EF-B29C-D27564AA23D9}" srcOrd="0" destOrd="0" presId="urn:microsoft.com/office/officeart/2005/8/layout/vList2"/>
    <dgm:cxn modelId="{0A1F0AAE-4BFB-4A40-BAE2-5677A40B602B}" srcId="{5F322365-D914-4D11-84EF-494ED58724BB}" destId="{F564DC54-BCA9-4A05-AB22-F90C4564D04A}" srcOrd="1" destOrd="0" parTransId="{6D3704BA-3E49-4622-A746-1C13F0EB2A83}" sibTransId="{AE3DBA74-09F3-4681-8FA6-6316C346FDEF}"/>
    <dgm:cxn modelId="{6C9CCDB6-752D-4E5F-A2B5-6E0C5FA787BF}" type="presOf" srcId="{3B03745E-61B9-4D03-81B6-D91B019C9F50}" destId="{E06FFA9F-A0EF-46CC-85C0-47D2D0BBBECE}" srcOrd="0" destOrd="0" presId="urn:microsoft.com/office/officeart/2005/8/layout/vList2"/>
    <dgm:cxn modelId="{AE2232C5-F037-4394-A6CB-B28476516802}" type="presOf" srcId="{5F322365-D914-4D11-84EF-494ED58724BB}" destId="{4E0C6A0D-3DFD-4E82-B808-94E63E03B2AA}" srcOrd="0" destOrd="0" presId="urn:microsoft.com/office/officeart/2005/8/layout/vList2"/>
    <dgm:cxn modelId="{749B8BCA-52C6-497F-8907-FA13CE78466D}" type="presOf" srcId="{F63604DA-4197-4082-ADDD-A37575BD1ABD}" destId="{55A738F5-D498-4327-9BB0-40FD3A3F1651}" srcOrd="0" destOrd="0" presId="urn:microsoft.com/office/officeart/2005/8/layout/vList2"/>
    <dgm:cxn modelId="{E62674CF-FC1F-4477-B3C6-B03E53A38CA2}" type="presOf" srcId="{E72C2602-1BC4-4F04-A73C-CA3D290C37BD}" destId="{E06FFA9F-A0EF-46CC-85C0-47D2D0BBBECE}" srcOrd="0" destOrd="1" presId="urn:microsoft.com/office/officeart/2005/8/layout/vList2"/>
    <dgm:cxn modelId="{9DF0A3B3-469C-4C06-85FA-AA1F31E62645}" type="presParOf" srcId="{55A738F5-D498-4327-9BB0-40FD3A3F1651}" destId="{E88A45FF-86F3-4EB2-AD38-CB1083A82C7E}" srcOrd="0" destOrd="0" presId="urn:microsoft.com/office/officeart/2005/8/layout/vList2"/>
    <dgm:cxn modelId="{8BB1B97B-BDF5-4B1F-BA4D-C6BDB12437E4}" type="presParOf" srcId="{55A738F5-D498-4327-9BB0-40FD3A3F1651}" destId="{E06FFA9F-A0EF-46CC-85C0-47D2D0BBBECE}" srcOrd="1" destOrd="0" presId="urn:microsoft.com/office/officeart/2005/8/layout/vList2"/>
    <dgm:cxn modelId="{59736113-6C3A-4DA3-8891-386B2BA65CA0}" type="presParOf" srcId="{55A738F5-D498-4327-9BB0-40FD3A3F1651}" destId="{4E0C6A0D-3DFD-4E82-B808-94E63E03B2AA}" srcOrd="2" destOrd="0" presId="urn:microsoft.com/office/officeart/2005/8/layout/vList2"/>
    <dgm:cxn modelId="{FCFD3844-B93F-45DE-9A72-3C588963C17E}" type="presParOf" srcId="{55A738F5-D498-4327-9BB0-40FD3A3F1651}" destId="{E75DC00D-7410-44EF-B29C-D27564AA23D9}" srcOrd="3" destOrd="0" presId="urn:microsoft.com/office/officeart/2005/8/layout/vList2"/>
    <dgm:cxn modelId="{28192DFF-99ED-4ECD-9559-53B9620F5051}" type="presParOf" srcId="{55A738F5-D498-4327-9BB0-40FD3A3F1651}" destId="{9611A206-F654-45B0-984F-D8C7072745B5}" srcOrd="4" destOrd="0" presId="urn:microsoft.com/office/officeart/2005/8/layout/vList2"/>
    <dgm:cxn modelId="{B178FA55-3EF3-4DAD-A054-881CCFF60BC7}" type="presParOf" srcId="{55A738F5-D498-4327-9BB0-40FD3A3F1651}" destId="{F2DC43C6-7E07-435F-8573-D5648B98E2E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83AE51-C03D-4BF6-A10B-7E2E9132F09E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0175156-3C85-43B8-93DA-ECD07CFCF478}">
      <dgm:prSet phldrT="[文本]"/>
      <dgm:spPr/>
      <dgm:t>
        <a:bodyPr/>
        <a:lstStyle/>
        <a:p>
          <a:r>
            <a:rPr lang="en-US" altLang="zh-CN" dirty="0"/>
            <a:t>Xross Unit</a:t>
          </a:r>
          <a:endParaRPr lang="zh-CN" altLang="en-US" dirty="0"/>
        </a:p>
      </dgm:t>
    </dgm:pt>
    <dgm:pt modelId="{396819D8-BDB5-4D85-AEA6-CA69C7F761E5}" type="parTrans" cxnId="{04ED73EB-90E6-4FF4-8726-4AEE3947F18A}">
      <dgm:prSet/>
      <dgm:spPr/>
      <dgm:t>
        <a:bodyPr/>
        <a:lstStyle/>
        <a:p>
          <a:endParaRPr lang="zh-CN" altLang="en-US"/>
        </a:p>
      </dgm:t>
    </dgm:pt>
    <dgm:pt modelId="{0B5B6AD1-D028-4BF3-9C4C-596A17326878}" type="sibTrans" cxnId="{04ED73EB-90E6-4FF4-8726-4AEE3947F18A}">
      <dgm:prSet/>
      <dgm:spPr/>
      <dgm:t>
        <a:bodyPr/>
        <a:lstStyle/>
        <a:p>
          <a:endParaRPr lang="zh-CN" altLang="en-US"/>
        </a:p>
      </dgm:t>
    </dgm:pt>
    <dgm:pt modelId="{F0BEA787-5E13-48C0-ABCA-E1DA3BF7B63F}">
      <dgm:prSet phldrT="[文本]"/>
      <dgm:spPr/>
      <dgm:t>
        <a:bodyPr/>
        <a:lstStyle/>
        <a:p>
          <a:r>
            <a:rPr lang="en-US" altLang="zh-CN" dirty="0"/>
            <a:t>Xross State</a:t>
          </a:r>
          <a:endParaRPr lang="zh-CN" altLang="en-US" dirty="0"/>
        </a:p>
      </dgm:t>
    </dgm:pt>
    <dgm:pt modelId="{2A60640D-2E42-45F4-9BF8-546C82F07D7E}" type="parTrans" cxnId="{F3382217-5900-4F2F-B4A6-7D3851F4BF5A}">
      <dgm:prSet/>
      <dgm:spPr/>
      <dgm:t>
        <a:bodyPr/>
        <a:lstStyle/>
        <a:p>
          <a:endParaRPr lang="zh-CN" altLang="en-US"/>
        </a:p>
      </dgm:t>
    </dgm:pt>
    <dgm:pt modelId="{EF2094ED-8975-4CD2-A1B5-071D1107E820}" type="sibTrans" cxnId="{F3382217-5900-4F2F-B4A6-7D3851F4BF5A}">
      <dgm:prSet/>
      <dgm:spPr/>
      <dgm:t>
        <a:bodyPr/>
        <a:lstStyle/>
        <a:p>
          <a:endParaRPr lang="zh-CN" altLang="en-US"/>
        </a:p>
      </dgm:t>
    </dgm:pt>
    <dgm:pt modelId="{8BFFEB90-FE85-4A90-BBB7-ADD467BA2F7E}">
      <dgm:prSet phldrT="[文本]"/>
      <dgm:spPr/>
      <dgm:t>
        <a:bodyPr/>
        <a:lstStyle/>
        <a:p>
          <a:r>
            <a:rPr lang="en-US" altLang="zh-CN" dirty="0"/>
            <a:t>Xross Decision</a:t>
          </a:r>
          <a:endParaRPr lang="zh-CN" altLang="en-US" dirty="0"/>
        </a:p>
      </dgm:t>
    </dgm:pt>
    <dgm:pt modelId="{11B8FAE8-31DD-4DE3-A4BE-773EA5EA28B7}" type="parTrans" cxnId="{6FEE611D-F2CF-4FA3-AE6F-397EA5B4254B}">
      <dgm:prSet/>
      <dgm:spPr/>
      <dgm:t>
        <a:bodyPr/>
        <a:lstStyle/>
        <a:p>
          <a:endParaRPr lang="zh-CN" altLang="en-US"/>
        </a:p>
      </dgm:t>
    </dgm:pt>
    <dgm:pt modelId="{59C821F6-5056-4C3B-82CB-FDF12D54F084}" type="sibTrans" cxnId="{6FEE611D-F2CF-4FA3-AE6F-397EA5B4254B}">
      <dgm:prSet/>
      <dgm:spPr/>
      <dgm:t>
        <a:bodyPr/>
        <a:lstStyle/>
        <a:p>
          <a:endParaRPr lang="zh-CN" altLang="en-US"/>
        </a:p>
      </dgm:t>
    </dgm:pt>
    <dgm:pt modelId="{A2542C8B-99D9-4822-BCDA-C74EB1EBE361}" type="pres">
      <dgm:prSet presAssocID="{CC83AE51-C03D-4BF6-A10B-7E2E9132F09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F1A367F-BA63-4A04-8C87-4FB5A9F0BF08}" type="pres">
      <dgm:prSet presAssocID="{D0175156-3C85-43B8-93DA-ECD07CFCF478}" presName="gear1" presStyleLbl="node1" presStyleIdx="0" presStyleCnt="3">
        <dgm:presLayoutVars>
          <dgm:chMax val="1"/>
          <dgm:bulletEnabled val="1"/>
        </dgm:presLayoutVars>
      </dgm:prSet>
      <dgm:spPr/>
    </dgm:pt>
    <dgm:pt modelId="{69C2EE05-072F-4CE1-8DBB-26EB3AC7F87D}" type="pres">
      <dgm:prSet presAssocID="{D0175156-3C85-43B8-93DA-ECD07CFCF478}" presName="gear1srcNode" presStyleLbl="node1" presStyleIdx="0" presStyleCnt="3"/>
      <dgm:spPr/>
    </dgm:pt>
    <dgm:pt modelId="{40CD6FD6-DB9F-4C33-A988-831CF84AC73C}" type="pres">
      <dgm:prSet presAssocID="{D0175156-3C85-43B8-93DA-ECD07CFCF478}" presName="gear1dstNode" presStyleLbl="node1" presStyleIdx="0" presStyleCnt="3"/>
      <dgm:spPr/>
    </dgm:pt>
    <dgm:pt modelId="{79E73B36-4637-4063-BCD3-4CFF7E976FD6}" type="pres">
      <dgm:prSet presAssocID="{8BFFEB90-FE85-4A90-BBB7-ADD467BA2F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56418188-0854-4C4C-B0DB-FF300F3878AA}" type="pres">
      <dgm:prSet presAssocID="{8BFFEB90-FE85-4A90-BBB7-ADD467BA2F7E}" presName="gear2srcNode" presStyleLbl="node1" presStyleIdx="1" presStyleCnt="3"/>
      <dgm:spPr/>
    </dgm:pt>
    <dgm:pt modelId="{C5AA9B6F-DA81-482F-B5E3-A24955754AB9}" type="pres">
      <dgm:prSet presAssocID="{8BFFEB90-FE85-4A90-BBB7-ADD467BA2F7E}" presName="gear2dstNode" presStyleLbl="node1" presStyleIdx="1" presStyleCnt="3"/>
      <dgm:spPr/>
    </dgm:pt>
    <dgm:pt modelId="{A7830CC0-EF16-4117-B872-B754089CF597}" type="pres">
      <dgm:prSet presAssocID="{F0BEA787-5E13-48C0-ABCA-E1DA3BF7B63F}" presName="gear3" presStyleLbl="node1" presStyleIdx="2" presStyleCnt="3"/>
      <dgm:spPr/>
    </dgm:pt>
    <dgm:pt modelId="{997E1FA9-E84B-462B-BF27-1A012363043A}" type="pres">
      <dgm:prSet presAssocID="{F0BEA787-5E13-48C0-ABCA-E1DA3BF7B63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9235BB-C841-47FD-8614-55BC43C38650}" type="pres">
      <dgm:prSet presAssocID="{F0BEA787-5E13-48C0-ABCA-E1DA3BF7B63F}" presName="gear3srcNode" presStyleLbl="node1" presStyleIdx="2" presStyleCnt="3"/>
      <dgm:spPr/>
    </dgm:pt>
    <dgm:pt modelId="{0C4C1FFE-BDA0-4F80-9FEC-CDDD507EF56E}" type="pres">
      <dgm:prSet presAssocID="{F0BEA787-5E13-48C0-ABCA-E1DA3BF7B63F}" presName="gear3dstNode" presStyleLbl="node1" presStyleIdx="2" presStyleCnt="3"/>
      <dgm:spPr/>
    </dgm:pt>
    <dgm:pt modelId="{45E3072C-B998-46F2-BFF1-F29A221055CA}" type="pres">
      <dgm:prSet presAssocID="{0B5B6AD1-D028-4BF3-9C4C-596A17326878}" presName="connector1" presStyleLbl="sibTrans2D1" presStyleIdx="0" presStyleCnt="3"/>
      <dgm:spPr/>
    </dgm:pt>
    <dgm:pt modelId="{AA45C11B-DCA9-4F16-9917-1A5294EB96EF}" type="pres">
      <dgm:prSet presAssocID="{59C821F6-5056-4C3B-82CB-FDF12D54F084}" presName="connector2" presStyleLbl="sibTrans2D1" presStyleIdx="1" presStyleCnt="3"/>
      <dgm:spPr/>
    </dgm:pt>
    <dgm:pt modelId="{F6914F49-2EC4-40CF-9484-6D0D90A615D7}" type="pres">
      <dgm:prSet presAssocID="{EF2094ED-8975-4CD2-A1B5-071D1107E820}" presName="connector3" presStyleLbl="sibTrans2D1" presStyleIdx="2" presStyleCnt="3"/>
      <dgm:spPr/>
    </dgm:pt>
  </dgm:ptLst>
  <dgm:cxnLst>
    <dgm:cxn modelId="{B894EA00-1842-4762-B1DA-AFB8EB575621}" type="presOf" srcId="{8BFFEB90-FE85-4A90-BBB7-ADD467BA2F7E}" destId="{79E73B36-4637-4063-BCD3-4CFF7E976FD6}" srcOrd="0" destOrd="0" presId="urn:microsoft.com/office/officeart/2005/8/layout/gear1"/>
    <dgm:cxn modelId="{74035003-0591-4EB3-94A1-61B3AF8C4448}" type="presOf" srcId="{8BFFEB90-FE85-4A90-BBB7-ADD467BA2F7E}" destId="{C5AA9B6F-DA81-482F-B5E3-A24955754AB9}" srcOrd="2" destOrd="0" presId="urn:microsoft.com/office/officeart/2005/8/layout/gear1"/>
    <dgm:cxn modelId="{23783410-12BA-4040-BBB4-E84F1192B5B7}" type="presOf" srcId="{D0175156-3C85-43B8-93DA-ECD07CFCF478}" destId="{FF1A367F-BA63-4A04-8C87-4FB5A9F0BF08}" srcOrd="0" destOrd="0" presId="urn:microsoft.com/office/officeart/2005/8/layout/gear1"/>
    <dgm:cxn modelId="{F3382217-5900-4F2F-B4A6-7D3851F4BF5A}" srcId="{CC83AE51-C03D-4BF6-A10B-7E2E9132F09E}" destId="{F0BEA787-5E13-48C0-ABCA-E1DA3BF7B63F}" srcOrd="2" destOrd="0" parTransId="{2A60640D-2E42-45F4-9BF8-546C82F07D7E}" sibTransId="{EF2094ED-8975-4CD2-A1B5-071D1107E820}"/>
    <dgm:cxn modelId="{D0084217-F461-42F7-B22E-F48FADBC5B9C}" type="presOf" srcId="{F0BEA787-5E13-48C0-ABCA-E1DA3BF7B63F}" destId="{B69235BB-C841-47FD-8614-55BC43C38650}" srcOrd="2" destOrd="0" presId="urn:microsoft.com/office/officeart/2005/8/layout/gear1"/>
    <dgm:cxn modelId="{6FEE611D-F2CF-4FA3-AE6F-397EA5B4254B}" srcId="{CC83AE51-C03D-4BF6-A10B-7E2E9132F09E}" destId="{8BFFEB90-FE85-4A90-BBB7-ADD467BA2F7E}" srcOrd="1" destOrd="0" parTransId="{11B8FAE8-31DD-4DE3-A4BE-773EA5EA28B7}" sibTransId="{59C821F6-5056-4C3B-82CB-FDF12D54F084}"/>
    <dgm:cxn modelId="{F909D921-6F2A-46BB-839F-D9FC04BC2E83}" type="presOf" srcId="{D0175156-3C85-43B8-93DA-ECD07CFCF478}" destId="{69C2EE05-072F-4CE1-8DBB-26EB3AC7F87D}" srcOrd="1" destOrd="0" presId="urn:microsoft.com/office/officeart/2005/8/layout/gear1"/>
    <dgm:cxn modelId="{71BD8D2A-900E-4587-80AC-0F443E8D090D}" type="presOf" srcId="{0B5B6AD1-D028-4BF3-9C4C-596A17326878}" destId="{45E3072C-B998-46F2-BFF1-F29A221055CA}" srcOrd="0" destOrd="0" presId="urn:microsoft.com/office/officeart/2005/8/layout/gear1"/>
    <dgm:cxn modelId="{79634832-4E18-4A5C-A1B3-FCB5CD8809D3}" type="presOf" srcId="{F0BEA787-5E13-48C0-ABCA-E1DA3BF7B63F}" destId="{997E1FA9-E84B-462B-BF27-1A012363043A}" srcOrd="1" destOrd="0" presId="urn:microsoft.com/office/officeart/2005/8/layout/gear1"/>
    <dgm:cxn modelId="{D9FBB240-8A37-4132-AB01-7957DC11D156}" type="presOf" srcId="{59C821F6-5056-4C3B-82CB-FDF12D54F084}" destId="{AA45C11B-DCA9-4F16-9917-1A5294EB96EF}" srcOrd="0" destOrd="0" presId="urn:microsoft.com/office/officeart/2005/8/layout/gear1"/>
    <dgm:cxn modelId="{8074C165-08E9-4392-99DA-5EF62254926C}" type="presOf" srcId="{D0175156-3C85-43B8-93DA-ECD07CFCF478}" destId="{40CD6FD6-DB9F-4C33-A988-831CF84AC73C}" srcOrd="2" destOrd="0" presId="urn:microsoft.com/office/officeart/2005/8/layout/gear1"/>
    <dgm:cxn modelId="{9FE49A75-7EE1-4807-A45C-A339E5294024}" type="presOf" srcId="{F0BEA787-5E13-48C0-ABCA-E1DA3BF7B63F}" destId="{0C4C1FFE-BDA0-4F80-9FEC-CDDD507EF56E}" srcOrd="3" destOrd="0" presId="urn:microsoft.com/office/officeart/2005/8/layout/gear1"/>
    <dgm:cxn modelId="{9EBAB159-4BFC-4824-8391-4CE2A983B8BC}" type="presOf" srcId="{EF2094ED-8975-4CD2-A1B5-071D1107E820}" destId="{F6914F49-2EC4-40CF-9484-6D0D90A615D7}" srcOrd="0" destOrd="0" presId="urn:microsoft.com/office/officeart/2005/8/layout/gear1"/>
    <dgm:cxn modelId="{D44D9E84-9B15-4F91-93B2-4F0047532CF6}" type="presOf" srcId="{8BFFEB90-FE85-4A90-BBB7-ADD467BA2F7E}" destId="{56418188-0854-4C4C-B0DB-FF300F3878AA}" srcOrd="1" destOrd="0" presId="urn:microsoft.com/office/officeart/2005/8/layout/gear1"/>
    <dgm:cxn modelId="{61330592-EEB2-4BAB-BA1A-7B6687933B0E}" type="presOf" srcId="{CC83AE51-C03D-4BF6-A10B-7E2E9132F09E}" destId="{A2542C8B-99D9-4822-BCDA-C74EB1EBE361}" srcOrd="0" destOrd="0" presId="urn:microsoft.com/office/officeart/2005/8/layout/gear1"/>
    <dgm:cxn modelId="{B861A8BB-4212-44AF-973A-3B8C04869BAE}" type="presOf" srcId="{F0BEA787-5E13-48C0-ABCA-E1DA3BF7B63F}" destId="{A7830CC0-EF16-4117-B872-B754089CF597}" srcOrd="0" destOrd="0" presId="urn:microsoft.com/office/officeart/2005/8/layout/gear1"/>
    <dgm:cxn modelId="{04ED73EB-90E6-4FF4-8726-4AEE3947F18A}" srcId="{CC83AE51-C03D-4BF6-A10B-7E2E9132F09E}" destId="{D0175156-3C85-43B8-93DA-ECD07CFCF478}" srcOrd="0" destOrd="0" parTransId="{396819D8-BDB5-4D85-AEA6-CA69C7F761E5}" sibTransId="{0B5B6AD1-D028-4BF3-9C4C-596A17326878}"/>
    <dgm:cxn modelId="{13C1FBE3-41EB-4AEC-8267-607B474F5AD9}" type="presParOf" srcId="{A2542C8B-99D9-4822-BCDA-C74EB1EBE361}" destId="{FF1A367F-BA63-4A04-8C87-4FB5A9F0BF08}" srcOrd="0" destOrd="0" presId="urn:microsoft.com/office/officeart/2005/8/layout/gear1"/>
    <dgm:cxn modelId="{667B1844-6BF9-4692-B626-EAA0A13A6E52}" type="presParOf" srcId="{A2542C8B-99D9-4822-BCDA-C74EB1EBE361}" destId="{69C2EE05-072F-4CE1-8DBB-26EB3AC7F87D}" srcOrd="1" destOrd="0" presId="urn:microsoft.com/office/officeart/2005/8/layout/gear1"/>
    <dgm:cxn modelId="{CA780261-E3BA-4896-B8C5-506301932094}" type="presParOf" srcId="{A2542C8B-99D9-4822-BCDA-C74EB1EBE361}" destId="{40CD6FD6-DB9F-4C33-A988-831CF84AC73C}" srcOrd="2" destOrd="0" presId="urn:microsoft.com/office/officeart/2005/8/layout/gear1"/>
    <dgm:cxn modelId="{7FE4C615-D864-4937-93B2-68B5516C5E3D}" type="presParOf" srcId="{A2542C8B-99D9-4822-BCDA-C74EB1EBE361}" destId="{79E73B36-4637-4063-BCD3-4CFF7E976FD6}" srcOrd="3" destOrd="0" presId="urn:microsoft.com/office/officeart/2005/8/layout/gear1"/>
    <dgm:cxn modelId="{53EB0100-7C39-4701-A8A1-9A4D7B604ECC}" type="presParOf" srcId="{A2542C8B-99D9-4822-BCDA-C74EB1EBE361}" destId="{56418188-0854-4C4C-B0DB-FF300F3878AA}" srcOrd="4" destOrd="0" presId="urn:microsoft.com/office/officeart/2005/8/layout/gear1"/>
    <dgm:cxn modelId="{BB9C0D09-2EBA-4DF9-8582-1DE56A15DD21}" type="presParOf" srcId="{A2542C8B-99D9-4822-BCDA-C74EB1EBE361}" destId="{C5AA9B6F-DA81-482F-B5E3-A24955754AB9}" srcOrd="5" destOrd="0" presId="urn:microsoft.com/office/officeart/2005/8/layout/gear1"/>
    <dgm:cxn modelId="{762C34BF-5E2C-4E99-9D19-8EDC4295F011}" type="presParOf" srcId="{A2542C8B-99D9-4822-BCDA-C74EB1EBE361}" destId="{A7830CC0-EF16-4117-B872-B754089CF597}" srcOrd="6" destOrd="0" presId="urn:microsoft.com/office/officeart/2005/8/layout/gear1"/>
    <dgm:cxn modelId="{1EBE6BCA-FA46-4F53-95BF-150E5092968C}" type="presParOf" srcId="{A2542C8B-99D9-4822-BCDA-C74EB1EBE361}" destId="{997E1FA9-E84B-462B-BF27-1A012363043A}" srcOrd="7" destOrd="0" presId="urn:microsoft.com/office/officeart/2005/8/layout/gear1"/>
    <dgm:cxn modelId="{376DD57B-6CDD-485A-91EF-91801C1950DC}" type="presParOf" srcId="{A2542C8B-99D9-4822-BCDA-C74EB1EBE361}" destId="{B69235BB-C841-47FD-8614-55BC43C38650}" srcOrd="8" destOrd="0" presId="urn:microsoft.com/office/officeart/2005/8/layout/gear1"/>
    <dgm:cxn modelId="{7B8AA81A-2473-469E-BCAD-DCF163C6D466}" type="presParOf" srcId="{A2542C8B-99D9-4822-BCDA-C74EB1EBE361}" destId="{0C4C1FFE-BDA0-4F80-9FEC-CDDD507EF56E}" srcOrd="9" destOrd="0" presId="urn:microsoft.com/office/officeart/2005/8/layout/gear1"/>
    <dgm:cxn modelId="{B7082DE7-4B1D-4AB6-8FDE-3A2D8B883B49}" type="presParOf" srcId="{A2542C8B-99D9-4822-BCDA-C74EB1EBE361}" destId="{45E3072C-B998-46F2-BFF1-F29A221055CA}" srcOrd="10" destOrd="0" presId="urn:microsoft.com/office/officeart/2005/8/layout/gear1"/>
    <dgm:cxn modelId="{9D125669-6E5E-4E26-8048-BFC0BF23759C}" type="presParOf" srcId="{A2542C8B-99D9-4822-BCDA-C74EB1EBE361}" destId="{AA45C11B-DCA9-4F16-9917-1A5294EB96EF}" srcOrd="11" destOrd="0" presId="urn:microsoft.com/office/officeart/2005/8/layout/gear1"/>
    <dgm:cxn modelId="{CD260B5C-6BE2-483E-A353-58CD48D49754}" type="presParOf" srcId="{A2542C8B-99D9-4822-BCDA-C74EB1EBE361}" destId="{F6914F49-2EC4-40CF-9484-6D0D90A615D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E4A778-8E67-495C-B6DB-E222F1D98DE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C5D83C6-768A-444F-B2A6-92AF563E5907}">
      <dgm:prSet phldrT="[文本]"/>
      <dgm:spPr/>
      <dgm:t>
        <a:bodyPr/>
        <a:lstStyle/>
        <a:p>
          <a:r>
            <a:rPr lang="zh-CN" altLang="en-US" dirty="0"/>
            <a:t>行为</a:t>
          </a:r>
        </a:p>
      </dgm:t>
    </dgm:pt>
    <dgm:pt modelId="{8460EAA4-0B0E-4A20-8C54-D49B81949A70}" type="par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EA852B3A-EF80-4578-91F2-6F76876FBFBB}" type="sib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CE538A7F-BDD2-4642-A177-96DAF9606324}">
      <dgm:prSet phldrT="[文本]"/>
      <dgm:spPr/>
      <dgm:t>
        <a:bodyPr/>
        <a:lstStyle/>
        <a:p>
          <a:r>
            <a:rPr lang="en-US" altLang="zh-CN" dirty="0"/>
            <a:t>Validator</a:t>
          </a:r>
          <a:endParaRPr lang="zh-CN" altLang="en-US" dirty="0"/>
        </a:p>
      </dgm:t>
    </dgm:pt>
    <dgm:pt modelId="{60D74BC5-6B02-4C21-B2E1-4129C602C9BA}" type="parTrans" cxnId="{D060200A-2F3C-4BA8-9EC3-649F53FB2C76}">
      <dgm:prSet/>
      <dgm:spPr/>
      <dgm:t>
        <a:bodyPr/>
        <a:lstStyle/>
        <a:p>
          <a:endParaRPr lang="zh-CN" altLang="en-US"/>
        </a:p>
      </dgm:t>
    </dgm:pt>
    <dgm:pt modelId="{B947B082-1B7C-4A38-BDB8-F835F9BDF9F5}" type="sibTrans" cxnId="{D060200A-2F3C-4BA8-9EC3-649F53FB2C76}">
      <dgm:prSet/>
      <dgm:spPr/>
      <dgm:t>
        <a:bodyPr/>
        <a:lstStyle/>
        <a:p>
          <a:endParaRPr lang="zh-CN" altLang="en-US"/>
        </a:p>
      </dgm:t>
    </dgm:pt>
    <dgm:pt modelId="{37622B4C-C83F-4631-9DFD-986CEB91E53B}">
      <dgm:prSet phldrT="[文本]"/>
      <dgm:spPr/>
      <dgm:t>
        <a:bodyPr/>
        <a:lstStyle/>
        <a:p>
          <a:r>
            <a:rPr lang="en-US" altLang="zh-CN" dirty="0"/>
            <a:t>Locator</a:t>
          </a:r>
          <a:endParaRPr lang="zh-CN" altLang="en-US" dirty="0"/>
        </a:p>
      </dgm:t>
    </dgm:pt>
    <dgm:pt modelId="{299473FB-1B06-40F2-B766-01097979473B}" type="parTrans" cxnId="{F7E6023E-36C8-475A-98B0-F5A945C50A9B}">
      <dgm:prSet/>
      <dgm:spPr/>
      <dgm:t>
        <a:bodyPr/>
        <a:lstStyle/>
        <a:p>
          <a:endParaRPr lang="zh-CN" altLang="en-US"/>
        </a:p>
      </dgm:t>
    </dgm:pt>
    <dgm:pt modelId="{B227157A-6AAE-4FE8-A76F-503F7847D5AC}" type="sibTrans" cxnId="{F7E6023E-36C8-475A-98B0-F5A945C50A9B}">
      <dgm:prSet/>
      <dgm:spPr/>
      <dgm:t>
        <a:bodyPr/>
        <a:lstStyle/>
        <a:p>
          <a:endParaRPr lang="zh-CN" altLang="en-US"/>
        </a:p>
      </dgm:t>
    </dgm:pt>
    <dgm:pt modelId="{2D997A0F-C6BE-4529-B5D3-8D6E30D67CEB}">
      <dgm:prSet phldrT="[文本]"/>
      <dgm:spPr/>
      <dgm:t>
        <a:bodyPr/>
        <a:lstStyle/>
        <a:p>
          <a:r>
            <a:rPr lang="en-US" altLang="zh-CN" dirty="0"/>
            <a:t>Processor</a:t>
          </a:r>
          <a:endParaRPr lang="zh-CN" altLang="en-US" dirty="0"/>
        </a:p>
      </dgm:t>
    </dgm:pt>
    <dgm:pt modelId="{2F2D4743-6FF8-4CEE-B339-058C7B913156}" type="parTrans" cxnId="{DCF31AD2-C008-4DE1-ADAE-4919B7073000}">
      <dgm:prSet/>
      <dgm:spPr/>
      <dgm:t>
        <a:bodyPr/>
        <a:lstStyle/>
        <a:p>
          <a:endParaRPr lang="zh-CN" altLang="en-US"/>
        </a:p>
      </dgm:t>
    </dgm:pt>
    <dgm:pt modelId="{A37D1D4F-9189-4E38-AA0B-33D2E7568DEB}" type="sibTrans" cxnId="{DCF31AD2-C008-4DE1-ADAE-4919B7073000}">
      <dgm:prSet/>
      <dgm:spPr/>
      <dgm:t>
        <a:bodyPr/>
        <a:lstStyle/>
        <a:p>
          <a:endParaRPr lang="zh-CN" altLang="en-US"/>
        </a:p>
      </dgm:t>
    </dgm:pt>
    <dgm:pt modelId="{C81CDAE3-1DDA-4E84-9396-8EF8AAC2EDE9}">
      <dgm:prSet phldrT="[文本]"/>
      <dgm:spPr/>
      <dgm:t>
        <a:bodyPr/>
        <a:lstStyle/>
        <a:p>
          <a:r>
            <a:rPr lang="en-US" altLang="zh-CN" dirty="0"/>
            <a:t>Dispatcher</a:t>
          </a:r>
          <a:endParaRPr lang="zh-CN" altLang="en-US" dirty="0"/>
        </a:p>
      </dgm:t>
    </dgm:pt>
    <dgm:pt modelId="{A01D5D89-25BE-4E77-826E-795E36D762D9}" type="parTrans" cxnId="{63ECE5D6-ACED-4C52-9FC7-757D65FEC20A}">
      <dgm:prSet/>
      <dgm:spPr/>
      <dgm:t>
        <a:bodyPr/>
        <a:lstStyle/>
        <a:p>
          <a:endParaRPr lang="zh-CN" altLang="en-US"/>
        </a:p>
      </dgm:t>
    </dgm:pt>
    <dgm:pt modelId="{F1B09194-72AC-4C57-B00D-2F24BF2D907A}" type="sibTrans" cxnId="{63ECE5D6-ACED-4C52-9FC7-757D65FEC20A}">
      <dgm:prSet/>
      <dgm:spPr/>
      <dgm:t>
        <a:bodyPr/>
        <a:lstStyle/>
        <a:p>
          <a:endParaRPr lang="zh-CN" altLang="en-US"/>
        </a:p>
      </dgm:t>
    </dgm:pt>
    <dgm:pt modelId="{C790AD19-ACEA-4998-9CE4-3FED3DDBD61E}">
      <dgm:prSet phldrT="[文本]"/>
      <dgm:spPr/>
      <dgm:t>
        <a:bodyPr/>
        <a:lstStyle/>
        <a:p>
          <a:r>
            <a:rPr lang="en-US" altLang="zh-CN" dirty="0"/>
            <a:t>Unit</a:t>
          </a:r>
          <a:endParaRPr lang="zh-CN" altLang="en-US" dirty="0"/>
        </a:p>
      </dgm:t>
    </dgm:pt>
    <dgm:pt modelId="{00421039-15BB-4D00-848A-2261182F5FBE}" type="par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E7D359A6-45F9-45C3-BE4A-49A164044C5C}" type="sib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4FDD0F94-21CF-403A-84FE-12D897ADE927}">
      <dgm:prSet phldrT="[文本]"/>
      <dgm:spPr/>
      <dgm:t>
        <a:bodyPr/>
        <a:lstStyle/>
        <a:p>
          <a:r>
            <a:rPr lang="en-US" altLang="zh-CN"/>
            <a:t>Converter</a:t>
          </a:r>
          <a:endParaRPr lang="zh-CN" altLang="en-US" dirty="0"/>
        </a:p>
      </dgm:t>
    </dgm:pt>
    <dgm:pt modelId="{4283519D-74BB-44FC-A70C-B9662E78F142}" type="par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CC206E08-4BFC-4EEA-BB15-14E639A52319}" type="sib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C3A0C0B5-73E7-480C-B3AF-41569274D840}">
      <dgm:prSet phldrT="[文本]"/>
      <dgm:spPr/>
      <dgm:t>
        <a:bodyPr/>
        <a:lstStyle/>
        <a:p>
          <a:r>
            <a:rPr lang="zh-CN" altLang="en-US" dirty="0"/>
            <a:t>结构</a:t>
          </a:r>
        </a:p>
      </dgm:t>
    </dgm:pt>
    <dgm:pt modelId="{8E8401E4-69D7-4ED9-BBDE-AC588CF68747}" type="parTrans" cxnId="{E01C615C-8E4F-4863-98B2-091AB029D9C0}">
      <dgm:prSet/>
      <dgm:spPr/>
      <dgm:t>
        <a:bodyPr/>
        <a:lstStyle/>
        <a:p>
          <a:endParaRPr lang="zh-CN" altLang="en-US"/>
        </a:p>
      </dgm:t>
    </dgm:pt>
    <dgm:pt modelId="{D522D13A-2370-467A-AAC9-2DBC17F51CBD}" type="sibTrans" cxnId="{E01C615C-8E4F-4863-98B2-091AB029D9C0}">
      <dgm:prSet/>
      <dgm:spPr/>
      <dgm:t>
        <a:bodyPr/>
        <a:lstStyle/>
        <a:p>
          <a:endParaRPr lang="zh-CN" altLang="en-US"/>
        </a:p>
      </dgm:t>
    </dgm:pt>
    <dgm:pt modelId="{2CFFA439-A4C7-446C-B828-B6056D90728C}">
      <dgm:prSet phldrT="[文本]"/>
      <dgm:spPr/>
      <dgm:t>
        <a:bodyPr/>
        <a:lstStyle/>
        <a:p>
          <a:r>
            <a:rPr lang="en-US" altLang="zh-CN" dirty="0"/>
            <a:t>Chain</a:t>
          </a:r>
          <a:endParaRPr lang="zh-CN" altLang="en-US" dirty="0"/>
        </a:p>
      </dgm:t>
    </dgm:pt>
    <dgm:pt modelId="{2AB0C7F5-F8D2-4CC3-B2FE-B78C75E85C9C}" type="parTrans" cxnId="{7F651474-7DD6-43A7-9BE4-644E83E97260}">
      <dgm:prSet/>
      <dgm:spPr/>
      <dgm:t>
        <a:bodyPr/>
        <a:lstStyle/>
        <a:p>
          <a:endParaRPr lang="zh-CN" altLang="en-US"/>
        </a:p>
      </dgm:t>
    </dgm:pt>
    <dgm:pt modelId="{6137B465-972D-4F0A-91FB-F26947893872}" type="sibTrans" cxnId="{7F651474-7DD6-43A7-9BE4-644E83E97260}">
      <dgm:prSet/>
      <dgm:spPr/>
      <dgm:t>
        <a:bodyPr/>
        <a:lstStyle/>
        <a:p>
          <a:endParaRPr lang="zh-CN" altLang="en-US"/>
        </a:p>
      </dgm:t>
    </dgm:pt>
    <dgm:pt modelId="{CDE38DE9-5A3B-4DFE-B878-DEBC2F16D900}">
      <dgm:prSet phldrT="[文本]"/>
      <dgm:spPr/>
      <dgm:t>
        <a:bodyPr/>
        <a:lstStyle/>
        <a:p>
          <a:r>
            <a:rPr lang="en-US" altLang="zh-CN" dirty="0" err="1"/>
            <a:t>BiBranch</a:t>
          </a:r>
          <a:endParaRPr lang="zh-CN" altLang="en-US" dirty="0"/>
        </a:p>
      </dgm:t>
    </dgm:pt>
    <dgm:pt modelId="{B9E8693B-DEEC-47F2-8E7F-9B5E1267DA54}" type="parTrans" cxnId="{5694CC0D-2E74-4609-9F02-8B827F0FFBAD}">
      <dgm:prSet/>
      <dgm:spPr/>
      <dgm:t>
        <a:bodyPr/>
        <a:lstStyle/>
        <a:p>
          <a:endParaRPr lang="zh-CN" altLang="en-US"/>
        </a:p>
      </dgm:t>
    </dgm:pt>
    <dgm:pt modelId="{323C8728-2ECE-4B9E-A264-61CFEF91589D}" type="sibTrans" cxnId="{5694CC0D-2E74-4609-9F02-8B827F0FFBAD}">
      <dgm:prSet/>
      <dgm:spPr/>
      <dgm:t>
        <a:bodyPr/>
        <a:lstStyle/>
        <a:p>
          <a:endParaRPr lang="zh-CN" altLang="en-US"/>
        </a:p>
      </dgm:t>
    </dgm:pt>
    <dgm:pt modelId="{9D1776FC-07E5-4B80-AB5C-9F29DA1F6DD2}">
      <dgm:prSet phldrT="[文本]"/>
      <dgm:spPr/>
      <dgm:t>
        <a:bodyPr/>
        <a:lstStyle/>
        <a:p>
          <a:r>
            <a:rPr lang="en-US" altLang="zh-CN" dirty="0"/>
            <a:t>Branch</a:t>
          </a:r>
          <a:endParaRPr lang="zh-CN" altLang="en-US" dirty="0"/>
        </a:p>
      </dgm:t>
    </dgm:pt>
    <dgm:pt modelId="{9807E957-6E76-4188-9CA5-2DA201194739}" type="parTrans" cxnId="{75CB78D9-D968-4555-86AE-5BBA71CBBE73}">
      <dgm:prSet/>
      <dgm:spPr/>
      <dgm:t>
        <a:bodyPr/>
        <a:lstStyle/>
        <a:p>
          <a:endParaRPr lang="zh-CN" altLang="en-US"/>
        </a:p>
      </dgm:t>
    </dgm:pt>
    <dgm:pt modelId="{76FEFC97-4385-4048-880C-45DE59F08017}" type="sibTrans" cxnId="{75CB78D9-D968-4555-86AE-5BBA71CBBE73}">
      <dgm:prSet/>
      <dgm:spPr/>
      <dgm:t>
        <a:bodyPr/>
        <a:lstStyle/>
        <a:p>
          <a:endParaRPr lang="zh-CN" altLang="en-US"/>
        </a:p>
      </dgm:t>
    </dgm:pt>
    <dgm:pt modelId="{192EAC1E-A670-4040-A174-4A1C04753E61}">
      <dgm:prSet phldrT="[文本]"/>
      <dgm:spPr/>
      <dgm:t>
        <a:bodyPr/>
        <a:lstStyle/>
        <a:p>
          <a:r>
            <a:rPr lang="en-US" altLang="zh-CN" dirty="0" err="1"/>
            <a:t>ParallelBranch</a:t>
          </a:r>
          <a:endParaRPr lang="zh-CN" altLang="en-US" dirty="0"/>
        </a:p>
      </dgm:t>
    </dgm:pt>
    <dgm:pt modelId="{61D2ECCD-19C6-473A-B8C7-FFB36AB141FB}" type="parTrans" cxnId="{C21B42B3-4BD4-486D-996F-C68AAE1D7AB3}">
      <dgm:prSet/>
      <dgm:spPr/>
      <dgm:t>
        <a:bodyPr/>
        <a:lstStyle/>
        <a:p>
          <a:endParaRPr lang="zh-CN" altLang="en-US"/>
        </a:p>
      </dgm:t>
    </dgm:pt>
    <dgm:pt modelId="{87919694-0913-464C-A10F-2FB1A8391961}" type="sibTrans" cxnId="{C21B42B3-4BD4-486D-996F-C68AAE1D7AB3}">
      <dgm:prSet/>
      <dgm:spPr/>
      <dgm:t>
        <a:bodyPr/>
        <a:lstStyle/>
        <a:p>
          <a:endParaRPr lang="zh-CN" altLang="en-US"/>
        </a:p>
      </dgm:t>
    </dgm:pt>
    <dgm:pt modelId="{436D57FF-6802-4DE7-918E-50737436F391}">
      <dgm:prSet phldrT="[文本]"/>
      <dgm:spPr/>
      <dgm:t>
        <a:bodyPr/>
        <a:lstStyle/>
        <a:p>
          <a:r>
            <a:rPr lang="en-US" altLang="zh-CN" dirty="0"/>
            <a:t>Adapter</a:t>
          </a:r>
          <a:endParaRPr lang="zh-CN" altLang="en-US" dirty="0"/>
        </a:p>
      </dgm:t>
    </dgm:pt>
    <dgm:pt modelId="{8B523B81-EC88-494B-ADFD-8B8EE04C8212}" type="parTrans" cxnId="{C7C367BC-E607-4C2D-9F61-9E19A1DDB597}">
      <dgm:prSet/>
      <dgm:spPr/>
      <dgm:t>
        <a:bodyPr/>
        <a:lstStyle/>
        <a:p>
          <a:endParaRPr lang="zh-CN" altLang="en-US"/>
        </a:p>
      </dgm:t>
    </dgm:pt>
    <dgm:pt modelId="{EE7AEB4C-AA7A-4361-BAB2-A783C7AB88F7}" type="sibTrans" cxnId="{C7C367BC-E607-4C2D-9F61-9E19A1DDB597}">
      <dgm:prSet/>
      <dgm:spPr/>
      <dgm:t>
        <a:bodyPr/>
        <a:lstStyle/>
        <a:p>
          <a:endParaRPr lang="zh-CN" altLang="en-US"/>
        </a:p>
      </dgm:t>
    </dgm:pt>
    <dgm:pt modelId="{17BAF801-8AC3-431F-B6A1-39B4FF32B5D4}">
      <dgm:prSet phldrT="[文本]"/>
      <dgm:spPr/>
      <dgm:t>
        <a:bodyPr/>
        <a:lstStyle/>
        <a:p>
          <a:r>
            <a:rPr lang="en-US" altLang="zh-CN" dirty="0"/>
            <a:t>Decorator</a:t>
          </a:r>
          <a:endParaRPr lang="zh-CN" altLang="en-US" dirty="0"/>
        </a:p>
      </dgm:t>
    </dgm:pt>
    <dgm:pt modelId="{995CFA92-21A4-4EAB-9698-657390D83E8F}" type="parTrans" cxnId="{95B11DB7-B291-4F55-9528-CAC2C8A7CF03}">
      <dgm:prSet/>
      <dgm:spPr/>
      <dgm:t>
        <a:bodyPr/>
        <a:lstStyle/>
        <a:p>
          <a:endParaRPr lang="zh-CN" altLang="en-US"/>
        </a:p>
      </dgm:t>
    </dgm:pt>
    <dgm:pt modelId="{C3F1EE90-4B82-4207-9AE7-7F53E0A0242B}" type="sibTrans" cxnId="{95B11DB7-B291-4F55-9528-CAC2C8A7CF03}">
      <dgm:prSet/>
      <dgm:spPr/>
      <dgm:t>
        <a:bodyPr/>
        <a:lstStyle/>
        <a:p>
          <a:endParaRPr lang="zh-CN" altLang="en-US"/>
        </a:p>
      </dgm:t>
    </dgm:pt>
    <dgm:pt modelId="{DD400EE3-CDA5-4A5F-AAA1-E97CA42A1BE0}" type="pres">
      <dgm:prSet presAssocID="{47E4A778-8E67-495C-B6DB-E222F1D98D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659053-5EA7-44C3-B2CF-7BA7C549D345}" type="pres">
      <dgm:prSet presAssocID="{C790AD19-ACEA-4998-9CE4-3FED3DDBD61E}" presName="hierRoot1" presStyleCnt="0">
        <dgm:presLayoutVars>
          <dgm:hierBranch val="init"/>
        </dgm:presLayoutVars>
      </dgm:prSet>
      <dgm:spPr/>
    </dgm:pt>
    <dgm:pt modelId="{DE10EC5B-B149-4F34-A5FE-D354644A8885}" type="pres">
      <dgm:prSet presAssocID="{C790AD19-ACEA-4998-9CE4-3FED3DDBD61E}" presName="rootComposite1" presStyleCnt="0"/>
      <dgm:spPr/>
    </dgm:pt>
    <dgm:pt modelId="{0F57D873-CF53-4E29-806E-78F516B51287}" type="pres">
      <dgm:prSet presAssocID="{C790AD19-ACEA-4998-9CE4-3FED3DDBD61E}" presName="rootText1" presStyleLbl="node0" presStyleIdx="0" presStyleCnt="1">
        <dgm:presLayoutVars>
          <dgm:chPref val="3"/>
        </dgm:presLayoutVars>
      </dgm:prSet>
      <dgm:spPr/>
    </dgm:pt>
    <dgm:pt modelId="{AC0775A5-1E50-49E4-AC08-4A3BDCAD7E1B}" type="pres">
      <dgm:prSet presAssocID="{C790AD19-ACEA-4998-9CE4-3FED3DDBD61E}" presName="rootConnector1" presStyleLbl="node1" presStyleIdx="0" presStyleCnt="0"/>
      <dgm:spPr/>
    </dgm:pt>
    <dgm:pt modelId="{B1A5D722-A65D-4891-8A92-13426DFBEA8D}" type="pres">
      <dgm:prSet presAssocID="{C790AD19-ACEA-4998-9CE4-3FED3DDBD61E}" presName="hierChild2" presStyleCnt="0"/>
      <dgm:spPr/>
    </dgm:pt>
    <dgm:pt modelId="{4BD61179-365F-4552-8752-54E788F804EE}" type="pres">
      <dgm:prSet presAssocID="{8460EAA4-0B0E-4A20-8C54-D49B81949A70}" presName="Name64" presStyleLbl="parChTrans1D2" presStyleIdx="0" presStyleCnt="2"/>
      <dgm:spPr/>
    </dgm:pt>
    <dgm:pt modelId="{18BB46A9-42C2-4C8A-8AF7-7F41069CE79A}" type="pres">
      <dgm:prSet presAssocID="{CC5D83C6-768A-444F-B2A6-92AF563E5907}" presName="hierRoot2" presStyleCnt="0">
        <dgm:presLayoutVars>
          <dgm:hierBranch val="init"/>
        </dgm:presLayoutVars>
      </dgm:prSet>
      <dgm:spPr/>
    </dgm:pt>
    <dgm:pt modelId="{6CD6C9F1-9F96-4FC3-9E16-5A40AB84B6DA}" type="pres">
      <dgm:prSet presAssocID="{CC5D83C6-768A-444F-B2A6-92AF563E5907}" presName="rootComposite" presStyleCnt="0"/>
      <dgm:spPr/>
    </dgm:pt>
    <dgm:pt modelId="{59DE60C3-878B-4F1D-A2C6-E2CD22E6D9AE}" type="pres">
      <dgm:prSet presAssocID="{CC5D83C6-768A-444F-B2A6-92AF563E5907}" presName="rootText" presStyleLbl="node2" presStyleIdx="0" presStyleCnt="2">
        <dgm:presLayoutVars>
          <dgm:chPref val="3"/>
        </dgm:presLayoutVars>
      </dgm:prSet>
      <dgm:spPr/>
    </dgm:pt>
    <dgm:pt modelId="{4E7C12D9-9D91-4177-A119-31072627E073}" type="pres">
      <dgm:prSet presAssocID="{CC5D83C6-768A-444F-B2A6-92AF563E5907}" presName="rootConnector" presStyleLbl="node2" presStyleIdx="0" presStyleCnt="2"/>
      <dgm:spPr/>
    </dgm:pt>
    <dgm:pt modelId="{5E8C28C8-99A4-4CE0-A1BE-61424078A679}" type="pres">
      <dgm:prSet presAssocID="{CC5D83C6-768A-444F-B2A6-92AF563E5907}" presName="hierChild4" presStyleCnt="0"/>
      <dgm:spPr/>
    </dgm:pt>
    <dgm:pt modelId="{EDC035C1-D12A-45D6-90BB-B168DE3B453E}" type="pres">
      <dgm:prSet presAssocID="{4283519D-74BB-44FC-A70C-B9662E78F142}" presName="Name64" presStyleLbl="parChTrans1D3" presStyleIdx="0" presStyleCnt="11"/>
      <dgm:spPr/>
    </dgm:pt>
    <dgm:pt modelId="{B60AE917-DDA8-452E-8F31-93CBC7C3523D}" type="pres">
      <dgm:prSet presAssocID="{4FDD0F94-21CF-403A-84FE-12D897ADE927}" presName="hierRoot2" presStyleCnt="0">
        <dgm:presLayoutVars>
          <dgm:hierBranch val="init"/>
        </dgm:presLayoutVars>
      </dgm:prSet>
      <dgm:spPr/>
    </dgm:pt>
    <dgm:pt modelId="{ABA389AA-6994-4CDE-A1A5-B99CC14AF654}" type="pres">
      <dgm:prSet presAssocID="{4FDD0F94-21CF-403A-84FE-12D897ADE927}" presName="rootComposite" presStyleCnt="0"/>
      <dgm:spPr/>
    </dgm:pt>
    <dgm:pt modelId="{C2588EE7-4B65-4847-943B-497A1F1D9963}" type="pres">
      <dgm:prSet presAssocID="{4FDD0F94-21CF-403A-84FE-12D897ADE927}" presName="rootText" presStyleLbl="node3" presStyleIdx="0" presStyleCnt="11">
        <dgm:presLayoutVars>
          <dgm:chPref val="3"/>
        </dgm:presLayoutVars>
      </dgm:prSet>
      <dgm:spPr/>
    </dgm:pt>
    <dgm:pt modelId="{91C67F3C-6359-4A08-B149-8408C0EEE0C0}" type="pres">
      <dgm:prSet presAssocID="{4FDD0F94-21CF-403A-84FE-12D897ADE927}" presName="rootConnector" presStyleLbl="node3" presStyleIdx="0" presStyleCnt="11"/>
      <dgm:spPr/>
    </dgm:pt>
    <dgm:pt modelId="{9EAA7D9B-AD2F-4E4B-AEC5-25F6077F082C}" type="pres">
      <dgm:prSet presAssocID="{4FDD0F94-21CF-403A-84FE-12D897ADE927}" presName="hierChild4" presStyleCnt="0"/>
      <dgm:spPr/>
    </dgm:pt>
    <dgm:pt modelId="{24647386-8476-46A6-BAD8-BA0ABDE56145}" type="pres">
      <dgm:prSet presAssocID="{4FDD0F94-21CF-403A-84FE-12D897ADE927}" presName="hierChild5" presStyleCnt="0"/>
      <dgm:spPr/>
    </dgm:pt>
    <dgm:pt modelId="{CC27E5EE-6B38-42AA-B25C-3E916C8DCF52}" type="pres">
      <dgm:prSet presAssocID="{2F2D4743-6FF8-4CEE-B339-058C7B913156}" presName="Name64" presStyleLbl="parChTrans1D3" presStyleIdx="1" presStyleCnt="11"/>
      <dgm:spPr/>
    </dgm:pt>
    <dgm:pt modelId="{0FBB843B-BC62-44DE-9419-671910C52F73}" type="pres">
      <dgm:prSet presAssocID="{2D997A0F-C6BE-4529-B5D3-8D6E30D67CEB}" presName="hierRoot2" presStyleCnt="0">
        <dgm:presLayoutVars>
          <dgm:hierBranch val="init"/>
        </dgm:presLayoutVars>
      </dgm:prSet>
      <dgm:spPr/>
    </dgm:pt>
    <dgm:pt modelId="{2C1A2A35-9986-44FC-8DD5-92D304F114BA}" type="pres">
      <dgm:prSet presAssocID="{2D997A0F-C6BE-4529-B5D3-8D6E30D67CEB}" presName="rootComposite" presStyleCnt="0"/>
      <dgm:spPr/>
    </dgm:pt>
    <dgm:pt modelId="{F7F8FF7A-B17D-496F-8BF0-9D5EDC534542}" type="pres">
      <dgm:prSet presAssocID="{2D997A0F-C6BE-4529-B5D3-8D6E30D67CEB}" presName="rootText" presStyleLbl="node3" presStyleIdx="1" presStyleCnt="11">
        <dgm:presLayoutVars>
          <dgm:chPref val="3"/>
        </dgm:presLayoutVars>
      </dgm:prSet>
      <dgm:spPr/>
    </dgm:pt>
    <dgm:pt modelId="{A6774C10-5169-469F-9BA1-ED797A033BE7}" type="pres">
      <dgm:prSet presAssocID="{2D997A0F-C6BE-4529-B5D3-8D6E30D67CEB}" presName="rootConnector" presStyleLbl="node3" presStyleIdx="1" presStyleCnt="11"/>
      <dgm:spPr/>
    </dgm:pt>
    <dgm:pt modelId="{A338BD1B-D7CD-4A39-A985-45C7D139257F}" type="pres">
      <dgm:prSet presAssocID="{2D997A0F-C6BE-4529-B5D3-8D6E30D67CEB}" presName="hierChild4" presStyleCnt="0"/>
      <dgm:spPr/>
    </dgm:pt>
    <dgm:pt modelId="{A8213EF7-C61D-4472-984A-F52FB4E7AD1E}" type="pres">
      <dgm:prSet presAssocID="{2D997A0F-C6BE-4529-B5D3-8D6E30D67CEB}" presName="hierChild5" presStyleCnt="0"/>
      <dgm:spPr/>
    </dgm:pt>
    <dgm:pt modelId="{45BE5122-B28D-4878-A0A4-2A385CCBD9D4}" type="pres">
      <dgm:prSet presAssocID="{60D74BC5-6B02-4C21-B2E1-4129C602C9BA}" presName="Name64" presStyleLbl="parChTrans1D3" presStyleIdx="2" presStyleCnt="11"/>
      <dgm:spPr/>
    </dgm:pt>
    <dgm:pt modelId="{944C98E6-526F-493C-A96C-6C0054A3EF17}" type="pres">
      <dgm:prSet presAssocID="{CE538A7F-BDD2-4642-A177-96DAF9606324}" presName="hierRoot2" presStyleCnt="0">
        <dgm:presLayoutVars>
          <dgm:hierBranch val="init"/>
        </dgm:presLayoutVars>
      </dgm:prSet>
      <dgm:spPr/>
    </dgm:pt>
    <dgm:pt modelId="{7FC2C0A8-B267-4A2D-8A3D-810659507AEB}" type="pres">
      <dgm:prSet presAssocID="{CE538A7F-BDD2-4642-A177-96DAF9606324}" presName="rootComposite" presStyleCnt="0"/>
      <dgm:spPr/>
    </dgm:pt>
    <dgm:pt modelId="{E8380291-2C77-4997-954B-96592A5421B1}" type="pres">
      <dgm:prSet presAssocID="{CE538A7F-BDD2-4642-A177-96DAF9606324}" presName="rootText" presStyleLbl="node3" presStyleIdx="2" presStyleCnt="11">
        <dgm:presLayoutVars>
          <dgm:chPref val="3"/>
        </dgm:presLayoutVars>
      </dgm:prSet>
      <dgm:spPr/>
    </dgm:pt>
    <dgm:pt modelId="{37F4745B-E94C-486C-A39B-F86F56E2FDAA}" type="pres">
      <dgm:prSet presAssocID="{CE538A7F-BDD2-4642-A177-96DAF9606324}" presName="rootConnector" presStyleLbl="node3" presStyleIdx="2" presStyleCnt="11"/>
      <dgm:spPr/>
    </dgm:pt>
    <dgm:pt modelId="{412E3EFA-2350-4A8B-B8D5-6A394B9CCEFC}" type="pres">
      <dgm:prSet presAssocID="{CE538A7F-BDD2-4642-A177-96DAF9606324}" presName="hierChild4" presStyleCnt="0"/>
      <dgm:spPr/>
    </dgm:pt>
    <dgm:pt modelId="{46D6B584-843C-4EB8-B1FD-6ED0C5989373}" type="pres">
      <dgm:prSet presAssocID="{CE538A7F-BDD2-4642-A177-96DAF9606324}" presName="hierChild5" presStyleCnt="0"/>
      <dgm:spPr/>
    </dgm:pt>
    <dgm:pt modelId="{79EA279B-5D40-4063-A902-F7A9F6AF56AC}" type="pres">
      <dgm:prSet presAssocID="{299473FB-1B06-40F2-B766-01097979473B}" presName="Name64" presStyleLbl="parChTrans1D3" presStyleIdx="3" presStyleCnt="11"/>
      <dgm:spPr/>
    </dgm:pt>
    <dgm:pt modelId="{5C939213-ADF0-401D-9028-5158AFF4B8D8}" type="pres">
      <dgm:prSet presAssocID="{37622B4C-C83F-4631-9DFD-986CEB91E53B}" presName="hierRoot2" presStyleCnt="0">
        <dgm:presLayoutVars>
          <dgm:hierBranch val="init"/>
        </dgm:presLayoutVars>
      </dgm:prSet>
      <dgm:spPr/>
    </dgm:pt>
    <dgm:pt modelId="{B20C6454-9CDB-48C2-87DB-5481B713EF6F}" type="pres">
      <dgm:prSet presAssocID="{37622B4C-C83F-4631-9DFD-986CEB91E53B}" presName="rootComposite" presStyleCnt="0"/>
      <dgm:spPr/>
    </dgm:pt>
    <dgm:pt modelId="{62FC43AC-B4AD-41F2-B9E1-53460983B7F0}" type="pres">
      <dgm:prSet presAssocID="{37622B4C-C83F-4631-9DFD-986CEB91E53B}" presName="rootText" presStyleLbl="node3" presStyleIdx="3" presStyleCnt="11">
        <dgm:presLayoutVars>
          <dgm:chPref val="3"/>
        </dgm:presLayoutVars>
      </dgm:prSet>
      <dgm:spPr/>
    </dgm:pt>
    <dgm:pt modelId="{0110D068-7082-4615-A338-C296C74AFDD2}" type="pres">
      <dgm:prSet presAssocID="{37622B4C-C83F-4631-9DFD-986CEB91E53B}" presName="rootConnector" presStyleLbl="node3" presStyleIdx="3" presStyleCnt="11"/>
      <dgm:spPr/>
    </dgm:pt>
    <dgm:pt modelId="{EBCA3008-EA9D-4C53-B209-A1963CB115BB}" type="pres">
      <dgm:prSet presAssocID="{37622B4C-C83F-4631-9DFD-986CEB91E53B}" presName="hierChild4" presStyleCnt="0"/>
      <dgm:spPr/>
    </dgm:pt>
    <dgm:pt modelId="{AA82A218-FD76-46D3-9A38-862EC067903F}" type="pres">
      <dgm:prSet presAssocID="{37622B4C-C83F-4631-9DFD-986CEB91E53B}" presName="hierChild5" presStyleCnt="0"/>
      <dgm:spPr/>
    </dgm:pt>
    <dgm:pt modelId="{B40018B0-0EC9-4E56-903B-B04CA5F958D8}" type="pres">
      <dgm:prSet presAssocID="{A01D5D89-25BE-4E77-826E-795E36D762D9}" presName="Name64" presStyleLbl="parChTrans1D3" presStyleIdx="4" presStyleCnt="11"/>
      <dgm:spPr/>
    </dgm:pt>
    <dgm:pt modelId="{9A0D3774-9287-41C8-8117-13644AB9A207}" type="pres">
      <dgm:prSet presAssocID="{C81CDAE3-1DDA-4E84-9396-8EF8AAC2EDE9}" presName="hierRoot2" presStyleCnt="0">
        <dgm:presLayoutVars>
          <dgm:hierBranch val="init"/>
        </dgm:presLayoutVars>
      </dgm:prSet>
      <dgm:spPr/>
    </dgm:pt>
    <dgm:pt modelId="{536F5853-42F9-418E-B7A5-78F263F3A2C6}" type="pres">
      <dgm:prSet presAssocID="{C81CDAE3-1DDA-4E84-9396-8EF8AAC2EDE9}" presName="rootComposite" presStyleCnt="0"/>
      <dgm:spPr/>
    </dgm:pt>
    <dgm:pt modelId="{1353DEB2-A741-4753-9834-9D26967FE820}" type="pres">
      <dgm:prSet presAssocID="{C81CDAE3-1DDA-4E84-9396-8EF8AAC2EDE9}" presName="rootText" presStyleLbl="node3" presStyleIdx="4" presStyleCnt="11">
        <dgm:presLayoutVars>
          <dgm:chPref val="3"/>
        </dgm:presLayoutVars>
      </dgm:prSet>
      <dgm:spPr/>
    </dgm:pt>
    <dgm:pt modelId="{2A8C489D-CF55-45DA-876C-FF1768FCC2D7}" type="pres">
      <dgm:prSet presAssocID="{C81CDAE3-1DDA-4E84-9396-8EF8AAC2EDE9}" presName="rootConnector" presStyleLbl="node3" presStyleIdx="4" presStyleCnt="11"/>
      <dgm:spPr/>
    </dgm:pt>
    <dgm:pt modelId="{CE287D77-2E8E-426C-9F54-58F1D62C56C7}" type="pres">
      <dgm:prSet presAssocID="{C81CDAE3-1DDA-4E84-9396-8EF8AAC2EDE9}" presName="hierChild4" presStyleCnt="0"/>
      <dgm:spPr/>
    </dgm:pt>
    <dgm:pt modelId="{18338858-9B26-40B7-AE2B-7E05ADB3CEC2}" type="pres">
      <dgm:prSet presAssocID="{C81CDAE3-1DDA-4E84-9396-8EF8AAC2EDE9}" presName="hierChild5" presStyleCnt="0"/>
      <dgm:spPr/>
    </dgm:pt>
    <dgm:pt modelId="{09750D65-33D2-4E1B-B853-59B4A9B30DCC}" type="pres">
      <dgm:prSet presAssocID="{CC5D83C6-768A-444F-B2A6-92AF563E5907}" presName="hierChild5" presStyleCnt="0"/>
      <dgm:spPr/>
    </dgm:pt>
    <dgm:pt modelId="{7CF5254D-DEAC-4D78-B452-EFFF337EBCA4}" type="pres">
      <dgm:prSet presAssocID="{8E8401E4-69D7-4ED9-BBDE-AC588CF68747}" presName="Name64" presStyleLbl="parChTrans1D2" presStyleIdx="1" presStyleCnt="2"/>
      <dgm:spPr/>
    </dgm:pt>
    <dgm:pt modelId="{790196E2-6CE0-4066-880E-159C7D24EF00}" type="pres">
      <dgm:prSet presAssocID="{C3A0C0B5-73E7-480C-B3AF-41569274D840}" presName="hierRoot2" presStyleCnt="0">
        <dgm:presLayoutVars>
          <dgm:hierBranch val="init"/>
        </dgm:presLayoutVars>
      </dgm:prSet>
      <dgm:spPr/>
    </dgm:pt>
    <dgm:pt modelId="{4D378B5A-8E2B-4FCC-B346-552105E07954}" type="pres">
      <dgm:prSet presAssocID="{C3A0C0B5-73E7-480C-B3AF-41569274D840}" presName="rootComposite" presStyleCnt="0"/>
      <dgm:spPr/>
    </dgm:pt>
    <dgm:pt modelId="{89FE6B63-C2A9-4EDA-ACBA-70BDD9CAD797}" type="pres">
      <dgm:prSet presAssocID="{C3A0C0B5-73E7-480C-B3AF-41569274D840}" presName="rootText" presStyleLbl="node2" presStyleIdx="1" presStyleCnt="2">
        <dgm:presLayoutVars>
          <dgm:chPref val="3"/>
        </dgm:presLayoutVars>
      </dgm:prSet>
      <dgm:spPr/>
    </dgm:pt>
    <dgm:pt modelId="{67697CAC-B593-4363-B7E6-1F0B7E05F796}" type="pres">
      <dgm:prSet presAssocID="{C3A0C0B5-73E7-480C-B3AF-41569274D840}" presName="rootConnector" presStyleLbl="node2" presStyleIdx="1" presStyleCnt="2"/>
      <dgm:spPr/>
    </dgm:pt>
    <dgm:pt modelId="{DF362008-A295-4680-8891-90B911170435}" type="pres">
      <dgm:prSet presAssocID="{C3A0C0B5-73E7-480C-B3AF-41569274D840}" presName="hierChild4" presStyleCnt="0"/>
      <dgm:spPr/>
    </dgm:pt>
    <dgm:pt modelId="{5E42A21B-E60C-4AF9-8364-724A0AC0090C}" type="pres">
      <dgm:prSet presAssocID="{2AB0C7F5-F8D2-4CC3-B2FE-B78C75E85C9C}" presName="Name64" presStyleLbl="parChTrans1D3" presStyleIdx="5" presStyleCnt="11"/>
      <dgm:spPr/>
    </dgm:pt>
    <dgm:pt modelId="{7E6AFBA4-C195-4F37-9DBC-DAC2E3FF8D48}" type="pres">
      <dgm:prSet presAssocID="{2CFFA439-A4C7-446C-B828-B6056D90728C}" presName="hierRoot2" presStyleCnt="0">
        <dgm:presLayoutVars>
          <dgm:hierBranch val="init"/>
        </dgm:presLayoutVars>
      </dgm:prSet>
      <dgm:spPr/>
    </dgm:pt>
    <dgm:pt modelId="{2237E307-CDB2-4A8F-A13D-12689DE171E4}" type="pres">
      <dgm:prSet presAssocID="{2CFFA439-A4C7-446C-B828-B6056D90728C}" presName="rootComposite" presStyleCnt="0"/>
      <dgm:spPr/>
    </dgm:pt>
    <dgm:pt modelId="{9E8D082F-C2F9-4DAC-A18E-C2462B6FCC5D}" type="pres">
      <dgm:prSet presAssocID="{2CFFA439-A4C7-446C-B828-B6056D90728C}" presName="rootText" presStyleLbl="node3" presStyleIdx="5" presStyleCnt="11">
        <dgm:presLayoutVars>
          <dgm:chPref val="3"/>
        </dgm:presLayoutVars>
      </dgm:prSet>
      <dgm:spPr/>
    </dgm:pt>
    <dgm:pt modelId="{36753EFB-1AF6-4DCF-AC4E-72B68A33BEFD}" type="pres">
      <dgm:prSet presAssocID="{2CFFA439-A4C7-446C-B828-B6056D90728C}" presName="rootConnector" presStyleLbl="node3" presStyleIdx="5" presStyleCnt="11"/>
      <dgm:spPr/>
    </dgm:pt>
    <dgm:pt modelId="{BE569192-D11B-4D72-9A04-C1E79AEB4A3D}" type="pres">
      <dgm:prSet presAssocID="{2CFFA439-A4C7-446C-B828-B6056D90728C}" presName="hierChild4" presStyleCnt="0"/>
      <dgm:spPr/>
    </dgm:pt>
    <dgm:pt modelId="{453C36B3-795E-492A-A85E-BA83221ED3CC}" type="pres">
      <dgm:prSet presAssocID="{2CFFA439-A4C7-446C-B828-B6056D90728C}" presName="hierChild5" presStyleCnt="0"/>
      <dgm:spPr/>
    </dgm:pt>
    <dgm:pt modelId="{71CD1542-0607-4939-974D-B9B47B581709}" type="pres">
      <dgm:prSet presAssocID="{B9E8693B-DEEC-47F2-8E7F-9B5E1267DA54}" presName="Name64" presStyleLbl="parChTrans1D3" presStyleIdx="6" presStyleCnt="11"/>
      <dgm:spPr/>
    </dgm:pt>
    <dgm:pt modelId="{CF983752-EACF-4405-9F6A-91C369198A53}" type="pres">
      <dgm:prSet presAssocID="{CDE38DE9-5A3B-4DFE-B878-DEBC2F16D900}" presName="hierRoot2" presStyleCnt="0">
        <dgm:presLayoutVars>
          <dgm:hierBranch val="init"/>
        </dgm:presLayoutVars>
      </dgm:prSet>
      <dgm:spPr/>
    </dgm:pt>
    <dgm:pt modelId="{D59D3CD5-C049-4E36-AC76-BFDD4B92D6E2}" type="pres">
      <dgm:prSet presAssocID="{CDE38DE9-5A3B-4DFE-B878-DEBC2F16D900}" presName="rootComposite" presStyleCnt="0"/>
      <dgm:spPr/>
    </dgm:pt>
    <dgm:pt modelId="{CB0BF79F-8CAB-4A45-9DA3-5089D35D8CAC}" type="pres">
      <dgm:prSet presAssocID="{CDE38DE9-5A3B-4DFE-B878-DEBC2F16D900}" presName="rootText" presStyleLbl="node3" presStyleIdx="6" presStyleCnt="11">
        <dgm:presLayoutVars>
          <dgm:chPref val="3"/>
        </dgm:presLayoutVars>
      </dgm:prSet>
      <dgm:spPr/>
    </dgm:pt>
    <dgm:pt modelId="{D8EB56E6-EF8A-48C3-92B0-29658BA27494}" type="pres">
      <dgm:prSet presAssocID="{CDE38DE9-5A3B-4DFE-B878-DEBC2F16D900}" presName="rootConnector" presStyleLbl="node3" presStyleIdx="6" presStyleCnt="11"/>
      <dgm:spPr/>
    </dgm:pt>
    <dgm:pt modelId="{269CE777-B335-4FFE-9857-74BE907797B2}" type="pres">
      <dgm:prSet presAssocID="{CDE38DE9-5A3B-4DFE-B878-DEBC2F16D900}" presName="hierChild4" presStyleCnt="0"/>
      <dgm:spPr/>
    </dgm:pt>
    <dgm:pt modelId="{136E548D-9452-43AE-8C97-4289F8BDDADA}" type="pres">
      <dgm:prSet presAssocID="{CDE38DE9-5A3B-4DFE-B878-DEBC2F16D900}" presName="hierChild5" presStyleCnt="0"/>
      <dgm:spPr/>
    </dgm:pt>
    <dgm:pt modelId="{E8395597-4B26-494F-9210-7C66B51A1BAF}" type="pres">
      <dgm:prSet presAssocID="{9807E957-6E76-4188-9CA5-2DA201194739}" presName="Name64" presStyleLbl="parChTrans1D3" presStyleIdx="7" presStyleCnt="11"/>
      <dgm:spPr/>
    </dgm:pt>
    <dgm:pt modelId="{50437CA3-211B-47D4-AC68-41672DD41AE7}" type="pres">
      <dgm:prSet presAssocID="{9D1776FC-07E5-4B80-AB5C-9F29DA1F6DD2}" presName="hierRoot2" presStyleCnt="0">
        <dgm:presLayoutVars>
          <dgm:hierBranch val="init"/>
        </dgm:presLayoutVars>
      </dgm:prSet>
      <dgm:spPr/>
    </dgm:pt>
    <dgm:pt modelId="{852D0EDB-F4BF-4C7A-AE7A-6AFE389993D9}" type="pres">
      <dgm:prSet presAssocID="{9D1776FC-07E5-4B80-AB5C-9F29DA1F6DD2}" presName="rootComposite" presStyleCnt="0"/>
      <dgm:spPr/>
    </dgm:pt>
    <dgm:pt modelId="{CFFEA53C-2FD1-4F26-9F35-B6C9812C60CF}" type="pres">
      <dgm:prSet presAssocID="{9D1776FC-07E5-4B80-AB5C-9F29DA1F6DD2}" presName="rootText" presStyleLbl="node3" presStyleIdx="7" presStyleCnt="11">
        <dgm:presLayoutVars>
          <dgm:chPref val="3"/>
        </dgm:presLayoutVars>
      </dgm:prSet>
      <dgm:spPr/>
    </dgm:pt>
    <dgm:pt modelId="{B0E60BDD-9393-428D-B8D8-A578D8DF592A}" type="pres">
      <dgm:prSet presAssocID="{9D1776FC-07E5-4B80-AB5C-9F29DA1F6DD2}" presName="rootConnector" presStyleLbl="node3" presStyleIdx="7" presStyleCnt="11"/>
      <dgm:spPr/>
    </dgm:pt>
    <dgm:pt modelId="{161ADD99-FF42-49F7-948B-84FBF927DECC}" type="pres">
      <dgm:prSet presAssocID="{9D1776FC-07E5-4B80-AB5C-9F29DA1F6DD2}" presName="hierChild4" presStyleCnt="0"/>
      <dgm:spPr/>
    </dgm:pt>
    <dgm:pt modelId="{826AC7BD-FB73-408A-A158-D7FCD5351DB8}" type="pres">
      <dgm:prSet presAssocID="{9D1776FC-07E5-4B80-AB5C-9F29DA1F6DD2}" presName="hierChild5" presStyleCnt="0"/>
      <dgm:spPr/>
    </dgm:pt>
    <dgm:pt modelId="{0E65044A-D251-4B29-A958-B17DF65AA8D5}" type="pres">
      <dgm:prSet presAssocID="{61D2ECCD-19C6-473A-B8C7-FFB36AB141FB}" presName="Name64" presStyleLbl="parChTrans1D3" presStyleIdx="8" presStyleCnt="11"/>
      <dgm:spPr/>
    </dgm:pt>
    <dgm:pt modelId="{2E016DA5-AB99-46D4-B7A9-F4B08423456B}" type="pres">
      <dgm:prSet presAssocID="{192EAC1E-A670-4040-A174-4A1C04753E61}" presName="hierRoot2" presStyleCnt="0">
        <dgm:presLayoutVars>
          <dgm:hierBranch val="init"/>
        </dgm:presLayoutVars>
      </dgm:prSet>
      <dgm:spPr/>
    </dgm:pt>
    <dgm:pt modelId="{33808ABE-56B9-46EA-95A3-4E7396099BDF}" type="pres">
      <dgm:prSet presAssocID="{192EAC1E-A670-4040-A174-4A1C04753E61}" presName="rootComposite" presStyleCnt="0"/>
      <dgm:spPr/>
    </dgm:pt>
    <dgm:pt modelId="{DEA2D831-9E43-4BB9-86B8-5A72AA3D5792}" type="pres">
      <dgm:prSet presAssocID="{192EAC1E-A670-4040-A174-4A1C04753E61}" presName="rootText" presStyleLbl="node3" presStyleIdx="8" presStyleCnt="11">
        <dgm:presLayoutVars>
          <dgm:chPref val="3"/>
        </dgm:presLayoutVars>
      </dgm:prSet>
      <dgm:spPr/>
    </dgm:pt>
    <dgm:pt modelId="{32320C0A-CA51-4DCB-B5FF-E889483784A1}" type="pres">
      <dgm:prSet presAssocID="{192EAC1E-A670-4040-A174-4A1C04753E61}" presName="rootConnector" presStyleLbl="node3" presStyleIdx="8" presStyleCnt="11"/>
      <dgm:spPr/>
    </dgm:pt>
    <dgm:pt modelId="{2BC827A8-BD5F-4B2E-B1D8-856960796E9D}" type="pres">
      <dgm:prSet presAssocID="{192EAC1E-A670-4040-A174-4A1C04753E61}" presName="hierChild4" presStyleCnt="0"/>
      <dgm:spPr/>
    </dgm:pt>
    <dgm:pt modelId="{4504AFBD-CDA4-454D-983A-1DE63A93149C}" type="pres">
      <dgm:prSet presAssocID="{192EAC1E-A670-4040-A174-4A1C04753E61}" presName="hierChild5" presStyleCnt="0"/>
      <dgm:spPr/>
    </dgm:pt>
    <dgm:pt modelId="{D5D825A6-14E0-47E2-8D07-DE12194BB6FD}" type="pres">
      <dgm:prSet presAssocID="{8B523B81-EC88-494B-ADFD-8B8EE04C8212}" presName="Name64" presStyleLbl="parChTrans1D3" presStyleIdx="9" presStyleCnt="11"/>
      <dgm:spPr/>
    </dgm:pt>
    <dgm:pt modelId="{9968EA2D-040B-44BB-BEB9-0ABEB6BEADCA}" type="pres">
      <dgm:prSet presAssocID="{436D57FF-6802-4DE7-918E-50737436F391}" presName="hierRoot2" presStyleCnt="0">
        <dgm:presLayoutVars>
          <dgm:hierBranch val="init"/>
        </dgm:presLayoutVars>
      </dgm:prSet>
      <dgm:spPr/>
    </dgm:pt>
    <dgm:pt modelId="{C5D70AE5-58FE-48D7-97B5-DA10A9664752}" type="pres">
      <dgm:prSet presAssocID="{436D57FF-6802-4DE7-918E-50737436F391}" presName="rootComposite" presStyleCnt="0"/>
      <dgm:spPr/>
    </dgm:pt>
    <dgm:pt modelId="{1A5ADDE7-D325-4132-8B12-FFC529381D7F}" type="pres">
      <dgm:prSet presAssocID="{436D57FF-6802-4DE7-918E-50737436F391}" presName="rootText" presStyleLbl="node3" presStyleIdx="9" presStyleCnt="11">
        <dgm:presLayoutVars>
          <dgm:chPref val="3"/>
        </dgm:presLayoutVars>
      </dgm:prSet>
      <dgm:spPr/>
    </dgm:pt>
    <dgm:pt modelId="{0DC53F92-D5BE-48E4-B538-E49658534022}" type="pres">
      <dgm:prSet presAssocID="{436D57FF-6802-4DE7-918E-50737436F391}" presName="rootConnector" presStyleLbl="node3" presStyleIdx="9" presStyleCnt="11"/>
      <dgm:spPr/>
    </dgm:pt>
    <dgm:pt modelId="{851929C0-3A4E-4AA1-867B-4113163CFCD9}" type="pres">
      <dgm:prSet presAssocID="{436D57FF-6802-4DE7-918E-50737436F391}" presName="hierChild4" presStyleCnt="0"/>
      <dgm:spPr/>
    </dgm:pt>
    <dgm:pt modelId="{19B83F9C-6537-472F-8120-B7DE6A5B1AA3}" type="pres">
      <dgm:prSet presAssocID="{436D57FF-6802-4DE7-918E-50737436F391}" presName="hierChild5" presStyleCnt="0"/>
      <dgm:spPr/>
    </dgm:pt>
    <dgm:pt modelId="{6C632DDF-CBA3-4F55-885C-68D3336FF74E}" type="pres">
      <dgm:prSet presAssocID="{995CFA92-21A4-4EAB-9698-657390D83E8F}" presName="Name64" presStyleLbl="parChTrans1D3" presStyleIdx="10" presStyleCnt="11"/>
      <dgm:spPr/>
    </dgm:pt>
    <dgm:pt modelId="{7DA788E8-F754-463D-A932-56827FA6369F}" type="pres">
      <dgm:prSet presAssocID="{17BAF801-8AC3-431F-B6A1-39B4FF32B5D4}" presName="hierRoot2" presStyleCnt="0">
        <dgm:presLayoutVars>
          <dgm:hierBranch val="init"/>
        </dgm:presLayoutVars>
      </dgm:prSet>
      <dgm:spPr/>
    </dgm:pt>
    <dgm:pt modelId="{FBE2C5CE-1288-4F0E-83C2-5DE351805C43}" type="pres">
      <dgm:prSet presAssocID="{17BAF801-8AC3-431F-B6A1-39B4FF32B5D4}" presName="rootComposite" presStyleCnt="0"/>
      <dgm:spPr/>
    </dgm:pt>
    <dgm:pt modelId="{AF420AEF-13A0-4B45-B960-464A7D10B61B}" type="pres">
      <dgm:prSet presAssocID="{17BAF801-8AC3-431F-B6A1-39B4FF32B5D4}" presName="rootText" presStyleLbl="node3" presStyleIdx="10" presStyleCnt="11">
        <dgm:presLayoutVars>
          <dgm:chPref val="3"/>
        </dgm:presLayoutVars>
      </dgm:prSet>
      <dgm:spPr/>
    </dgm:pt>
    <dgm:pt modelId="{34432289-C74F-46AB-803A-BB324C6C7433}" type="pres">
      <dgm:prSet presAssocID="{17BAF801-8AC3-431F-B6A1-39B4FF32B5D4}" presName="rootConnector" presStyleLbl="node3" presStyleIdx="10" presStyleCnt="11"/>
      <dgm:spPr/>
    </dgm:pt>
    <dgm:pt modelId="{9B4F9B55-A4F8-4A96-9FA6-512B5A686A7B}" type="pres">
      <dgm:prSet presAssocID="{17BAF801-8AC3-431F-B6A1-39B4FF32B5D4}" presName="hierChild4" presStyleCnt="0"/>
      <dgm:spPr/>
    </dgm:pt>
    <dgm:pt modelId="{9434778E-8F61-4CA3-B87E-1B443E17499E}" type="pres">
      <dgm:prSet presAssocID="{17BAF801-8AC3-431F-B6A1-39B4FF32B5D4}" presName="hierChild5" presStyleCnt="0"/>
      <dgm:spPr/>
    </dgm:pt>
    <dgm:pt modelId="{95442F4A-94B4-408B-9BB9-497D6C1375CD}" type="pres">
      <dgm:prSet presAssocID="{C3A0C0B5-73E7-480C-B3AF-41569274D840}" presName="hierChild5" presStyleCnt="0"/>
      <dgm:spPr/>
    </dgm:pt>
    <dgm:pt modelId="{60F7FB92-705A-411B-9202-BFDC2AD41EF9}" type="pres">
      <dgm:prSet presAssocID="{C790AD19-ACEA-4998-9CE4-3FED3DDBD61E}" presName="hierChild3" presStyleCnt="0"/>
      <dgm:spPr/>
    </dgm:pt>
  </dgm:ptLst>
  <dgm:cxnLst>
    <dgm:cxn modelId="{9C233603-2B03-40F3-8032-92C41F377009}" type="presOf" srcId="{436D57FF-6802-4DE7-918E-50737436F391}" destId="{0DC53F92-D5BE-48E4-B538-E49658534022}" srcOrd="1" destOrd="0" presId="urn:microsoft.com/office/officeart/2009/3/layout/HorizontalOrganizationChart"/>
    <dgm:cxn modelId="{A73CCF04-5229-4AB8-8059-1B4D44D2332B}" type="presOf" srcId="{37622B4C-C83F-4631-9DFD-986CEB91E53B}" destId="{0110D068-7082-4615-A338-C296C74AFDD2}" srcOrd="1" destOrd="0" presId="urn:microsoft.com/office/officeart/2009/3/layout/HorizontalOrganizationChart"/>
    <dgm:cxn modelId="{59C3BD06-1226-4575-ADE1-52B347BFF878}" type="presOf" srcId="{2F2D4743-6FF8-4CEE-B339-058C7B913156}" destId="{CC27E5EE-6B38-42AA-B25C-3E916C8DCF52}" srcOrd="0" destOrd="0" presId="urn:microsoft.com/office/officeart/2009/3/layout/HorizontalOrganizationChart"/>
    <dgm:cxn modelId="{D060200A-2F3C-4BA8-9EC3-649F53FB2C76}" srcId="{CC5D83C6-768A-444F-B2A6-92AF563E5907}" destId="{CE538A7F-BDD2-4642-A177-96DAF9606324}" srcOrd="2" destOrd="0" parTransId="{60D74BC5-6B02-4C21-B2E1-4129C602C9BA}" sibTransId="{B947B082-1B7C-4A38-BDB8-F835F9BDF9F5}"/>
    <dgm:cxn modelId="{73DA590A-C9CB-4F8A-9758-798113B2E438}" type="presOf" srcId="{2CFFA439-A4C7-446C-B828-B6056D90728C}" destId="{36753EFB-1AF6-4DCF-AC4E-72B68A33BEFD}" srcOrd="1" destOrd="0" presId="urn:microsoft.com/office/officeart/2009/3/layout/HorizontalOrganizationChart"/>
    <dgm:cxn modelId="{AA79B30B-2F2E-4411-9BD9-1590691F286C}" type="presOf" srcId="{60D74BC5-6B02-4C21-B2E1-4129C602C9BA}" destId="{45BE5122-B28D-4878-A0A4-2A385CCBD9D4}" srcOrd="0" destOrd="0" presId="urn:microsoft.com/office/officeart/2009/3/layout/HorizontalOrganizationChart"/>
    <dgm:cxn modelId="{5694CC0D-2E74-4609-9F02-8B827F0FFBAD}" srcId="{C3A0C0B5-73E7-480C-B3AF-41569274D840}" destId="{CDE38DE9-5A3B-4DFE-B878-DEBC2F16D900}" srcOrd="1" destOrd="0" parTransId="{B9E8693B-DEEC-47F2-8E7F-9B5E1267DA54}" sibTransId="{323C8728-2ECE-4B9E-A264-61CFEF91589D}"/>
    <dgm:cxn modelId="{9EE60C10-3021-41FE-A97F-14D48D08C9E6}" type="presOf" srcId="{C790AD19-ACEA-4998-9CE4-3FED3DDBD61E}" destId="{0F57D873-CF53-4E29-806E-78F516B51287}" srcOrd="0" destOrd="0" presId="urn:microsoft.com/office/officeart/2009/3/layout/HorizontalOrganizationChart"/>
    <dgm:cxn modelId="{59D0F211-78EE-4069-A6CA-D6B8D3860231}" type="presOf" srcId="{37622B4C-C83F-4631-9DFD-986CEB91E53B}" destId="{62FC43AC-B4AD-41F2-B9E1-53460983B7F0}" srcOrd="0" destOrd="0" presId="urn:microsoft.com/office/officeart/2009/3/layout/HorizontalOrganizationChart"/>
    <dgm:cxn modelId="{847CFE13-B310-4CEA-9C18-AFE43828A7A9}" type="presOf" srcId="{2CFFA439-A4C7-446C-B828-B6056D90728C}" destId="{9E8D082F-C2F9-4DAC-A18E-C2462B6FCC5D}" srcOrd="0" destOrd="0" presId="urn:microsoft.com/office/officeart/2009/3/layout/HorizontalOrganizationChart"/>
    <dgm:cxn modelId="{27095D1A-67EF-45B2-9E27-5A611B8B478A}" type="presOf" srcId="{2D997A0F-C6BE-4529-B5D3-8D6E30D67CEB}" destId="{F7F8FF7A-B17D-496F-8BF0-9D5EDC534542}" srcOrd="0" destOrd="0" presId="urn:microsoft.com/office/officeart/2009/3/layout/HorizontalOrganizationChart"/>
    <dgm:cxn modelId="{A6661B1E-A738-4706-B8AC-99C4F21AB98B}" type="presOf" srcId="{4283519D-74BB-44FC-A70C-B9662E78F142}" destId="{EDC035C1-D12A-45D6-90BB-B168DE3B453E}" srcOrd="0" destOrd="0" presId="urn:microsoft.com/office/officeart/2009/3/layout/HorizontalOrganizationChart"/>
    <dgm:cxn modelId="{F59A0D1F-C84A-47BB-9F9D-D3A9C49D983C}" srcId="{C790AD19-ACEA-4998-9CE4-3FED3DDBD61E}" destId="{CC5D83C6-768A-444F-B2A6-92AF563E5907}" srcOrd="0" destOrd="0" parTransId="{8460EAA4-0B0E-4A20-8C54-D49B81949A70}" sibTransId="{EA852B3A-EF80-4578-91F2-6F76876FBFBB}"/>
    <dgm:cxn modelId="{3767AF26-CDB2-4934-A91A-E58905CB52A1}" type="presOf" srcId="{C3A0C0B5-73E7-480C-B3AF-41569274D840}" destId="{67697CAC-B593-4363-B7E6-1F0B7E05F796}" srcOrd="1" destOrd="0" presId="urn:microsoft.com/office/officeart/2009/3/layout/HorizontalOrganizationChart"/>
    <dgm:cxn modelId="{3FD96B28-D21C-4F4A-BA19-5E996807C9CA}" type="presOf" srcId="{436D57FF-6802-4DE7-918E-50737436F391}" destId="{1A5ADDE7-D325-4132-8B12-FFC529381D7F}" srcOrd="0" destOrd="0" presId="urn:microsoft.com/office/officeart/2009/3/layout/HorizontalOrganizationChart"/>
    <dgm:cxn modelId="{0C851E2F-184E-441C-B271-E724DC5400DE}" type="presOf" srcId="{299473FB-1B06-40F2-B766-01097979473B}" destId="{79EA279B-5D40-4063-A902-F7A9F6AF56AC}" srcOrd="0" destOrd="0" presId="urn:microsoft.com/office/officeart/2009/3/layout/HorizontalOrganizationChart"/>
    <dgm:cxn modelId="{2E37372F-E825-4E4A-B790-7A3625BED498}" srcId="{CC5D83C6-768A-444F-B2A6-92AF563E5907}" destId="{4FDD0F94-21CF-403A-84FE-12D897ADE927}" srcOrd="0" destOrd="0" parTransId="{4283519D-74BB-44FC-A70C-B9662E78F142}" sibTransId="{CC206E08-4BFC-4EEA-BB15-14E639A52319}"/>
    <dgm:cxn modelId="{23F85433-BB46-4814-AEA8-8B374C7B0BA8}" type="presOf" srcId="{2D997A0F-C6BE-4529-B5D3-8D6E30D67CEB}" destId="{A6774C10-5169-469F-9BA1-ED797A033BE7}" srcOrd="1" destOrd="0" presId="urn:microsoft.com/office/officeart/2009/3/layout/HorizontalOrganizationChart"/>
    <dgm:cxn modelId="{39E63935-BCDE-4AC9-B8B7-14AB71B062D5}" type="presOf" srcId="{17BAF801-8AC3-431F-B6A1-39B4FF32B5D4}" destId="{AF420AEF-13A0-4B45-B960-464A7D10B61B}" srcOrd="0" destOrd="0" presId="urn:microsoft.com/office/officeart/2009/3/layout/HorizontalOrganizationChart"/>
    <dgm:cxn modelId="{ED854D3D-638D-481A-9D1B-2123537FBA0C}" type="presOf" srcId="{4FDD0F94-21CF-403A-84FE-12D897ADE927}" destId="{C2588EE7-4B65-4847-943B-497A1F1D9963}" srcOrd="0" destOrd="0" presId="urn:microsoft.com/office/officeart/2009/3/layout/HorizontalOrganizationChart"/>
    <dgm:cxn modelId="{F7E6023E-36C8-475A-98B0-F5A945C50A9B}" srcId="{CC5D83C6-768A-444F-B2A6-92AF563E5907}" destId="{37622B4C-C83F-4631-9DFD-986CEB91E53B}" srcOrd="3" destOrd="0" parTransId="{299473FB-1B06-40F2-B766-01097979473B}" sibTransId="{B227157A-6AAE-4FE8-A76F-503F7847D5AC}"/>
    <dgm:cxn modelId="{2947743F-39A2-4817-BF7D-EBB411DD498B}" type="presOf" srcId="{8B523B81-EC88-494B-ADFD-8B8EE04C8212}" destId="{D5D825A6-14E0-47E2-8D07-DE12194BB6FD}" srcOrd="0" destOrd="0" presId="urn:microsoft.com/office/officeart/2009/3/layout/HorizontalOrganizationChart"/>
    <dgm:cxn modelId="{E01C615C-8E4F-4863-98B2-091AB029D9C0}" srcId="{C790AD19-ACEA-4998-9CE4-3FED3DDBD61E}" destId="{C3A0C0B5-73E7-480C-B3AF-41569274D840}" srcOrd="1" destOrd="0" parTransId="{8E8401E4-69D7-4ED9-BBDE-AC588CF68747}" sibTransId="{D522D13A-2370-467A-AAC9-2DBC17F51CBD}"/>
    <dgm:cxn modelId="{A6913463-210C-4988-9BDE-FC29874EAEE6}" type="presOf" srcId="{192EAC1E-A670-4040-A174-4A1C04753E61}" destId="{32320C0A-CA51-4DCB-B5FF-E889483784A1}" srcOrd="1" destOrd="0" presId="urn:microsoft.com/office/officeart/2009/3/layout/HorizontalOrganizationChart"/>
    <dgm:cxn modelId="{ED63C945-DC9D-4677-8BCD-CB64E7169966}" type="presOf" srcId="{9D1776FC-07E5-4B80-AB5C-9F29DA1F6DD2}" destId="{B0E60BDD-9393-428D-B8D8-A578D8DF592A}" srcOrd="1" destOrd="0" presId="urn:microsoft.com/office/officeart/2009/3/layout/HorizontalOrganizationChart"/>
    <dgm:cxn modelId="{FAE02749-F154-4B5A-8CDC-5845F5874D95}" type="presOf" srcId="{8460EAA4-0B0E-4A20-8C54-D49B81949A70}" destId="{4BD61179-365F-4552-8752-54E788F804EE}" srcOrd="0" destOrd="0" presId="urn:microsoft.com/office/officeart/2009/3/layout/HorizontalOrganizationChart"/>
    <dgm:cxn modelId="{F3823650-E6E5-46E7-9694-7B914009FBFD}" type="presOf" srcId="{4FDD0F94-21CF-403A-84FE-12D897ADE927}" destId="{91C67F3C-6359-4A08-B149-8408C0EEE0C0}" srcOrd="1" destOrd="0" presId="urn:microsoft.com/office/officeart/2009/3/layout/HorizontalOrganizationChart"/>
    <dgm:cxn modelId="{7F651474-7DD6-43A7-9BE4-644E83E97260}" srcId="{C3A0C0B5-73E7-480C-B3AF-41569274D840}" destId="{2CFFA439-A4C7-446C-B828-B6056D90728C}" srcOrd="0" destOrd="0" parTransId="{2AB0C7F5-F8D2-4CC3-B2FE-B78C75E85C9C}" sibTransId="{6137B465-972D-4F0A-91FB-F26947893872}"/>
    <dgm:cxn modelId="{BA628754-E23D-463E-8688-549B23A5BC88}" type="presOf" srcId="{17BAF801-8AC3-431F-B6A1-39B4FF32B5D4}" destId="{34432289-C74F-46AB-803A-BB324C6C7433}" srcOrd="1" destOrd="0" presId="urn:microsoft.com/office/officeart/2009/3/layout/HorizontalOrganizationChart"/>
    <dgm:cxn modelId="{85BAA676-8819-4CBD-98D8-4D30FFA0CA47}" type="presOf" srcId="{C81CDAE3-1DDA-4E84-9396-8EF8AAC2EDE9}" destId="{1353DEB2-A741-4753-9834-9D26967FE820}" srcOrd="0" destOrd="0" presId="urn:microsoft.com/office/officeart/2009/3/layout/HorizontalOrganizationChart"/>
    <dgm:cxn modelId="{EE780E78-BE95-4C81-B4A3-8F70B3A2C841}" type="presOf" srcId="{A01D5D89-25BE-4E77-826E-795E36D762D9}" destId="{B40018B0-0EC9-4E56-903B-B04CA5F958D8}" srcOrd="0" destOrd="0" presId="urn:microsoft.com/office/officeart/2009/3/layout/HorizontalOrganizationChart"/>
    <dgm:cxn modelId="{A3FB357B-BCC9-49E4-A7CB-B950B03F6CCC}" type="presOf" srcId="{9D1776FC-07E5-4B80-AB5C-9F29DA1F6DD2}" destId="{CFFEA53C-2FD1-4F26-9F35-B6C9812C60CF}" srcOrd="0" destOrd="0" presId="urn:microsoft.com/office/officeart/2009/3/layout/HorizontalOrganizationChart"/>
    <dgm:cxn modelId="{E30CFD7F-3A9A-44C2-A25E-C48AC36A363F}" srcId="{47E4A778-8E67-495C-B6DB-E222F1D98DE8}" destId="{C790AD19-ACEA-4998-9CE4-3FED3DDBD61E}" srcOrd="0" destOrd="0" parTransId="{00421039-15BB-4D00-848A-2261182F5FBE}" sibTransId="{E7D359A6-45F9-45C3-BE4A-49A164044C5C}"/>
    <dgm:cxn modelId="{69191684-B7DA-46F1-88EF-1A17FA553AFE}" type="presOf" srcId="{C790AD19-ACEA-4998-9CE4-3FED3DDBD61E}" destId="{AC0775A5-1E50-49E4-AC08-4A3BDCAD7E1B}" srcOrd="1" destOrd="0" presId="urn:microsoft.com/office/officeart/2009/3/layout/HorizontalOrganizationChart"/>
    <dgm:cxn modelId="{08002C89-8A7F-4A0D-9E0A-36A184D90EED}" type="presOf" srcId="{CE538A7F-BDD2-4642-A177-96DAF9606324}" destId="{37F4745B-E94C-486C-A39B-F86F56E2FDAA}" srcOrd="1" destOrd="0" presId="urn:microsoft.com/office/officeart/2009/3/layout/HorizontalOrganizationChart"/>
    <dgm:cxn modelId="{EDA53094-ED4F-4D9C-9441-08FF73B6C247}" type="presOf" srcId="{C81CDAE3-1DDA-4E84-9396-8EF8AAC2EDE9}" destId="{2A8C489D-CF55-45DA-876C-FF1768FCC2D7}" srcOrd="1" destOrd="0" presId="urn:microsoft.com/office/officeart/2009/3/layout/HorizontalOrganizationChart"/>
    <dgm:cxn modelId="{DCB52B9C-9DA5-41FA-A128-CCB45FCBBC6A}" type="presOf" srcId="{8E8401E4-69D7-4ED9-BBDE-AC588CF68747}" destId="{7CF5254D-DEAC-4D78-B452-EFFF337EBCA4}" srcOrd="0" destOrd="0" presId="urn:microsoft.com/office/officeart/2009/3/layout/HorizontalOrganizationChart"/>
    <dgm:cxn modelId="{7C9E559F-F3D9-47CF-9405-DA9688CB61F2}" type="presOf" srcId="{CDE38DE9-5A3B-4DFE-B878-DEBC2F16D900}" destId="{CB0BF79F-8CAB-4A45-9DA3-5089D35D8CAC}" srcOrd="0" destOrd="0" presId="urn:microsoft.com/office/officeart/2009/3/layout/HorizontalOrganizationChart"/>
    <dgm:cxn modelId="{E00BF6A2-A9C5-49CD-B6A9-7CE083F1159C}" type="presOf" srcId="{CC5D83C6-768A-444F-B2A6-92AF563E5907}" destId="{4E7C12D9-9D91-4177-A119-31072627E073}" srcOrd="1" destOrd="0" presId="urn:microsoft.com/office/officeart/2009/3/layout/HorizontalOrganizationChart"/>
    <dgm:cxn modelId="{F5E790A3-05E8-4E58-85AA-D9F3C90A6C89}" type="presOf" srcId="{2AB0C7F5-F8D2-4CC3-B2FE-B78C75E85C9C}" destId="{5E42A21B-E60C-4AF9-8364-724A0AC0090C}" srcOrd="0" destOrd="0" presId="urn:microsoft.com/office/officeart/2009/3/layout/HorizontalOrganizationChart"/>
    <dgm:cxn modelId="{D0F267A5-F36D-4EB7-B3DD-A1294082C6F9}" type="presOf" srcId="{C3A0C0B5-73E7-480C-B3AF-41569274D840}" destId="{89FE6B63-C2A9-4EDA-ACBA-70BDD9CAD797}" srcOrd="0" destOrd="0" presId="urn:microsoft.com/office/officeart/2009/3/layout/HorizontalOrganizationChart"/>
    <dgm:cxn modelId="{BDF830B1-8731-48EF-A1E2-4C852CE052D1}" type="presOf" srcId="{995CFA92-21A4-4EAB-9698-657390D83E8F}" destId="{6C632DDF-CBA3-4F55-885C-68D3336FF74E}" srcOrd="0" destOrd="0" presId="urn:microsoft.com/office/officeart/2009/3/layout/HorizontalOrganizationChart"/>
    <dgm:cxn modelId="{C21B42B3-4BD4-486D-996F-C68AAE1D7AB3}" srcId="{C3A0C0B5-73E7-480C-B3AF-41569274D840}" destId="{192EAC1E-A670-4040-A174-4A1C04753E61}" srcOrd="3" destOrd="0" parTransId="{61D2ECCD-19C6-473A-B8C7-FFB36AB141FB}" sibTransId="{87919694-0913-464C-A10F-2FB1A8391961}"/>
    <dgm:cxn modelId="{4C5DCAB5-27E9-4788-83A4-7461F2E94436}" type="presOf" srcId="{192EAC1E-A670-4040-A174-4A1C04753E61}" destId="{DEA2D831-9E43-4BB9-86B8-5A72AA3D5792}" srcOrd="0" destOrd="0" presId="urn:microsoft.com/office/officeart/2009/3/layout/HorizontalOrganizationChart"/>
    <dgm:cxn modelId="{95B11DB7-B291-4F55-9528-CAC2C8A7CF03}" srcId="{C3A0C0B5-73E7-480C-B3AF-41569274D840}" destId="{17BAF801-8AC3-431F-B6A1-39B4FF32B5D4}" srcOrd="5" destOrd="0" parTransId="{995CFA92-21A4-4EAB-9698-657390D83E8F}" sibTransId="{C3F1EE90-4B82-4207-9AE7-7F53E0A0242B}"/>
    <dgm:cxn modelId="{C7C367BC-E607-4C2D-9F61-9E19A1DDB597}" srcId="{C3A0C0B5-73E7-480C-B3AF-41569274D840}" destId="{436D57FF-6802-4DE7-918E-50737436F391}" srcOrd="4" destOrd="0" parTransId="{8B523B81-EC88-494B-ADFD-8B8EE04C8212}" sibTransId="{EE7AEB4C-AA7A-4361-BAB2-A783C7AB88F7}"/>
    <dgm:cxn modelId="{52A89FC0-E786-49B4-A286-4A9654369AF4}" type="presOf" srcId="{B9E8693B-DEEC-47F2-8E7F-9B5E1267DA54}" destId="{71CD1542-0607-4939-974D-B9B47B581709}" srcOrd="0" destOrd="0" presId="urn:microsoft.com/office/officeart/2009/3/layout/HorizontalOrganizationChart"/>
    <dgm:cxn modelId="{4A6695CC-27BE-4BA2-BAC2-07AB0013DCEB}" type="presOf" srcId="{CC5D83C6-768A-444F-B2A6-92AF563E5907}" destId="{59DE60C3-878B-4F1D-A2C6-E2CD22E6D9AE}" srcOrd="0" destOrd="0" presId="urn:microsoft.com/office/officeart/2009/3/layout/HorizontalOrganizationChart"/>
    <dgm:cxn modelId="{DCF31AD2-C008-4DE1-ADAE-4919B7073000}" srcId="{CC5D83C6-768A-444F-B2A6-92AF563E5907}" destId="{2D997A0F-C6BE-4529-B5D3-8D6E30D67CEB}" srcOrd="1" destOrd="0" parTransId="{2F2D4743-6FF8-4CEE-B339-058C7B913156}" sibTransId="{A37D1D4F-9189-4E38-AA0B-33D2E7568DEB}"/>
    <dgm:cxn modelId="{63ECE5D6-ACED-4C52-9FC7-757D65FEC20A}" srcId="{CC5D83C6-768A-444F-B2A6-92AF563E5907}" destId="{C81CDAE3-1DDA-4E84-9396-8EF8AAC2EDE9}" srcOrd="4" destOrd="0" parTransId="{A01D5D89-25BE-4E77-826E-795E36D762D9}" sibTransId="{F1B09194-72AC-4C57-B00D-2F24BF2D907A}"/>
    <dgm:cxn modelId="{75CB78D9-D968-4555-86AE-5BBA71CBBE73}" srcId="{C3A0C0B5-73E7-480C-B3AF-41569274D840}" destId="{9D1776FC-07E5-4B80-AB5C-9F29DA1F6DD2}" srcOrd="2" destOrd="0" parTransId="{9807E957-6E76-4188-9CA5-2DA201194739}" sibTransId="{76FEFC97-4385-4048-880C-45DE59F08017}"/>
    <dgm:cxn modelId="{1415DFDA-2449-4257-897D-1562A6AA97B5}" type="presOf" srcId="{CDE38DE9-5A3B-4DFE-B878-DEBC2F16D900}" destId="{D8EB56E6-EF8A-48C3-92B0-29658BA27494}" srcOrd="1" destOrd="0" presId="urn:microsoft.com/office/officeart/2009/3/layout/HorizontalOrganizationChart"/>
    <dgm:cxn modelId="{68CCF5DA-6B08-4DA4-A2EC-44D6CFF7C4C8}" type="presOf" srcId="{47E4A778-8E67-495C-B6DB-E222F1D98DE8}" destId="{DD400EE3-CDA5-4A5F-AAA1-E97CA42A1BE0}" srcOrd="0" destOrd="0" presId="urn:microsoft.com/office/officeart/2009/3/layout/HorizontalOrganizationChart"/>
    <dgm:cxn modelId="{5D63D9F5-54D3-40BE-BAFD-DA3BDFD45513}" type="presOf" srcId="{61D2ECCD-19C6-473A-B8C7-FFB36AB141FB}" destId="{0E65044A-D251-4B29-A958-B17DF65AA8D5}" srcOrd="0" destOrd="0" presId="urn:microsoft.com/office/officeart/2009/3/layout/HorizontalOrganizationChart"/>
    <dgm:cxn modelId="{4951BFF9-2F98-4A69-9C59-C03A5965EAD7}" type="presOf" srcId="{9807E957-6E76-4188-9CA5-2DA201194739}" destId="{E8395597-4B26-494F-9210-7C66B51A1BAF}" srcOrd="0" destOrd="0" presId="urn:microsoft.com/office/officeart/2009/3/layout/HorizontalOrganizationChart"/>
    <dgm:cxn modelId="{A728A7FE-5925-4242-B678-8C9281098536}" type="presOf" srcId="{CE538A7F-BDD2-4642-A177-96DAF9606324}" destId="{E8380291-2C77-4997-954B-96592A5421B1}" srcOrd="0" destOrd="0" presId="urn:microsoft.com/office/officeart/2009/3/layout/HorizontalOrganizationChart"/>
    <dgm:cxn modelId="{9441EE6E-E0B5-4B7E-912B-676638B64419}" type="presParOf" srcId="{DD400EE3-CDA5-4A5F-AAA1-E97CA42A1BE0}" destId="{4A659053-5EA7-44C3-B2CF-7BA7C549D345}" srcOrd="0" destOrd="0" presId="urn:microsoft.com/office/officeart/2009/3/layout/HorizontalOrganizationChart"/>
    <dgm:cxn modelId="{613B24E1-D460-497D-A81B-8A1248C1D6BB}" type="presParOf" srcId="{4A659053-5EA7-44C3-B2CF-7BA7C549D345}" destId="{DE10EC5B-B149-4F34-A5FE-D354644A8885}" srcOrd="0" destOrd="0" presId="urn:microsoft.com/office/officeart/2009/3/layout/HorizontalOrganizationChart"/>
    <dgm:cxn modelId="{D09176B3-C943-41DE-9667-3C8BDAAF5869}" type="presParOf" srcId="{DE10EC5B-B149-4F34-A5FE-D354644A8885}" destId="{0F57D873-CF53-4E29-806E-78F516B51287}" srcOrd="0" destOrd="0" presId="urn:microsoft.com/office/officeart/2009/3/layout/HorizontalOrganizationChart"/>
    <dgm:cxn modelId="{196B049C-0FC1-4521-A2B6-B6FF151CA439}" type="presParOf" srcId="{DE10EC5B-B149-4F34-A5FE-D354644A8885}" destId="{AC0775A5-1E50-49E4-AC08-4A3BDCAD7E1B}" srcOrd="1" destOrd="0" presId="urn:microsoft.com/office/officeart/2009/3/layout/HorizontalOrganizationChart"/>
    <dgm:cxn modelId="{81D7E649-CA20-4C87-A6B4-5DFFDBA0839E}" type="presParOf" srcId="{4A659053-5EA7-44C3-B2CF-7BA7C549D345}" destId="{B1A5D722-A65D-4891-8A92-13426DFBEA8D}" srcOrd="1" destOrd="0" presId="urn:microsoft.com/office/officeart/2009/3/layout/HorizontalOrganizationChart"/>
    <dgm:cxn modelId="{3A4D3B09-C0A1-4F24-A400-80CD396B5FB5}" type="presParOf" srcId="{B1A5D722-A65D-4891-8A92-13426DFBEA8D}" destId="{4BD61179-365F-4552-8752-54E788F804EE}" srcOrd="0" destOrd="0" presId="urn:microsoft.com/office/officeart/2009/3/layout/HorizontalOrganizationChart"/>
    <dgm:cxn modelId="{E7640A41-0297-4F19-8F87-E23454D358C5}" type="presParOf" srcId="{B1A5D722-A65D-4891-8A92-13426DFBEA8D}" destId="{18BB46A9-42C2-4C8A-8AF7-7F41069CE79A}" srcOrd="1" destOrd="0" presId="urn:microsoft.com/office/officeart/2009/3/layout/HorizontalOrganizationChart"/>
    <dgm:cxn modelId="{A5C5A873-7F66-474A-B78D-09D45957FCCD}" type="presParOf" srcId="{18BB46A9-42C2-4C8A-8AF7-7F41069CE79A}" destId="{6CD6C9F1-9F96-4FC3-9E16-5A40AB84B6DA}" srcOrd="0" destOrd="0" presId="urn:microsoft.com/office/officeart/2009/3/layout/HorizontalOrganizationChart"/>
    <dgm:cxn modelId="{C5A91F17-70C5-4D55-8294-DDD1E1864C20}" type="presParOf" srcId="{6CD6C9F1-9F96-4FC3-9E16-5A40AB84B6DA}" destId="{59DE60C3-878B-4F1D-A2C6-E2CD22E6D9AE}" srcOrd="0" destOrd="0" presId="urn:microsoft.com/office/officeart/2009/3/layout/HorizontalOrganizationChart"/>
    <dgm:cxn modelId="{A8136311-0492-4A47-96E7-774CF917827E}" type="presParOf" srcId="{6CD6C9F1-9F96-4FC3-9E16-5A40AB84B6DA}" destId="{4E7C12D9-9D91-4177-A119-31072627E073}" srcOrd="1" destOrd="0" presId="urn:microsoft.com/office/officeart/2009/3/layout/HorizontalOrganizationChart"/>
    <dgm:cxn modelId="{0667448E-4CE6-48F6-9CAA-DC6721A574DE}" type="presParOf" srcId="{18BB46A9-42C2-4C8A-8AF7-7F41069CE79A}" destId="{5E8C28C8-99A4-4CE0-A1BE-61424078A679}" srcOrd="1" destOrd="0" presId="urn:microsoft.com/office/officeart/2009/3/layout/HorizontalOrganizationChart"/>
    <dgm:cxn modelId="{1D624E9F-3ED7-4474-B422-FA0B069DA57D}" type="presParOf" srcId="{5E8C28C8-99A4-4CE0-A1BE-61424078A679}" destId="{EDC035C1-D12A-45D6-90BB-B168DE3B453E}" srcOrd="0" destOrd="0" presId="urn:microsoft.com/office/officeart/2009/3/layout/HorizontalOrganizationChart"/>
    <dgm:cxn modelId="{D36EA9FC-34FA-491B-B20E-3FF64F4A66A3}" type="presParOf" srcId="{5E8C28C8-99A4-4CE0-A1BE-61424078A679}" destId="{B60AE917-DDA8-452E-8F31-93CBC7C3523D}" srcOrd="1" destOrd="0" presId="urn:microsoft.com/office/officeart/2009/3/layout/HorizontalOrganizationChart"/>
    <dgm:cxn modelId="{1AD52D13-100A-4110-BEF6-D61CCD0681D3}" type="presParOf" srcId="{B60AE917-DDA8-452E-8F31-93CBC7C3523D}" destId="{ABA389AA-6994-4CDE-A1A5-B99CC14AF654}" srcOrd="0" destOrd="0" presId="urn:microsoft.com/office/officeart/2009/3/layout/HorizontalOrganizationChart"/>
    <dgm:cxn modelId="{1016C779-8C3A-457C-BD4E-60511AC9A609}" type="presParOf" srcId="{ABA389AA-6994-4CDE-A1A5-B99CC14AF654}" destId="{C2588EE7-4B65-4847-943B-497A1F1D9963}" srcOrd="0" destOrd="0" presId="urn:microsoft.com/office/officeart/2009/3/layout/HorizontalOrganizationChart"/>
    <dgm:cxn modelId="{CA42FBFC-D1EF-48C8-9B7F-9C34970319A3}" type="presParOf" srcId="{ABA389AA-6994-4CDE-A1A5-B99CC14AF654}" destId="{91C67F3C-6359-4A08-B149-8408C0EEE0C0}" srcOrd="1" destOrd="0" presId="urn:microsoft.com/office/officeart/2009/3/layout/HorizontalOrganizationChart"/>
    <dgm:cxn modelId="{B2F6B0F2-7B80-488B-972B-7A00F6C99983}" type="presParOf" srcId="{B60AE917-DDA8-452E-8F31-93CBC7C3523D}" destId="{9EAA7D9B-AD2F-4E4B-AEC5-25F6077F082C}" srcOrd="1" destOrd="0" presId="urn:microsoft.com/office/officeart/2009/3/layout/HorizontalOrganizationChart"/>
    <dgm:cxn modelId="{7767DAFF-6393-4F1A-8EB8-7C3BB2E0731D}" type="presParOf" srcId="{B60AE917-DDA8-452E-8F31-93CBC7C3523D}" destId="{24647386-8476-46A6-BAD8-BA0ABDE56145}" srcOrd="2" destOrd="0" presId="urn:microsoft.com/office/officeart/2009/3/layout/HorizontalOrganizationChart"/>
    <dgm:cxn modelId="{1EBC4F47-A445-41CB-A45F-AF1E78C8163B}" type="presParOf" srcId="{5E8C28C8-99A4-4CE0-A1BE-61424078A679}" destId="{CC27E5EE-6B38-42AA-B25C-3E916C8DCF52}" srcOrd="2" destOrd="0" presId="urn:microsoft.com/office/officeart/2009/3/layout/HorizontalOrganizationChart"/>
    <dgm:cxn modelId="{67054CCB-5898-41F9-9233-E4B1C3D1F5CB}" type="presParOf" srcId="{5E8C28C8-99A4-4CE0-A1BE-61424078A679}" destId="{0FBB843B-BC62-44DE-9419-671910C52F73}" srcOrd="3" destOrd="0" presId="urn:microsoft.com/office/officeart/2009/3/layout/HorizontalOrganizationChart"/>
    <dgm:cxn modelId="{A3B8090D-44C4-4CE0-A2E1-BC1B49CCA357}" type="presParOf" srcId="{0FBB843B-BC62-44DE-9419-671910C52F73}" destId="{2C1A2A35-9986-44FC-8DD5-92D304F114BA}" srcOrd="0" destOrd="0" presId="urn:microsoft.com/office/officeart/2009/3/layout/HorizontalOrganizationChart"/>
    <dgm:cxn modelId="{9092CA2E-FB54-45F7-8AE0-DF460972016D}" type="presParOf" srcId="{2C1A2A35-9986-44FC-8DD5-92D304F114BA}" destId="{F7F8FF7A-B17D-496F-8BF0-9D5EDC534542}" srcOrd="0" destOrd="0" presId="urn:microsoft.com/office/officeart/2009/3/layout/HorizontalOrganizationChart"/>
    <dgm:cxn modelId="{35C0D3D5-558F-47E8-BFB4-21550D0E8543}" type="presParOf" srcId="{2C1A2A35-9986-44FC-8DD5-92D304F114BA}" destId="{A6774C10-5169-469F-9BA1-ED797A033BE7}" srcOrd="1" destOrd="0" presId="urn:microsoft.com/office/officeart/2009/3/layout/HorizontalOrganizationChart"/>
    <dgm:cxn modelId="{667D07C1-C3DF-448D-A8D9-D7C230084F5E}" type="presParOf" srcId="{0FBB843B-BC62-44DE-9419-671910C52F73}" destId="{A338BD1B-D7CD-4A39-A985-45C7D139257F}" srcOrd="1" destOrd="0" presId="urn:microsoft.com/office/officeart/2009/3/layout/HorizontalOrganizationChart"/>
    <dgm:cxn modelId="{1A0DE173-EEE9-4338-BA4F-29216A6BE5D2}" type="presParOf" srcId="{0FBB843B-BC62-44DE-9419-671910C52F73}" destId="{A8213EF7-C61D-4472-984A-F52FB4E7AD1E}" srcOrd="2" destOrd="0" presId="urn:microsoft.com/office/officeart/2009/3/layout/HorizontalOrganizationChart"/>
    <dgm:cxn modelId="{987911EA-E3D7-4D64-8989-6E0CA5EA138C}" type="presParOf" srcId="{5E8C28C8-99A4-4CE0-A1BE-61424078A679}" destId="{45BE5122-B28D-4878-A0A4-2A385CCBD9D4}" srcOrd="4" destOrd="0" presId="urn:microsoft.com/office/officeart/2009/3/layout/HorizontalOrganizationChart"/>
    <dgm:cxn modelId="{E12D1833-C972-4651-A1B1-D7215F146C63}" type="presParOf" srcId="{5E8C28C8-99A4-4CE0-A1BE-61424078A679}" destId="{944C98E6-526F-493C-A96C-6C0054A3EF17}" srcOrd="5" destOrd="0" presId="urn:microsoft.com/office/officeart/2009/3/layout/HorizontalOrganizationChart"/>
    <dgm:cxn modelId="{1903C2B7-3C4E-477D-A7AA-DBFA400D7076}" type="presParOf" srcId="{944C98E6-526F-493C-A96C-6C0054A3EF17}" destId="{7FC2C0A8-B267-4A2D-8A3D-810659507AEB}" srcOrd="0" destOrd="0" presId="urn:microsoft.com/office/officeart/2009/3/layout/HorizontalOrganizationChart"/>
    <dgm:cxn modelId="{DACE2F7B-34C1-4AAF-9DF0-D4A720D5360B}" type="presParOf" srcId="{7FC2C0A8-B267-4A2D-8A3D-810659507AEB}" destId="{E8380291-2C77-4997-954B-96592A5421B1}" srcOrd="0" destOrd="0" presId="urn:microsoft.com/office/officeart/2009/3/layout/HorizontalOrganizationChart"/>
    <dgm:cxn modelId="{AA6FCFAB-A181-41B6-95D9-37BCF5183276}" type="presParOf" srcId="{7FC2C0A8-B267-4A2D-8A3D-810659507AEB}" destId="{37F4745B-E94C-486C-A39B-F86F56E2FDAA}" srcOrd="1" destOrd="0" presId="urn:microsoft.com/office/officeart/2009/3/layout/HorizontalOrganizationChart"/>
    <dgm:cxn modelId="{C6CBFEBC-BE3E-42FB-8D8A-B4A9F0F3D7E7}" type="presParOf" srcId="{944C98E6-526F-493C-A96C-6C0054A3EF17}" destId="{412E3EFA-2350-4A8B-B8D5-6A394B9CCEFC}" srcOrd="1" destOrd="0" presId="urn:microsoft.com/office/officeart/2009/3/layout/HorizontalOrganizationChart"/>
    <dgm:cxn modelId="{BFA99084-BB9E-4B9A-AFC1-E2826ADB5443}" type="presParOf" srcId="{944C98E6-526F-493C-A96C-6C0054A3EF17}" destId="{46D6B584-843C-4EB8-B1FD-6ED0C5989373}" srcOrd="2" destOrd="0" presId="urn:microsoft.com/office/officeart/2009/3/layout/HorizontalOrganizationChart"/>
    <dgm:cxn modelId="{DD2823D0-070F-457D-A171-19152F6F0DF8}" type="presParOf" srcId="{5E8C28C8-99A4-4CE0-A1BE-61424078A679}" destId="{79EA279B-5D40-4063-A902-F7A9F6AF56AC}" srcOrd="6" destOrd="0" presId="urn:microsoft.com/office/officeart/2009/3/layout/HorizontalOrganizationChart"/>
    <dgm:cxn modelId="{679AB93C-4334-4DB5-90E4-07F84A2F6E9F}" type="presParOf" srcId="{5E8C28C8-99A4-4CE0-A1BE-61424078A679}" destId="{5C939213-ADF0-401D-9028-5158AFF4B8D8}" srcOrd="7" destOrd="0" presId="urn:microsoft.com/office/officeart/2009/3/layout/HorizontalOrganizationChart"/>
    <dgm:cxn modelId="{FAA184CB-EE71-4A8C-B93D-18182265B196}" type="presParOf" srcId="{5C939213-ADF0-401D-9028-5158AFF4B8D8}" destId="{B20C6454-9CDB-48C2-87DB-5481B713EF6F}" srcOrd="0" destOrd="0" presId="urn:microsoft.com/office/officeart/2009/3/layout/HorizontalOrganizationChart"/>
    <dgm:cxn modelId="{7AEF1EEE-4C4E-4062-A4B2-64AAA1E7C517}" type="presParOf" srcId="{B20C6454-9CDB-48C2-87DB-5481B713EF6F}" destId="{62FC43AC-B4AD-41F2-B9E1-53460983B7F0}" srcOrd="0" destOrd="0" presId="urn:microsoft.com/office/officeart/2009/3/layout/HorizontalOrganizationChart"/>
    <dgm:cxn modelId="{E84BF525-ACCC-4DDE-8667-F43C0C506105}" type="presParOf" srcId="{B20C6454-9CDB-48C2-87DB-5481B713EF6F}" destId="{0110D068-7082-4615-A338-C296C74AFDD2}" srcOrd="1" destOrd="0" presId="urn:microsoft.com/office/officeart/2009/3/layout/HorizontalOrganizationChart"/>
    <dgm:cxn modelId="{514A5FB7-B286-4F3A-A090-E4634F2080C2}" type="presParOf" srcId="{5C939213-ADF0-401D-9028-5158AFF4B8D8}" destId="{EBCA3008-EA9D-4C53-B209-A1963CB115BB}" srcOrd="1" destOrd="0" presId="urn:microsoft.com/office/officeart/2009/3/layout/HorizontalOrganizationChart"/>
    <dgm:cxn modelId="{B648D854-36D8-4FB4-A6AC-3BB3B692312C}" type="presParOf" srcId="{5C939213-ADF0-401D-9028-5158AFF4B8D8}" destId="{AA82A218-FD76-46D3-9A38-862EC067903F}" srcOrd="2" destOrd="0" presId="urn:microsoft.com/office/officeart/2009/3/layout/HorizontalOrganizationChart"/>
    <dgm:cxn modelId="{F0EDE3EB-B1C3-41A6-AC01-5069572049DA}" type="presParOf" srcId="{5E8C28C8-99A4-4CE0-A1BE-61424078A679}" destId="{B40018B0-0EC9-4E56-903B-B04CA5F958D8}" srcOrd="8" destOrd="0" presId="urn:microsoft.com/office/officeart/2009/3/layout/HorizontalOrganizationChart"/>
    <dgm:cxn modelId="{A89C5647-E4A2-49D1-B7FE-E9843602610A}" type="presParOf" srcId="{5E8C28C8-99A4-4CE0-A1BE-61424078A679}" destId="{9A0D3774-9287-41C8-8117-13644AB9A207}" srcOrd="9" destOrd="0" presId="urn:microsoft.com/office/officeart/2009/3/layout/HorizontalOrganizationChart"/>
    <dgm:cxn modelId="{0B21A00A-A9E7-4F29-945A-19B3185E7BB5}" type="presParOf" srcId="{9A0D3774-9287-41C8-8117-13644AB9A207}" destId="{536F5853-42F9-418E-B7A5-78F263F3A2C6}" srcOrd="0" destOrd="0" presId="urn:microsoft.com/office/officeart/2009/3/layout/HorizontalOrganizationChart"/>
    <dgm:cxn modelId="{584EC198-A55A-4E8C-B284-E8782AA17A55}" type="presParOf" srcId="{536F5853-42F9-418E-B7A5-78F263F3A2C6}" destId="{1353DEB2-A741-4753-9834-9D26967FE820}" srcOrd="0" destOrd="0" presId="urn:microsoft.com/office/officeart/2009/3/layout/HorizontalOrganizationChart"/>
    <dgm:cxn modelId="{95BE4046-CD34-46A6-B44D-B7303138BA60}" type="presParOf" srcId="{536F5853-42F9-418E-B7A5-78F263F3A2C6}" destId="{2A8C489D-CF55-45DA-876C-FF1768FCC2D7}" srcOrd="1" destOrd="0" presId="urn:microsoft.com/office/officeart/2009/3/layout/HorizontalOrganizationChart"/>
    <dgm:cxn modelId="{D58EDAFE-74AE-442B-9816-5EEB7C654308}" type="presParOf" srcId="{9A0D3774-9287-41C8-8117-13644AB9A207}" destId="{CE287D77-2E8E-426C-9F54-58F1D62C56C7}" srcOrd="1" destOrd="0" presId="urn:microsoft.com/office/officeart/2009/3/layout/HorizontalOrganizationChart"/>
    <dgm:cxn modelId="{8B4BB17F-6007-406F-BCF4-B53627656825}" type="presParOf" srcId="{9A0D3774-9287-41C8-8117-13644AB9A207}" destId="{18338858-9B26-40B7-AE2B-7E05ADB3CEC2}" srcOrd="2" destOrd="0" presId="urn:microsoft.com/office/officeart/2009/3/layout/HorizontalOrganizationChart"/>
    <dgm:cxn modelId="{FFB010E3-498A-464E-92C1-AF0C4311D7AB}" type="presParOf" srcId="{18BB46A9-42C2-4C8A-8AF7-7F41069CE79A}" destId="{09750D65-33D2-4E1B-B853-59B4A9B30DCC}" srcOrd="2" destOrd="0" presId="urn:microsoft.com/office/officeart/2009/3/layout/HorizontalOrganizationChart"/>
    <dgm:cxn modelId="{03F89507-6367-4A27-8317-27FB7B9E6B46}" type="presParOf" srcId="{B1A5D722-A65D-4891-8A92-13426DFBEA8D}" destId="{7CF5254D-DEAC-4D78-B452-EFFF337EBCA4}" srcOrd="2" destOrd="0" presId="urn:microsoft.com/office/officeart/2009/3/layout/HorizontalOrganizationChart"/>
    <dgm:cxn modelId="{F2CD55D2-4401-493D-9964-29E9C60F305F}" type="presParOf" srcId="{B1A5D722-A65D-4891-8A92-13426DFBEA8D}" destId="{790196E2-6CE0-4066-880E-159C7D24EF00}" srcOrd="3" destOrd="0" presId="urn:microsoft.com/office/officeart/2009/3/layout/HorizontalOrganizationChart"/>
    <dgm:cxn modelId="{DBD474B7-FF19-45EA-BA5A-5AC2767BA2D9}" type="presParOf" srcId="{790196E2-6CE0-4066-880E-159C7D24EF00}" destId="{4D378B5A-8E2B-4FCC-B346-552105E07954}" srcOrd="0" destOrd="0" presId="urn:microsoft.com/office/officeart/2009/3/layout/HorizontalOrganizationChart"/>
    <dgm:cxn modelId="{FA52AB84-ADBE-4A6A-9BC6-7E78E5A45ED9}" type="presParOf" srcId="{4D378B5A-8E2B-4FCC-B346-552105E07954}" destId="{89FE6B63-C2A9-4EDA-ACBA-70BDD9CAD797}" srcOrd="0" destOrd="0" presId="urn:microsoft.com/office/officeart/2009/3/layout/HorizontalOrganizationChart"/>
    <dgm:cxn modelId="{6527D63E-F568-4F40-A36D-713453F61996}" type="presParOf" srcId="{4D378B5A-8E2B-4FCC-B346-552105E07954}" destId="{67697CAC-B593-4363-B7E6-1F0B7E05F796}" srcOrd="1" destOrd="0" presId="urn:microsoft.com/office/officeart/2009/3/layout/HorizontalOrganizationChart"/>
    <dgm:cxn modelId="{1C750BDD-8C82-4DFD-9E05-B018E2515F2A}" type="presParOf" srcId="{790196E2-6CE0-4066-880E-159C7D24EF00}" destId="{DF362008-A295-4680-8891-90B911170435}" srcOrd="1" destOrd="0" presId="urn:microsoft.com/office/officeart/2009/3/layout/HorizontalOrganizationChart"/>
    <dgm:cxn modelId="{9A7D919B-6CA6-4D71-B88A-C3A5C1AF18CD}" type="presParOf" srcId="{DF362008-A295-4680-8891-90B911170435}" destId="{5E42A21B-E60C-4AF9-8364-724A0AC0090C}" srcOrd="0" destOrd="0" presId="urn:microsoft.com/office/officeart/2009/3/layout/HorizontalOrganizationChart"/>
    <dgm:cxn modelId="{1A78F62F-DA02-4AD4-B009-17E28F40DB6B}" type="presParOf" srcId="{DF362008-A295-4680-8891-90B911170435}" destId="{7E6AFBA4-C195-4F37-9DBC-DAC2E3FF8D48}" srcOrd="1" destOrd="0" presId="urn:microsoft.com/office/officeart/2009/3/layout/HorizontalOrganizationChart"/>
    <dgm:cxn modelId="{34C14875-EDCF-4462-B072-222A662D37A2}" type="presParOf" srcId="{7E6AFBA4-C195-4F37-9DBC-DAC2E3FF8D48}" destId="{2237E307-CDB2-4A8F-A13D-12689DE171E4}" srcOrd="0" destOrd="0" presId="urn:microsoft.com/office/officeart/2009/3/layout/HorizontalOrganizationChart"/>
    <dgm:cxn modelId="{7CF73573-1DFC-4B56-A725-1C9263DFAC44}" type="presParOf" srcId="{2237E307-CDB2-4A8F-A13D-12689DE171E4}" destId="{9E8D082F-C2F9-4DAC-A18E-C2462B6FCC5D}" srcOrd="0" destOrd="0" presId="urn:microsoft.com/office/officeart/2009/3/layout/HorizontalOrganizationChart"/>
    <dgm:cxn modelId="{4D742474-A6E8-40E9-B894-9CA2558F01C2}" type="presParOf" srcId="{2237E307-CDB2-4A8F-A13D-12689DE171E4}" destId="{36753EFB-1AF6-4DCF-AC4E-72B68A33BEFD}" srcOrd="1" destOrd="0" presId="urn:microsoft.com/office/officeart/2009/3/layout/HorizontalOrganizationChart"/>
    <dgm:cxn modelId="{D3E47FD8-953E-4CCA-9C50-327A54576F76}" type="presParOf" srcId="{7E6AFBA4-C195-4F37-9DBC-DAC2E3FF8D48}" destId="{BE569192-D11B-4D72-9A04-C1E79AEB4A3D}" srcOrd="1" destOrd="0" presId="urn:microsoft.com/office/officeart/2009/3/layout/HorizontalOrganizationChart"/>
    <dgm:cxn modelId="{48730386-523F-49A1-9825-FBB4BC19E780}" type="presParOf" srcId="{7E6AFBA4-C195-4F37-9DBC-DAC2E3FF8D48}" destId="{453C36B3-795E-492A-A85E-BA83221ED3CC}" srcOrd="2" destOrd="0" presId="urn:microsoft.com/office/officeart/2009/3/layout/HorizontalOrganizationChart"/>
    <dgm:cxn modelId="{62F5AAE2-8CA3-46C2-B0ED-71F0A4C86A12}" type="presParOf" srcId="{DF362008-A295-4680-8891-90B911170435}" destId="{71CD1542-0607-4939-974D-B9B47B581709}" srcOrd="2" destOrd="0" presId="urn:microsoft.com/office/officeart/2009/3/layout/HorizontalOrganizationChart"/>
    <dgm:cxn modelId="{8D4E7650-18DA-4A2F-A330-009D1A11F65E}" type="presParOf" srcId="{DF362008-A295-4680-8891-90B911170435}" destId="{CF983752-EACF-4405-9F6A-91C369198A53}" srcOrd="3" destOrd="0" presId="urn:microsoft.com/office/officeart/2009/3/layout/HorizontalOrganizationChart"/>
    <dgm:cxn modelId="{909D411C-F4A8-4041-B718-06F9C853BE67}" type="presParOf" srcId="{CF983752-EACF-4405-9F6A-91C369198A53}" destId="{D59D3CD5-C049-4E36-AC76-BFDD4B92D6E2}" srcOrd="0" destOrd="0" presId="urn:microsoft.com/office/officeart/2009/3/layout/HorizontalOrganizationChart"/>
    <dgm:cxn modelId="{E679DFDF-61CA-4F8A-8F47-33B7922102AD}" type="presParOf" srcId="{D59D3CD5-C049-4E36-AC76-BFDD4B92D6E2}" destId="{CB0BF79F-8CAB-4A45-9DA3-5089D35D8CAC}" srcOrd="0" destOrd="0" presId="urn:microsoft.com/office/officeart/2009/3/layout/HorizontalOrganizationChart"/>
    <dgm:cxn modelId="{B92F9F37-4DB1-4930-AD20-6630ECC2C6D3}" type="presParOf" srcId="{D59D3CD5-C049-4E36-AC76-BFDD4B92D6E2}" destId="{D8EB56E6-EF8A-48C3-92B0-29658BA27494}" srcOrd="1" destOrd="0" presId="urn:microsoft.com/office/officeart/2009/3/layout/HorizontalOrganizationChart"/>
    <dgm:cxn modelId="{C2D61B5C-3B00-4EC2-A5D9-C8B04295BFB9}" type="presParOf" srcId="{CF983752-EACF-4405-9F6A-91C369198A53}" destId="{269CE777-B335-4FFE-9857-74BE907797B2}" srcOrd="1" destOrd="0" presId="urn:microsoft.com/office/officeart/2009/3/layout/HorizontalOrganizationChart"/>
    <dgm:cxn modelId="{6914DCA8-BD9B-4018-BDE7-5D8D1333F9F6}" type="presParOf" srcId="{CF983752-EACF-4405-9F6A-91C369198A53}" destId="{136E548D-9452-43AE-8C97-4289F8BDDADA}" srcOrd="2" destOrd="0" presId="urn:microsoft.com/office/officeart/2009/3/layout/HorizontalOrganizationChart"/>
    <dgm:cxn modelId="{F76D390A-57FF-4B93-BBB7-7E998E8A5E42}" type="presParOf" srcId="{DF362008-A295-4680-8891-90B911170435}" destId="{E8395597-4B26-494F-9210-7C66B51A1BAF}" srcOrd="4" destOrd="0" presId="urn:microsoft.com/office/officeart/2009/3/layout/HorizontalOrganizationChart"/>
    <dgm:cxn modelId="{0AB24581-BAB2-4B98-B571-DD1071465867}" type="presParOf" srcId="{DF362008-A295-4680-8891-90B911170435}" destId="{50437CA3-211B-47D4-AC68-41672DD41AE7}" srcOrd="5" destOrd="0" presId="urn:microsoft.com/office/officeart/2009/3/layout/HorizontalOrganizationChart"/>
    <dgm:cxn modelId="{8647ED87-7E59-4DAF-BEAF-D3AA6E5D1A4E}" type="presParOf" srcId="{50437CA3-211B-47D4-AC68-41672DD41AE7}" destId="{852D0EDB-F4BF-4C7A-AE7A-6AFE389993D9}" srcOrd="0" destOrd="0" presId="urn:microsoft.com/office/officeart/2009/3/layout/HorizontalOrganizationChart"/>
    <dgm:cxn modelId="{98C564EF-1402-45AA-B7E5-77A304992EBB}" type="presParOf" srcId="{852D0EDB-F4BF-4C7A-AE7A-6AFE389993D9}" destId="{CFFEA53C-2FD1-4F26-9F35-B6C9812C60CF}" srcOrd="0" destOrd="0" presId="urn:microsoft.com/office/officeart/2009/3/layout/HorizontalOrganizationChart"/>
    <dgm:cxn modelId="{24A66701-9707-45D3-BBC8-44248829F450}" type="presParOf" srcId="{852D0EDB-F4BF-4C7A-AE7A-6AFE389993D9}" destId="{B0E60BDD-9393-428D-B8D8-A578D8DF592A}" srcOrd="1" destOrd="0" presId="urn:microsoft.com/office/officeart/2009/3/layout/HorizontalOrganizationChart"/>
    <dgm:cxn modelId="{EAD906EE-7399-4568-A72F-F57E076B9DCE}" type="presParOf" srcId="{50437CA3-211B-47D4-AC68-41672DD41AE7}" destId="{161ADD99-FF42-49F7-948B-84FBF927DECC}" srcOrd="1" destOrd="0" presId="urn:microsoft.com/office/officeart/2009/3/layout/HorizontalOrganizationChart"/>
    <dgm:cxn modelId="{B0343E03-52D3-465B-8BCE-5E171DB91A90}" type="presParOf" srcId="{50437CA3-211B-47D4-AC68-41672DD41AE7}" destId="{826AC7BD-FB73-408A-A158-D7FCD5351DB8}" srcOrd="2" destOrd="0" presId="urn:microsoft.com/office/officeart/2009/3/layout/HorizontalOrganizationChart"/>
    <dgm:cxn modelId="{D7FBD94B-3BAC-4589-9E19-242CA1E43BD6}" type="presParOf" srcId="{DF362008-A295-4680-8891-90B911170435}" destId="{0E65044A-D251-4B29-A958-B17DF65AA8D5}" srcOrd="6" destOrd="0" presId="urn:microsoft.com/office/officeart/2009/3/layout/HorizontalOrganizationChart"/>
    <dgm:cxn modelId="{0D2D5688-218A-4010-806B-54D0EA165B24}" type="presParOf" srcId="{DF362008-A295-4680-8891-90B911170435}" destId="{2E016DA5-AB99-46D4-B7A9-F4B08423456B}" srcOrd="7" destOrd="0" presId="urn:microsoft.com/office/officeart/2009/3/layout/HorizontalOrganizationChart"/>
    <dgm:cxn modelId="{72B5A109-1A2D-48D7-AE63-3D38C7BFE3DA}" type="presParOf" srcId="{2E016DA5-AB99-46D4-B7A9-F4B08423456B}" destId="{33808ABE-56B9-46EA-95A3-4E7396099BDF}" srcOrd="0" destOrd="0" presId="urn:microsoft.com/office/officeart/2009/3/layout/HorizontalOrganizationChart"/>
    <dgm:cxn modelId="{C0C9B8C9-A65C-4ACD-BD91-77CA14F4E561}" type="presParOf" srcId="{33808ABE-56B9-46EA-95A3-4E7396099BDF}" destId="{DEA2D831-9E43-4BB9-86B8-5A72AA3D5792}" srcOrd="0" destOrd="0" presId="urn:microsoft.com/office/officeart/2009/3/layout/HorizontalOrganizationChart"/>
    <dgm:cxn modelId="{8891CA18-FDD6-40E1-B914-ED9FE7620543}" type="presParOf" srcId="{33808ABE-56B9-46EA-95A3-4E7396099BDF}" destId="{32320C0A-CA51-4DCB-B5FF-E889483784A1}" srcOrd="1" destOrd="0" presId="urn:microsoft.com/office/officeart/2009/3/layout/HorizontalOrganizationChart"/>
    <dgm:cxn modelId="{47FAD96C-A4B8-4A85-B58B-C3CB00CC0A55}" type="presParOf" srcId="{2E016DA5-AB99-46D4-B7A9-F4B08423456B}" destId="{2BC827A8-BD5F-4B2E-B1D8-856960796E9D}" srcOrd="1" destOrd="0" presId="urn:microsoft.com/office/officeart/2009/3/layout/HorizontalOrganizationChart"/>
    <dgm:cxn modelId="{0890599C-6438-42B3-82BF-4396A5336EA5}" type="presParOf" srcId="{2E016DA5-AB99-46D4-B7A9-F4B08423456B}" destId="{4504AFBD-CDA4-454D-983A-1DE63A93149C}" srcOrd="2" destOrd="0" presId="urn:microsoft.com/office/officeart/2009/3/layout/HorizontalOrganizationChart"/>
    <dgm:cxn modelId="{F927139E-B893-4C05-8F2B-23F0183FF11A}" type="presParOf" srcId="{DF362008-A295-4680-8891-90B911170435}" destId="{D5D825A6-14E0-47E2-8D07-DE12194BB6FD}" srcOrd="8" destOrd="0" presId="urn:microsoft.com/office/officeart/2009/3/layout/HorizontalOrganizationChart"/>
    <dgm:cxn modelId="{7AD74984-5BB6-4109-9DE1-152790EE30F1}" type="presParOf" srcId="{DF362008-A295-4680-8891-90B911170435}" destId="{9968EA2D-040B-44BB-BEB9-0ABEB6BEADCA}" srcOrd="9" destOrd="0" presId="urn:microsoft.com/office/officeart/2009/3/layout/HorizontalOrganizationChart"/>
    <dgm:cxn modelId="{147C6656-98F4-456B-8EFD-EF3C4DCA3306}" type="presParOf" srcId="{9968EA2D-040B-44BB-BEB9-0ABEB6BEADCA}" destId="{C5D70AE5-58FE-48D7-97B5-DA10A9664752}" srcOrd="0" destOrd="0" presId="urn:microsoft.com/office/officeart/2009/3/layout/HorizontalOrganizationChart"/>
    <dgm:cxn modelId="{65A184CF-A113-4B80-B5D5-39592413D739}" type="presParOf" srcId="{C5D70AE5-58FE-48D7-97B5-DA10A9664752}" destId="{1A5ADDE7-D325-4132-8B12-FFC529381D7F}" srcOrd="0" destOrd="0" presId="urn:microsoft.com/office/officeart/2009/3/layout/HorizontalOrganizationChart"/>
    <dgm:cxn modelId="{67B48A7D-744F-443A-A42E-CFB2CDA147A8}" type="presParOf" srcId="{C5D70AE5-58FE-48D7-97B5-DA10A9664752}" destId="{0DC53F92-D5BE-48E4-B538-E49658534022}" srcOrd="1" destOrd="0" presId="urn:microsoft.com/office/officeart/2009/3/layout/HorizontalOrganizationChart"/>
    <dgm:cxn modelId="{6F8677D4-C77E-433B-8633-28AAAD24980D}" type="presParOf" srcId="{9968EA2D-040B-44BB-BEB9-0ABEB6BEADCA}" destId="{851929C0-3A4E-4AA1-867B-4113163CFCD9}" srcOrd="1" destOrd="0" presId="urn:microsoft.com/office/officeart/2009/3/layout/HorizontalOrganizationChart"/>
    <dgm:cxn modelId="{401819DB-542D-45CE-BC8F-03BE6BD5D110}" type="presParOf" srcId="{9968EA2D-040B-44BB-BEB9-0ABEB6BEADCA}" destId="{19B83F9C-6537-472F-8120-B7DE6A5B1AA3}" srcOrd="2" destOrd="0" presId="urn:microsoft.com/office/officeart/2009/3/layout/HorizontalOrganizationChart"/>
    <dgm:cxn modelId="{94CE81EC-A864-4A4F-8BFE-5B897C0B07C1}" type="presParOf" srcId="{DF362008-A295-4680-8891-90B911170435}" destId="{6C632DDF-CBA3-4F55-885C-68D3336FF74E}" srcOrd="10" destOrd="0" presId="urn:microsoft.com/office/officeart/2009/3/layout/HorizontalOrganizationChart"/>
    <dgm:cxn modelId="{76AA2A3D-384C-4321-8D6B-DD3AFBE4A392}" type="presParOf" srcId="{DF362008-A295-4680-8891-90B911170435}" destId="{7DA788E8-F754-463D-A932-56827FA6369F}" srcOrd="11" destOrd="0" presId="urn:microsoft.com/office/officeart/2009/3/layout/HorizontalOrganizationChart"/>
    <dgm:cxn modelId="{A76D5377-F9C4-41BC-B1B6-FFE8951E89CE}" type="presParOf" srcId="{7DA788E8-F754-463D-A932-56827FA6369F}" destId="{FBE2C5CE-1288-4F0E-83C2-5DE351805C43}" srcOrd="0" destOrd="0" presId="urn:microsoft.com/office/officeart/2009/3/layout/HorizontalOrganizationChart"/>
    <dgm:cxn modelId="{10B69DF0-6A4A-46B2-A2C6-A2CB468BCC6E}" type="presParOf" srcId="{FBE2C5CE-1288-4F0E-83C2-5DE351805C43}" destId="{AF420AEF-13A0-4B45-B960-464A7D10B61B}" srcOrd="0" destOrd="0" presId="urn:microsoft.com/office/officeart/2009/3/layout/HorizontalOrganizationChart"/>
    <dgm:cxn modelId="{08B85FF1-FE00-467C-B2B0-616EB7E9CAD3}" type="presParOf" srcId="{FBE2C5CE-1288-4F0E-83C2-5DE351805C43}" destId="{34432289-C74F-46AB-803A-BB324C6C7433}" srcOrd="1" destOrd="0" presId="urn:microsoft.com/office/officeart/2009/3/layout/HorizontalOrganizationChart"/>
    <dgm:cxn modelId="{5DDEA6A8-6704-45BD-A95E-1109E817167B}" type="presParOf" srcId="{7DA788E8-F754-463D-A932-56827FA6369F}" destId="{9B4F9B55-A4F8-4A96-9FA6-512B5A686A7B}" srcOrd="1" destOrd="0" presId="urn:microsoft.com/office/officeart/2009/3/layout/HorizontalOrganizationChart"/>
    <dgm:cxn modelId="{7B2F9241-593F-4D10-8BAC-20AEE6739018}" type="presParOf" srcId="{7DA788E8-F754-463D-A932-56827FA6369F}" destId="{9434778E-8F61-4CA3-B87E-1B443E17499E}" srcOrd="2" destOrd="0" presId="urn:microsoft.com/office/officeart/2009/3/layout/HorizontalOrganizationChart"/>
    <dgm:cxn modelId="{48D789E4-94D2-406E-B337-82B0C81E3279}" type="presParOf" srcId="{790196E2-6CE0-4066-880E-159C7D24EF00}" destId="{95442F4A-94B4-408B-9BB9-497D6C1375CD}" srcOrd="2" destOrd="0" presId="urn:microsoft.com/office/officeart/2009/3/layout/HorizontalOrganizationChart"/>
    <dgm:cxn modelId="{6DCA1AAF-3CD8-4B93-A23E-065A8580F77E}" type="presParOf" srcId="{4A659053-5EA7-44C3-B2CF-7BA7C549D345}" destId="{60F7FB92-705A-411B-9202-BFDC2AD41EF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E4A778-8E67-495C-B6DB-E222F1D98DE8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C5D83C6-768A-444F-B2A6-92AF563E5907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模型编辑</a:t>
          </a:r>
        </a:p>
      </dgm:t>
    </dgm:pt>
    <dgm:pt modelId="{8460EAA4-0B0E-4A20-8C54-D49B81949A70}" type="par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EA852B3A-EF80-4578-91F2-6F76876FBFBB}" type="sib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C790AD19-ACEA-4998-9CE4-3FED3DDBD61E}">
      <dgm:prSet phldrT="[文本]"/>
      <dgm:spPr/>
      <dgm:t>
        <a:bodyPr/>
        <a:lstStyle/>
        <a:p>
          <a:r>
            <a:rPr lang="zh-CN" altLang="en-US" dirty="0"/>
            <a:t>产品表述</a:t>
          </a:r>
        </a:p>
      </dgm:t>
    </dgm:pt>
    <dgm:pt modelId="{00421039-15BB-4D00-848A-2261182F5FBE}" type="par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E7D359A6-45F9-45C3-BE4A-49A164044C5C}" type="sib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4FDD0F94-21CF-403A-84FE-12D897ADE927}">
      <dgm:prSet phldrT="[文本]"/>
      <dgm:spPr/>
      <dgm:t>
        <a:bodyPr/>
        <a:lstStyle/>
        <a:p>
          <a:r>
            <a:rPr lang="zh-CN" altLang="en-US" dirty="0"/>
            <a:t>代码填充</a:t>
          </a:r>
        </a:p>
      </dgm:t>
    </dgm:pt>
    <dgm:pt modelId="{4283519D-74BB-44FC-A70C-B9662E78F142}" type="par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CC206E08-4BFC-4EEA-BB15-14E639A52319}" type="sib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0DF47761-F6F6-481C-B360-73D8B1C5B6FF}" type="pres">
      <dgm:prSet presAssocID="{47E4A778-8E67-495C-B6DB-E222F1D98DE8}" presName="Name0" presStyleCnt="0">
        <dgm:presLayoutVars>
          <dgm:dir/>
          <dgm:animLvl val="lvl"/>
          <dgm:resizeHandles val="exact"/>
        </dgm:presLayoutVars>
      </dgm:prSet>
      <dgm:spPr/>
    </dgm:pt>
    <dgm:pt modelId="{53E75A1F-BB9A-4286-B8A8-6002E87F01E6}" type="pres">
      <dgm:prSet presAssocID="{C790AD19-ACEA-4998-9CE4-3FED3DDBD61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A401C3F-3162-4A46-88FE-E09A41E42311}" type="pres">
      <dgm:prSet presAssocID="{E7D359A6-45F9-45C3-BE4A-49A164044C5C}" presName="parTxOnlySpace" presStyleCnt="0"/>
      <dgm:spPr/>
    </dgm:pt>
    <dgm:pt modelId="{BBD412BA-500F-4ADE-8341-B1A3BB4FD28B}" type="pres">
      <dgm:prSet presAssocID="{CC5D83C6-768A-444F-B2A6-92AF563E590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10C61B-2330-44F3-9EAB-2A2C690C5404}" type="pres">
      <dgm:prSet presAssocID="{EA852B3A-EF80-4578-91F2-6F76876FBFBB}" presName="parTxOnlySpace" presStyleCnt="0"/>
      <dgm:spPr/>
    </dgm:pt>
    <dgm:pt modelId="{63BBE141-9029-40B7-B99F-742945E5576E}" type="pres">
      <dgm:prSet presAssocID="{4FDD0F94-21CF-403A-84FE-12D897ADE9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9A0D1F-C84A-47BB-9F9D-D3A9C49D983C}" srcId="{47E4A778-8E67-495C-B6DB-E222F1D98DE8}" destId="{CC5D83C6-768A-444F-B2A6-92AF563E5907}" srcOrd="1" destOrd="0" parTransId="{8460EAA4-0B0E-4A20-8C54-D49B81949A70}" sibTransId="{EA852B3A-EF80-4578-91F2-6F76876FBFBB}"/>
    <dgm:cxn modelId="{7262E827-E78E-4507-BAFF-3A25F0CDED0D}" type="presOf" srcId="{C790AD19-ACEA-4998-9CE4-3FED3DDBD61E}" destId="{53E75A1F-BB9A-4286-B8A8-6002E87F01E6}" srcOrd="0" destOrd="0" presId="urn:microsoft.com/office/officeart/2005/8/layout/chevron1"/>
    <dgm:cxn modelId="{2E37372F-E825-4E4A-B790-7A3625BED498}" srcId="{47E4A778-8E67-495C-B6DB-E222F1D98DE8}" destId="{4FDD0F94-21CF-403A-84FE-12D897ADE927}" srcOrd="2" destOrd="0" parTransId="{4283519D-74BB-44FC-A70C-B9662E78F142}" sibTransId="{CC206E08-4BFC-4EEA-BB15-14E639A52319}"/>
    <dgm:cxn modelId="{D74AE744-0391-4C34-8F38-F147FC6A8A42}" type="presOf" srcId="{4FDD0F94-21CF-403A-84FE-12D897ADE927}" destId="{63BBE141-9029-40B7-B99F-742945E5576E}" srcOrd="0" destOrd="0" presId="urn:microsoft.com/office/officeart/2005/8/layout/chevron1"/>
    <dgm:cxn modelId="{1F75014D-8EFD-4A79-9FC0-D38F45B8DF63}" type="presOf" srcId="{CC5D83C6-768A-444F-B2A6-92AF563E5907}" destId="{BBD412BA-500F-4ADE-8341-B1A3BB4FD28B}" srcOrd="0" destOrd="0" presId="urn:microsoft.com/office/officeart/2005/8/layout/chevron1"/>
    <dgm:cxn modelId="{E30CFD7F-3A9A-44C2-A25E-C48AC36A363F}" srcId="{47E4A778-8E67-495C-B6DB-E222F1D98DE8}" destId="{C790AD19-ACEA-4998-9CE4-3FED3DDBD61E}" srcOrd="0" destOrd="0" parTransId="{00421039-15BB-4D00-848A-2261182F5FBE}" sibTransId="{E7D359A6-45F9-45C3-BE4A-49A164044C5C}"/>
    <dgm:cxn modelId="{D04946C2-4F67-4805-B036-C0C44A704808}" type="presOf" srcId="{47E4A778-8E67-495C-B6DB-E222F1D98DE8}" destId="{0DF47761-F6F6-481C-B360-73D8B1C5B6FF}" srcOrd="0" destOrd="0" presId="urn:microsoft.com/office/officeart/2005/8/layout/chevron1"/>
    <dgm:cxn modelId="{73788BEB-2A45-4F28-AAE1-8DE84F3594A2}" type="presParOf" srcId="{0DF47761-F6F6-481C-B360-73D8B1C5B6FF}" destId="{53E75A1F-BB9A-4286-B8A8-6002E87F01E6}" srcOrd="0" destOrd="0" presId="urn:microsoft.com/office/officeart/2005/8/layout/chevron1"/>
    <dgm:cxn modelId="{754F6059-360C-4E55-8725-217019BA82D7}" type="presParOf" srcId="{0DF47761-F6F6-481C-B360-73D8B1C5B6FF}" destId="{8A401C3F-3162-4A46-88FE-E09A41E42311}" srcOrd="1" destOrd="0" presId="urn:microsoft.com/office/officeart/2005/8/layout/chevron1"/>
    <dgm:cxn modelId="{FBC5E8B2-D510-4AEB-978D-ED28DC0DCF47}" type="presParOf" srcId="{0DF47761-F6F6-481C-B360-73D8B1C5B6FF}" destId="{BBD412BA-500F-4ADE-8341-B1A3BB4FD28B}" srcOrd="2" destOrd="0" presId="urn:microsoft.com/office/officeart/2005/8/layout/chevron1"/>
    <dgm:cxn modelId="{41E8A3FB-84A6-4E7F-9E51-0A05A78FC6A8}" type="presParOf" srcId="{0DF47761-F6F6-481C-B360-73D8B1C5B6FF}" destId="{3010C61B-2330-44F3-9EAB-2A2C690C5404}" srcOrd="3" destOrd="0" presId="urn:microsoft.com/office/officeart/2005/8/layout/chevron1"/>
    <dgm:cxn modelId="{B4CFAD81-37D8-46ED-986A-C302BE364F5E}" type="presParOf" srcId="{0DF47761-F6F6-481C-B360-73D8B1C5B6FF}" destId="{63BBE141-9029-40B7-B99F-742945E557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F60897B-70F1-4648-9387-220348F6A9A8}" type="doc">
      <dgm:prSet loTypeId="urn:microsoft.com/office/officeart/2005/8/layout/radial5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BBF8118A-96D6-403B-8C19-8796130AF195}">
      <dgm:prSet phldrT="[文本]"/>
      <dgm:spPr/>
      <dgm:t>
        <a:bodyPr/>
        <a:lstStyle/>
        <a:p>
          <a:r>
            <a:rPr lang="zh-CN" altLang="en-US" dirty="0"/>
            <a:t>可视化模型</a:t>
          </a:r>
        </a:p>
      </dgm:t>
    </dgm:pt>
    <dgm:pt modelId="{1D671543-5632-4084-8104-80788E66C8AE}" type="parTrans" cxnId="{F56B17BF-2F9F-424F-B257-A8735C2B3153}">
      <dgm:prSet/>
      <dgm:spPr/>
      <dgm:t>
        <a:bodyPr/>
        <a:lstStyle/>
        <a:p>
          <a:endParaRPr lang="zh-CN" altLang="en-US"/>
        </a:p>
      </dgm:t>
    </dgm:pt>
    <dgm:pt modelId="{BDC38B6C-9350-46CC-AB8C-BF305D3E17CF}" type="sibTrans" cxnId="{F56B17BF-2F9F-424F-B257-A8735C2B3153}">
      <dgm:prSet/>
      <dgm:spPr/>
      <dgm:t>
        <a:bodyPr/>
        <a:lstStyle/>
        <a:p>
          <a:endParaRPr lang="zh-CN" altLang="en-US"/>
        </a:p>
      </dgm:t>
    </dgm:pt>
    <dgm:pt modelId="{DE407F28-68C5-49E5-9CB7-33F894F84A49}">
      <dgm:prSet phldrT="[文本]"/>
      <dgm:spPr/>
      <dgm:t>
        <a:bodyPr/>
        <a:lstStyle/>
        <a:p>
          <a:r>
            <a:rPr lang="zh-CN" altLang="en-US" dirty="0"/>
            <a:t>研发</a:t>
          </a:r>
        </a:p>
      </dgm:t>
    </dgm:pt>
    <dgm:pt modelId="{C4A3F65F-BB9E-465C-B21E-BC6B9018612D}" type="parTrans" cxnId="{8936E249-310D-44EA-9CDC-BDFC25D4A260}">
      <dgm:prSet/>
      <dgm:spPr/>
      <dgm:t>
        <a:bodyPr/>
        <a:lstStyle/>
        <a:p>
          <a:endParaRPr lang="zh-CN" altLang="en-US"/>
        </a:p>
      </dgm:t>
    </dgm:pt>
    <dgm:pt modelId="{98D3F71E-1CAE-41BB-8852-9E624B63EDE9}" type="sibTrans" cxnId="{8936E249-310D-44EA-9CDC-BDFC25D4A260}">
      <dgm:prSet/>
      <dgm:spPr/>
      <dgm:t>
        <a:bodyPr/>
        <a:lstStyle/>
        <a:p>
          <a:endParaRPr lang="zh-CN" altLang="en-US"/>
        </a:p>
      </dgm:t>
    </dgm:pt>
    <dgm:pt modelId="{2E4B0EBA-00DB-4197-803D-5E8AB0D588FD}">
      <dgm:prSet phldrT="[文本]"/>
      <dgm:spPr/>
      <dgm:t>
        <a:bodyPr/>
        <a:lstStyle/>
        <a:p>
          <a:r>
            <a:rPr lang="zh-CN" altLang="en-US" dirty="0"/>
            <a:t>系统</a:t>
          </a:r>
        </a:p>
      </dgm:t>
    </dgm:pt>
    <dgm:pt modelId="{01C2692E-4670-40DE-A9D1-A73DA986322F}" type="parTrans" cxnId="{958FFAED-33A7-4A08-A832-C01376F27FBB}">
      <dgm:prSet/>
      <dgm:spPr/>
      <dgm:t>
        <a:bodyPr/>
        <a:lstStyle/>
        <a:p>
          <a:endParaRPr lang="zh-CN" altLang="en-US"/>
        </a:p>
      </dgm:t>
    </dgm:pt>
    <dgm:pt modelId="{2D3FDEE5-987C-4D57-9F9E-C0EA274A2BC4}" type="sibTrans" cxnId="{958FFAED-33A7-4A08-A832-C01376F27FBB}">
      <dgm:prSet/>
      <dgm:spPr/>
      <dgm:t>
        <a:bodyPr/>
        <a:lstStyle/>
        <a:p>
          <a:endParaRPr lang="zh-CN" altLang="en-US"/>
        </a:p>
      </dgm:t>
    </dgm:pt>
    <dgm:pt modelId="{849CAB7F-91B3-4186-9EE2-F4D9EB3FD0C0}">
      <dgm:prSet phldrT="[文本]"/>
      <dgm:spPr/>
      <dgm:t>
        <a:bodyPr/>
        <a:lstStyle/>
        <a:p>
          <a:r>
            <a:rPr lang="zh-CN" altLang="en-US" dirty="0"/>
            <a:t>产品</a:t>
          </a:r>
        </a:p>
      </dgm:t>
    </dgm:pt>
    <dgm:pt modelId="{527A9CF4-4C0A-4CF6-BE55-E0B39871AAF8}" type="parTrans" cxnId="{8C8AC0E5-D62E-44A8-AA95-C53AE7346CE2}">
      <dgm:prSet/>
      <dgm:spPr/>
      <dgm:t>
        <a:bodyPr/>
        <a:lstStyle/>
        <a:p>
          <a:endParaRPr lang="zh-CN" altLang="en-US"/>
        </a:p>
      </dgm:t>
    </dgm:pt>
    <dgm:pt modelId="{000B9F65-A777-413D-ABC7-822076CDE804}" type="sibTrans" cxnId="{8C8AC0E5-D62E-44A8-AA95-C53AE7346CE2}">
      <dgm:prSet/>
      <dgm:spPr/>
      <dgm:t>
        <a:bodyPr/>
        <a:lstStyle/>
        <a:p>
          <a:endParaRPr lang="zh-CN" altLang="en-US"/>
        </a:p>
      </dgm:t>
    </dgm:pt>
    <dgm:pt modelId="{CC84EBCC-970D-482B-BFC2-17BD0C1C1808}" type="pres">
      <dgm:prSet presAssocID="{4F60897B-70F1-4648-9387-220348F6A9A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8A110D-265A-42D6-9611-B6A353096AC8}" type="pres">
      <dgm:prSet presAssocID="{BBF8118A-96D6-403B-8C19-8796130AF195}" presName="centerShape" presStyleLbl="node0" presStyleIdx="0" presStyleCnt="1"/>
      <dgm:spPr/>
    </dgm:pt>
    <dgm:pt modelId="{B8E7BB62-1E7D-44F5-A92D-E9806CA9898B}" type="pres">
      <dgm:prSet presAssocID="{C4A3F65F-BB9E-465C-B21E-BC6B9018612D}" presName="parTrans" presStyleLbl="sibTrans2D1" presStyleIdx="0" presStyleCnt="3"/>
      <dgm:spPr/>
    </dgm:pt>
    <dgm:pt modelId="{00ED2C18-09D3-4501-A149-3DE9B1EAB45F}" type="pres">
      <dgm:prSet presAssocID="{C4A3F65F-BB9E-465C-B21E-BC6B9018612D}" presName="connectorText" presStyleLbl="sibTrans2D1" presStyleIdx="0" presStyleCnt="3"/>
      <dgm:spPr/>
    </dgm:pt>
    <dgm:pt modelId="{2B687796-4F1A-46FA-97A6-473F00F6ADF0}" type="pres">
      <dgm:prSet presAssocID="{DE407F28-68C5-49E5-9CB7-33F894F84A49}" presName="node" presStyleLbl="node1" presStyleIdx="0" presStyleCnt="3">
        <dgm:presLayoutVars>
          <dgm:bulletEnabled val="1"/>
        </dgm:presLayoutVars>
      </dgm:prSet>
      <dgm:spPr/>
    </dgm:pt>
    <dgm:pt modelId="{5568E3FF-1FD8-4FD6-8142-796C5ED9CA3C}" type="pres">
      <dgm:prSet presAssocID="{01C2692E-4670-40DE-A9D1-A73DA986322F}" presName="parTrans" presStyleLbl="sibTrans2D1" presStyleIdx="1" presStyleCnt="3"/>
      <dgm:spPr/>
    </dgm:pt>
    <dgm:pt modelId="{77B0481B-E1A0-4A2C-947B-5B9D4565A6E1}" type="pres">
      <dgm:prSet presAssocID="{01C2692E-4670-40DE-A9D1-A73DA986322F}" presName="connectorText" presStyleLbl="sibTrans2D1" presStyleIdx="1" presStyleCnt="3"/>
      <dgm:spPr/>
    </dgm:pt>
    <dgm:pt modelId="{7548001E-48FE-474D-858B-66961E2596AD}" type="pres">
      <dgm:prSet presAssocID="{2E4B0EBA-00DB-4197-803D-5E8AB0D588FD}" presName="node" presStyleLbl="node1" presStyleIdx="1" presStyleCnt="3">
        <dgm:presLayoutVars>
          <dgm:bulletEnabled val="1"/>
        </dgm:presLayoutVars>
      </dgm:prSet>
      <dgm:spPr/>
    </dgm:pt>
    <dgm:pt modelId="{4C439413-2163-4AA0-953E-ABDFC0659C2E}" type="pres">
      <dgm:prSet presAssocID="{527A9CF4-4C0A-4CF6-BE55-E0B39871AAF8}" presName="parTrans" presStyleLbl="sibTrans2D1" presStyleIdx="2" presStyleCnt="3"/>
      <dgm:spPr/>
    </dgm:pt>
    <dgm:pt modelId="{05850031-5EA8-43E8-8162-D435AEAB9DCA}" type="pres">
      <dgm:prSet presAssocID="{527A9CF4-4C0A-4CF6-BE55-E0B39871AAF8}" presName="connectorText" presStyleLbl="sibTrans2D1" presStyleIdx="2" presStyleCnt="3"/>
      <dgm:spPr/>
    </dgm:pt>
    <dgm:pt modelId="{870E217B-2394-4482-9DC7-615C1B2999ED}" type="pres">
      <dgm:prSet presAssocID="{849CAB7F-91B3-4186-9EE2-F4D9EB3FD0C0}" presName="node" presStyleLbl="node1" presStyleIdx="2" presStyleCnt="3">
        <dgm:presLayoutVars>
          <dgm:bulletEnabled val="1"/>
        </dgm:presLayoutVars>
      </dgm:prSet>
      <dgm:spPr/>
    </dgm:pt>
  </dgm:ptLst>
  <dgm:cxnLst>
    <dgm:cxn modelId="{9BA4BC06-F421-4BFA-BE70-7F45BA3A9696}" type="presOf" srcId="{C4A3F65F-BB9E-465C-B21E-BC6B9018612D}" destId="{B8E7BB62-1E7D-44F5-A92D-E9806CA9898B}" srcOrd="0" destOrd="0" presId="urn:microsoft.com/office/officeart/2005/8/layout/radial5"/>
    <dgm:cxn modelId="{6BA60D1A-8E82-4686-B3DC-3C6BD3BD43A4}" type="presOf" srcId="{4F60897B-70F1-4648-9387-220348F6A9A8}" destId="{CC84EBCC-970D-482B-BFC2-17BD0C1C1808}" srcOrd="0" destOrd="0" presId="urn:microsoft.com/office/officeart/2005/8/layout/radial5"/>
    <dgm:cxn modelId="{E09CB62B-A55E-496F-994B-3BCDDD1C5482}" type="presOf" srcId="{01C2692E-4670-40DE-A9D1-A73DA986322F}" destId="{5568E3FF-1FD8-4FD6-8142-796C5ED9CA3C}" srcOrd="0" destOrd="0" presId="urn:microsoft.com/office/officeart/2005/8/layout/radial5"/>
    <dgm:cxn modelId="{C5B1E235-F49A-4C4C-A1EA-A224F97C2F4D}" type="presOf" srcId="{BBF8118A-96D6-403B-8C19-8796130AF195}" destId="{B68A110D-265A-42D6-9611-B6A353096AC8}" srcOrd="0" destOrd="0" presId="urn:microsoft.com/office/officeart/2005/8/layout/radial5"/>
    <dgm:cxn modelId="{8936E249-310D-44EA-9CDC-BDFC25D4A260}" srcId="{BBF8118A-96D6-403B-8C19-8796130AF195}" destId="{DE407F28-68C5-49E5-9CB7-33F894F84A49}" srcOrd="0" destOrd="0" parTransId="{C4A3F65F-BB9E-465C-B21E-BC6B9018612D}" sibTransId="{98D3F71E-1CAE-41BB-8852-9E624B63EDE9}"/>
    <dgm:cxn modelId="{394CE94E-A61C-4612-BA50-F96E279AA5C0}" type="presOf" srcId="{849CAB7F-91B3-4186-9EE2-F4D9EB3FD0C0}" destId="{870E217B-2394-4482-9DC7-615C1B2999ED}" srcOrd="0" destOrd="0" presId="urn:microsoft.com/office/officeart/2005/8/layout/radial5"/>
    <dgm:cxn modelId="{C1124975-B8A6-4746-A710-B779651224B2}" type="presOf" srcId="{01C2692E-4670-40DE-A9D1-A73DA986322F}" destId="{77B0481B-E1A0-4A2C-947B-5B9D4565A6E1}" srcOrd="1" destOrd="0" presId="urn:microsoft.com/office/officeart/2005/8/layout/radial5"/>
    <dgm:cxn modelId="{BB21F576-2332-47AD-8C13-6E2A3D12F2A0}" type="presOf" srcId="{527A9CF4-4C0A-4CF6-BE55-E0B39871AAF8}" destId="{4C439413-2163-4AA0-953E-ABDFC0659C2E}" srcOrd="0" destOrd="0" presId="urn:microsoft.com/office/officeart/2005/8/layout/radial5"/>
    <dgm:cxn modelId="{1B18B49C-6CBD-41CC-88CA-7C233B19D7A8}" type="presOf" srcId="{527A9CF4-4C0A-4CF6-BE55-E0B39871AAF8}" destId="{05850031-5EA8-43E8-8162-D435AEAB9DCA}" srcOrd="1" destOrd="0" presId="urn:microsoft.com/office/officeart/2005/8/layout/radial5"/>
    <dgm:cxn modelId="{D1A8E0A3-0B47-4087-9F65-F1162659C2DC}" type="presOf" srcId="{C4A3F65F-BB9E-465C-B21E-BC6B9018612D}" destId="{00ED2C18-09D3-4501-A149-3DE9B1EAB45F}" srcOrd="1" destOrd="0" presId="urn:microsoft.com/office/officeart/2005/8/layout/radial5"/>
    <dgm:cxn modelId="{F56B17BF-2F9F-424F-B257-A8735C2B3153}" srcId="{4F60897B-70F1-4648-9387-220348F6A9A8}" destId="{BBF8118A-96D6-403B-8C19-8796130AF195}" srcOrd="0" destOrd="0" parTransId="{1D671543-5632-4084-8104-80788E66C8AE}" sibTransId="{BDC38B6C-9350-46CC-AB8C-BF305D3E17CF}"/>
    <dgm:cxn modelId="{721221C2-640C-472E-9870-DB70D6E0BEF5}" type="presOf" srcId="{DE407F28-68C5-49E5-9CB7-33F894F84A49}" destId="{2B687796-4F1A-46FA-97A6-473F00F6ADF0}" srcOrd="0" destOrd="0" presId="urn:microsoft.com/office/officeart/2005/8/layout/radial5"/>
    <dgm:cxn modelId="{4A9BBDC3-8413-448F-80BC-5CB98B2677D7}" type="presOf" srcId="{2E4B0EBA-00DB-4197-803D-5E8AB0D588FD}" destId="{7548001E-48FE-474D-858B-66961E2596AD}" srcOrd="0" destOrd="0" presId="urn:microsoft.com/office/officeart/2005/8/layout/radial5"/>
    <dgm:cxn modelId="{8C8AC0E5-D62E-44A8-AA95-C53AE7346CE2}" srcId="{BBF8118A-96D6-403B-8C19-8796130AF195}" destId="{849CAB7F-91B3-4186-9EE2-F4D9EB3FD0C0}" srcOrd="2" destOrd="0" parTransId="{527A9CF4-4C0A-4CF6-BE55-E0B39871AAF8}" sibTransId="{000B9F65-A777-413D-ABC7-822076CDE804}"/>
    <dgm:cxn modelId="{958FFAED-33A7-4A08-A832-C01376F27FBB}" srcId="{BBF8118A-96D6-403B-8C19-8796130AF195}" destId="{2E4B0EBA-00DB-4197-803D-5E8AB0D588FD}" srcOrd="1" destOrd="0" parTransId="{01C2692E-4670-40DE-A9D1-A73DA986322F}" sibTransId="{2D3FDEE5-987C-4D57-9F9E-C0EA274A2BC4}"/>
    <dgm:cxn modelId="{A564CD7A-EFC2-4854-B706-B309094BA170}" type="presParOf" srcId="{CC84EBCC-970D-482B-BFC2-17BD0C1C1808}" destId="{B68A110D-265A-42D6-9611-B6A353096AC8}" srcOrd="0" destOrd="0" presId="urn:microsoft.com/office/officeart/2005/8/layout/radial5"/>
    <dgm:cxn modelId="{46DFDF57-83F2-4DA3-978E-5EF26F442DAC}" type="presParOf" srcId="{CC84EBCC-970D-482B-BFC2-17BD0C1C1808}" destId="{B8E7BB62-1E7D-44F5-A92D-E9806CA9898B}" srcOrd="1" destOrd="0" presId="urn:microsoft.com/office/officeart/2005/8/layout/radial5"/>
    <dgm:cxn modelId="{0544B508-66E0-4726-AA4E-0C0BD58FBCF1}" type="presParOf" srcId="{B8E7BB62-1E7D-44F5-A92D-E9806CA9898B}" destId="{00ED2C18-09D3-4501-A149-3DE9B1EAB45F}" srcOrd="0" destOrd="0" presId="urn:microsoft.com/office/officeart/2005/8/layout/radial5"/>
    <dgm:cxn modelId="{751EB890-3FBD-48D2-ADF0-FF9CF09A15C0}" type="presParOf" srcId="{CC84EBCC-970D-482B-BFC2-17BD0C1C1808}" destId="{2B687796-4F1A-46FA-97A6-473F00F6ADF0}" srcOrd="2" destOrd="0" presId="urn:microsoft.com/office/officeart/2005/8/layout/radial5"/>
    <dgm:cxn modelId="{CB581AFB-5D33-442F-9EC4-2654C4F14847}" type="presParOf" srcId="{CC84EBCC-970D-482B-BFC2-17BD0C1C1808}" destId="{5568E3FF-1FD8-4FD6-8142-796C5ED9CA3C}" srcOrd="3" destOrd="0" presId="urn:microsoft.com/office/officeart/2005/8/layout/radial5"/>
    <dgm:cxn modelId="{7826C581-E7A6-4A73-8445-032D9ABFE644}" type="presParOf" srcId="{5568E3FF-1FD8-4FD6-8142-796C5ED9CA3C}" destId="{77B0481B-E1A0-4A2C-947B-5B9D4565A6E1}" srcOrd="0" destOrd="0" presId="urn:microsoft.com/office/officeart/2005/8/layout/radial5"/>
    <dgm:cxn modelId="{820F07B1-4DDE-49B4-933E-1BF0FB2D1E90}" type="presParOf" srcId="{CC84EBCC-970D-482B-BFC2-17BD0C1C1808}" destId="{7548001E-48FE-474D-858B-66961E2596AD}" srcOrd="4" destOrd="0" presId="urn:microsoft.com/office/officeart/2005/8/layout/radial5"/>
    <dgm:cxn modelId="{C99D0448-F129-4313-B8BE-90476AD5B959}" type="presParOf" srcId="{CC84EBCC-970D-482B-BFC2-17BD0C1C1808}" destId="{4C439413-2163-4AA0-953E-ABDFC0659C2E}" srcOrd="5" destOrd="0" presId="urn:microsoft.com/office/officeart/2005/8/layout/radial5"/>
    <dgm:cxn modelId="{361BAD9E-23E6-4701-B624-5281C310AD47}" type="presParOf" srcId="{4C439413-2163-4AA0-953E-ABDFC0659C2E}" destId="{05850031-5EA8-43E8-8162-D435AEAB9DCA}" srcOrd="0" destOrd="0" presId="urn:microsoft.com/office/officeart/2005/8/layout/radial5"/>
    <dgm:cxn modelId="{41CB0DEE-99A5-458A-8C05-4F5CC348696A}" type="presParOf" srcId="{CC84EBCC-970D-482B-BFC2-17BD0C1C1808}" destId="{870E217B-2394-4482-9DC7-615C1B2999ED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E7BC12-B29C-43DD-93FF-06E9AA85EB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FBF603-A6A6-4B43-826D-4041EE9A35E3}">
      <dgm:prSet/>
      <dgm:spPr/>
      <dgm:t>
        <a:bodyPr/>
        <a:lstStyle/>
        <a:p>
          <a:r>
            <a:rPr kumimoji="1" lang="zh-CN" b="1" i="0" baseline="0"/>
            <a:t>最大化设计共识</a:t>
          </a:r>
          <a:endParaRPr lang="zh-CN"/>
        </a:p>
      </dgm:t>
    </dgm:pt>
    <dgm:pt modelId="{FE77073E-9265-4654-B4A3-D4C012EBE0D7}" type="parTrans" cxnId="{95F6C6D4-44E6-4C70-A53D-42DDF95B76C6}">
      <dgm:prSet/>
      <dgm:spPr/>
      <dgm:t>
        <a:bodyPr/>
        <a:lstStyle/>
        <a:p>
          <a:endParaRPr lang="zh-CN" altLang="en-US"/>
        </a:p>
      </dgm:t>
    </dgm:pt>
    <dgm:pt modelId="{74B6EC5E-3B38-4571-9FBC-AFD2AAC2DC8B}" type="sibTrans" cxnId="{95F6C6D4-44E6-4C70-A53D-42DDF95B76C6}">
      <dgm:prSet/>
      <dgm:spPr/>
      <dgm:t>
        <a:bodyPr/>
        <a:lstStyle/>
        <a:p>
          <a:endParaRPr lang="zh-CN" altLang="en-US"/>
        </a:p>
      </dgm:t>
    </dgm:pt>
    <dgm:pt modelId="{B204F77E-FEC0-443D-80C6-DFED580BDA03}">
      <dgm:prSet/>
      <dgm:spPr/>
      <dgm:t>
        <a:bodyPr/>
        <a:lstStyle/>
        <a:p>
          <a:r>
            <a:rPr kumimoji="1" lang="zh-CN" b="1" i="0" baseline="0" dirty="0"/>
            <a:t>直观的感受系统功能与规模</a:t>
          </a:r>
          <a:endParaRPr lang="zh-CN" dirty="0"/>
        </a:p>
      </dgm:t>
    </dgm:pt>
    <dgm:pt modelId="{E79ABE0E-B27C-4D96-8771-4062FAC26F67}" type="parTrans" cxnId="{755F754B-3975-426C-B5E5-F324144E1798}">
      <dgm:prSet/>
      <dgm:spPr/>
      <dgm:t>
        <a:bodyPr/>
        <a:lstStyle/>
        <a:p>
          <a:endParaRPr lang="zh-CN" altLang="en-US"/>
        </a:p>
      </dgm:t>
    </dgm:pt>
    <dgm:pt modelId="{F7F0E17F-17D6-49BF-97E9-C6779BDD0FAC}" type="sibTrans" cxnId="{755F754B-3975-426C-B5E5-F324144E1798}">
      <dgm:prSet/>
      <dgm:spPr/>
      <dgm:t>
        <a:bodyPr/>
        <a:lstStyle/>
        <a:p>
          <a:endParaRPr lang="zh-CN" altLang="en-US"/>
        </a:p>
      </dgm:t>
    </dgm:pt>
    <dgm:pt modelId="{A25B0857-F76F-494D-8A85-D66F55C229E2}">
      <dgm:prSet/>
      <dgm:spPr/>
      <dgm:t>
        <a:bodyPr/>
        <a:lstStyle/>
        <a:p>
          <a:r>
            <a:rPr kumimoji="1" lang="zh-CN" b="1" i="0" baseline="0"/>
            <a:t>产品经理可以最大限度的参与讨论和施加影响</a:t>
          </a:r>
          <a:endParaRPr lang="zh-CN"/>
        </a:p>
      </dgm:t>
    </dgm:pt>
    <dgm:pt modelId="{C1F67487-D546-487D-9097-DF1ABFE2D29C}" type="parTrans" cxnId="{562BA934-4B02-4F9C-8516-4B5AC9958DEA}">
      <dgm:prSet/>
      <dgm:spPr/>
      <dgm:t>
        <a:bodyPr/>
        <a:lstStyle/>
        <a:p>
          <a:endParaRPr lang="zh-CN" altLang="en-US"/>
        </a:p>
      </dgm:t>
    </dgm:pt>
    <dgm:pt modelId="{16C5C75C-CB40-427B-B14C-C9F25EFBFB4E}" type="sibTrans" cxnId="{562BA934-4B02-4F9C-8516-4B5AC9958DEA}">
      <dgm:prSet/>
      <dgm:spPr/>
      <dgm:t>
        <a:bodyPr/>
        <a:lstStyle/>
        <a:p>
          <a:endParaRPr lang="zh-CN" altLang="en-US"/>
        </a:p>
      </dgm:t>
    </dgm:pt>
    <dgm:pt modelId="{4050D20C-606F-4D81-912F-E7C95C213F59}">
      <dgm:prSet/>
      <dgm:spPr/>
      <dgm:t>
        <a:bodyPr/>
        <a:lstStyle/>
        <a:p>
          <a:r>
            <a:rPr kumimoji="1" lang="zh-CN" b="1" i="0" baseline="0"/>
            <a:t>项目经理可以容易的划分任务，追踪进度</a:t>
          </a:r>
          <a:endParaRPr lang="zh-CN"/>
        </a:p>
      </dgm:t>
    </dgm:pt>
    <dgm:pt modelId="{68D8BAC3-0741-44A0-AF24-2C03A26899C0}" type="parTrans" cxnId="{562D4B6C-9955-4FFB-B4C5-CE86A2865601}">
      <dgm:prSet/>
      <dgm:spPr/>
      <dgm:t>
        <a:bodyPr/>
        <a:lstStyle/>
        <a:p>
          <a:endParaRPr lang="zh-CN" altLang="en-US"/>
        </a:p>
      </dgm:t>
    </dgm:pt>
    <dgm:pt modelId="{E9A9F8BB-4CA1-4579-83CC-3FC5E7500B6F}" type="sibTrans" cxnId="{562D4B6C-9955-4FFB-B4C5-CE86A2865601}">
      <dgm:prSet/>
      <dgm:spPr/>
      <dgm:t>
        <a:bodyPr/>
        <a:lstStyle/>
        <a:p>
          <a:endParaRPr lang="zh-CN" altLang="en-US"/>
        </a:p>
      </dgm:t>
    </dgm:pt>
    <dgm:pt modelId="{D9CD0315-CEAB-4026-9DEA-EE08218E6E5B}">
      <dgm:prSet/>
      <dgm:spPr/>
      <dgm:t>
        <a:bodyPr/>
        <a:lstStyle/>
        <a:p>
          <a:r>
            <a:rPr kumimoji="1" lang="zh-CN" b="1" i="0" baseline="0" dirty="0"/>
            <a:t>最小化</a:t>
          </a:r>
          <a:r>
            <a:rPr kumimoji="1" lang="zh-CN" altLang="en-US" b="1" i="0" baseline="0" dirty="0"/>
            <a:t>心智负担</a:t>
          </a:r>
          <a:endParaRPr lang="zh-CN" dirty="0"/>
        </a:p>
      </dgm:t>
    </dgm:pt>
    <dgm:pt modelId="{85860AF7-2DD7-4BC0-9C52-3E7858950868}" type="parTrans" cxnId="{793A9960-D949-4B9C-842D-D93EDAE645A4}">
      <dgm:prSet/>
      <dgm:spPr/>
      <dgm:t>
        <a:bodyPr/>
        <a:lstStyle/>
        <a:p>
          <a:endParaRPr lang="zh-CN" altLang="en-US"/>
        </a:p>
      </dgm:t>
    </dgm:pt>
    <dgm:pt modelId="{3212E12E-0239-421B-98D4-335EEC53855D}" type="sibTrans" cxnId="{793A9960-D949-4B9C-842D-D93EDAE645A4}">
      <dgm:prSet/>
      <dgm:spPr/>
      <dgm:t>
        <a:bodyPr/>
        <a:lstStyle/>
        <a:p>
          <a:endParaRPr lang="zh-CN" altLang="en-US"/>
        </a:p>
      </dgm:t>
    </dgm:pt>
    <dgm:pt modelId="{C6DD8F99-2470-46D0-8E71-6D872F476827}">
      <dgm:prSet/>
      <dgm:spPr/>
      <dgm:t>
        <a:bodyPr/>
        <a:lstStyle/>
        <a:p>
          <a:r>
            <a:rPr kumimoji="1" lang="zh-CN" b="1" i="0" baseline="0"/>
            <a:t>迅速深入的了解系统，快速搭建与修改系统</a:t>
          </a:r>
          <a:endParaRPr lang="zh-CN"/>
        </a:p>
      </dgm:t>
    </dgm:pt>
    <dgm:pt modelId="{E5E916A3-7A5C-4349-9D67-CEFFB7EA9258}" type="parTrans" cxnId="{B426BB46-E9FA-4A97-949C-2B4800185ADC}">
      <dgm:prSet/>
      <dgm:spPr/>
      <dgm:t>
        <a:bodyPr/>
        <a:lstStyle/>
        <a:p>
          <a:endParaRPr lang="zh-CN" altLang="en-US"/>
        </a:p>
      </dgm:t>
    </dgm:pt>
    <dgm:pt modelId="{A3204D9E-8BB7-4F34-AA99-8944AE6FD0A1}" type="sibTrans" cxnId="{B426BB46-E9FA-4A97-949C-2B4800185ADC}">
      <dgm:prSet/>
      <dgm:spPr/>
      <dgm:t>
        <a:bodyPr/>
        <a:lstStyle/>
        <a:p>
          <a:endParaRPr lang="zh-CN" altLang="en-US"/>
        </a:p>
      </dgm:t>
    </dgm:pt>
    <dgm:pt modelId="{BA0F86B7-861A-41D7-95A4-3F56B972AA4F}">
      <dgm:prSet/>
      <dgm:spPr/>
      <dgm:t>
        <a:bodyPr/>
        <a:lstStyle/>
        <a:p>
          <a:r>
            <a:rPr kumimoji="1" lang="zh-CN" altLang="en-US" b="1" i="0" baseline="0" dirty="0"/>
            <a:t>最小化纯代码层面工作</a:t>
          </a:r>
          <a:r>
            <a:rPr kumimoji="1" lang="zh-CN" b="1" i="0" baseline="0" dirty="0"/>
            <a:t>，无需编程</a:t>
          </a:r>
          <a:r>
            <a:rPr kumimoji="1" lang="zh-CN" altLang="en-US" b="1" i="0" baseline="0" dirty="0"/>
            <a:t>或者少量编程</a:t>
          </a:r>
          <a:endParaRPr lang="zh-CN" dirty="0"/>
        </a:p>
      </dgm:t>
    </dgm:pt>
    <dgm:pt modelId="{CBFBE947-4EB0-43F8-9520-070072008BF5}" type="parTrans" cxnId="{93FFE348-3A2B-45C4-8019-0A947A930C73}">
      <dgm:prSet/>
      <dgm:spPr/>
      <dgm:t>
        <a:bodyPr/>
        <a:lstStyle/>
        <a:p>
          <a:endParaRPr lang="zh-CN" altLang="en-US"/>
        </a:p>
      </dgm:t>
    </dgm:pt>
    <dgm:pt modelId="{7B772F9A-1D48-4650-96FB-8C5DC2773CD2}" type="sibTrans" cxnId="{93FFE348-3A2B-45C4-8019-0A947A930C73}">
      <dgm:prSet/>
      <dgm:spPr/>
      <dgm:t>
        <a:bodyPr/>
        <a:lstStyle/>
        <a:p>
          <a:endParaRPr lang="zh-CN" altLang="en-US"/>
        </a:p>
      </dgm:t>
    </dgm:pt>
    <dgm:pt modelId="{E3BCE34A-D963-4520-A424-61872EF4C016}">
      <dgm:prSet/>
      <dgm:spPr/>
      <dgm:t>
        <a:bodyPr/>
        <a:lstStyle/>
        <a:p>
          <a:r>
            <a:rPr kumimoji="1" lang="zh-CN" b="1" i="0" baseline="0" dirty="0"/>
            <a:t>与</a:t>
          </a:r>
          <a:r>
            <a:rPr kumimoji="1" lang="en-US" b="1" i="0" baseline="0" dirty="0"/>
            <a:t>IDE</a:t>
          </a:r>
          <a:r>
            <a:rPr kumimoji="1" lang="zh-CN" b="1" i="0" baseline="0" dirty="0"/>
            <a:t>无缝集成</a:t>
          </a:r>
          <a:r>
            <a:rPr kumimoji="1" lang="zh-CN" altLang="en-US" b="1" i="0" baseline="0" dirty="0"/>
            <a:t>，</a:t>
          </a:r>
          <a:r>
            <a:rPr kumimoji="1" lang="zh-CN" b="1" i="0" baseline="0" dirty="0"/>
            <a:t>模型到代码自由跳转</a:t>
          </a:r>
          <a:endParaRPr lang="zh-CN" dirty="0"/>
        </a:p>
      </dgm:t>
    </dgm:pt>
    <dgm:pt modelId="{525D8CC1-B3C8-4649-8919-845FE790D78E}" type="parTrans" cxnId="{5D0E9241-B1A5-4775-83A6-93B8119E6F8F}">
      <dgm:prSet/>
      <dgm:spPr/>
      <dgm:t>
        <a:bodyPr/>
        <a:lstStyle/>
        <a:p>
          <a:endParaRPr lang="zh-CN" altLang="en-US"/>
        </a:p>
      </dgm:t>
    </dgm:pt>
    <dgm:pt modelId="{021F96ED-187E-4BFE-95CB-5A7705DE04B2}" type="sibTrans" cxnId="{5D0E9241-B1A5-4775-83A6-93B8119E6F8F}">
      <dgm:prSet/>
      <dgm:spPr/>
      <dgm:t>
        <a:bodyPr/>
        <a:lstStyle/>
        <a:p>
          <a:endParaRPr lang="zh-CN" altLang="en-US"/>
        </a:p>
      </dgm:t>
    </dgm:pt>
    <dgm:pt modelId="{924279B0-DA6A-48E6-A188-5F4CE2EB3701}" type="pres">
      <dgm:prSet presAssocID="{2BE7BC12-B29C-43DD-93FF-06E9AA85EBD2}" presName="linear" presStyleCnt="0">
        <dgm:presLayoutVars>
          <dgm:animLvl val="lvl"/>
          <dgm:resizeHandles val="exact"/>
        </dgm:presLayoutVars>
      </dgm:prSet>
      <dgm:spPr/>
    </dgm:pt>
    <dgm:pt modelId="{3795BE17-61BD-45A9-A745-AE07981518BA}" type="pres">
      <dgm:prSet presAssocID="{7DFBF603-A6A6-4B43-826D-4041EE9A35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C50687-5FBD-4885-901A-AB3190A3BAEF}" type="pres">
      <dgm:prSet presAssocID="{7DFBF603-A6A6-4B43-826D-4041EE9A35E3}" presName="childText" presStyleLbl="revTx" presStyleIdx="0" presStyleCnt="2">
        <dgm:presLayoutVars>
          <dgm:bulletEnabled val="1"/>
        </dgm:presLayoutVars>
      </dgm:prSet>
      <dgm:spPr/>
    </dgm:pt>
    <dgm:pt modelId="{391A1B63-3DFF-421A-B2F2-8C8C6FA7932D}" type="pres">
      <dgm:prSet presAssocID="{D9CD0315-CEAB-4026-9DEA-EE08218E6E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800DE3-697A-4FFC-B166-AD5E2E8CB0D6}" type="pres">
      <dgm:prSet presAssocID="{D9CD0315-CEAB-4026-9DEA-EE08218E6E5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B13B33-5CBF-4624-92A7-0DFC97BD7D17}" type="presOf" srcId="{C6DD8F99-2470-46D0-8E71-6D872F476827}" destId="{48800DE3-697A-4FFC-B166-AD5E2E8CB0D6}" srcOrd="0" destOrd="0" presId="urn:microsoft.com/office/officeart/2005/8/layout/vList2"/>
    <dgm:cxn modelId="{562BA934-4B02-4F9C-8516-4B5AC9958DEA}" srcId="{7DFBF603-A6A6-4B43-826D-4041EE9A35E3}" destId="{A25B0857-F76F-494D-8A85-D66F55C229E2}" srcOrd="1" destOrd="0" parTransId="{C1F67487-D546-487D-9097-DF1ABFE2D29C}" sibTransId="{16C5C75C-CB40-427B-B14C-C9F25EFBFB4E}"/>
    <dgm:cxn modelId="{2D6B273C-3538-494D-B43A-90405713C270}" type="presOf" srcId="{D9CD0315-CEAB-4026-9DEA-EE08218E6E5B}" destId="{391A1B63-3DFF-421A-B2F2-8C8C6FA7932D}" srcOrd="0" destOrd="0" presId="urn:microsoft.com/office/officeart/2005/8/layout/vList2"/>
    <dgm:cxn modelId="{793A9960-D949-4B9C-842D-D93EDAE645A4}" srcId="{2BE7BC12-B29C-43DD-93FF-06E9AA85EBD2}" destId="{D9CD0315-CEAB-4026-9DEA-EE08218E6E5B}" srcOrd="1" destOrd="0" parTransId="{85860AF7-2DD7-4BC0-9C52-3E7858950868}" sibTransId="{3212E12E-0239-421B-98D4-335EEC53855D}"/>
    <dgm:cxn modelId="{5D0E9241-B1A5-4775-83A6-93B8119E6F8F}" srcId="{D9CD0315-CEAB-4026-9DEA-EE08218E6E5B}" destId="{E3BCE34A-D963-4520-A424-61872EF4C016}" srcOrd="2" destOrd="0" parTransId="{525D8CC1-B3C8-4649-8919-845FE790D78E}" sibTransId="{021F96ED-187E-4BFE-95CB-5A7705DE04B2}"/>
    <dgm:cxn modelId="{B426BB46-E9FA-4A97-949C-2B4800185ADC}" srcId="{D9CD0315-CEAB-4026-9DEA-EE08218E6E5B}" destId="{C6DD8F99-2470-46D0-8E71-6D872F476827}" srcOrd="0" destOrd="0" parTransId="{E5E916A3-7A5C-4349-9D67-CEFFB7EA9258}" sibTransId="{A3204D9E-8BB7-4F34-AA99-8944AE6FD0A1}"/>
    <dgm:cxn modelId="{93FFE348-3A2B-45C4-8019-0A947A930C73}" srcId="{D9CD0315-CEAB-4026-9DEA-EE08218E6E5B}" destId="{BA0F86B7-861A-41D7-95A4-3F56B972AA4F}" srcOrd="1" destOrd="0" parTransId="{CBFBE947-4EB0-43F8-9520-070072008BF5}" sibTransId="{7B772F9A-1D48-4650-96FB-8C5DC2773CD2}"/>
    <dgm:cxn modelId="{755F754B-3975-426C-B5E5-F324144E1798}" srcId="{7DFBF603-A6A6-4B43-826D-4041EE9A35E3}" destId="{B204F77E-FEC0-443D-80C6-DFED580BDA03}" srcOrd="0" destOrd="0" parTransId="{E79ABE0E-B27C-4D96-8771-4062FAC26F67}" sibTransId="{F7F0E17F-17D6-49BF-97E9-C6779BDD0FAC}"/>
    <dgm:cxn modelId="{562D4B6C-9955-4FFB-B4C5-CE86A2865601}" srcId="{7DFBF603-A6A6-4B43-826D-4041EE9A35E3}" destId="{4050D20C-606F-4D81-912F-E7C95C213F59}" srcOrd="2" destOrd="0" parTransId="{68D8BAC3-0741-44A0-AF24-2C03A26899C0}" sibTransId="{E9A9F8BB-4CA1-4579-83CC-3FC5E7500B6F}"/>
    <dgm:cxn modelId="{3D0B3B56-AC4E-4184-AB4C-67FC70C1FC40}" type="presOf" srcId="{E3BCE34A-D963-4520-A424-61872EF4C016}" destId="{48800DE3-697A-4FFC-B166-AD5E2E8CB0D6}" srcOrd="0" destOrd="2" presId="urn:microsoft.com/office/officeart/2005/8/layout/vList2"/>
    <dgm:cxn modelId="{F94A307E-B1DB-440A-8687-2B88D37581F7}" type="presOf" srcId="{4050D20C-606F-4D81-912F-E7C95C213F59}" destId="{EBC50687-5FBD-4885-901A-AB3190A3BAEF}" srcOrd="0" destOrd="2" presId="urn:microsoft.com/office/officeart/2005/8/layout/vList2"/>
    <dgm:cxn modelId="{4A7921AE-B0EF-475E-B842-29AA33BFF541}" type="presOf" srcId="{7DFBF603-A6A6-4B43-826D-4041EE9A35E3}" destId="{3795BE17-61BD-45A9-A745-AE07981518BA}" srcOrd="0" destOrd="0" presId="urn:microsoft.com/office/officeart/2005/8/layout/vList2"/>
    <dgm:cxn modelId="{E262C1C0-B4B4-40A1-A0AC-FB59D104A73C}" type="presOf" srcId="{BA0F86B7-861A-41D7-95A4-3F56B972AA4F}" destId="{48800DE3-697A-4FFC-B166-AD5E2E8CB0D6}" srcOrd="0" destOrd="1" presId="urn:microsoft.com/office/officeart/2005/8/layout/vList2"/>
    <dgm:cxn modelId="{95F6C6D4-44E6-4C70-A53D-42DDF95B76C6}" srcId="{2BE7BC12-B29C-43DD-93FF-06E9AA85EBD2}" destId="{7DFBF603-A6A6-4B43-826D-4041EE9A35E3}" srcOrd="0" destOrd="0" parTransId="{FE77073E-9265-4654-B4A3-D4C012EBE0D7}" sibTransId="{74B6EC5E-3B38-4571-9FBC-AFD2AAC2DC8B}"/>
    <dgm:cxn modelId="{C95621D9-ADEC-4F2F-9F3F-0D172F6DBF59}" type="presOf" srcId="{B204F77E-FEC0-443D-80C6-DFED580BDA03}" destId="{EBC50687-5FBD-4885-901A-AB3190A3BAEF}" srcOrd="0" destOrd="0" presId="urn:microsoft.com/office/officeart/2005/8/layout/vList2"/>
    <dgm:cxn modelId="{8B5B16E5-C80A-499A-9E1E-D404A1869114}" type="presOf" srcId="{A25B0857-F76F-494D-8A85-D66F55C229E2}" destId="{EBC50687-5FBD-4885-901A-AB3190A3BAEF}" srcOrd="0" destOrd="1" presId="urn:microsoft.com/office/officeart/2005/8/layout/vList2"/>
    <dgm:cxn modelId="{9370BEF5-F4AE-403E-BC00-C3DFECB05AAC}" type="presOf" srcId="{2BE7BC12-B29C-43DD-93FF-06E9AA85EBD2}" destId="{924279B0-DA6A-48E6-A188-5F4CE2EB3701}" srcOrd="0" destOrd="0" presId="urn:microsoft.com/office/officeart/2005/8/layout/vList2"/>
    <dgm:cxn modelId="{A10AA7C6-9E93-49A2-9D36-317EE7E605B2}" type="presParOf" srcId="{924279B0-DA6A-48E6-A188-5F4CE2EB3701}" destId="{3795BE17-61BD-45A9-A745-AE07981518BA}" srcOrd="0" destOrd="0" presId="urn:microsoft.com/office/officeart/2005/8/layout/vList2"/>
    <dgm:cxn modelId="{EEDE19D9-0E56-44A3-ACC7-17A7C2FC591C}" type="presParOf" srcId="{924279B0-DA6A-48E6-A188-5F4CE2EB3701}" destId="{EBC50687-5FBD-4885-901A-AB3190A3BAEF}" srcOrd="1" destOrd="0" presId="urn:microsoft.com/office/officeart/2005/8/layout/vList2"/>
    <dgm:cxn modelId="{8F6F51F1-1701-45BA-A5E5-AB3A478FBA9C}" type="presParOf" srcId="{924279B0-DA6A-48E6-A188-5F4CE2EB3701}" destId="{391A1B63-3DFF-421A-B2F2-8C8C6FA7932D}" srcOrd="2" destOrd="0" presId="urn:microsoft.com/office/officeart/2005/8/layout/vList2"/>
    <dgm:cxn modelId="{55F51719-BEB1-43CF-A682-12B57B291E61}" type="presParOf" srcId="{924279B0-DA6A-48E6-A188-5F4CE2EB3701}" destId="{48800DE3-697A-4FFC-B166-AD5E2E8CB0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6F0AD2-9229-4983-822B-0513357D61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F0CB6C-88A9-429F-8F59-77F4693FAB0F}">
      <dgm:prSet/>
      <dgm:spPr/>
      <dgm:t>
        <a:bodyPr/>
        <a:lstStyle/>
        <a:p>
          <a:r>
            <a:rPr lang="zh-CN" b="0" i="0" baseline="0"/>
            <a:t>场景</a:t>
          </a:r>
          <a:endParaRPr lang="zh-CN"/>
        </a:p>
      </dgm:t>
    </dgm:pt>
    <dgm:pt modelId="{02A9D3AD-DD20-485D-8CEE-64066B9F9BEE}" type="parTrans" cxnId="{E6BA366D-87B2-450A-8316-E7EE5FBF7FE2}">
      <dgm:prSet/>
      <dgm:spPr/>
      <dgm:t>
        <a:bodyPr/>
        <a:lstStyle/>
        <a:p>
          <a:endParaRPr lang="zh-CN" altLang="en-US"/>
        </a:p>
      </dgm:t>
    </dgm:pt>
    <dgm:pt modelId="{C4A04C87-7576-4A30-BE38-678234056D84}" type="sibTrans" cxnId="{E6BA366D-87B2-450A-8316-E7EE5FBF7FE2}">
      <dgm:prSet/>
      <dgm:spPr/>
      <dgm:t>
        <a:bodyPr/>
        <a:lstStyle/>
        <a:p>
          <a:endParaRPr lang="zh-CN" altLang="en-US"/>
        </a:p>
      </dgm:t>
    </dgm:pt>
    <dgm:pt modelId="{B8F6FD4E-09AD-4052-A74A-E944E228179E}">
      <dgm:prSet/>
      <dgm:spPr/>
      <dgm:t>
        <a:bodyPr/>
        <a:lstStyle/>
        <a:p>
          <a:r>
            <a:rPr lang="zh-CN" b="0" i="0" baseline="0" dirty="0"/>
            <a:t>处理不同来源用户的登录逻辑，包含不同来源下内外网和图形验证码的验证逻辑</a:t>
          </a:r>
          <a:endParaRPr lang="zh-CN" dirty="0"/>
        </a:p>
      </dgm:t>
    </dgm:pt>
    <dgm:pt modelId="{45A53A78-AD16-425B-8F37-FBC9220CAEC8}" type="parTrans" cxnId="{5D18BD76-AEFE-4431-979C-69A675061345}">
      <dgm:prSet/>
      <dgm:spPr/>
      <dgm:t>
        <a:bodyPr/>
        <a:lstStyle/>
        <a:p>
          <a:endParaRPr lang="zh-CN" altLang="en-US"/>
        </a:p>
      </dgm:t>
    </dgm:pt>
    <dgm:pt modelId="{CCC46A8A-2598-4487-AD18-0E30D2DEB1BD}" type="sibTrans" cxnId="{5D18BD76-AEFE-4431-979C-69A675061345}">
      <dgm:prSet/>
      <dgm:spPr/>
      <dgm:t>
        <a:bodyPr/>
        <a:lstStyle/>
        <a:p>
          <a:endParaRPr lang="zh-CN" altLang="en-US"/>
        </a:p>
      </dgm:t>
    </dgm:pt>
    <dgm:pt modelId="{425C320B-73C0-43D2-9F53-9B3E3FA72DFD}">
      <dgm:prSet/>
      <dgm:spPr/>
      <dgm:t>
        <a:bodyPr/>
        <a:lstStyle/>
        <a:p>
          <a:r>
            <a:rPr lang="zh-CN" b="0" i="0" baseline="0"/>
            <a:t>处理不同环境下</a:t>
          </a:r>
          <a:r>
            <a:rPr lang="en-US" b="0" i="0" baseline="0"/>
            <a:t>App</a:t>
          </a:r>
          <a:r>
            <a:rPr lang="zh-CN" b="0" i="0" baseline="0"/>
            <a:t>消息推送逻辑处理</a:t>
          </a:r>
          <a:endParaRPr lang="zh-CN"/>
        </a:p>
      </dgm:t>
    </dgm:pt>
    <dgm:pt modelId="{DF108712-76F3-4415-A5C7-C6521D402E5A}" type="parTrans" cxnId="{73666444-BFC4-4AC0-9BED-CEF37D24F7C9}">
      <dgm:prSet/>
      <dgm:spPr/>
      <dgm:t>
        <a:bodyPr/>
        <a:lstStyle/>
        <a:p>
          <a:endParaRPr lang="zh-CN" altLang="en-US"/>
        </a:p>
      </dgm:t>
    </dgm:pt>
    <dgm:pt modelId="{821DA9E9-586B-4EC8-9284-CBB18BE56812}" type="sibTrans" cxnId="{73666444-BFC4-4AC0-9BED-CEF37D24F7C9}">
      <dgm:prSet/>
      <dgm:spPr/>
      <dgm:t>
        <a:bodyPr/>
        <a:lstStyle/>
        <a:p>
          <a:endParaRPr lang="zh-CN" altLang="en-US"/>
        </a:p>
      </dgm:t>
    </dgm:pt>
    <dgm:pt modelId="{F51E2146-835F-472B-8476-C6B9F6B8B789}">
      <dgm:prSet/>
      <dgm:spPr/>
      <dgm:t>
        <a:bodyPr/>
        <a:lstStyle/>
        <a:p>
          <a:r>
            <a:rPr lang="zh-CN" b="0" i="0" baseline="0"/>
            <a:t>使用感受</a:t>
          </a:r>
          <a:endParaRPr lang="zh-CN"/>
        </a:p>
      </dgm:t>
    </dgm:pt>
    <dgm:pt modelId="{A0C7E53A-BDCB-499C-B5ED-1033B61B5423}" type="parTrans" cxnId="{E63EDAD0-9CA3-4F18-AAA7-3B74562C984F}">
      <dgm:prSet/>
      <dgm:spPr/>
      <dgm:t>
        <a:bodyPr/>
        <a:lstStyle/>
        <a:p>
          <a:endParaRPr lang="zh-CN" altLang="en-US"/>
        </a:p>
      </dgm:t>
    </dgm:pt>
    <dgm:pt modelId="{DB50D380-DFC3-4F39-B7A9-0FB2CE8D5F0A}" type="sibTrans" cxnId="{E63EDAD0-9CA3-4F18-AAA7-3B74562C984F}">
      <dgm:prSet/>
      <dgm:spPr/>
      <dgm:t>
        <a:bodyPr/>
        <a:lstStyle/>
        <a:p>
          <a:endParaRPr lang="zh-CN" altLang="en-US"/>
        </a:p>
      </dgm:t>
    </dgm:pt>
    <dgm:pt modelId="{5172537C-ECCA-4DAB-9AD1-B0ED278C4EC6}">
      <dgm:prSet/>
      <dgm:spPr/>
      <dgm:t>
        <a:bodyPr/>
        <a:lstStyle/>
        <a:p>
          <a:r>
            <a:rPr lang="zh-CN" b="0" i="0" baseline="0" dirty="0"/>
            <a:t>简化了复杂嵌套条件判断的代码逻辑，比起原来使用</a:t>
          </a:r>
          <a:r>
            <a:rPr lang="en-US" b="0" i="0" baseline="0" dirty="0"/>
            <a:t>if-else</a:t>
          </a:r>
          <a:r>
            <a:rPr lang="zh-CN" b="0" i="0" baseline="0" dirty="0"/>
            <a:t>加代码中注释的处理方式，更加</a:t>
          </a:r>
          <a:r>
            <a:rPr lang="zh-CN" b="1" i="0" baseline="0" dirty="0">
              <a:solidFill>
                <a:srgbClr val="00B050"/>
              </a:solidFill>
            </a:rPr>
            <a:t>直观易懂</a:t>
          </a:r>
          <a:r>
            <a:rPr lang="zh-CN" b="0" i="0" baseline="0" dirty="0"/>
            <a:t>，</a:t>
          </a:r>
          <a:r>
            <a:rPr lang="zh-CN" b="1" i="0" baseline="0" dirty="0">
              <a:solidFill>
                <a:srgbClr val="00B050"/>
              </a:solidFill>
            </a:rPr>
            <a:t>易于维护</a:t>
          </a:r>
          <a:endParaRPr lang="zh-CN" b="1" dirty="0">
            <a:solidFill>
              <a:srgbClr val="00B050"/>
            </a:solidFill>
          </a:endParaRPr>
        </a:p>
      </dgm:t>
    </dgm:pt>
    <dgm:pt modelId="{3E6B3A7D-5A2C-4DE5-87D7-032396D65059}" type="parTrans" cxnId="{D37D126D-6D8A-43BF-A94F-70E3B61B684A}">
      <dgm:prSet/>
      <dgm:spPr/>
      <dgm:t>
        <a:bodyPr/>
        <a:lstStyle/>
        <a:p>
          <a:endParaRPr lang="zh-CN" altLang="en-US"/>
        </a:p>
      </dgm:t>
    </dgm:pt>
    <dgm:pt modelId="{43AA9A62-F2D3-4EA6-AAD0-4BBAF571BEC7}" type="sibTrans" cxnId="{D37D126D-6D8A-43BF-A94F-70E3B61B684A}">
      <dgm:prSet/>
      <dgm:spPr/>
      <dgm:t>
        <a:bodyPr/>
        <a:lstStyle/>
        <a:p>
          <a:endParaRPr lang="zh-CN" altLang="en-US"/>
        </a:p>
      </dgm:t>
    </dgm:pt>
    <dgm:pt modelId="{ECDDEA4F-6302-45F4-B4B2-0BD5BB05877C}">
      <dgm:prSet/>
      <dgm:spPr/>
      <dgm:t>
        <a:bodyPr/>
        <a:lstStyle/>
        <a:p>
          <a:r>
            <a:rPr lang="zh-CN" b="0" i="0" baseline="0" dirty="0"/>
            <a:t>针对改动的分支可以</a:t>
          </a:r>
          <a:r>
            <a:rPr lang="zh-CN" b="1" i="0" baseline="0" dirty="0">
              <a:solidFill>
                <a:srgbClr val="00B050"/>
              </a:solidFill>
            </a:rPr>
            <a:t>很方便的做单元测试</a:t>
          </a:r>
          <a:r>
            <a:rPr lang="zh-CN" b="0" i="0" baseline="0" dirty="0"/>
            <a:t>，减少代码</a:t>
          </a:r>
          <a:r>
            <a:rPr lang="en-US" b="0" i="0" baseline="0" dirty="0"/>
            <a:t>bug</a:t>
          </a:r>
          <a:endParaRPr lang="zh-CN" dirty="0"/>
        </a:p>
      </dgm:t>
    </dgm:pt>
    <dgm:pt modelId="{407A6A1E-FA4F-477E-87EF-76C930B85271}" type="parTrans" cxnId="{B2518F2F-D48C-40F1-8634-8B3D04D63CFB}">
      <dgm:prSet/>
      <dgm:spPr/>
      <dgm:t>
        <a:bodyPr/>
        <a:lstStyle/>
        <a:p>
          <a:endParaRPr lang="zh-CN" altLang="en-US"/>
        </a:p>
      </dgm:t>
    </dgm:pt>
    <dgm:pt modelId="{44404ED1-BBD6-4ECD-91D7-E8E529CC0E47}" type="sibTrans" cxnId="{B2518F2F-D48C-40F1-8634-8B3D04D63CFB}">
      <dgm:prSet/>
      <dgm:spPr/>
      <dgm:t>
        <a:bodyPr/>
        <a:lstStyle/>
        <a:p>
          <a:endParaRPr lang="zh-CN" altLang="en-US"/>
        </a:p>
      </dgm:t>
    </dgm:pt>
    <dgm:pt modelId="{19709647-88AB-48CF-8060-2A1C6895C856}" type="pres">
      <dgm:prSet presAssocID="{F66F0AD2-9229-4983-822B-0513357D611D}" presName="linear" presStyleCnt="0">
        <dgm:presLayoutVars>
          <dgm:animLvl val="lvl"/>
          <dgm:resizeHandles val="exact"/>
        </dgm:presLayoutVars>
      </dgm:prSet>
      <dgm:spPr/>
    </dgm:pt>
    <dgm:pt modelId="{C5409514-152F-4042-AEC5-2368888B8715}" type="pres">
      <dgm:prSet presAssocID="{97F0CB6C-88A9-429F-8F59-77F4693FAB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07FD10-70E0-4977-8E7D-23FC2E6DDC47}" type="pres">
      <dgm:prSet presAssocID="{97F0CB6C-88A9-429F-8F59-77F4693FAB0F}" presName="childText" presStyleLbl="revTx" presStyleIdx="0" presStyleCnt="2">
        <dgm:presLayoutVars>
          <dgm:bulletEnabled val="1"/>
        </dgm:presLayoutVars>
      </dgm:prSet>
      <dgm:spPr/>
    </dgm:pt>
    <dgm:pt modelId="{C601E7DE-56B1-4166-B0B3-C05441FEE2A1}" type="pres">
      <dgm:prSet presAssocID="{F51E2146-835F-472B-8476-C6B9F6B8B7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5FA846-6CC2-49AC-A320-B1F6F44EA2BE}" type="pres">
      <dgm:prSet presAssocID="{F51E2146-835F-472B-8476-C6B9F6B8B7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518F2F-D48C-40F1-8634-8B3D04D63CFB}" srcId="{F51E2146-835F-472B-8476-C6B9F6B8B789}" destId="{ECDDEA4F-6302-45F4-B4B2-0BD5BB05877C}" srcOrd="1" destOrd="0" parTransId="{407A6A1E-FA4F-477E-87EF-76C930B85271}" sibTransId="{44404ED1-BBD6-4ECD-91D7-E8E529CC0E47}"/>
    <dgm:cxn modelId="{73666444-BFC4-4AC0-9BED-CEF37D24F7C9}" srcId="{97F0CB6C-88A9-429F-8F59-77F4693FAB0F}" destId="{425C320B-73C0-43D2-9F53-9B3E3FA72DFD}" srcOrd="1" destOrd="0" parTransId="{DF108712-76F3-4415-A5C7-C6521D402E5A}" sibTransId="{821DA9E9-586B-4EC8-9284-CBB18BE56812}"/>
    <dgm:cxn modelId="{1EAB076B-7A3E-4F6A-A260-EC68E6D8CFE3}" type="presOf" srcId="{5172537C-ECCA-4DAB-9AD1-B0ED278C4EC6}" destId="{725FA846-6CC2-49AC-A320-B1F6F44EA2BE}" srcOrd="0" destOrd="0" presId="urn:microsoft.com/office/officeart/2005/8/layout/vList2"/>
    <dgm:cxn modelId="{98A81B6C-195C-426E-AF62-667C8B0C7D1A}" type="presOf" srcId="{425C320B-73C0-43D2-9F53-9B3E3FA72DFD}" destId="{2E07FD10-70E0-4977-8E7D-23FC2E6DDC47}" srcOrd="0" destOrd="1" presId="urn:microsoft.com/office/officeart/2005/8/layout/vList2"/>
    <dgm:cxn modelId="{D37D126D-6D8A-43BF-A94F-70E3B61B684A}" srcId="{F51E2146-835F-472B-8476-C6B9F6B8B789}" destId="{5172537C-ECCA-4DAB-9AD1-B0ED278C4EC6}" srcOrd="0" destOrd="0" parTransId="{3E6B3A7D-5A2C-4DE5-87D7-032396D65059}" sibTransId="{43AA9A62-F2D3-4EA6-AAD0-4BBAF571BEC7}"/>
    <dgm:cxn modelId="{E6BA366D-87B2-450A-8316-E7EE5FBF7FE2}" srcId="{F66F0AD2-9229-4983-822B-0513357D611D}" destId="{97F0CB6C-88A9-429F-8F59-77F4693FAB0F}" srcOrd="0" destOrd="0" parTransId="{02A9D3AD-DD20-485D-8CEE-64066B9F9BEE}" sibTransId="{C4A04C87-7576-4A30-BE38-678234056D84}"/>
    <dgm:cxn modelId="{EA20D052-4379-4B5B-9936-E25D8CECA748}" type="presOf" srcId="{B8F6FD4E-09AD-4052-A74A-E944E228179E}" destId="{2E07FD10-70E0-4977-8E7D-23FC2E6DDC47}" srcOrd="0" destOrd="0" presId="urn:microsoft.com/office/officeart/2005/8/layout/vList2"/>
    <dgm:cxn modelId="{5D18BD76-AEFE-4431-979C-69A675061345}" srcId="{97F0CB6C-88A9-429F-8F59-77F4693FAB0F}" destId="{B8F6FD4E-09AD-4052-A74A-E944E228179E}" srcOrd="0" destOrd="0" parTransId="{45A53A78-AD16-425B-8F37-FBC9220CAEC8}" sibTransId="{CCC46A8A-2598-4487-AD18-0E30D2DEB1BD}"/>
    <dgm:cxn modelId="{1D7B3985-91E6-4715-A32C-7BD7C5364EFB}" type="presOf" srcId="{F51E2146-835F-472B-8476-C6B9F6B8B789}" destId="{C601E7DE-56B1-4166-B0B3-C05441FEE2A1}" srcOrd="0" destOrd="0" presId="urn:microsoft.com/office/officeart/2005/8/layout/vList2"/>
    <dgm:cxn modelId="{6C274790-7982-449E-9BC9-8DCC7A389841}" type="presOf" srcId="{F66F0AD2-9229-4983-822B-0513357D611D}" destId="{19709647-88AB-48CF-8060-2A1C6895C856}" srcOrd="0" destOrd="0" presId="urn:microsoft.com/office/officeart/2005/8/layout/vList2"/>
    <dgm:cxn modelId="{5F2350AD-0BB9-494A-8680-5439EC1982D0}" type="presOf" srcId="{ECDDEA4F-6302-45F4-B4B2-0BD5BB05877C}" destId="{725FA846-6CC2-49AC-A320-B1F6F44EA2BE}" srcOrd="0" destOrd="1" presId="urn:microsoft.com/office/officeart/2005/8/layout/vList2"/>
    <dgm:cxn modelId="{99747CB9-D48F-460B-9F91-84397056EB7B}" type="presOf" srcId="{97F0CB6C-88A9-429F-8F59-77F4693FAB0F}" destId="{C5409514-152F-4042-AEC5-2368888B8715}" srcOrd="0" destOrd="0" presId="urn:microsoft.com/office/officeart/2005/8/layout/vList2"/>
    <dgm:cxn modelId="{E63EDAD0-9CA3-4F18-AAA7-3B74562C984F}" srcId="{F66F0AD2-9229-4983-822B-0513357D611D}" destId="{F51E2146-835F-472B-8476-C6B9F6B8B789}" srcOrd="1" destOrd="0" parTransId="{A0C7E53A-BDCB-499C-B5ED-1033B61B5423}" sibTransId="{DB50D380-DFC3-4F39-B7A9-0FB2CE8D5F0A}"/>
    <dgm:cxn modelId="{D8DAE583-060C-4B6C-A6A7-F5464633A336}" type="presParOf" srcId="{19709647-88AB-48CF-8060-2A1C6895C856}" destId="{C5409514-152F-4042-AEC5-2368888B8715}" srcOrd="0" destOrd="0" presId="urn:microsoft.com/office/officeart/2005/8/layout/vList2"/>
    <dgm:cxn modelId="{DB482BE2-D159-4433-B300-4816B837C9E0}" type="presParOf" srcId="{19709647-88AB-48CF-8060-2A1C6895C856}" destId="{2E07FD10-70E0-4977-8E7D-23FC2E6DDC47}" srcOrd="1" destOrd="0" presId="urn:microsoft.com/office/officeart/2005/8/layout/vList2"/>
    <dgm:cxn modelId="{A7FDFC2D-082B-4C3A-B5E5-B8A3A84D5C7F}" type="presParOf" srcId="{19709647-88AB-48CF-8060-2A1C6895C856}" destId="{C601E7DE-56B1-4166-B0B3-C05441FEE2A1}" srcOrd="2" destOrd="0" presId="urn:microsoft.com/office/officeart/2005/8/layout/vList2"/>
    <dgm:cxn modelId="{A9680A18-343F-40E2-9E88-0D24F6089AA6}" type="presParOf" srcId="{19709647-88AB-48CF-8060-2A1C6895C856}" destId="{725FA846-6CC2-49AC-A320-B1F6F44EA2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ED4B835-C7B0-4981-9823-6026747FD0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8AD758-EBCD-43EB-9BB1-E38176374DBE}">
      <dgm:prSet/>
      <dgm:spPr/>
      <dgm:t>
        <a:bodyPr/>
        <a:lstStyle/>
        <a:p>
          <a:r>
            <a:rPr lang="zh-CN" b="0" i="0" baseline="0"/>
            <a:t>场景</a:t>
          </a:r>
          <a:endParaRPr lang="zh-CN"/>
        </a:p>
      </dgm:t>
    </dgm:pt>
    <dgm:pt modelId="{F79774FF-6A8C-496F-901F-759452307F36}" type="parTrans" cxnId="{1C4350AA-CF8E-49AD-B8BE-A956B9E7B070}">
      <dgm:prSet/>
      <dgm:spPr/>
      <dgm:t>
        <a:bodyPr/>
        <a:lstStyle/>
        <a:p>
          <a:endParaRPr lang="zh-CN" altLang="en-US"/>
        </a:p>
      </dgm:t>
    </dgm:pt>
    <dgm:pt modelId="{737B9591-BD81-4E57-B3CE-F0CB432BE544}" type="sibTrans" cxnId="{1C4350AA-CF8E-49AD-B8BE-A956B9E7B070}">
      <dgm:prSet/>
      <dgm:spPr/>
      <dgm:t>
        <a:bodyPr/>
        <a:lstStyle/>
        <a:p>
          <a:endParaRPr lang="zh-CN" altLang="en-US"/>
        </a:p>
      </dgm:t>
    </dgm:pt>
    <dgm:pt modelId="{6F7668E8-91DA-48B6-A32E-AEE2ED1DDFE7}">
      <dgm:prSet/>
      <dgm:spPr/>
      <dgm:t>
        <a:bodyPr/>
        <a:lstStyle/>
        <a:p>
          <a:r>
            <a:rPr lang="zh-CN" b="0" i="0" baseline="0"/>
            <a:t>真实的接口聚合，第一个判断节点是判断是否是登录用户</a:t>
          </a:r>
          <a:endParaRPr lang="zh-CN"/>
        </a:p>
      </dgm:t>
    </dgm:pt>
    <dgm:pt modelId="{435F6F81-23FB-4C4C-8B5A-23A905A02CE8}" type="parTrans" cxnId="{61343028-9526-4684-B999-1452FD63C112}">
      <dgm:prSet/>
      <dgm:spPr/>
      <dgm:t>
        <a:bodyPr/>
        <a:lstStyle/>
        <a:p>
          <a:endParaRPr lang="zh-CN" altLang="en-US"/>
        </a:p>
      </dgm:t>
    </dgm:pt>
    <dgm:pt modelId="{7FB760E4-0EB6-412D-93AF-04688C1A08A8}" type="sibTrans" cxnId="{61343028-9526-4684-B999-1452FD63C112}">
      <dgm:prSet/>
      <dgm:spPr/>
      <dgm:t>
        <a:bodyPr/>
        <a:lstStyle/>
        <a:p>
          <a:endParaRPr lang="zh-CN" altLang="en-US"/>
        </a:p>
      </dgm:t>
    </dgm:pt>
    <dgm:pt modelId="{FB8C6F27-71D7-4863-99E0-F961B0BD4B1D}">
      <dgm:prSet/>
      <dgm:spPr/>
      <dgm:t>
        <a:bodyPr/>
        <a:lstStyle/>
        <a:p>
          <a:r>
            <a:rPr lang="zh-CN" b="0" i="0" baseline="0"/>
            <a:t>后继节点并发处理</a:t>
          </a:r>
          <a:endParaRPr lang="zh-CN"/>
        </a:p>
      </dgm:t>
    </dgm:pt>
    <dgm:pt modelId="{C7FBC430-CB09-4029-9953-91394D64E050}" type="parTrans" cxnId="{8D59EEDC-69CD-40F6-ABF6-2F9931F9B33C}">
      <dgm:prSet/>
      <dgm:spPr/>
      <dgm:t>
        <a:bodyPr/>
        <a:lstStyle/>
        <a:p>
          <a:endParaRPr lang="zh-CN" altLang="en-US"/>
        </a:p>
      </dgm:t>
    </dgm:pt>
    <dgm:pt modelId="{D576B95B-0D96-4B51-A7EA-31222BAB74D6}" type="sibTrans" cxnId="{8D59EEDC-69CD-40F6-ABF6-2F9931F9B33C}">
      <dgm:prSet/>
      <dgm:spPr/>
      <dgm:t>
        <a:bodyPr/>
        <a:lstStyle/>
        <a:p>
          <a:endParaRPr lang="zh-CN" altLang="en-US"/>
        </a:p>
      </dgm:t>
    </dgm:pt>
    <dgm:pt modelId="{F2EA5A58-8B9D-4008-AB75-ECA3C8DA28D0}">
      <dgm:prSet/>
      <dgm:spPr/>
      <dgm:t>
        <a:bodyPr/>
        <a:lstStyle/>
        <a:p>
          <a:r>
            <a:rPr lang="zh-CN" b="0" i="0" baseline="0"/>
            <a:t>使用感受</a:t>
          </a:r>
          <a:endParaRPr lang="zh-CN"/>
        </a:p>
      </dgm:t>
    </dgm:pt>
    <dgm:pt modelId="{69489C6C-7469-42B6-B118-C110BE016E6F}" type="parTrans" cxnId="{E509394C-9D40-4E33-BFBB-238171BCDD33}">
      <dgm:prSet/>
      <dgm:spPr/>
      <dgm:t>
        <a:bodyPr/>
        <a:lstStyle/>
        <a:p>
          <a:endParaRPr lang="zh-CN" altLang="en-US"/>
        </a:p>
      </dgm:t>
    </dgm:pt>
    <dgm:pt modelId="{BCBCA27F-A891-4B53-9A17-01DB50E50228}" type="sibTrans" cxnId="{E509394C-9D40-4E33-BFBB-238171BCDD33}">
      <dgm:prSet/>
      <dgm:spPr/>
      <dgm:t>
        <a:bodyPr/>
        <a:lstStyle/>
        <a:p>
          <a:endParaRPr lang="zh-CN" altLang="en-US"/>
        </a:p>
      </dgm:t>
    </dgm:pt>
    <dgm:pt modelId="{4E3C92AC-1306-4B54-BD2D-8259C19AA360}">
      <dgm:prSet/>
      <dgm:spPr/>
      <dgm:t>
        <a:bodyPr/>
        <a:lstStyle/>
        <a:p>
          <a:r>
            <a:rPr lang="zh-CN" b="0" i="0" baseline="0" dirty="0"/>
            <a:t>将原来串行执行的</a:t>
          </a:r>
          <a:r>
            <a:rPr lang="zh-CN" b="1" i="0" baseline="0" dirty="0">
              <a:solidFill>
                <a:srgbClr val="00B050"/>
              </a:solidFill>
            </a:rPr>
            <a:t>接口调用很直观的转变为并行</a:t>
          </a:r>
          <a:endParaRPr lang="zh-CN" b="1" dirty="0">
            <a:solidFill>
              <a:srgbClr val="00B050"/>
            </a:solidFill>
          </a:endParaRPr>
        </a:p>
      </dgm:t>
    </dgm:pt>
    <dgm:pt modelId="{98439A6C-00F1-41E6-AD7E-EBB26AFD5990}" type="parTrans" cxnId="{B4942A67-3682-4378-B11A-0DC28A9382E0}">
      <dgm:prSet/>
      <dgm:spPr/>
      <dgm:t>
        <a:bodyPr/>
        <a:lstStyle/>
        <a:p>
          <a:endParaRPr lang="zh-CN" altLang="en-US"/>
        </a:p>
      </dgm:t>
    </dgm:pt>
    <dgm:pt modelId="{1924142C-16FB-41BA-AC15-230966E97FC6}" type="sibTrans" cxnId="{B4942A67-3682-4378-B11A-0DC28A9382E0}">
      <dgm:prSet/>
      <dgm:spPr/>
      <dgm:t>
        <a:bodyPr/>
        <a:lstStyle/>
        <a:p>
          <a:endParaRPr lang="zh-CN" altLang="en-US"/>
        </a:p>
      </dgm:t>
    </dgm:pt>
    <dgm:pt modelId="{BFF19CD6-8087-4AB6-8774-9590DA6A4B53}">
      <dgm:prSet/>
      <dgm:spPr/>
      <dgm:t>
        <a:bodyPr/>
        <a:lstStyle/>
        <a:p>
          <a:r>
            <a:rPr lang="zh-CN" b="0" i="0" baseline="0" dirty="0"/>
            <a:t>仅仅只需提供两个</a:t>
          </a:r>
          <a:r>
            <a:rPr lang="zh-CN" b="1" i="0" baseline="0" dirty="0">
              <a:solidFill>
                <a:srgbClr val="00B050"/>
              </a:solidFill>
            </a:rPr>
            <a:t>通用的可配置的</a:t>
          </a:r>
          <a:r>
            <a:rPr lang="en-US" b="1" i="0" baseline="0" dirty="0" err="1">
              <a:solidFill>
                <a:srgbClr val="00B050"/>
              </a:solidFill>
            </a:rPr>
            <a:t>xunit</a:t>
          </a:r>
          <a:r>
            <a:rPr lang="zh-CN" b="0" i="0" baseline="0" dirty="0"/>
            <a:t>实现就可完成所有工作</a:t>
          </a:r>
          <a:endParaRPr lang="zh-CN" dirty="0"/>
        </a:p>
      </dgm:t>
    </dgm:pt>
    <dgm:pt modelId="{BA0FEB62-CF97-4B5B-975A-B354F734F203}" type="parTrans" cxnId="{07036E90-903C-4BC1-AA8E-A6112C904009}">
      <dgm:prSet/>
      <dgm:spPr/>
      <dgm:t>
        <a:bodyPr/>
        <a:lstStyle/>
        <a:p>
          <a:endParaRPr lang="zh-CN" altLang="en-US"/>
        </a:p>
      </dgm:t>
    </dgm:pt>
    <dgm:pt modelId="{30A9FE0B-6F36-42E2-833E-F9FF396567AC}" type="sibTrans" cxnId="{07036E90-903C-4BC1-AA8E-A6112C904009}">
      <dgm:prSet/>
      <dgm:spPr/>
      <dgm:t>
        <a:bodyPr/>
        <a:lstStyle/>
        <a:p>
          <a:endParaRPr lang="zh-CN" altLang="en-US"/>
        </a:p>
      </dgm:t>
    </dgm:pt>
    <dgm:pt modelId="{2801F13B-7D15-415B-987E-BCEDB9647B62}">
      <dgm:prSet/>
      <dgm:spPr/>
      <dgm:t>
        <a:bodyPr/>
        <a:lstStyle/>
        <a:p>
          <a:r>
            <a:rPr lang="en-US" altLang="zh-CN" dirty="0" err="1"/>
            <a:t>HttpProcessor</a:t>
          </a:r>
          <a:endParaRPr lang="zh-CN" dirty="0"/>
        </a:p>
      </dgm:t>
    </dgm:pt>
    <dgm:pt modelId="{9757BFF1-7778-4DEE-A3CF-61A82470CAD6}" type="parTrans" cxnId="{F6BA0DEC-88CC-457D-8923-52BCAB6EBA38}">
      <dgm:prSet/>
      <dgm:spPr/>
      <dgm:t>
        <a:bodyPr/>
        <a:lstStyle/>
        <a:p>
          <a:endParaRPr lang="zh-CN" altLang="en-US"/>
        </a:p>
      </dgm:t>
    </dgm:pt>
    <dgm:pt modelId="{83F455C7-A323-49DB-9C5F-EDC55625E044}" type="sibTrans" cxnId="{F6BA0DEC-88CC-457D-8923-52BCAB6EBA38}">
      <dgm:prSet/>
      <dgm:spPr/>
      <dgm:t>
        <a:bodyPr/>
        <a:lstStyle/>
        <a:p>
          <a:endParaRPr lang="zh-CN" altLang="en-US"/>
        </a:p>
      </dgm:t>
    </dgm:pt>
    <dgm:pt modelId="{A26FB8BB-CAF4-4E35-9AB5-4CA9D1143C76}">
      <dgm:prSet/>
      <dgm:spPr/>
      <dgm:t>
        <a:bodyPr/>
        <a:lstStyle/>
        <a:p>
          <a:r>
            <a:rPr lang="en-US" altLang="zh-CN" dirty="0" err="1"/>
            <a:t>ExpLocator</a:t>
          </a:r>
          <a:endParaRPr lang="zh-CN" dirty="0"/>
        </a:p>
      </dgm:t>
    </dgm:pt>
    <dgm:pt modelId="{28109C06-BADA-4503-BF0A-69790BEA116A}" type="parTrans" cxnId="{D0B3BFC5-5152-48FD-B5B9-7974D5184F0A}">
      <dgm:prSet/>
      <dgm:spPr/>
      <dgm:t>
        <a:bodyPr/>
        <a:lstStyle/>
        <a:p>
          <a:endParaRPr lang="zh-CN" altLang="en-US"/>
        </a:p>
      </dgm:t>
    </dgm:pt>
    <dgm:pt modelId="{CB1797E4-0A18-48AC-9A9C-0C4A68290CE2}" type="sibTrans" cxnId="{D0B3BFC5-5152-48FD-B5B9-7974D5184F0A}">
      <dgm:prSet/>
      <dgm:spPr/>
      <dgm:t>
        <a:bodyPr/>
        <a:lstStyle/>
        <a:p>
          <a:endParaRPr lang="zh-CN" altLang="en-US"/>
        </a:p>
      </dgm:t>
    </dgm:pt>
    <dgm:pt modelId="{07C8653A-5048-4DF7-9340-C93E671AA3B0}" type="pres">
      <dgm:prSet presAssocID="{DED4B835-C7B0-4981-9823-6026747FD0C0}" presName="linear" presStyleCnt="0">
        <dgm:presLayoutVars>
          <dgm:animLvl val="lvl"/>
          <dgm:resizeHandles val="exact"/>
        </dgm:presLayoutVars>
      </dgm:prSet>
      <dgm:spPr/>
    </dgm:pt>
    <dgm:pt modelId="{D261F634-EF23-4ECF-89EF-6D1900688653}" type="pres">
      <dgm:prSet presAssocID="{DA8AD758-EBCD-43EB-9BB1-E38176374D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4A647E-A570-4A60-A1CA-8BF64C32E9CC}" type="pres">
      <dgm:prSet presAssocID="{DA8AD758-EBCD-43EB-9BB1-E38176374DBE}" presName="childText" presStyleLbl="revTx" presStyleIdx="0" presStyleCnt="2">
        <dgm:presLayoutVars>
          <dgm:bulletEnabled val="1"/>
        </dgm:presLayoutVars>
      </dgm:prSet>
      <dgm:spPr/>
    </dgm:pt>
    <dgm:pt modelId="{E8694D78-2DE4-48C3-B7D7-C4C724E56FA9}" type="pres">
      <dgm:prSet presAssocID="{F2EA5A58-8B9D-4008-AB75-ECA3C8DA28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E05056-6201-4B45-8A92-BB4B3650D312}" type="pres">
      <dgm:prSet presAssocID="{F2EA5A58-8B9D-4008-AB75-ECA3C8DA28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E1FD13-DD19-4113-9EF2-AC57D271F48A}" type="presOf" srcId="{FB8C6F27-71D7-4863-99E0-F961B0BD4B1D}" destId="{EB4A647E-A570-4A60-A1CA-8BF64C32E9CC}" srcOrd="0" destOrd="1" presId="urn:microsoft.com/office/officeart/2005/8/layout/vList2"/>
    <dgm:cxn modelId="{1B557B21-5155-47CC-BF82-E2DDCFED1075}" type="presOf" srcId="{DA8AD758-EBCD-43EB-9BB1-E38176374DBE}" destId="{D261F634-EF23-4ECF-89EF-6D1900688653}" srcOrd="0" destOrd="0" presId="urn:microsoft.com/office/officeart/2005/8/layout/vList2"/>
    <dgm:cxn modelId="{61343028-9526-4684-B999-1452FD63C112}" srcId="{DA8AD758-EBCD-43EB-9BB1-E38176374DBE}" destId="{6F7668E8-91DA-48B6-A32E-AEE2ED1DDFE7}" srcOrd="0" destOrd="0" parTransId="{435F6F81-23FB-4C4C-8B5A-23A905A02CE8}" sibTransId="{7FB760E4-0EB6-412D-93AF-04688C1A08A8}"/>
    <dgm:cxn modelId="{77E02138-10A1-4E9C-9304-E4E798ED9D75}" type="presOf" srcId="{F2EA5A58-8B9D-4008-AB75-ECA3C8DA28D0}" destId="{E8694D78-2DE4-48C3-B7D7-C4C724E56FA9}" srcOrd="0" destOrd="0" presId="urn:microsoft.com/office/officeart/2005/8/layout/vList2"/>
    <dgm:cxn modelId="{77A2513C-11CC-4EA4-A879-CAF3F35008E7}" type="presOf" srcId="{2801F13B-7D15-415B-987E-BCEDB9647B62}" destId="{30E05056-6201-4B45-8A92-BB4B3650D312}" srcOrd="0" destOrd="2" presId="urn:microsoft.com/office/officeart/2005/8/layout/vList2"/>
    <dgm:cxn modelId="{E05E0B3F-56B6-4094-A8DE-873158E33E5F}" type="presOf" srcId="{BFF19CD6-8087-4AB6-8774-9590DA6A4B53}" destId="{30E05056-6201-4B45-8A92-BB4B3650D312}" srcOrd="0" destOrd="1" presId="urn:microsoft.com/office/officeart/2005/8/layout/vList2"/>
    <dgm:cxn modelId="{B4942A67-3682-4378-B11A-0DC28A9382E0}" srcId="{F2EA5A58-8B9D-4008-AB75-ECA3C8DA28D0}" destId="{4E3C92AC-1306-4B54-BD2D-8259C19AA360}" srcOrd="0" destOrd="0" parTransId="{98439A6C-00F1-41E6-AD7E-EBB26AFD5990}" sibTransId="{1924142C-16FB-41BA-AC15-230966E97FC6}"/>
    <dgm:cxn modelId="{E509394C-9D40-4E33-BFBB-238171BCDD33}" srcId="{DED4B835-C7B0-4981-9823-6026747FD0C0}" destId="{F2EA5A58-8B9D-4008-AB75-ECA3C8DA28D0}" srcOrd="1" destOrd="0" parTransId="{69489C6C-7469-42B6-B118-C110BE016E6F}" sibTransId="{BCBCA27F-A891-4B53-9A17-01DB50E50228}"/>
    <dgm:cxn modelId="{62A22D72-8C34-4E91-9FFF-550D29461289}" type="presOf" srcId="{DED4B835-C7B0-4981-9823-6026747FD0C0}" destId="{07C8653A-5048-4DF7-9340-C93E671AA3B0}" srcOrd="0" destOrd="0" presId="urn:microsoft.com/office/officeart/2005/8/layout/vList2"/>
    <dgm:cxn modelId="{07036E90-903C-4BC1-AA8E-A6112C904009}" srcId="{F2EA5A58-8B9D-4008-AB75-ECA3C8DA28D0}" destId="{BFF19CD6-8087-4AB6-8774-9590DA6A4B53}" srcOrd="1" destOrd="0" parTransId="{BA0FEB62-CF97-4B5B-975A-B354F734F203}" sibTransId="{30A9FE0B-6F36-42E2-833E-F9FF396567AC}"/>
    <dgm:cxn modelId="{1E8E529C-60D3-43BD-9B3D-B4B5B9FAF8C8}" type="presOf" srcId="{4E3C92AC-1306-4B54-BD2D-8259C19AA360}" destId="{30E05056-6201-4B45-8A92-BB4B3650D312}" srcOrd="0" destOrd="0" presId="urn:microsoft.com/office/officeart/2005/8/layout/vList2"/>
    <dgm:cxn modelId="{1C4350AA-CF8E-49AD-B8BE-A956B9E7B070}" srcId="{DED4B835-C7B0-4981-9823-6026747FD0C0}" destId="{DA8AD758-EBCD-43EB-9BB1-E38176374DBE}" srcOrd="0" destOrd="0" parTransId="{F79774FF-6A8C-496F-901F-759452307F36}" sibTransId="{737B9591-BD81-4E57-B3CE-F0CB432BE544}"/>
    <dgm:cxn modelId="{D0B3BFC5-5152-48FD-B5B9-7974D5184F0A}" srcId="{BFF19CD6-8087-4AB6-8774-9590DA6A4B53}" destId="{A26FB8BB-CAF4-4E35-9AB5-4CA9D1143C76}" srcOrd="1" destOrd="0" parTransId="{28109C06-BADA-4503-BF0A-69790BEA116A}" sibTransId="{CB1797E4-0A18-48AC-9A9C-0C4A68290CE2}"/>
    <dgm:cxn modelId="{75FE36D8-0C11-4F45-823C-11A2DA032EA5}" type="presOf" srcId="{A26FB8BB-CAF4-4E35-9AB5-4CA9D1143C76}" destId="{30E05056-6201-4B45-8A92-BB4B3650D312}" srcOrd="0" destOrd="3" presId="urn:microsoft.com/office/officeart/2005/8/layout/vList2"/>
    <dgm:cxn modelId="{8D59EEDC-69CD-40F6-ABF6-2F9931F9B33C}" srcId="{DA8AD758-EBCD-43EB-9BB1-E38176374DBE}" destId="{FB8C6F27-71D7-4863-99E0-F961B0BD4B1D}" srcOrd="1" destOrd="0" parTransId="{C7FBC430-CB09-4029-9953-91394D64E050}" sibTransId="{D576B95B-0D96-4B51-A7EA-31222BAB74D6}"/>
    <dgm:cxn modelId="{F6BA0DEC-88CC-457D-8923-52BCAB6EBA38}" srcId="{BFF19CD6-8087-4AB6-8774-9590DA6A4B53}" destId="{2801F13B-7D15-415B-987E-BCEDB9647B62}" srcOrd="0" destOrd="0" parTransId="{9757BFF1-7778-4DEE-A3CF-61A82470CAD6}" sibTransId="{83F455C7-A323-49DB-9C5F-EDC55625E044}"/>
    <dgm:cxn modelId="{2A2273FE-B508-4CA0-967B-FA52F06D1781}" type="presOf" srcId="{6F7668E8-91DA-48B6-A32E-AEE2ED1DDFE7}" destId="{EB4A647E-A570-4A60-A1CA-8BF64C32E9CC}" srcOrd="0" destOrd="0" presId="urn:microsoft.com/office/officeart/2005/8/layout/vList2"/>
    <dgm:cxn modelId="{314D540D-F3F8-4666-8E6F-AAEABFF2CE87}" type="presParOf" srcId="{07C8653A-5048-4DF7-9340-C93E671AA3B0}" destId="{D261F634-EF23-4ECF-89EF-6D1900688653}" srcOrd="0" destOrd="0" presId="urn:microsoft.com/office/officeart/2005/8/layout/vList2"/>
    <dgm:cxn modelId="{9FFA0BD5-CC7C-4DC8-97B1-3290DFE9291E}" type="presParOf" srcId="{07C8653A-5048-4DF7-9340-C93E671AA3B0}" destId="{EB4A647E-A570-4A60-A1CA-8BF64C32E9CC}" srcOrd="1" destOrd="0" presId="urn:microsoft.com/office/officeart/2005/8/layout/vList2"/>
    <dgm:cxn modelId="{BFFC8554-B21D-4CD1-A2D8-031C86AE35FE}" type="presParOf" srcId="{07C8653A-5048-4DF7-9340-C93E671AA3B0}" destId="{E8694D78-2DE4-48C3-B7D7-C4C724E56FA9}" srcOrd="2" destOrd="0" presId="urn:microsoft.com/office/officeart/2005/8/layout/vList2"/>
    <dgm:cxn modelId="{0FC1A4C3-9A4C-44C8-A0FD-8FFCC241F5C1}" type="presParOf" srcId="{07C8653A-5048-4DF7-9340-C93E671AA3B0}" destId="{30E05056-6201-4B45-8A92-BB4B3650D31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94630E7-B886-495F-81AE-106FB7716D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390896F-F7F4-46B9-AEF7-E14A24D87B80}">
      <dgm:prSet/>
      <dgm:spPr/>
      <dgm:t>
        <a:bodyPr/>
        <a:lstStyle/>
        <a:p>
          <a:r>
            <a:rPr lang="zh-CN" b="0" i="0" baseline="0"/>
            <a:t>场景</a:t>
          </a:r>
          <a:endParaRPr lang="zh-CN"/>
        </a:p>
      </dgm:t>
    </dgm:pt>
    <dgm:pt modelId="{F86AD62C-39D1-412D-A79C-6DE62E5F979A}" type="parTrans" cxnId="{58226860-C0DB-4387-BC72-6ACA4CBA298F}">
      <dgm:prSet/>
      <dgm:spPr/>
      <dgm:t>
        <a:bodyPr/>
        <a:lstStyle/>
        <a:p>
          <a:endParaRPr lang="zh-CN" altLang="en-US"/>
        </a:p>
      </dgm:t>
    </dgm:pt>
    <dgm:pt modelId="{80504C65-EBFF-498D-8394-DD693ED365A2}" type="sibTrans" cxnId="{58226860-C0DB-4387-BC72-6ACA4CBA298F}">
      <dgm:prSet/>
      <dgm:spPr/>
      <dgm:t>
        <a:bodyPr/>
        <a:lstStyle/>
        <a:p>
          <a:endParaRPr lang="zh-CN" altLang="en-US"/>
        </a:p>
      </dgm:t>
    </dgm:pt>
    <dgm:pt modelId="{B7FA317E-C33A-453B-8A0C-30D8D6000512}">
      <dgm:prSet/>
      <dgm:spPr/>
      <dgm:t>
        <a:bodyPr/>
        <a:lstStyle/>
        <a:p>
          <a:r>
            <a:rPr lang="zh-CN" b="0" i="0" baseline="0" dirty="0"/>
            <a:t>简单的工作流场景。不希望引入太重的工具</a:t>
          </a:r>
          <a:endParaRPr lang="zh-CN" dirty="0"/>
        </a:p>
      </dgm:t>
    </dgm:pt>
    <dgm:pt modelId="{D73890A8-CF71-49F1-980B-903774ACD6A4}" type="parTrans" cxnId="{AF17535B-C28A-4E06-82F0-18E6EEFA3F01}">
      <dgm:prSet/>
      <dgm:spPr/>
      <dgm:t>
        <a:bodyPr/>
        <a:lstStyle/>
        <a:p>
          <a:endParaRPr lang="zh-CN" altLang="en-US"/>
        </a:p>
      </dgm:t>
    </dgm:pt>
    <dgm:pt modelId="{1153DFF9-9B2F-45A1-BD3F-A15DE363C89A}" type="sibTrans" cxnId="{AF17535B-C28A-4E06-82F0-18E6EEFA3F01}">
      <dgm:prSet/>
      <dgm:spPr/>
      <dgm:t>
        <a:bodyPr/>
        <a:lstStyle/>
        <a:p>
          <a:endParaRPr lang="zh-CN" altLang="en-US"/>
        </a:p>
      </dgm:t>
    </dgm:pt>
    <dgm:pt modelId="{4EA0C61C-92D9-4496-8713-3EE06EF0CD5B}">
      <dgm:prSet/>
      <dgm:spPr/>
      <dgm:t>
        <a:bodyPr/>
        <a:lstStyle/>
        <a:p>
          <a:r>
            <a:rPr lang="en-US" b="0" i="0" baseline="0" dirty="0" err="1"/>
            <a:t>Xstate</a:t>
          </a:r>
          <a:r>
            <a:rPr lang="zh-CN" b="0" i="0" baseline="0" dirty="0"/>
            <a:t>是经过技术选型后</a:t>
          </a:r>
          <a:r>
            <a:rPr lang="zh-CN" b="1" i="0" baseline="0" dirty="0">
              <a:solidFill>
                <a:srgbClr val="00B050"/>
              </a:solidFill>
            </a:rPr>
            <a:t>最轻量级</a:t>
          </a:r>
          <a:r>
            <a:rPr lang="zh-CN" b="0" i="0" baseline="0" dirty="0"/>
            <a:t>的，使用也</a:t>
          </a:r>
          <a:r>
            <a:rPr lang="zh-CN" b="1" i="0" baseline="0" dirty="0">
              <a:solidFill>
                <a:srgbClr val="00B050"/>
              </a:solidFill>
            </a:rPr>
            <a:t>最方便</a:t>
          </a:r>
          <a:endParaRPr lang="zh-CN" b="1" dirty="0">
            <a:solidFill>
              <a:srgbClr val="00B050"/>
            </a:solidFill>
          </a:endParaRPr>
        </a:p>
      </dgm:t>
    </dgm:pt>
    <dgm:pt modelId="{B0E3A188-CF64-44C3-A170-6CCBEAAB54AD}" type="parTrans" cxnId="{D0F194C0-E6B5-465A-B787-EF1C4A38CEF4}">
      <dgm:prSet/>
      <dgm:spPr/>
      <dgm:t>
        <a:bodyPr/>
        <a:lstStyle/>
        <a:p>
          <a:endParaRPr lang="zh-CN" altLang="en-US"/>
        </a:p>
      </dgm:t>
    </dgm:pt>
    <dgm:pt modelId="{0B795184-583C-4041-B980-3AD058C7C413}" type="sibTrans" cxnId="{D0F194C0-E6B5-465A-B787-EF1C4A38CEF4}">
      <dgm:prSet/>
      <dgm:spPr/>
      <dgm:t>
        <a:bodyPr/>
        <a:lstStyle/>
        <a:p>
          <a:endParaRPr lang="zh-CN" altLang="en-US"/>
        </a:p>
      </dgm:t>
    </dgm:pt>
    <dgm:pt modelId="{4EBE0733-6093-4F88-9F7F-552C50C107FD}">
      <dgm:prSet/>
      <dgm:spPr/>
      <dgm:t>
        <a:bodyPr/>
        <a:lstStyle/>
        <a:p>
          <a:r>
            <a:rPr lang="zh-CN" b="0" i="0" baseline="0"/>
            <a:t>使用感受</a:t>
          </a:r>
          <a:endParaRPr lang="zh-CN"/>
        </a:p>
      </dgm:t>
    </dgm:pt>
    <dgm:pt modelId="{73163B18-230D-4BDF-A2ED-93255F2EFCD0}" type="parTrans" cxnId="{366FE46E-A5D4-4DF0-9509-5E7642440D02}">
      <dgm:prSet/>
      <dgm:spPr/>
      <dgm:t>
        <a:bodyPr/>
        <a:lstStyle/>
        <a:p>
          <a:endParaRPr lang="zh-CN" altLang="en-US"/>
        </a:p>
      </dgm:t>
    </dgm:pt>
    <dgm:pt modelId="{B65CF6F2-0191-4C4E-9988-4A6642AA284C}" type="sibTrans" cxnId="{366FE46E-A5D4-4DF0-9509-5E7642440D02}">
      <dgm:prSet/>
      <dgm:spPr/>
      <dgm:t>
        <a:bodyPr/>
        <a:lstStyle/>
        <a:p>
          <a:endParaRPr lang="zh-CN" altLang="en-US"/>
        </a:p>
      </dgm:t>
    </dgm:pt>
    <dgm:pt modelId="{9225730E-E650-42F5-A04D-87716B3B4C3D}">
      <dgm:prSet/>
      <dgm:spPr/>
      <dgm:t>
        <a:bodyPr/>
        <a:lstStyle/>
        <a:p>
          <a:r>
            <a:rPr lang="zh-CN" b="0" i="0" baseline="0" dirty="0"/>
            <a:t>功能全面的轻量级状态机工具</a:t>
          </a:r>
          <a:endParaRPr lang="zh-CN" dirty="0"/>
        </a:p>
      </dgm:t>
    </dgm:pt>
    <dgm:pt modelId="{B5C6CB7F-6C66-44C9-B258-53B35CC073C5}" type="parTrans" cxnId="{77CFF64E-8294-4D97-980E-1341009C448E}">
      <dgm:prSet/>
      <dgm:spPr/>
      <dgm:t>
        <a:bodyPr/>
        <a:lstStyle/>
        <a:p>
          <a:endParaRPr lang="zh-CN" altLang="en-US"/>
        </a:p>
      </dgm:t>
    </dgm:pt>
    <dgm:pt modelId="{E49A809C-7CC8-4F87-810F-04BC50FE561B}" type="sibTrans" cxnId="{77CFF64E-8294-4D97-980E-1341009C448E}">
      <dgm:prSet/>
      <dgm:spPr/>
      <dgm:t>
        <a:bodyPr/>
        <a:lstStyle/>
        <a:p>
          <a:endParaRPr lang="zh-CN" altLang="en-US"/>
        </a:p>
      </dgm:t>
    </dgm:pt>
    <dgm:pt modelId="{DF5188DC-077F-4928-B557-68B2B4B39CD4}">
      <dgm:prSet/>
      <dgm:spPr/>
      <dgm:t>
        <a:bodyPr/>
        <a:lstStyle/>
        <a:p>
          <a:r>
            <a:rPr lang="zh-CN" b="0" i="0" baseline="0"/>
            <a:t>当前状态</a:t>
          </a:r>
          <a:r>
            <a:rPr lang="en-US" b="0" i="0" baseline="0"/>
            <a:t>+</a:t>
          </a:r>
          <a:r>
            <a:rPr lang="zh-CN" b="0" i="0" baseline="0"/>
            <a:t>事件</a:t>
          </a:r>
          <a:r>
            <a:rPr lang="en-US" b="0" i="0" baseline="0"/>
            <a:t>-&gt;</a:t>
          </a:r>
          <a:r>
            <a:rPr lang="zh-CN" b="0" i="0" baseline="0"/>
            <a:t>下一状态</a:t>
          </a:r>
          <a:endParaRPr lang="zh-CN"/>
        </a:p>
      </dgm:t>
    </dgm:pt>
    <dgm:pt modelId="{823BEB38-AACC-4ACA-B477-A69D9A6F63B9}" type="parTrans" cxnId="{86375285-A6C2-4B82-853B-BC9BE47D17A2}">
      <dgm:prSet/>
      <dgm:spPr/>
      <dgm:t>
        <a:bodyPr/>
        <a:lstStyle/>
        <a:p>
          <a:endParaRPr lang="zh-CN" altLang="en-US"/>
        </a:p>
      </dgm:t>
    </dgm:pt>
    <dgm:pt modelId="{CB4D5DB1-97A4-44BF-AE92-CCFD8966F43B}" type="sibTrans" cxnId="{86375285-A6C2-4B82-853B-BC9BE47D17A2}">
      <dgm:prSet/>
      <dgm:spPr/>
      <dgm:t>
        <a:bodyPr/>
        <a:lstStyle/>
        <a:p>
          <a:endParaRPr lang="zh-CN" altLang="en-US"/>
        </a:p>
      </dgm:t>
    </dgm:pt>
    <dgm:pt modelId="{238CEFD2-5D28-4FE1-8EB3-0681A3425140}">
      <dgm:prSet/>
      <dgm:spPr/>
      <dgm:t>
        <a:bodyPr/>
        <a:lstStyle/>
        <a:p>
          <a:r>
            <a:rPr lang="zh-CN" b="0" i="0" baseline="0" dirty="0"/>
            <a:t>靠谱，清晰，易懂</a:t>
          </a:r>
          <a:endParaRPr lang="zh-CN" dirty="0"/>
        </a:p>
      </dgm:t>
    </dgm:pt>
    <dgm:pt modelId="{0CBD864B-B0E9-4583-A87A-2EAD17D4519E}" type="parTrans" cxnId="{E323903A-5C7D-4215-AA62-5FB594CEAD5E}">
      <dgm:prSet/>
      <dgm:spPr/>
      <dgm:t>
        <a:bodyPr/>
        <a:lstStyle/>
        <a:p>
          <a:endParaRPr lang="zh-CN" altLang="en-US"/>
        </a:p>
      </dgm:t>
    </dgm:pt>
    <dgm:pt modelId="{B996B475-3FCD-49DC-B6D2-90B6A0D5AFB1}" type="sibTrans" cxnId="{E323903A-5C7D-4215-AA62-5FB594CEAD5E}">
      <dgm:prSet/>
      <dgm:spPr/>
      <dgm:t>
        <a:bodyPr/>
        <a:lstStyle/>
        <a:p>
          <a:endParaRPr lang="zh-CN" altLang="en-US"/>
        </a:p>
      </dgm:t>
    </dgm:pt>
    <dgm:pt modelId="{829D9636-5351-427F-AF96-D3AA3B63F26E}" type="pres">
      <dgm:prSet presAssocID="{694630E7-B886-495F-81AE-106FB7716DB4}" presName="linear" presStyleCnt="0">
        <dgm:presLayoutVars>
          <dgm:animLvl val="lvl"/>
          <dgm:resizeHandles val="exact"/>
        </dgm:presLayoutVars>
      </dgm:prSet>
      <dgm:spPr/>
    </dgm:pt>
    <dgm:pt modelId="{27C0781E-160E-45E8-9D08-D767D423F41D}" type="pres">
      <dgm:prSet presAssocID="{F390896F-F7F4-46B9-AEF7-E14A24D87B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4BAF4A-6AD4-4845-B143-CE928D9D7FF0}" type="pres">
      <dgm:prSet presAssocID="{F390896F-F7F4-46B9-AEF7-E14A24D87B80}" presName="childText" presStyleLbl="revTx" presStyleIdx="0" presStyleCnt="2">
        <dgm:presLayoutVars>
          <dgm:bulletEnabled val="1"/>
        </dgm:presLayoutVars>
      </dgm:prSet>
      <dgm:spPr/>
    </dgm:pt>
    <dgm:pt modelId="{29DAF483-3EA5-44A5-9CB2-A6212572E7CE}" type="pres">
      <dgm:prSet presAssocID="{4EBE0733-6093-4F88-9F7F-552C50C107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BC1141-2BAD-431C-9F5B-AFFFF806D4F5}" type="pres">
      <dgm:prSet presAssocID="{4EBE0733-6093-4F88-9F7F-552C50C107F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C13B09-95AE-4886-9D8D-19301CF8A292}" type="presOf" srcId="{9225730E-E650-42F5-A04D-87716B3B4C3D}" destId="{7FBC1141-2BAD-431C-9F5B-AFFFF806D4F5}" srcOrd="0" destOrd="0" presId="urn:microsoft.com/office/officeart/2005/8/layout/vList2"/>
    <dgm:cxn modelId="{E323903A-5C7D-4215-AA62-5FB594CEAD5E}" srcId="{4EBE0733-6093-4F88-9F7F-552C50C107FD}" destId="{238CEFD2-5D28-4FE1-8EB3-0681A3425140}" srcOrd="2" destOrd="0" parTransId="{0CBD864B-B0E9-4583-A87A-2EAD17D4519E}" sibTransId="{B996B475-3FCD-49DC-B6D2-90B6A0D5AFB1}"/>
    <dgm:cxn modelId="{AF17535B-C28A-4E06-82F0-18E6EEFA3F01}" srcId="{F390896F-F7F4-46B9-AEF7-E14A24D87B80}" destId="{B7FA317E-C33A-453B-8A0C-30D8D6000512}" srcOrd="0" destOrd="0" parTransId="{D73890A8-CF71-49F1-980B-903774ACD6A4}" sibTransId="{1153DFF9-9B2F-45A1-BD3F-A15DE363C89A}"/>
    <dgm:cxn modelId="{58226860-C0DB-4387-BC72-6ACA4CBA298F}" srcId="{694630E7-B886-495F-81AE-106FB7716DB4}" destId="{F390896F-F7F4-46B9-AEF7-E14A24D87B80}" srcOrd="0" destOrd="0" parTransId="{F86AD62C-39D1-412D-A79C-6DE62E5F979A}" sibTransId="{80504C65-EBFF-498D-8394-DD693ED365A2}"/>
    <dgm:cxn modelId="{63C37345-FBEF-4462-937C-22EB453C3612}" type="presOf" srcId="{4EBE0733-6093-4F88-9F7F-552C50C107FD}" destId="{29DAF483-3EA5-44A5-9CB2-A6212572E7CE}" srcOrd="0" destOrd="0" presId="urn:microsoft.com/office/officeart/2005/8/layout/vList2"/>
    <dgm:cxn modelId="{366FE46E-A5D4-4DF0-9509-5E7642440D02}" srcId="{694630E7-B886-495F-81AE-106FB7716DB4}" destId="{4EBE0733-6093-4F88-9F7F-552C50C107FD}" srcOrd="1" destOrd="0" parTransId="{73163B18-230D-4BDF-A2ED-93255F2EFCD0}" sibTransId="{B65CF6F2-0191-4C4E-9988-4A6642AA284C}"/>
    <dgm:cxn modelId="{77CFF64E-8294-4D97-980E-1341009C448E}" srcId="{4EBE0733-6093-4F88-9F7F-552C50C107FD}" destId="{9225730E-E650-42F5-A04D-87716B3B4C3D}" srcOrd="0" destOrd="0" parTransId="{B5C6CB7F-6C66-44C9-B258-53B35CC073C5}" sibTransId="{E49A809C-7CC8-4F87-810F-04BC50FE561B}"/>
    <dgm:cxn modelId="{23007D59-F501-455E-8A2A-156AD20CEB2A}" type="presOf" srcId="{B7FA317E-C33A-453B-8A0C-30D8D6000512}" destId="{EA4BAF4A-6AD4-4845-B143-CE928D9D7FF0}" srcOrd="0" destOrd="0" presId="urn:microsoft.com/office/officeart/2005/8/layout/vList2"/>
    <dgm:cxn modelId="{B901CE83-5747-45DF-B821-1E45BC581D2E}" type="presOf" srcId="{238CEFD2-5D28-4FE1-8EB3-0681A3425140}" destId="{7FBC1141-2BAD-431C-9F5B-AFFFF806D4F5}" srcOrd="0" destOrd="2" presId="urn:microsoft.com/office/officeart/2005/8/layout/vList2"/>
    <dgm:cxn modelId="{86375285-A6C2-4B82-853B-BC9BE47D17A2}" srcId="{4EBE0733-6093-4F88-9F7F-552C50C107FD}" destId="{DF5188DC-077F-4928-B557-68B2B4B39CD4}" srcOrd="1" destOrd="0" parTransId="{823BEB38-AACC-4ACA-B477-A69D9A6F63B9}" sibTransId="{CB4D5DB1-97A4-44BF-AE92-CCFD8966F43B}"/>
    <dgm:cxn modelId="{D0F194C0-E6B5-465A-B787-EF1C4A38CEF4}" srcId="{F390896F-F7F4-46B9-AEF7-E14A24D87B80}" destId="{4EA0C61C-92D9-4496-8713-3EE06EF0CD5B}" srcOrd="1" destOrd="0" parTransId="{B0E3A188-CF64-44C3-A170-6CCBEAAB54AD}" sibTransId="{0B795184-583C-4041-B980-3AD058C7C413}"/>
    <dgm:cxn modelId="{311236CA-DE77-4B7A-9AD6-69052DAEA261}" type="presOf" srcId="{DF5188DC-077F-4928-B557-68B2B4B39CD4}" destId="{7FBC1141-2BAD-431C-9F5B-AFFFF806D4F5}" srcOrd="0" destOrd="1" presId="urn:microsoft.com/office/officeart/2005/8/layout/vList2"/>
    <dgm:cxn modelId="{154272D9-8EE5-4217-8542-D0A134063AF1}" type="presOf" srcId="{F390896F-F7F4-46B9-AEF7-E14A24D87B80}" destId="{27C0781E-160E-45E8-9D08-D767D423F41D}" srcOrd="0" destOrd="0" presId="urn:microsoft.com/office/officeart/2005/8/layout/vList2"/>
    <dgm:cxn modelId="{4C3D85DE-ECD7-43A5-90A8-E4445CFAE5B2}" type="presOf" srcId="{694630E7-B886-495F-81AE-106FB7716DB4}" destId="{829D9636-5351-427F-AF96-D3AA3B63F26E}" srcOrd="0" destOrd="0" presId="urn:microsoft.com/office/officeart/2005/8/layout/vList2"/>
    <dgm:cxn modelId="{D951F9EF-CA96-414A-A8FD-2E427B141FB9}" type="presOf" srcId="{4EA0C61C-92D9-4496-8713-3EE06EF0CD5B}" destId="{EA4BAF4A-6AD4-4845-B143-CE928D9D7FF0}" srcOrd="0" destOrd="1" presId="urn:microsoft.com/office/officeart/2005/8/layout/vList2"/>
    <dgm:cxn modelId="{A29A44F1-019E-4E56-9616-41FAA5C3DA18}" type="presParOf" srcId="{829D9636-5351-427F-AF96-D3AA3B63F26E}" destId="{27C0781E-160E-45E8-9D08-D767D423F41D}" srcOrd="0" destOrd="0" presId="urn:microsoft.com/office/officeart/2005/8/layout/vList2"/>
    <dgm:cxn modelId="{6A8FD9B3-943A-4831-BAE3-0393D375B606}" type="presParOf" srcId="{829D9636-5351-427F-AF96-D3AA3B63F26E}" destId="{EA4BAF4A-6AD4-4845-B143-CE928D9D7FF0}" srcOrd="1" destOrd="0" presId="urn:microsoft.com/office/officeart/2005/8/layout/vList2"/>
    <dgm:cxn modelId="{B1EED4B2-3C99-4E5C-B5DF-E6FF4E905B81}" type="presParOf" srcId="{829D9636-5351-427F-AF96-D3AA3B63F26E}" destId="{29DAF483-3EA5-44A5-9CB2-A6212572E7CE}" srcOrd="2" destOrd="0" presId="urn:microsoft.com/office/officeart/2005/8/layout/vList2"/>
    <dgm:cxn modelId="{83480800-C4D2-4F1A-A4F9-3CA309BF8E0E}" type="presParOf" srcId="{829D9636-5351-427F-AF96-D3AA3B63F26E}" destId="{7FBC1141-2BAD-431C-9F5B-AFFFF806D4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D1E79-879F-4F11-AEE1-0ADB537344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27F1621-9145-412C-A72C-9ECC60A8803E}">
      <dgm:prSet/>
      <dgm:spPr/>
      <dgm:t>
        <a:bodyPr/>
        <a:lstStyle/>
        <a:p>
          <a:r>
            <a:rPr kumimoji="1" lang="zh-CN" altLang="en-US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常见手段</a:t>
          </a:r>
          <a:endParaRPr lang="zh-CN" dirty="0"/>
        </a:p>
      </dgm:t>
    </dgm:pt>
    <dgm:pt modelId="{D2A49A06-C2D6-4417-B626-AE008CCF413D}" type="parTrans" cxnId="{5160CA46-F0D5-4A00-9F5D-82057BC052FA}">
      <dgm:prSet/>
      <dgm:spPr/>
      <dgm:t>
        <a:bodyPr/>
        <a:lstStyle/>
        <a:p>
          <a:endParaRPr lang="zh-CN" altLang="en-US"/>
        </a:p>
      </dgm:t>
    </dgm:pt>
    <dgm:pt modelId="{19DD2BF3-09E2-4DF2-AB0F-9EA73C590C21}" type="sibTrans" cxnId="{5160CA46-F0D5-4A00-9F5D-82057BC052FA}">
      <dgm:prSet/>
      <dgm:spPr/>
      <dgm:t>
        <a:bodyPr/>
        <a:lstStyle/>
        <a:p>
          <a:endParaRPr lang="zh-CN" altLang="en-US"/>
        </a:p>
      </dgm:t>
    </dgm:pt>
    <dgm:pt modelId="{418427A5-8AED-4795-BA5D-8989BCA2A54D}">
      <dgm:prSet/>
      <dgm:spPr/>
      <dgm:t>
        <a:bodyPr/>
        <a:lstStyle/>
        <a:p>
          <a:r>
            <a:rPr kumimoji="1" lang="zh-CN" altLang="en-US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拼命看代码，大量写文档，努力熟悉系统</a:t>
          </a:r>
          <a:endParaRPr kumimoji="1" lang="en-US" altLang="zh-CN" sz="2700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48DD19-9DBC-47AB-A083-9709068FC96B}" type="parTrans" cxnId="{CF5DCA7E-2500-4447-96EE-6ACB699706D3}">
      <dgm:prSet/>
      <dgm:spPr/>
      <dgm:t>
        <a:bodyPr/>
        <a:lstStyle/>
        <a:p>
          <a:endParaRPr lang="zh-CN" altLang="en-US"/>
        </a:p>
      </dgm:t>
    </dgm:pt>
    <dgm:pt modelId="{4570999C-4C9D-4AF7-A371-789EAB99D192}" type="sibTrans" cxnId="{CF5DCA7E-2500-4447-96EE-6ACB699706D3}">
      <dgm:prSet/>
      <dgm:spPr/>
      <dgm:t>
        <a:bodyPr/>
        <a:lstStyle/>
        <a:p>
          <a:endParaRPr lang="zh-CN" altLang="en-US"/>
        </a:p>
      </dgm:t>
    </dgm:pt>
    <dgm:pt modelId="{393BA1C9-4678-44DF-A51E-55AEA7B32B27}">
      <dgm:prSet/>
      <dgm:spPr/>
      <dgm:t>
        <a:bodyPr/>
        <a:lstStyle/>
        <a:p>
          <a:r>
            <a:rPr kumimoji="1" lang="zh-CN" altLang="en-US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引入新语言，重做老系统</a:t>
          </a:r>
          <a:endParaRPr kumimoji="1" lang="en-US" altLang="zh-CN" sz="2700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1B85DD-C9D7-4ED9-B4B8-C9CB707A20A4}" type="parTrans" cxnId="{874B1184-C302-406F-A028-94432E95007C}">
      <dgm:prSet/>
      <dgm:spPr/>
      <dgm:t>
        <a:bodyPr/>
        <a:lstStyle/>
        <a:p>
          <a:endParaRPr lang="zh-CN" altLang="en-US"/>
        </a:p>
      </dgm:t>
    </dgm:pt>
    <dgm:pt modelId="{DD38BC2F-014D-46BD-B32D-88E9556BD3EF}" type="sibTrans" cxnId="{874B1184-C302-406F-A028-94432E95007C}">
      <dgm:prSet/>
      <dgm:spPr/>
      <dgm:t>
        <a:bodyPr/>
        <a:lstStyle/>
        <a:p>
          <a:endParaRPr lang="zh-CN" altLang="en-US"/>
        </a:p>
      </dgm:t>
    </dgm:pt>
    <dgm:pt modelId="{55CA41CB-D84E-43FF-855D-74373D381041}">
      <dgm:prSet/>
      <dgm:spPr/>
      <dgm:t>
        <a:bodyPr/>
        <a:lstStyle/>
        <a:p>
          <a:r>
            <a:rPr kumimoji="1" lang="en-US" altLang="zh-CN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Design</a:t>
          </a:r>
          <a:r>
            <a:rPr kumimoji="1" lang="zh-CN" altLang="en-US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， </a:t>
          </a:r>
          <a:r>
            <a:rPr kumimoji="1" lang="en-US" altLang="zh-CN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Code Review</a:t>
          </a:r>
        </a:p>
      </dgm:t>
    </dgm:pt>
    <dgm:pt modelId="{669C8993-2D3E-4081-BE6E-B4C2ED0D74D0}" type="parTrans" cxnId="{F837FB69-8B8B-4323-9B2B-B6ADED2E3B5E}">
      <dgm:prSet/>
      <dgm:spPr/>
      <dgm:t>
        <a:bodyPr/>
        <a:lstStyle/>
        <a:p>
          <a:endParaRPr lang="zh-CN" altLang="en-US"/>
        </a:p>
      </dgm:t>
    </dgm:pt>
    <dgm:pt modelId="{1332F1CB-DDDE-40E2-B70A-07554177EFC8}" type="sibTrans" cxnId="{F837FB69-8B8B-4323-9B2B-B6ADED2E3B5E}">
      <dgm:prSet/>
      <dgm:spPr/>
      <dgm:t>
        <a:bodyPr/>
        <a:lstStyle/>
        <a:p>
          <a:endParaRPr lang="zh-CN" altLang="en-US"/>
        </a:p>
      </dgm:t>
    </dgm:pt>
    <dgm:pt modelId="{850A99ED-D426-4C6B-A805-CECBB6C6EDDF}">
      <dgm:prSet custT="1"/>
      <dgm:spPr/>
      <dgm:t>
        <a:bodyPr/>
        <a:lstStyle/>
        <a:p>
          <a:r>
            <a:rPr kumimoji="1" lang="zh-CN" altLang="en-US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加大管理力度，肝，</a:t>
          </a:r>
          <a:r>
            <a:rPr kumimoji="1" lang="zh-CN" altLang="en-US" sz="32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肝</a:t>
          </a:r>
          <a:r>
            <a:rPr kumimoji="1" lang="zh-CN" altLang="en-US" sz="27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kumimoji="1" lang="zh-CN" altLang="en-US" sz="4000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肝</a:t>
          </a:r>
          <a:endParaRPr kumimoji="1" lang="en-US" altLang="zh-CN" sz="2700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618875-C7DF-4738-A562-67EAEB8CF5AF}" type="parTrans" cxnId="{AF7948B8-3C9E-4531-BC52-3D7E305A8C50}">
      <dgm:prSet/>
      <dgm:spPr/>
      <dgm:t>
        <a:bodyPr/>
        <a:lstStyle/>
        <a:p>
          <a:endParaRPr lang="zh-CN" altLang="en-US"/>
        </a:p>
      </dgm:t>
    </dgm:pt>
    <dgm:pt modelId="{E2B52491-62D4-438E-940A-845708FC9BFF}" type="sibTrans" cxnId="{AF7948B8-3C9E-4531-BC52-3D7E305A8C50}">
      <dgm:prSet/>
      <dgm:spPr/>
      <dgm:t>
        <a:bodyPr/>
        <a:lstStyle/>
        <a:p>
          <a:endParaRPr lang="zh-CN" altLang="en-US"/>
        </a:p>
      </dgm:t>
    </dgm:pt>
    <dgm:pt modelId="{6645AB4F-843C-4164-940B-4A54D662BDED}">
      <dgm:prSet/>
      <dgm:spPr/>
      <dgm:t>
        <a:bodyPr/>
        <a:lstStyle/>
        <a:p>
          <a:pPr>
            <a:buFont typeface="Wingdings" charset="2"/>
            <a:buChar char="u"/>
          </a:pPr>
          <a:r>
            <a:rPr kumimoji="1" lang="zh-CN" altLang="en-US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实际效果</a:t>
          </a:r>
          <a:endParaRPr kumimoji="1" lang="en-US" altLang="zh-CN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897A1-8538-44BC-8FC6-A50377D1AAF2}" type="parTrans" cxnId="{63406295-A974-4217-A187-C7C55C17D6DE}">
      <dgm:prSet/>
      <dgm:spPr/>
      <dgm:t>
        <a:bodyPr/>
        <a:lstStyle/>
        <a:p>
          <a:endParaRPr lang="zh-CN" altLang="en-US"/>
        </a:p>
      </dgm:t>
    </dgm:pt>
    <dgm:pt modelId="{40EC36C5-F3EC-4B41-85EE-2B9B54964122}" type="sibTrans" cxnId="{63406295-A974-4217-A187-C7C55C17D6DE}">
      <dgm:prSet/>
      <dgm:spPr/>
      <dgm:t>
        <a:bodyPr/>
        <a:lstStyle/>
        <a:p>
          <a:endParaRPr lang="zh-CN" altLang="en-US"/>
        </a:p>
      </dgm:t>
    </dgm:pt>
    <dgm:pt modelId="{E50A1D64-5A4D-46C2-AA1E-5A6A26D41E88}">
      <dgm:prSet/>
      <dgm:spPr/>
      <dgm:t>
        <a:bodyPr/>
        <a:lstStyle/>
        <a:p>
          <a:r>
            <a:rPr kumimoji="1" lang="zh-CN" altLang="en-US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头痛医头脚痛医脚，越治越病</a:t>
          </a:r>
          <a:endParaRPr kumimoji="1" lang="en-US" altLang="zh-CN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6FC42D-8D31-4D83-93B1-BDFD4D012B71}" type="parTrans" cxnId="{1023D199-34FB-4F12-A6A5-335E14820655}">
      <dgm:prSet/>
      <dgm:spPr/>
      <dgm:t>
        <a:bodyPr/>
        <a:lstStyle/>
        <a:p>
          <a:endParaRPr lang="zh-CN" altLang="en-US"/>
        </a:p>
      </dgm:t>
    </dgm:pt>
    <dgm:pt modelId="{BE82DF3E-C524-4E5D-9839-76D4AD890C40}" type="sibTrans" cxnId="{1023D199-34FB-4F12-A6A5-335E14820655}">
      <dgm:prSet/>
      <dgm:spPr/>
      <dgm:t>
        <a:bodyPr/>
        <a:lstStyle/>
        <a:p>
          <a:endParaRPr lang="zh-CN" altLang="en-US"/>
        </a:p>
      </dgm:t>
    </dgm:pt>
    <dgm:pt modelId="{8E9E35C4-31D8-40BB-B4FB-3B58F0C1182B}">
      <dgm:prSet/>
      <dgm:spPr/>
      <dgm:t>
        <a:bodyPr/>
        <a:lstStyle/>
        <a:p>
          <a:r>
            <a:rPr kumimoji="1" lang="zh-CN" altLang="en-US" b="1" spc="236">
              <a:latin typeface="微软雅黑" panose="020B0503020204020204" pitchFamily="34" charset="-122"/>
              <a:ea typeface="微软雅黑" panose="020B0503020204020204" pitchFamily="34" charset="-122"/>
            </a:rPr>
            <a:t>伪创新，伪简化，实质上是系统复杂化</a:t>
          </a:r>
          <a:endParaRPr kumimoji="1" lang="zh-CN" altLang="en-US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64D990-2354-4733-B220-E00A81494550}" type="parTrans" cxnId="{5F27738D-01B2-4155-A07F-17DBD6C204C6}">
      <dgm:prSet/>
      <dgm:spPr/>
      <dgm:t>
        <a:bodyPr/>
        <a:lstStyle/>
        <a:p>
          <a:endParaRPr lang="zh-CN" altLang="en-US"/>
        </a:p>
      </dgm:t>
    </dgm:pt>
    <dgm:pt modelId="{C9B47D68-AC55-4049-B290-C2B8EA58930B}" type="sibTrans" cxnId="{5F27738D-01B2-4155-A07F-17DBD6C204C6}">
      <dgm:prSet/>
      <dgm:spPr/>
      <dgm:t>
        <a:bodyPr/>
        <a:lstStyle/>
        <a:p>
          <a:endParaRPr lang="zh-CN" altLang="en-US"/>
        </a:p>
      </dgm:t>
    </dgm:pt>
    <dgm:pt modelId="{815731FA-266B-4BB9-B806-2C57D116801E}">
      <dgm:prSet/>
      <dgm:spPr/>
      <dgm:t>
        <a:bodyPr/>
        <a:lstStyle/>
        <a:p>
          <a:r>
            <a:rPr kumimoji="1" lang="zh-CN" altLang="en-US" b="1" spc="236">
              <a:latin typeface="微软雅黑" panose="020B0503020204020204" pitchFamily="34" charset="-122"/>
              <a:ea typeface="微软雅黑" panose="020B0503020204020204" pitchFamily="34" charset="-122"/>
            </a:rPr>
            <a:t>对人强依赖，难以推广和复用</a:t>
          </a:r>
          <a:endParaRPr kumimoji="1" lang="en-US" altLang="zh-CN" b="1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43442C-F3FB-4213-822B-5ABFE2A6E1BF}" type="parTrans" cxnId="{9519387F-98CD-43EF-9C60-184A98EE8A10}">
      <dgm:prSet/>
      <dgm:spPr/>
      <dgm:t>
        <a:bodyPr/>
        <a:lstStyle/>
        <a:p>
          <a:endParaRPr lang="zh-CN" altLang="en-US"/>
        </a:p>
      </dgm:t>
    </dgm:pt>
    <dgm:pt modelId="{2FFABB38-020D-4EB0-A24B-B1A77546C962}" type="sibTrans" cxnId="{9519387F-98CD-43EF-9C60-184A98EE8A10}">
      <dgm:prSet/>
      <dgm:spPr/>
      <dgm:t>
        <a:bodyPr/>
        <a:lstStyle/>
        <a:p>
          <a:endParaRPr lang="zh-CN" altLang="en-US"/>
        </a:p>
      </dgm:t>
    </dgm:pt>
    <dgm:pt modelId="{A6048E50-74EC-4A31-9CBB-23958EBA1853}">
      <dgm:prSet/>
      <dgm:spPr/>
      <dgm:t>
        <a:bodyPr/>
        <a:lstStyle/>
        <a:p>
          <a:r>
            <a:rPr kumimoji="1" lang="zh-CN" altLang="en-US" b="1" spc="236">
              <a:latin typeface="微软雅黑" panose="020B0503020204020204" pitchFamily="34" charset="-122"/>
              <a:ea typeface="微软雅黑" panose="020B0503020204020204" pitchFamily="34" charset="-122"/>
            </a:rPr>
            <a:t>用蛮力，不人道</a:t>
          </a:r>
          <a:endParaRPr lang="zh-CN" altLang="en-US" dirty="0"/>
        </a:p>
      </dgm:t>
    </dgm:pt>
    <dgm:pt modelId="{1FD049A1-B147-4685-ACD8-F3D79EA47D7D}" type="parTrans" cxnId="{5CB595D2-ED99-4993-926F-D1C8C7007367}">
      <dgm:prSet/>
      <dgm:spPr/>
      <dgm:t>
        <a:bodyPr/>
        <a:lstStyle/>
        <a:p>
          <a:endParaRPr lang="zh-CN" altLang="en-US"/>
        </a:p>
      </dgm:t>
    </dgm:pt>
    <dgm:pt modelId="{BB42AE0F-0BD0-4CA6-BDF1-E03CB7ADB89F}" type="sibTrans" cxnId="{5CB595D2-ED99-4993-926F-D1C8C7007367}">
      <dgm:prSet/>
      <dgm:spPr/>
      <dgm:t>
        <a:bodyPr/>
        <a:lstStyle/>
        <a:p>
          <a:endParaRPr lang="zh-CN" altLang="en-US"/>
        </a:p>
      </dgm:t>
    </dgm:pt>
    <dgm:pt modelId="{840A9624-54D0-4AFF-87E8-0B2ADFC1AF78}" type="pres">
      <dgm:prSet presAssocID="{79AD1E79-879F-4F11-AEE1-0ADB5373443C}" presName="linear" presStyleCnt="0">
        <dgm:presLayoutVars>
          <dgm:animLvl val="lvl"/>
          <dgm:resizeHandles val="exact"/>
        </dgm:presLayoutVars>
      </dgm:prSet>
      <dgm:spPr/>
    </dgm:pt>
    <dgm:pt modelId="{D7AB7AA1-FB35-4FEE-9BAC-1052880CC3AD}" type="pres">
      <dgm:prSet presAssocID="{D27F1621-9145-412C-A72C-9ECC60A880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518100-2E16-4CDF-9683-FA357B09F6CD}" type="pres">
      <dgm:prSet presAssocID="{D27F1621-9145-412C-A72C-9ECC60A8803E}" presName="childText" presStyleLbl="revTx" presStyleIdx="0" presStyleCnt="2">
        <dgm:presLayoutVars>
          <dgm:bulletEnabled val="1"/>
        </dgm:presLayoutVars>
      </dgm:prSet>
      <dgm:spPr/>
    </dgm:pt>
    <dgm:pt modelId="{DE7038DD-046B-40B8-A14E-470DEC58401F}" type="pres">
      <dgm:prSet presAssocID="{6645AB4F-843C-4164-940B-4A54D662BD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319416-DA22-413D-94B6-3119A50B16BB}" type="pres">
      <dgm:prSet presAssocID="{6645AB4F-843C-4164-940B-4A54D662BDE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5211402-DEB8-479C-90B9-1D51568C3C1A}" type="presOf" srcId="{A6048E50-74EC-4A31-9CBB-23958EBA1853}" destId="{EB319416-DA22-413D-94B6-3119A50B16BB}" srcOrd="0" destOrd="3" presId="urn:microsoft.com/office/officeart/2005/8/layout/vList2"/>
    <dgm:cxn modelId="{34426942-6009-4DA6-80F6-3E0717CD8D2D}" type="presOf" srcId="{8E9E35C4-31D8-40BB-B4FB-3B58F0C1182B}" destId="{EB319416-DA22-413D-94B6-3119A50B16BB}" srcOrd="0" destOrd="1" presId="urn:microsoft.com/office/officeart/2005/8/layout/vList2"/>
    <dgm:cxn modelId="{5160CA46-F0D5-4A00-9F5D-82057BC052FA}" srcId="{79AD1E79-879F-4F11-AEE1-0ADB5373443C}" destId="{D27F1621-9145-412C-A72C-9ECC60A8803E}" srcOrd="0" destOrd="0" parTransId="{D2A49A06-C2D6-4417-B626-AE008CCF413D}" sibTransId="{19DD2BF3-09E2-4DF2-AB0F-9EA73C590C21}"/>
    <dgm:cxn modelId="{F837FB69-8B8B-4323-9B2B-B6ADED2E3B5E}" srcId="{D27F1621-9145-412C-A72C-9ECC60A8803E}" destId="{55CA41CB-D84E-43FF-855D-74373D381041}" srcOrd="2" destOrd="0" parTransId="{669C8993-2D3E-4081-BE6E-B4C2ED0D74D0}" sibTransId="{1332F1CB-DDDE-40E2-B70A-07554177EFC8}"/>
    <dgm:cxn modelId="{8D7B0950-7A1A-4B1C-914C-2AFB12390AC3}" type="presOf" srcId="{79AD1E79-879F-4F11-AEE1-0ADB5373443C}" destId="{840A9624-54D0-4AFF-87E8-0B2ADFC1AF78}" srcOrd="0" destOrd="0" presId="urn:microsoft.com/office/officeart/2005/8/layout/vList2"/>
    <dgm:cxn modelId="{CF5DCA7E-2500-4447-96EE-6ACB699706D3}" srcId="{D27F1621-9145-412C-A72C-9ECC60A8803E}" destId="{418427A5-8AED-4795-BA5D-8989BCA2A54D}" srcOrd="0" destOrd="0" parTransId="{B348DD19-9DBC-47AB-A083-9709068FC96B}" sibTransId="{4570999C-4C9D-4AF7-A371-789EAB99D192}"/>
    <dgm:cxn modelId="{4764167F-C928-4689-A2D2-7C5C90072CC6}" type="presOf" srcId="{418427A5-8AED-4795-BA5D-8989BCA2A54D}" destId="{3C518100-2E16-4CDF-9683-FA357B09F6CD}" srcOrd="0" destOrd="0" presId="urn:microsoft.com/office/officeart/2005/8/layout/vList2"/>
    <dgm:cxn modelId="{9519387F-98CD-43EF-9C60-184A98EE8A10}" srcId="{6645AB4F-843C-4164-940B-4A54D662BDED}" destId="{815731FA-266B-4BB9-B806-2C57D116801E}" srcOrd="2" destOrd="0" parTransId="{7F43442C-F3FB-4213-822B-5ABFE2A6E1BF}" sibTransId="{2FFABB38-020D-4EB0-A24B-B1A77546C962}"/>
    <dgm:cxn modelId="{874B1184-C302-406F-A028-94432E95007C}" srcId="{D27F1621-9145-412C-A72C-9ECC60A8803E}" destId="{393BA1C9-4678-44DF-A51E-55AEA7B32B27}" srcOrd="1" destOrd="0" parTransId="{371B85DD-C9D7-4ED9-B4B8-C9CB707A20A4}" sibTransId="{DD38BC2F-014D-46BD-B32D-88E9556BD3EF}"/>
    <dgm:cxn modelId="{7984D585-2FDD-4A74-A594-D8548454D604}" type="presOf" srcId="{850A99ED-D426-4C6B-A805-CECBB6C6EDDF}" destId="{3C518100-2E16-4CDF-9683-FA357B09F6CD}" srcOrd="0" destOrd="3" presId="urn:microsoft.com/office/officeart/2005/8/layout/vList2"/>
    <dgm:cxn modelId="{5F27738D-01B2-4155-A07F-17DBD6C204C6}" srcId="{6645AB4F-843C-4164-940B-4A54D662BDED}" destId="{8E9E35C4-31D8-40BB-B4FB-3B58F0C1182B}" srcOrd="1" destOrd="0" parTransId="{E864D990-2354-4733-B220-E00A81494550}" sibTransId="{C9B47D68-AC55-4049-B290-C2B8EA58930B}"/>
    <dgm:cxn modelId="{63406295-A974-4217-A187-C7C55C17D6DE}" srcId="{79AD1E79-879F-4F11-AEE1-0ADB5373443C}" destId="{6645AB4F-843C-4164-940B-4A54D662BDED}" srcOrd="1" destOrd="0" parTransId="{0E0897A1-8538-44BC-8FC6-A50377D1AAF2}" sibTransId="{40EC36C5-F3EC-4B41-85EE-2B9B54964122}"/>
    <dgm:cxn modelId="{1023D199-34FB-4F12-A6A5-335E14820655}" srcId="{6645AB4F-843C-4164-940B-4A54D662BDED}" destId="{E50A1D64-5A4D-46C2-AA1E-5A6A26D41E88}" srcOrd="0" destOrd="0" parTransId="{476FC42D-8D31-4D83-93B1-BDFD4D012B71}" sibTransId="{BE82DF3E-C524-4E5D-9839-76D4AD890C40}"/>
    <dgm:cxn modelId="{A4D196A2-1792-4D06-A1CA-741401C58D4C}" type="presOf" srcId="{E50A1D64-5A4D-46C2-AA1E-5A6A26D41E88}" destId="{EB319416-DA22-413D-94B6-3119A50B16BB}" srcOrd="0" destOrd="0" presId="urn:microsoft.com/office/officeart/2005/8/layout/vList2"/>
    <dgm:cxn modelId="{B35051A9-2FBA-4D03-B132-B580AC222921}" type="presOf" srcId="{6645AB4F-843C-4164-940B-4A54D662BDED}" destId="{DE7038DD-046B-40B8-A14E-470DEC58401F}" srcOrd="0" destOrd="0" presId="urn:microsoft.com/office/officeart/2005/8/layout/vList2"/>
    <dgm:cxn modelId="{AF7948B8-3C9E-4531-BC52-3D7E305A8C50}" srcId="{D27F1621-9145-412C-A72C-9ECC60A8803E}" destId="{850A99ED-D426-4C6B-A805-CECBB6C6EDDF}" srcOrd="3" destOrd="0" parTransId="{5F618875-C7DF-4738-A562-67EAEB8CF5AF}" sibTransId="{E2B52491-62D4-438E-940A-845708FC9BFF}"/>
    <dgm:cxn modelId="{65D28DB9-E72A-4ABD-A582-E94BD9CBE746}" type="presOf" srcId="{393BA1C9-4678-44DF-A51E-55AEA7B32B27}" destId="{3C518100-2E16-4CDF-9683-FA357B09F6CD}" srcOrd="0" destOrd="1" presId="urn:microsoft.com/office/officeart/2005/8/layout/vList2"/>
    <dgm:cxn modelId="{CE6FD7C4-5385-40E6-8B1D-0D2DF09437E4}" type="presOf" srcId="{D27F1621-9145-412C-A72C-9ECC60A8803E}" destId="{D7AB7AA1-FB35-4FEE-9BAC-1052880CC3AD}" srcOrd="0" destOrd="0" presId="urn:microsoft.com/office/officeart/2005/8/layout/vList2"/>
    <dgm:cxn modelId="{5CB595D2-ED99-4993-926F-D1C8C7007367}" srcId="{6645AB4F-843C-4164-940B-4A54D662BDED}" destId="{A6048E50-74EC-4A31-9CBB-23958EBA1853}" srcOrd="3" destOrd="0" parTransId="{1FD049A1-B147-4685-ACD8-F3D79EA47D7D}" sibTransId="{BB42AE0F-0BD0-4CA6-BDF1-E03CB7ADB89F}"/>
    <dgm:cxn modelId="{765A14D6-5200-46F3-825C-8BC0F26AF11B}" type="presOf" srcId="{55CA41CB-D84E-43FF-855D-74373D381041}" destId="{3C518100-2E16-4CDF-9683-FA357B09F6CD}" srcOrd="0" destOrd="2" presId="urn:microsoft.com/office/officeart/2005/8/layout/vList2"/>
    <dgm:cxn modelId="{710C4AF5-2094-48CE-ADF0-E8D64E0E9480}" type="presOf" srcId="{815731FA-266B-4BB9-B806-2C57D116801E}" destId="{EB319416-DA22-413D-94B6-3119A50B16BB}" srcOrd="0" destOrd="2" presId="urn:microsoft.com/office/officeart/2005/8/layout/vList2"/>
    <dgm:cxn modelId="{8C572A53-BCAC-4EF7-AD99-FF42AF0CDF23}" type="presParOf" srcId="{840A9624-54D0-4AFF-87E8-0B2ADFC1AF78}" destId="{D7AB7AA1-FB35-4FEE-9BAC-1052880CC3AD}" srcOrd="0" destOrd="0" presId="urn:microsoft.com/office/officeart/2005/8/layout/vList2"/>
    <dgm:cxn modelId="{B27B19C2-A6B3-4726-8CED-6D9FE240B326}" type="presParOf" srcId="{840A9624-54D0-4AFF-87E8-0B2ADFC1AF78}" destId="{3C518100-2E16-4CDF-9683-FA357B09F6CD}" srcOrd="1" destOrd="0" presId="urn:microsoft.com/office/officeart/2005/8/layout/vList2"/>
    <dgm:cxn modelId="{9453D750-4E10-4C4D-9222-04D84CE96C7C}" type="presParOf" srcId="{840A9624-54D0-4AFF-87E8-0B2ADFC1AF78}" destId="{DE7038DD-046B-40B8-A14E-470DEC58401F}" srcOrd="2" destOrd="0" presId="urn:microsoft.com/office/officeart/2005/8/layout/vList2"/>
    <dgm:cxn modelId="{2A63ECDF-1C6F-4CDC-8CC1-D68D3A2F8867}" type="presParOf" srcId="{840A9624-54D0-4AFF-87E8-0B2ADFC1AF78}" destId="{EB319416-DA22-413D-94B6-3119A50B16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66F0AD2-9229-4983-822B-0513357D61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F0CB6C-88A9-429F-8F59-77F4693FAB0F}">
      <dgm:prSet/>
      <dgm:spPr/>
      <dgm:t>
        <a:bodyPr/>
        <a:lstStyle/>
        <a:p>
          <a:r>
            <a:rPr lang="zh-CN" b="0" i="0" baseline="0" dirty="0"/>
            <a:t>场景</a:t>
          </a:r>
          <a:endParaRPr lang="zh-CN" dirty="0"/>
        </a:p>
      </dgm:t>
    </dgm:pt>
    <dgm:pt modelId="{02A9D3AD-DD20-485D-8CEE-64066B9F9BEE}" type="parTrans" cxnId="{E6BA366D-87B2-450A-8316-E7EE5FBF7FE2}">
      <dgm:prSet/>
      <dgm:spPr/>
      <dgm:t>
        <a:bodyPr/>
        <a:lstStyle/>
        <a:p>
          <a:endParaRPr lang="zh-CN" altLang="en-US"/>
        </a:p>
      </dgm:t>
    </dgm:pt>
    <dgm:pt modelId="{C4A04C87-7576-4A30-BE38-678234056D84}" type="sibTrans" cxnId="{E6BA366D-87B2-450A-8316-E7EE5FBF7FE2}">
      <dgm:prSet/>
      <dgm:spPr/>
      <dgm:t>
        <a:bodyPr/>
        <a:lstStyle/>
        <a:p>
          <a:endParaRPr lang="zh-CN" altLang="en-US"/>
        </a:p>
      </dgm:t>
    </dgm:pt>
    <dgm:pt modelId="{425C320B-73C0-43D2-9F53-9B3E3FA72DFD}">
      <dgm:prSet/>
      <dgm:spPr/>
      <dgm:t>
        <a:bodyPr/>
        <a:lstStyle/>
        <a:p>
          <a:r>
            <a:rPr lang="zh-CN" altLang="en-US" b="0" i="0" baseline="0" dirty="0"/>
            <a:t>网站后台所有模块。包括用户模块等</a:t>
          </a:r>
          <a:endParaRPr lang="zh-CN" dirty="0"/>
        </a:p>
      </dgm:t>
    </dgm:pt>
    <dgm:pt modelId="{DF108712-76F3-4415-A5C7-C6521D402E5A}" type="parTrans" cxnId="{73666444-BFC4-4AC0-9BED-CEF37D24F7C9}">
      <dgm:prSet/>
      <dgm:spPr/>
      <dgm:t>
        <a:bodyPr/>
        <a:lstStyle/>
        <a:p>
          <a:endParaRPr lang="zh-CN" altLang="en-US"/>
        </a:p>
      </dgm:t>
    </dgm:pt>
    <dgm:pt modelId="{821DA9E9-586B-4EC8-9284-CBB18BE56812}" type="sibTrans" cxnId="{73666444-BFC4-4AC0-9BED-CEF37D24F7C9}">
      <dgm:prSet/>
      <dgm:spPr/>
      <dgm:t>
        <a:bodyPr/>
        <a:lstStyle/>
        <a:p>
          <a:endParaRPr lang="zh-CN" altLang="en-US"/>
        </a:p>
      </dgm:t>
    </dgm:pt>
    <dgm:pt modelId="{F51E2146-835F-472B-8476-C6B9F6B8B789}">
      <dgm:prSet/>
      <dgm:spPr/>
      <dgm:t>
        <a:bodyPr/>
        <a:lstStyle/>
        <a:p>
          <a:r>
            <a:rPr lang="zh-CN" altLang="en-US" b="1" dirty="0"/>
            <a:t>使用感受</a:t>
          </a:r>
          <a:endParaRPr lang="zh-CN" dirty="0"/>
        </a:p>
      </dgm:t>
    </dgm:pt>
    <dgm:pt modelId="{A0C7E53A-BDCB-499C-B5ED-1033B61B5423}" type="parTrans" cxnId="{E63EDAD0-9CA3-4F18-AAA7-3B74562C984F}">
      <dgm:prSet/>
      <dgm:spPr/>
      <dgm:t>
        <a:bodyPr/>
        <a:lstStyle/>
        <a:p>
          <a:endParaRPr lang="zh-CN" altLang="en-US"/>
        </a:p>
      </dgm:t>
    </dgm:pt>
    <dgm:pt modelId="{DB50D380-DFC3-4F39-B7A9-0FB2CE8D5F0A}" type="sibTrans" cxnId="{E63EDAD0-9CA3-4F18-AAA7-3B74562C984F}">
      <dgm:prSet/>
      <dgm:spPr/>
      <dgm:t>
        <a:bodyPr/>
        <a:lstStyle/>
        <a:p>
          <a:endParaRPr lang="zh-CN" altLang="en-US"/>
        </a:p>
      </dgm:t>
    </dgm:pt>
    <dgm:pt modelId="{2B26307D-CC88-430C-AB02-D1149BDC1BC8}">
      <dgm:prSet/>
      <dgm:spPr/>
      <dgm:t>
        <a:bodyPr/>
        <a:lstStyle/>
        <a:p>
          <a:r>
            <a:rPr lang="zh-CN" altLang="en-US" b="1" dirty="0">
              <a:solidFill>
                <a:srgbClr val="00B050"/>
              </a:solidFill>
            </a:rPr>
            <a:t>使用方便</a:t>
          </a:r>
          <a:r>
            <a:rPr lang="zh-CN" altLang="en-US" b="1" dirty="0"/>
            <a:t>。</a:t>
          </a:r>
          <a:r>
            <a:rPr lang="zh-CN" altLang="en-US" dirty="0"/>
            <a:t>配置文件的编辑清晰方便，三视图配合，一目了然</a:t>
          </a:r>
          <a:endParaRPr lang="zh-CN" altLang="en-US" b="1" dirty="0"/>
        </a:p>
      </dgm:t>
    </dgm:pt>
    <dgm:pt modelId="{37953CEF-A348-4245-AF41-57C0DFBEB50A}" type="parTrans" cxnId="{23C8CF08-2B5F-417E-8692-24A2551CB4A2}">
      <dgm:prSet/>
      <dgm:spPr/>
      <dgm:t>
        <a:bodyPr/>
        <a:lstStyle/>
        <a:p>
          <a:endParaRPr lang="zh-CN" altLang="en-US"/>
        </a:p>
      </dgm:t>
    </dgm:pt>
    <dgm:pt modelId="{1A06610C-482B-4B82-8E32-4045A1BCD0FB}" type="sibTrans" cxnId="{23C8CF08-2B5F-417E-8692-24A2551CB4A2}">
      <dgm:prSet/>
      <dgm:spPr/>
      <dgm:t>
        <a:bodyPr/>
        <a:lstStyle/>
        <a:p>
          <a:endParaRPr lang="zh-CN" altLang="en-US"/>
        </a:p>
      </dgm:t>
    </dgm:pt>
    <dgm:pt modelId="{672F24F2-5D26-43F7-AD8B-928A08DF3B8A}">
      <dgm:prSet/>
      <dgm:spPr/>
      <dgm:t>
        <a:bodyPr/>
        <a:lstStyle/>
        <a:p>
          <a:r>
            <a:rPr lang="zh-CN" altLang="en-US" b="1" dirty="0">
              <a:solidFill>
                <a:srgbClr val="00B050"/>
              </a:solidFill>
            </a:rPr>
            <a:t>上手快</a:t>
          </a:r>
          <a:r>
            <a:rPr lang="zh-CN" altLang="en-US" b="1" dirty="0"/>
            <a:t>。</a:t>
          </a:r>
          <a:r>
            <a:rPr lang="en-US" altLang="zh-CN" dirty="0"/>
            <a:t>GitHub</a:t>
          </a:r>
          <a:r>
            <a:rPr lang="zh-CN" altLang="en-US" dirty="0"/>
            <a:t>有介绍。引入</a:t>
          </a:r>
          <a:r>
            <a:rPr lang="en-US" altLang="zh-CN" dirty="0" err="1"/>
            <a:t>Xunit</a:t>
          </a:r>
          <a:r>
            <a:rPr lang="zh-CN" altLang="en-US" dirty="0"/>
            <a:t>只需</a:t>
          </a:r>
          <a:r>
            <a:rPr lang="en-US" altLang="zh-CN" dirty="0"/>
            <a:t>pom</a:t>
          </a:r>
          <a:r>
            <a:rPr lang="zh-CN" altLang="en-US" dirty="0"/>
            <a:t>引入相关</a:t>
          </a:r>
          <a:r>
            <a:rPr lang="en-US" altLang="zh-CN" dirty="0"/>
            <a:t>dependency</a:t>
          </a:r>
          <a:r>
            <a:rPr lang="zh-CN" altLang="en-US" dirty="0"/>
            <a:t>。</a:t>
          </a:r>
          <a:endParaRPr lang="zh-CN" dirty="0"/>
        </a:p>
      </dgm:t>
    </dgm:pt>
    <dgm:pt modelId="{45FAF43B-F534-4384-B144-B27599DFB677}" type="parTrans" cxnId="{AF78F85A-0757-41E8-9F04-A849BCD98986}">
      <dgm:prSet/>
      <dgm:spPr/>
      <dgm:t>
        <a:bodyPr/>
        <a:lstStyle/>
        <a:p>
          <a:endParaRPr lang="zh-CN" altLang="en-US"/>
        </a:p>
      </dgm:t>
    </dgm:pt>
    <dgm:pt modelId="{87728F3B-3299-4AB5-A102-88EF92B9076A}" type="sibTrans" cxnId="{AF78F85A-0757-41E8-9F04-A849BCD98986}">
      <dgm:prSet/>
      <dgm:spPr/>
      <dgm:t>
        <a:bodyPr/>
        <a:lstStyle/>
        <a:p>
          <a:endParaRPr lang="zh-CN" altLang="en-US"/>
        </a:p>
      </dgm:t>
    </dgm:pt>
    <dgm:pt modelId="{F20C1106-AB86-4C8F-9267-29271CD2C2CD}">
      <dgm:prSet/>
      <dgm:spPr/>
      <dgm:t>
        <a:bodyPr/>
        <a:lstStyle/>
        <a:p>
          <a:r>
            <a:rPr lang="zh-CN" altLang="en-US" b="1" dirty="0">
              <a:solidFill>
                <a:srgbClr val="00B050"/>
              </a:solidFill>
            </a:rPr>
            <a:t>定位准确</a:t>
          </a:r>
          <a:r>
            <a:rPr lang="zh-CN" altLang="en-US" b="1" dirty="0"/>
            <a:t>。</a:t>
          </a:r>
          <a:r>
            <a:rPr lang="zh-CN" altLang="en-US" dirty="0"/>
            <a:t>如果将系统看一个人，那么可用</a:t>
          </a:r>
          <a:r>
            <a:rPr lang="en-US" altLang="zh-CN" dirty="0" err="1"/>
            <a:t>Xunit</a:t>
          </a:r>
          <a:r>
            <a:rPr lang="zh-CN" altLang="en-US" dirty="0"/>
            <a:t>来搭建人的骨架。</a:t>
          </a:r>
          <a:endParaRPr lang="zh-CN" altLang="en-US" b="1" dirty="0"/>
        </a:p>
      </dgm:t>
    </dgm:pt>
    <dgm:pt modelId="{52FE986C-E1A0-490D-BABB-3B1BE469B715}" type="parTrans" cxnId="{70942824-4BB1-4E2B-BF95-DB035EB9B06F}">
      <dgm:prSet/>
      <dgm:spPr/>
      <dgm:t>
        <a:bodyPr/>
        <a:lstStyle/>
        <a:p>
          <a:endParaRPr lang="zh-CN" altLang="en-US"/>
        </a:p>
      </dgm:t>
    </dgm:pt>
    <dgm:pt modelId="{1E791F66-6A88-4C43-8CF7-3634B59385E0}" type="sibTrans" cxnId="{70942824-4BB1-4E2B-BF95-DB035EB9B06F}">
      <dgm:prSet/>
      <dgm:spPr/>
      <dgm:t>
        <a:bodyPr/>
        <a:lstStyle/>
        <a:p>
          <a:endParaRPr lang="zh-CN" altLang="en-US"/>
        </a:p>
      </dgm:t>
    </dgm:pt>
    <dgm:pt modelId="{19709647-88AB-48CF-8060-2A1C6895C856}" type="pres">
      <dgm:prSet presAssocID="{F66F0AD2-9229-4983-822B-0513357D611D}" presName="linear" presStyleCnt="0">
        <dgm:presLayoutVars>
          <dgm:animLvl val="lvl"/>
          <dgm:resizeHandles val="exact"/>
        </dgm:presLayoutVars>
      </dgm:prSet>
      <dgm:spPr/>
    </dgm:pt>
    <dgm:pt modelId="{C5409514-152F-4042-AEC5-2368888B8715}" type="pres">
      <dgm:prSet presAssocID="{97F0CB6C-88A9-429F-8F59-77F4693FAB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07FD10-70E0-4977-8E7D-23FC2E6DDC47}" type="pres">
      <dgm:prSet presAssocID="{97F0CB6C-88A9-429F-8F59-77F4693FAB0F}" presName="childText" presStyleLbl="revTx" presStyleIdx="0" presStyleCnt="2">
        <dgm:presLayoutVars>
          <dgm:bulletEnabled val="1"/>
        </dgm:presLayoutVars>
      </dgm:prSet>
      <dgm:spPr/>
    </dgm:pt>
    <dgm:pt modelId="{C601E7DE-56B1-4166-B0B3-C05441FEE2A1}" type="pres">
      <dgm:prSet presAssocID="{F51E2146-835F-472B-8476-C6B9F6B8B7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DADCF2-0678-47F7-9BA6-4FDC06932CFF}" type="pres">
      <dgm:prSet presAssocID="{F51E2146-835F-472B-8476-C6B9F6B8B7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C8CF08-2B5F-417E-8692-24A2551CB4A2}" srcId="{F51E2146-835F-472B-8476-C6B9F6B8B789}" destId="{2B26307D-CC88-430C-AB02-D1149BDC1BC8}" srcOrd="1" destOrd="0" parTransId="{37953CEF-A348-4245-AF41-57C0DFBEB50A}" sibTransId="{1A06610C-482B-4B82-8E32-4045A1BCD0FB}"/>
    <dgm:cxn modelId="{FF9AEE1D-6AE1-44F7-955A-3844AEF36565}" type="presOf" srcId="{2B26307D-CC88-430C-AB02-D1149BDC1BC8}" destId="{24DADCF2-0678-47F7-9BA6-4FDC06932CFF}" srcOrd="0" destOrd="1" presId="urn:microsoft.com/office/officeart/2005/8/layout/vList2"/>
    <dgm:cxn modelId="{70942824-4BB1-4E2B-BF95-DB035EB9B06F}" srcId="{F51E2146-835F-472B-8476-C6B9F6B8B789}" destId="{F20C1106-AB86-4C8F-9267-29271CD2C2CD}" srcOrd="2" destOrd="0" parTransId="{52FE986C-E1A0-490D-BABB-3B1BE469B715}" sibTransId="{1E791F66-6A88-4C43-8CF7-3634B59385E0}"/>
    <dgm:cxn modelId="{73666444-BFC4-4AC0-9BED-CEF37D24F7C9}" srcId="{97F0CB6C-88A9-429F-8F59-77F4693FAB0F}" destId="{425C320B-73C0-43D2-9F53-9B3E3FA72DFD}" srcOrd="0" destOrd="0" parTransId="{DF108712-76F3-4415-A5C7-C6521D402E5A}" sibTransId="{821DA9E9-586B-4EC8-9284-CBB18BE56812}"/>
    <dgm:cxn modelId="{6FD14A48-A6F9-46C8-BB4A-EA2DC0E33198}" type="presOf" srcId="{672F24F2-5D26-43F7-AD8B-928A08DF3B8A}" destId="{24DADCF2-0678-47F7-9BA6-4FDC06932CFF}" srcOrd="0" destOrd="0" presId="urn:microsoft.com/office/officeart/2005/8/layout/vList2"/>
    <dgm:cxn modelId="{98A81B6C-195C-426E-AF62-667C8B0C7D1A}" type="presOf" srcId="{425C320B-73C0-43D2-9F53-9B3E3FA72DFD}" destId="{2E07FD10-70E0-4977-8E7D-23FC2E6DDC47}" srcOrd="0" destOrd="0" presId="urn:microsoft.com/office/officeart/2005/8/layout/vList2"/>
    <dgm:cxn modelId="{E6BA366D-87B2-450A-8316-E7EE5FBF7FE2}" srcId="{F66F0AD2-9229-4983-822B-0513357D611D}" destId="{97F0CB6C-88A9-429F-8F59-77F4693FAB0F}" srcOrd="0" destOrd="0" parTransId="{02A9D3AD-DD20-485D-8CEE-64066B9F9BEE}" sibTransId="{C4A04C87-7576-4A30-BE38-678234056D84}"/>
    <dgm:cxn modelId="{55A77871-3226-4B3F-9644-DDF683BBFB89}" type="presOf" srcId="{F20C1106-AB86-4C8F-9267-29271CD2C2CD}" destId="{24DADCF2-0678-47F7-9BA6-4FDC06932CFF}" srcOrd="0" destOrd="2" presId="urn:microsoft.com/office/officeart/2005/8/layout/vList2"/>
    <dgm:cxn modelId="{AF78F85A-0757-41E8-9F04-A849BCD98986}" srcId="{F51E2146-835F-472B-8476-C6B9F6B8B789}" destId="{672F24F2-5D26-43F7-AD8B-928A08DF3B8A}" srcOrd="0" destOrd="0" parTransId="{45FAF43B-F534-4384-B144-B27599DFB677}" sibTransId="{87728F3B-3299-4AB5-A102-88EF92B9076A}"/>
    <dgm:cxn modelId="{1D7B3985-91E6-4715-A32C-7BD7C5364EFB}" type="presOf" srcId="{F51E2146-835F-472B-8476-C6B9F6B8B789}" destId="{C601E7DE-56B1-4166-B0B3-C05441FEE2A1}" srcOrd="0" destOrd="0" presId="urn:microsoft.com/office/officeart/2005/8/layout/vList2"/>
    <dgm:cxn modelId="{6C274790-7982-449E-9BC9-8DCC7A389841}" type="presOf" srcId="{F66F0AD2-9229-4983-822B-0513357D611D}" destId="{19709647-88AB-48CF-8060-2A1C6895C856}" srcOrd="0" destOrd="0" presId="urn:microsoft.com/office/officeart/2005/8/layout/vList2"/>
    <dgm:cxn modelId="{99747CB9-D48F-460B-9F91-84397056EB7B}" type="presOf" srcId="{97F0CB6C-88A9-429F-8F59-77F4693FAB0F}" destId="{C5409514-152F-4042-AEC5-2368888B8715}" srcOrd="0" destOrd="0" presId="urn:microsoft.com/office/officeart/2005/8/layout/vList2"/>
    <dgm:cxn modelId="{E63EDAD0-9CA3-4F18-AAA7-3B74562C984F}" srcId="{F66F0AD2-9229-4983-822B-0513357D611D}" destId="{F51E2146-835F-472B-8476-C6B9F6B8B789}" srcOrd="1" destOrd="0" parTransId="{A0C7E53A-BDCB-499C-B5ED-1033B61B5423}" sibTransId="{DB50D380-DFC3-4F39-B7A9-0FB2CE8D5F0A}"/>
    <dgm:cxn modelId="{D8DAE583-060C-4B6C-A6A7-F5464633A336}" type="presParOf" srcId="{19709647-88AB-48CF-8060-2A1C6895C856}" destId="{C5409514-152F-4042-AEC5-2368888B8715}" srcOrd="0" destOrd="0" presId="urn:microsoft.com/office/officeart/2005/8/layout/vList2"/>
    <dgm:cxn modelId="{DB482BE2-D159-4433-B300-4816B837C9E0}" type="presParOf" srcId="{19709647-88AB-48CF-8060-2A1C6895C856}" destId="{2E07FD10-70E0-4977-8E7D-23FC2E6DDC47}" srcOrd="1" destOrd="0" presId="urn:microsoft.com/office/officeart/2005/8/layout/vList2"/>
    <dgm:cxn modelId="{A7FDFC2D-082B-4C3A-B5E5-B8A3A84D5C7F}" type="presParOf" srcId="{19709647-88AB-48CF-8060-2A1C6895C856}" destId="{C601E7DE-56B1-4166-B0B3-C05441FEE2A1}" srcOrd="2" destOrd="0" presId="urn:microsoft.com/office/officeart/2005/8/layout/vList2"/>
    <dgm:cxn modelId="{276D5151-9120-478F-B955-CD2A90E460D7}" type="presParOf" srcId="{19709647-88AB-48CF-8060-2A1C6895C856}" destId="{24DADCF2-0678-47F7-9BA6-4FDC06932C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4B7B457-07B2-42BB-ADD7-E10E43ACA7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55D0A8-E67A-496C-B3F5-00D8AEB3110B}">
      <dgm:prSet/>
      <dgm:spPr/>
      <dgm:t>
        <a:bodyPr/>
        <a:lstStyle/>
        <a:p>
          <a:r>
            <a:rPr kumimoji="1" lang="zh-CN" b="1" i="0" baseline="0"/>
            <a:t>无环境依赖</a:t>
          </a:r>
          <a:endParaRPr lang="zh-CN"/>
        </a:p>
      </dgm:t>
    </dgm:pt>
    <dgm:pt modelId="{ACAD4729-99D4-45EE-97AE-7EC894FAF418}" type="parTrans" cxnId="{F3E00518-8A44-4509-9F0F-616BEFF7D1B0}">
      <dgm:prSet/>
      <dgm:spPr/>
      <dgm:t>
        <a:bodyPr/>
        <a:lstStyle/>
        <a:p>
          <a:endParaRPr lang="zh-CN" altLang="en-US"/>
        </a:p>
      </dgm:t>
    </dgm:pt>
    <dgm:pt modelId="{7B3A3624-C9BA-4306-957B-F0CE691C985D}" type="sibTrans" cxnId="{F3E00518-8A44-4509-9F0F-616BEFF7D1B0}">
      <dgm:prSet/>
      <dgm:spPr/>
      <dgm:t>
        <a:bodyPr/>
        <a:lstStyle/>
        <a:p>
          <a:endParaRPr lang="zh-CN" altLang="en-US"/>
        </a:p>
      </dgm:t>
    </dgm:pt>
    <dgm:pt modelId="{F4A98F9C-3D2E-4DCD-AFF9-C664E4137380}">
      <dgm:prSet/>
      <dgm:spPr/>
      <dgm:t>
        <a:bodyPr/>
        <a:lstStyle/>
        <a:p>
          <a:r>
            <a:rPr kumimoji="1" lang="zh-CN" b="1" i="0" baseline="0"/>
            <a:t>无需数据库，只需引入 </a:t>
          </a:r>
          <a:r>
            <a:rPr kumimoji="1" lang="en-US" b="1" i="0" baseline="0"/>
            <a:t>jar </a:t>
          </a:r>
          <a:r>
            <a:rPr kumimoji="1" lang="zh-CN" b="1" i="0" baseline="0"/>
            <a:t>包就可直接使用</a:t>
          </a:r>
          <a:endParaRPr lang="zh-CN"/>
        </a:p>
      </dgm:t>
    </dgm:pt>
    <dgm:pt modelId="{AA39F74D-201D-45F6-A971-47A55B1F4434}" type="parTrans" cxnId="{E26D9316-2EE9-4264-B27B-63865A988A44}">
      <dgm:prSet/>
      <dgm:spPr/>
      <dgm:t>
        <a:bodyPr/>
        <a:lstStyle/>
        <a:p>
          <a:endParaRPr lang="zh-CN" altLang="en-US"/>
        </a:p>
      </dgm:t>
    </dgm:pt>
    <dgm:pt modelId="{16E21F70-5C67-4F95-B355-78CF115B62CD}" type="sibTrans" cxnId="{E26D9316-2EE9-4264-B27B-63865A988A44}">
      <dgm:prSet/>
      <dgm:spPr/>
      <dgm:t>
        <a:bodyPr/>
        <a:lstStyle/>
        <a:p>
          <a:endParaRPr lang="zh-CN" altLang="en-US"/>
        </a:p>
      </dgm:t>
    </dgm:pt>
    <dgm:pt modelId="{B88C01EC-57EC-49D5-9D5F-3B1AAB63819F}">
      <dgm:prSet/>
      <dgm:spPr/>
      <dgm:t>
        <a:bodyPr/>
        <a:lstStyle/>
        <a:p>
          <a:r>
            <a:rPr kumimoji="1" lang="zh-CN" b="1" i="0" baseline="0"/>
            <a:t>快速上手</a:t>
          </a:r>
          <a:endParaRPr lang="zh-CN"/>
        </a:p>
      </dgm:t>
    </dgm:pt>
    <dgm:pt modelId="{3EC66B40-7B95-4ECD-93A0-BE6A7DA3CD6A}" type="parTrans" cxnId="{0641EACD-78BB-4676-B428-0B1EB5610AF3}">
      <dgm:prSet/>
      <dgm:spPr/>
      <dgm:t>
        <a:bodyPr/>
        <a:lstStyle/>
        <a:p>
          <a:endParaRPr lang="zh-CN" altLang="en-US"/>
        </a:p>
      </dgm:t>
    </dgm:pt>
    <dgm:pt modelId="{A599BFC7-2306-4EBF-A4F1-25E03CC7612A}" type="sibTrans" cxnId="{0641EACD-78BB-4676-B428-0B1EB5610AF3}">
      <dgm:prSet/>
      <dgm:spPr/>
      <dgm:t>
        <a:bodyPr/>
        <a:lstStyle/>
        <a:p>
          <a:endParaRPr lang="zh-CN" altLang="en-US"/>
        </a:p>
      </dgm:t>
    </dgm:pt>
    <dgm:pt modelId="{1A606520-5E2B-49C6-97E0-34721C11541F}">
      <dgm:prSet/>
      <dgm:spPr/>
      <dgm:t>
        <a:bodyPr/>
        <a:lstStyle/>
        <a:p>
          <a:r>
            <a:rPr kumimoji="1" lang="zh-CN" b="1" i="0" baseline="0" dirty="0"/>
            <a:t>通过阅读文档，运行 </a:t>
          </a:r>
          <a:r>
            <a:rPr kumimoji="1" lang="en-US" b="1" i="0" baseline="0" dirty="0"/>
            <a:t>sample </a:t>
          </a:r>
          <a:r>
            <a:rPr kumimoji="1" lang="zh-CN" b="1" i="0" baseline="0" dirty="0"/>
            <a:t>即可快速了解运作机制，进行开发工作，十分符合目前互联网环境快速迭代的开发节奏</a:t>
          </a:r>
          <a:endParaRPr lang="zh-CN" dirty="0"/>
        </a:p>
      </dgm:t>
    </dgm:pt>
    <dgm:pt modelId="{972C47B4-1636-4513-8B4E-F7F82A7FD092}" type="parTrans" cxnId="{9D5CA0D0-1595-49F5-B2C2-27C985B73C30}">
      <dgm:prSet/>
      <dgm:spPr/>
      <dgm:t>
        <a:bodyPr/>
        <a:lstStyle/>
        <a:p>
          <a:endParaRPr lang="zh-CN" altLang="en-US"/>
        </a:p>
      </dgm:t>
    </dgm:pt>
    <dgm:pt modelId="{504AE466-493B-4B29-8669-8165C0385D09}" type="sibTrans" cxnId="{9D5CA0D0-1595-49F5-B2C2-27C985B73C30}">
      <dgm:prSet/>
      <dgm:spPr/>
      <dgm:t>
        <a:bodyPr/>
        <a:lstStyle/>
        <a:p>
          <a:endParaRPr lang="zh-CN" altLang="en-US"/>
        </a:p>
      </dgm:t>
    </dgm:pt>
    <dgm:pt modelId="{FC57CF54-3844-4B64-8587-F7C3B49D1BAB}">
      <dgm:prSet/>
      <dgm:spPr/>
      <dgm:t>
        <a:bodyPr/>
        <a:lstStyle/>
        <a:p>
          <a:r>
            <a:rPr kumimoji="1" lang="zh-CN" b="1" i="0" baseline="0"/>
            <a:t>快速融入现有系统</a:t>
          </a:r>
          <a:endParaRPr lang="zh-CN"/>
        </a:p>
      </dgm:t>
    </dgm:pt>
    <dgm:pt modelId="{8B8EB401-4860-4CB9-B301-FAA3CA10C8BC}" type="parTrans" cxnId="{23B006EB-30EB-487E-B74E-9594E9093426}">
      <dgm:prSet/>
      <dgm:spPr/>
      <dgm:t>
        <a:bodyPr/>
        <a:lstStyle/>
        <a:p>
          <a:endParaRPr lang="zh-CN" altLang="en-US"/>
        </a:p>
      </dgm:t>
    </dgm:pt>
    <dgm:pt modelId="{5EF6AB7B-5202-407A-9F08-B412B415AB97}" type="sibTrans" cxnId="{23B006EB-30EB-487E-B74E-9594E9093426}">
      <dgm:prSet/>
      <dgm:spPr/>
      <dgm:t>
        <a:bodyPr/>
        <a:lstStyle/>
        <a:p>
          <a:endParaRPr lang="zh-CN" altLang="en-US"/>
        </a:p>
      </dgm:t>
    </dgm:pt>
    <dgm:pt modelId="{E0E71FC5-6EC2-4D8A-9257-4A2E50A14CE0}">
      <dgm:prSet/>
      <dgm:spPr/>
      <dgm:t>
        <a:bodyPr/>
        <a:lstStyle/>
        <a:p>
          <a:r>
            <a:rPr kumimoji="1" lang="zh-CN" b="1" i="0" baseline="0" dirty="0"/>
            <a:t>提供了状态变迁所需的所有基本步骤</a:t>
          </a:r>
          <a:r>
            <a:rPr kumimoji="1" lang="zh-CN" altLang="en-US" b="1" i="0" baseline="0" dirty="0"/>
            <a:t>，</a:t>
          </a:r>
          <a:r>
            <a:rPr kumimoji="1" lang="zh-CN" b="1" i="0" baseline="0" dirty="0"/>
            <a:t>可以快速搭建一套包含各个业务节点的工作流</a:t>
          </a:r>
          <a:endParaRPr lang="zh-CN" dirty="0"/>
        </a:p>
      </dgm:t>
    </dgm:pt>
    <dgm:pt modelId="{1A86AEEA-33B5-4854-AB36-739B05D66882}" type="parTrans" cxnId="{17F5F837-F0D4-44F6-B8FD-35B7660E2846}">
      <dgm:prSet/>
      <dgm:spPr/>
      <dgm:t>
        <a:bodyPr/>
        <a:lstStyle/>
        <a:p>
          <a:endParaRPr lang="zh-CN" altLang="en-US"/>
        </a:p>
      </dgm:t>
    </dgm:pt>
    <dgm:pt modelId="{34028BD7-D964-4D21-894C-AC5F2E04050A}" type="sibTrans" cxnId="{17F5F837-F0D4-44F6-B8FD-35B7660E2846}">
      <dgm:prSet/>
      <dgm:spPr/>
      <dgm:t>
        <a:bodyPr/>
        <a:lstStyle/>
        <a:p>
          <a:endParaRPr lang="zh-CN" altLang="en-US"/>
        </a:p>
      </dgm:t>
    </dgm:pt>
    <dgm:pt modelId="{D1DA7C91-D8B0-4FB2-86FC-4C00749610A9}">
      <dgm:prSet/>
      <dgm:spPr/>
      <dgm:t>
        <a:bodyPr/>
        <a:lstStyle/>
        <a:p>
          <a:r>
            <a:rPr kumimoji="1" lang="zh-CN" b="1" i="0" baseline="0"/>
            <a:t>通过配置可以迅速绑定节点和指定业务代码的关系</a:t>
          </a:r>
          <a:endParaRPr lang="zh-CN"/>
        </a:p>
      </dgm:t>
    </dgm:pt>
    <dgm:pt modelId="{E71F4D7F-D15D-4258-8CE8-D05B7C9CB550}" type="parTrans" cxnId="{D2B34154-1D08-4739-AC8A-7B300898F30A}">
      <dgm:prSet/>
      <dgm:spPr/>
      <dgm:t>
        <a:bodyPr/>
        <a:lstStyle/>
        <a:p>
          <a:endParaRPr lang="zh-CN" altLang="en-US"/>
        </a:p>
      </dgm:t>
    </dgm:pt>
    <dgm:pt modelId="{2377C579-1800-4E77-A392-0C457F5167C3}" type="sibTrans" cxnId="{D2B34154-1D08-4739-AC8A-7B300898F30A}">
      <dgm:prSet/>
      <dgm:spPr/>
      <dgm:t>
        <a:bodyPr/>
        <a:lstStyle/>
        <a:p>
          <a:endParaRPr lang="zh-CN" altLang="en-US"/>
        </a:p>
      </dgm:t>
    </dgm:pt>
    <dgm:pt modelId="{E6807AC8-E646-449E-A709-90C9D0925107}" type="pres">
      <dgm:prSet presAssocID="{44B7B457-07B2-42BB-ADD7-E10E43ACA72C}" presName="linear" presStyleCnt="0">
        <dgm:presLayoutVars>
          <dgm:animLvl val="lvl"/>
          <dgm:resizeHandles val="exact"/>
        </dgm:presLayoutVars>
      </dgm:prSet>
      <dgm:spPr/>
    </dgm:pt>
    <dgm:pt modelId="{9181FF90-D760-4DC1-8234-F7C87217A723}" type="pres">
      <dgm:prSet presAssocID="{9C55D0A8-E67A-496C-B3F5-00D8AEB311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FEC403-02E8-4C4A-892C-515BB5AD35B7}" type="pres">
      <dgm:prSet presAssocID="{9C55D0A8-E67A-496C-B3F5-00D8AEB3110B}" presName="childText" presStyleLbl="revTx" presStyleIdx="0" presStyleCnt="3">
        <dgm:presLayoutVars>
          <dgm:bulletEnabled val="1"/>
        </dgm:presLayoutVars>
      </dgm:prSet>
      <dgm:spPr/>
    </dgm:pt>
    <dgm:pt modelId="{F51E12E4-511E-4318-863E-E8C656F85900}" type="pres">
      <dgm:prSet presAssocID="{B88C01EC-57EC-49D5-9D5F-3B1AAB6381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2DC676-76D2-4EC1-B5C9-FEC043EC7199}" type="pres">
      <dgm:prSet presAssocID="{B88C01EC-57EC-49D5-9D5F-3B1AAB63819F}" presName="childText" presStyleLbl="revTx" presStyleIdx="1" presStyleCnt="3">
        <dgm:presLayoutVars>
          <dgm:bulletEnabled val="1"/>
        </dgm:presLayoutVars>
      </dgm:prSet>
      <dgm:spPr/>
    </dgm:pt>
    <dgm:pt modelId="{2D855D61-8522-47D8-BBE8-C35E6DBDAF24}" type="pres">
      <dgm:prSet presAssocID="{FC57CF54-3844-4B64-8587-F7C3B49D1B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B5215B-790E-4C96-BB5C-42900256CA35}" type="pres">
      <dgm:prSet presAssocID="{FC57CF54-3844-4B64-8587-F7C3B49D1BA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26D9316-2EE9-4264-B27B-63865A988A44}" srcId="{9C55D0A8-E67A-496C-B3F5-00D8AEB3110B}" destId="{F4A98F9C-3D2E-4DCD-AFF9-C664E4137380}" srcOrd="0" destOrd="0" parTransId="{AA39F74D-201D-45F6-A971-47A55B1F4434}" sibTransId="{16E21F70-5C67-4F95-B355-78CF115B62CD}"/>
    <dgm:cxn modelId="{F3E00518-8A44-4509-9F0F-616BEFF7D1B0}" srcId="{44B7B457-07B2-42BB-ADD7-E10E43ACA72C}" destId="{9C55D0A8-E67A-496C-B3F5-00D8AEB3110B}" srcOrd="0" destOrd="0" parTransId="{ACAD4729-99D4-45EE-97AE-7EC894FAF418}" sibTransId="{7B3A3624-C9BA-4306-957B-F0CE691C985D}"/>
    <dgm:cxn modelId="{618BC625-B80F-4D88-83BF-135BD7B18A7F}" type="presOf" srcId="{D1DA7C91-D8B0-4FB2-86FC-4C00749610A9}" destId="{6CB5215B-790E-4C96-BB5C-42900256CA35}" srcOrd="0" destOrd="1" presId="urn:microsoft.com/office/officeart/2005/8/layout/vList2"/>
    <dgm:cxn modelId="{17F5F837-F0D4-44F6-B8FD-35B7660E2846}" srcId="{FC57CF54-3844-4B64-8587-F7C3B49D1BAB}" destId="{E0E71FC5-6EC2-4D8A-9257-4A2E50A14CE0}" srcOrd="0" destOrd="0" parTransId="{1A86AEEA-33B5-4854-AB36-739B05D66882}" sibTransId="{34028BD7-D964-4D21-894C-AC5F2E04050A}"/>
    <dgm:cxn modelId="{56B14839-BB1F-4BE1-AB00-AAECB5673427}" type="presOf" srcId="{F4A98F9C-3D2E-4DCD-AFF9-C664E4137380}" destId="{E0FEC403-02E8-4C4A-892C-515BB5AD35B7}" srcOrd="0" destOrd="0" presId="urn:microsoft.com/office/officeart/2005/8/layout/vList2"/>
    <dgm:cxn modelId="{CCBC2B5B-8842-4335-9C04-B64FBA267C16}" type="presOf" srcId="{E0E71FC5-6EC2-4D8A-9257-4A2E50A14CE0}" destId="{6CB5215B-790E-4C96-BB5C-42900256CA35}" srcOrd="0" destOrd="0" presId="urn:microsoft.com/office/officeart/2005/8/layout/vList2"/>
    <dgm:cxn modelId="{300E306B-07B6-41B0-9C02-AA6F3AB643D0}" type="presOf" srcId="{B88C01EC-57EC-49D5-9D5F-3B1AAB63819F}" destId="{F51E12E4-511E-4318-863E-E8C656F85900}" srcOrd="0" destOrd="0" presId="urn:microsoft.com/office/officeart/2005/8/layout/vList2"/>
    <dgm:cxn modelId="{D2B34154-1D08-4739-AC8A-7B300898F30A}" srcId="{FC57CF54-3844-4B64-8587-F7C3B49D1BAB}" destId="{D1DA7C91-D8B0-4FB2-86FC-4C00749610A9}" srcOrd="1" destOrd="0" parTransId="{E71F4D7F-D15D-4258-8CE8-D05B7C9CB550}" sibTransId="{2377C579-1800-4E77-A392-0C457F5167C3}"/>
    <dgm:cxn modelId="{5BA9BAC6-839B-47F8-B2E7-4C3C04586D36}" type="presOf" srcId="{9C55D0A8-E67A-496C-B3F5-00D8AEB3110B}" destId="{9181FF90-D760-4DC1-8234-F7C87217A723}" srcOrd="0" destOrd="0" presId="urn:microsoft.com/office/officeart/2005/8/layout/vList2"/>
    <dgm:cxn modelId="{0641EACD-78BB-4676-B428-0B1EB5610AF3}" srcId="{44B7B457-07B2-42BB-ADD7-E10E43ACA72C}" destId="{B88C01EC-57EC-49D5-9D5F-3B1AAB63819F}" srcOrd="1" destOrd="0" parTransId="{3EC66B40-7B95-4ECD-93A0-BE6A7DA3CD6A}" sibTransId="{A599BFC7-2306-4EBF-A4F1-25E03CC7612A}"/>
    <dgm:cxn modelId="{9D5CA0D0-1595-49F5-B2C2-27C985B73C30}" srcId="{B88C01EC-57EC-49D5-9D5F-3B1AAB63819F}" destId="{1A606520-5E2B-49C6-97E0-34721C11541F}" srcOrd="0" destOrd="0" parTransId="{972C47B4-1636-4513-8B4E-F7F82A7FD092}" sibTransId="{504AE466-493B-4B29-8669-8165C0385D09}"/>
    <dgm:cxn modelId="{A9DD3FE4-7BAF-4A23-B44D-526BF425D02B}" type="presOf" srcId="{44B7B457-07B2-42BB-ADD7-E10E43ACA72C}" destId="{E6807AC8-E646-449E-A709-90C9D0925107}" srcOrd="0" destOrd="0" presId="urn:microsoft.com/office/officeart/2005/8/layout/vList2"/>
    <dgm:cxn modelId="{23B006EB-30EB-487E-B74E-9594E9093426}" srcId="{44B7B457-07B2-42BB-ADD7-E10E43ACA72C}" destId="{FC57CF54-3844-4B64-8587-F7C3B49D1BAB}" srcOrd="2" destOrd="0" parTransId="{8B8EB401-4860-4CB9-B301-FAA3CA10C8BC}" sibTransId="{5EF6AB7B-5202-407A-9F08-B412B415AB97}"/>
    <dgm:cxn modelId="{F0B008EC-A812-4907-BAB1-65F9F6878352}" type="presOf" srcId="{FC57CF54-3844-4B64-8587-F7C3B49D1BAB}" destId="{2D855D61-8522-47D8-BBE8-C35E6DBDAF24}" srcOrd="0" destOrd="0" presId="urn:microsoft.com/office/officeart/2005/8/layout/vList2"/>
    <dgm:cxn modelId="{6F8D58F1-5351-41E1-B78C-085759F54CDE}" type="presOf" srcId="{1A606520-5E2B-49C6-97E0-34721C11541F}" destId="{FA2DC676-76D2-4EC1-B5C9-FEC043EC7199}" srcOrd="0" destOrd="0" presId="urn:microsoft.com/office/officeart/2005/8/layout/vList2"/>
    <dgm:cxn modelId="{158B3B0E-25F3-4D6E-8AA9-D3053F8697D6}" type="presParOf" srcId="{E6807AC8-E646-449E-A709-90C9D0925107}" destId="{9181FF90-D760-4DC1-8234-F7C87217A723}" srcOrd="0" destOrd="0" presId="urn:microsoft.com/office/officeart/2005/8/layout/vList2"/>
    <dgm:cxn modelId="{0975BC48-2A34-42AA-8E56-5A71959A9B71}" type="presParOf" srcId="{E6807AC8-E646-449E-A709-90C9D0925107}" destId="{E0FEC403-02E8-4C4A-892C-515BB5AD35B7}" srcOrd="1" destOrd="0" presId="urn:microsoft.com/office/officeart/2005/8/layout/vList2"/>
    <dgm:cxn modelId="{A1794318-27E1-4B60-AED7-D2071977757A}" type="presParOf" srcId="{E6807AC8-E646-449E-A709-90C9D0925107}" destId="{F51E12E4-511E-4318-863E-E8C656F85900}" srcOrd="2" destOrd="0" presId="urn:microsoft.com/office/officeart/2005/8/layout/vList2"/>
    <dgm:cxn modelId="{99DC1A72-12E6-4722-830E-8778EAB59578}" type="presParOf" srcId="{E6807AC8-E646-449E-A709-90C9D0925107}" destId="{FA2DC676-76D2-4EC1-B5C9-FEC043EC7199}" srcOrd="3" destOrd="0" presId="urn:microsoft.com/office/officeart/2005/8/layout/vList2"/>
    <dgm:cxn modelId="{B60E6D22-8455-450F-A11C-C36BBF303F8F}" type="presParOf" srcId="{E6807AC8-E646-449E-A709-90C9D0925107}" destId="{2D855D61-8522-47D8-BBE8-C35E6DBDAF24}" srcOrd="4" destOrd="0" presId="urn:microsoft.com/office/officeart/2005/8/layout/vList2"/>
    <dgm:cxn modelId="{20F89AFD-123A-4CF5-B0B4-B8E806C0E28E}" type="presParOf" srcId="{E6807AC8-E646-449E-A709-90C9D0925107}" destId="{6CB5215B-790E-4C96-BB5C-42900256CA3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7F365CC-5FA9-41FB-B715-DDDD4A0919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C33554-BF7B-4C0F-A73E-1E8A091E7FA5}">
      <dgm:prSet/>
      <dgm:spPr/>
      <dgm:t>
        <a:bodyPr/>
        <a:lstStyle/>
        <a:p>
          <a:r>
            <a:rPr lang="zh-CN" b="0" i="0" baseline="0"/>
            <a:t>如何与前端对接</a:t>
          </a:r>
          <a:endParaRPr lang="zh-CN"/>
        </a:p>
      </dgm:t>
    </dgm:pt>
    <dgm:pt modelId="{D48B3F65-DEAA-437E-8377-CEAF59FFD85C}" type="parTrans" cxnId="{E3A92BF8-A773-4E06-B33E-E53D9340F679}">
      <dgm:prSet/>
      <dgm:spPr/>
      <dgm:t>
        <a:bodyPr/>
        <a:lstStyle/>
        <a:p>
          <a:endParaRPr lang="zh-CN" altLang="en-US"/>
        </a:p>
      </dgm:t>
    </dgm:pt>
    <dgm:pt modelId="{AE934EA2-AD08-4757-8EA6-596C5957355B}" type="sibTrans" cxnId="{E3A92BF8-A773-4E06-B33E-E53D9340F679}">
      <dgm:prSet/>
      <dgm:spPr/>
      <dgm:t>
        <a:bodyPr/>
        <a:lstStyle/>
        <a:p>
          <a:endParaRPr lang="zh-CN" altLang="en-US"/>
        </a:p>
      </dgm:t>
    </dgm:pt>
    <dgm:pt modelId="{C8F0BDBE-3592-4E0B-9949-738AD8549495}">
      <dgm:prSet/>
      <dgm:spPr/>
      <dgm:t>
        <a:bodyPr/>
        <a:lstStyle/>
        <a:p>
          <a:r>
            <a:rPr lang="zh-CN" altLang="en-US" b="0" i="0" baseline="0" dirty="0"/>
            <a:t>在前端框架中将</a:t>
          </a:r>
          <a:r>
            <a:rPr lang="en-US" altLang="zh-CN" b="0" i="0" baseline="0" dirty="0"/>
            <a:t>Request</a:t>
          </a:r>
          <a:r>
            <a:rPr lang="zh-CN" altLang="en-US" b="0" i="0" baseline="0" dirty="0"/>
            <a:t>包装为</a:t>
          </a:r>
          <a:r>
            <a:rPr lang="en-US" altLang="zh-CN" b="0" i="0" baseline="0" dirty="0"/>
            <a:t>context</a:t>
          </a:r>
          <a:r>
            <a:rPr lang="zh-CN" altLang="en-US" b="0" i="0" baseline="0" dirty="0"/>
            <a:t>，再传给服务对应的</a:t>
          </a:r>
          <a:r>
            <a:rPr lang="en-US" altLang="zh-CN" b="0" i="0" baseline="0" dirty="0"/>
            <a:t>unit</a:t>
          </a:r>
          <a:r>
            <a:rPr lang="zh-CN" altLang="en-US" b="0" i="0" baseline="0" dirty="0"/>
            <a:t>处理，最后在前端框架中转换为</a:t>
          </a:r>
          <a:r>
            <a:rPr lang="en-US" altLang="zh-CN" b="0" i="0" baseline="0" dirty="0"/>
            <a:t>Response</a:t>
          </a:r>
          <a:endParaRPr lang="zh-CN" dirty="0"/>
        </a:p>
      </dgm:t>
    </dgm:pt>
    <dgm:pt modelId="{0711A77C-CD8F-428F-BF4E-8BDA1AA75F5B}" type="parTrans" cxnId="{54909ACC-D63F-4E0B-B37E-5990B29024C1}">
      <dgm:prSet/>
      <dgm:spPr/>
      <dgm:t>
        <a:bodyPr/>
        <a:lstStyle/>
        <a:p>
          <a:endParaRPr lang="zh-CN" altLang="en-US"/>
        </a:p>
      </dgm:t>
    </dgm:pt>
    <dgm:pt modelId="{06F2F21D-2F4A-4B5C-8E95-D68B0E4F59FB}" type="sibTrans" cxnId="{54909ACC-D63F-4E0B-B37E-5990B29024C1}">
      <dgm:prSet/>
      <dgm:spPr/>
      <dgm:t>
        <a:bodyPr/>
        <a:lstStyle/>
        <a:p>
          <a:endParaRPr lang="zh-CN" altLang="en-US"/>
        </a:p>
      </dgm:t>
    </dgm:pt>
    <dgm:pt modelId="{CE336E66-0E31-4A26-8FD3-9FAB4E9EE75A}">
      <dgm:prSet/>
      <dgm:spPr/>
      <dgm:t>
        <a:bodyPr/>
        <a:lstStyle/>
        <a:p>
          <a:r>
            <a:rPr lang="zh-CN" altLang="en-US"/>
            <a:t>代码和视图，是如何做到灵活的相互切换的</a:t>
          </a:r>
          <a:endParaRPr lang="zh-CN" dirty="0"/>
        </a:p>
      </dgm:t>
    </dgm:pt>
    <dgm:pt modelId="{CC3C805A-01D7-476B-86B9-F55692B3DC98}" type="parTrans" cxnId="{77C780D3-0A83-4B94-935E-835C12B1762D}">
      <dgm:prSet/>
      <dgm:spPr/>
      <dgm:t>
        <a:bodyPr/>
        <a:lstStyle/>
        <a:p>
          <a:endParaRPr lang="zh-CN" altLang="en-US"/>
        </a:p>
      </dgm:t>
    </dgm:pt>
    <dgm:pt modelId="{34450044-0C4B-41EB-A263-B50F1605BC02}" type="sibTrans" cxnId="{77C780D3-0A83-4B94-935E-835C12B1762D}">
      <dgm:prSet/>
      <dgm:spPr/>
      <dgm:t>
        <a:bodyPr/>
        <a:lstStyle/>
        <a:p>
          <a:endParaRPr lang="zh-CN" altLang="en-US"/>
        </a:p>
      </dgm:t>
    </dgm:pt>
    <dgm:pt modelId="{A48BA12B-D41D-4B11-BBBE-427405BA3635}">
      <dgm:prSet/>
      <dgm:spPr/>
      <dgm:t>
        <a:bodyPr/>
        <a:lstStyle/>
        <a:p>
          <a:r>
            <a:rPr lang="en-US" altLang="zh-CN" dirty="0" err="1"/>
            <a:t>Xunit</a:t>
          </a:r>
          <a:r>
            <a:rPr lang="zh-CN" altLang="en-US" dirty="0"/>
            <a:t>中双击节点会直接打开代码实现类窗口</a:t>
          </a:r>
          <a:endParaRPr lang="zh-CN" dirty="0"/>
        </a:p>
      </dgm:t>
    </dgm:pt>
    <dgm:pt modelId="{D8D31350-AE3C-4B68-AA4B-12C063C13B4A}" type="parTrans" cxnId="{D900A886-2C7F-4C87-8FE1-22C0F40377F9}">
      <dgm:prSet/>
      <dgm:spPr/>
      <dgm:t>
        <a:bodyPr/>
        <a:lstStyle/>
        <a:p>
          <a:endParaRPr lang="zh-CN" altLang="en-US"/>
        </a:p>
      </dgm:t>
    </dgm:pt>
    <dgm:pt modelId="{0D764433-FE1D-45DF-BB9C-006C9166B214}" type="sibTrans" cxnId="{D900A886-2C7F-4C87-8FE1-22C0F40377F9}">
      <dgm:prSet/>
      <dgm:spPr/>
      <dgm:t>
        <a:bodyPr/>
        <a:lstStyle/>
        <a:p>
          <a:endParaRPr lang="zh-CN" altLang="en-US"/>
        </a:p>
      </dgm:t>
    </dgm:pt>
    <dgm:pt modelId="{4D357DE2-CCDF-4B25-A38B-039D0949AF65}">
      <dgm:prSet/>
      <dgm:spPr/>
      <dgm:t>
        <a:bodyPr/>
        <a:lstStyle/>
        <a:p>
          <a:r>
            <a:rPr lang="zh-CN" altLang="en-US" dirty="0"/>
            <a:t>通过</a:t>
          </a:r>
          <a:r>
            <a:rPr lang="en-US" altLang="zh-CN" dirty="0"/>
            <a:t>IDE</a:t>
          </a:r>
          <a:r>
            <a:rPr lang="zh-CN" altLang="en-US" dirty="0"/>
            <a:t>自带的导航按钮或快捷键在编辑器与代码窗口间切换</a:t>
          </a:r>
          <a:endParaRPr lang="zh-CN" dirty="0"/>
        </a:p>
      </dgm:t>
    </dgm:pt>
    <dgm:pt modelId="{D75347D3-9DC5-4BBE-AAED-6FC84312C604}" type="parTrans" cxnId="{5E756E62-B039-4A27-9B6F-A966C2ED89F2}">
      <dgm:prSet/>
      <dgm:spPr/>
      <dgm:t>
        <a:bodyPr/>
        <a:lstStyle/>
        <a:p>
          <a:endParaRPr lang="zh-CN" altLang="en-US"/>
        </a:p>
      </dgm:t>
    </dgm:pt>
    <dgm:pt modelId="{300D87D4-6F36-4EF5-80C2-2834549C4273}" type="sibTrans" cxnId="{5E756E62-B039-4A27-9B6F-A966C2ED89F2}">
      <dgm:prSet/>
      <dgm:spPr/>
      <dgm:t>
        <a:bodyPr/>
        <a:lstStyle/>
        <a:p>
          <a:endParaRPr lang="zh-CN" altLang="en-US"/>
        </a:p>
      </dgm:t>
    </dgm:pt>
    <dgm:pt modelId="{DD0FE090-5D36-479C-A9A1-6F0D852583EE}">
      <dgm:prSet/>
      <dgm:spPr/>
      <dgm:t>
        <a:bodyPr/>
        <a:lstStyle/>
        <a:p>
          <a:r>
            <a:rPr lang="zh-CN" altLang="en-US" dirty="0"/>
            <a:t>为什么使用流程图，状态机与决策树</a:t>
          </a:r>
          <a:endParaRPr lang="zh-CN" dirty="0"/>
        </a:p>
      </dgm:t>
    </dgm:pt>
    <dgm:pt modelId="{64CBC6A5-570A-4881-85F2-9E792335EEC5}" type="parTrans" cxnId="{84466295-03F2-44F0-A2E8-1FE4CCA344A8}">
      <dgm:prSet/>
      <dgm:spPr/>
      <dgm:t>
        <a:bodyPr/>
        <a:lstStyle/>
        <a:p>
          <a:endParaRPr lang="zh-CN" altLang="en-US"/>
        </a:p>
      </dgm:t>
    </dgm:pt>
    <dgm:pt modelId="{62D770BA-0C05-489C-BD80-CF060910F0CC}" type="sibTrans" cxnId="{84466295-03F2-44F0-A2E8-1FE4CCA344A8}">
      <dgm:prSet/>
      <dgm:spPr/>
      <dgm:t>
        <a:bodyPr/>
        <a:lstStyle/>
        <a:p>
          <a:endParaRPr lang="zh-CN" altLang="en-US"/>
        </a:p>
      </dgm:t>
    </dgm:pt>
    <dgm:pt modelId="{CA3294D3-C4B6-4F83-9D96-5ADD7A9E4BE7}">
      <dgm:prSet/>
      <dgm:spPr/>
      <dgm:t>
        <a:bodyPr/>
        <a:lstStyle/>
        <a:p>
          <a:r>
            <a:rPr lang="zh-CN" altLang="en-US" dirty="0"/>
            <a:t>流程管理，状态管理与复杂逻辑判断可以覆盖绝大部分业务场景，并且非程序员也能够看懂</a:t>
          </a:r>
          <a:endParaRPr lang="zh-CN" dirty="0"/>
        </a:p>
      </dgm:t>
    </dgm:pt>
    <dgm:pt modelId="{A2ADB65E-3B8A-4D2C-88D4-C01C4E12C87B}" type="parTrans" cxnId="{8DEEB0FA-EFA3-4D55-A35C-8878C23CB6BF}">
      <dgm:prSet/>
      <dgm:spPr/>
      <dgm:t>
        <a:bodyPr/>
        <a:lstStyle/>
        <a:p>
          <a:endParaRPr lang="zh-CN" altLang="en-US"/>
        </a:p>
      </dgm:t>
    </dgm:pt>
    <dgm:pt modelId="{EB4D2F73-0C78-402D-A9E3-3CB85C6DB884}" type="sibTrans" cxnId="{8DEEB0FA-EFA3-4D55-A35C-8878C23CB6BF}">
      <dgm:prSet/>
      <dgm:spPr/>
      <dgm:t>
        <a:bodyPr/>
        <a:lstStyle/>
        <a:p>
          <a:endParaRPr lang="zh-CN" altLang="en-US"/>
        </a:p>
      </dgm:t>
    </dgm:pt>
    <dgm:pt modelId="{F812E45B-27A7-4AB8-A7DA-7EE3CA649225}">
      <dgm:prSet/>
      <dgm:spPr/>
      <dgm:t>
        <a:bodyPr/>
        <a:lstStyle/>
        <a:p>
          <a:r>
            <a:rPr lang="zh-CN" altLang="en-US" dirty="0"/>
            <a:t>流程这块是否可支持跨节点的事务？ 对于事务这块如何处理的？</a:t>
          </a:r>
          <a:endParaRPr lang="zh-CN" dirty="0"/>
        </a:p>
      </dgm:t>
    </dgm:pt>
    <dgm:pt modelId="{05249E25-B8DE-48A2-9FDB-35E9C5647AF9}" type="parTrans" cxnId="{19CAD6B0-10F7-4AB4-9C9C-FC3265F9A66F}">
      <dgm:prSet/>
      <dgm:spPr/>
      <dgm:t>
        <a:bodyPr/>
        <a:lstStyle/>
        <a:p>
          <a:endParaRPr lang="zh-CN" altLang="en-US"/>
        </a:p>
      </dgm:t>
    </dgm:pt>
    <dgm:pt modelId="{5F9608B6-E4F6-49FE-9DF2-AEEBB67A6476}" type="sibTrans" cxnId="{19CAD6B0-10F7-4AB4-9C9C-FC3265F9A66F}">
      <dgm:prSet/>
      <dgm:spPr/>
      <dgm:t>
        <a:bodyPr/>
        <a:lstStyle/>
        <a:p>
          <a:endParaRPr lang="zh-CN" altLang="en-US"/>
        </a:p>
      </dgm:t>
    </dgm:pt>
    <dgm:pt modelId="{0DC60621-2644-4821-9266-1B3371407DAB}">
      <dgm:prSet/>
      <dgm:spPr/>
      <dgm:t>
        <a:bodyPr/>
        <a:lstStyle/>
        <a:p>
          <a:r>
            <a:rPr lang="zh-CN" altLang="en-US" dirty="0"/>
            <a:t>事务与流程处理是两个平行概念，目前没留整合点，在未来可能考虑提供柔性事务组件</a:t>
          </a:r>
          <a:endParaRPr lang="zh-CN" dirty="0"/>
        </a:p>
      </dgm:t>
    </dgm:pt>
    <dgm:pt modelId="{D529F8B4-2031-469D-96D9-7FC3B84DA251}" type="parTrans" cxnId="{2211ABA5-8DA7-4E5C-B075-3CD5F49A77C9}">
      <dgm:prSet/>
      <dgm:spPr/>
      <dgm:t>
        <a:bodyPr/>
        <a:lstStyle/>
        <a:p>
          <a:endParaRPr lang="zh-CN" altLang="en-US"/>
        </a:p>
      </dgm:t>
    </dgm:pt>
    <dgm:pt modelId="{BC63631C-D771-4CC6-88E7-01B59CF8B651}" type="sibTrans" cxnId="{2211ABA5-8DA7-4E5C-B075-3CD5F49A77C9}">
      <dgm:prSet/>
      <dgm:spPr/>
      <dgm:t>
        <a:bodyPr/>
        <a:lstStyle/>
        <a:p>
          <a:endParaRPr lang="zh-CN" altLang="en-US"/>
        </a:p>
      </dgm:t>
    </dgm:pt>
    <dgm:pt modelId="{4A294C75-589D-47E7-8077-94D9F42ACE61}">
      <dgm:prSet/>
      <dgm:spPr/>
      <dgm:t>
        <a:bodyPr/>
        <a:lstStyle/>
        <a:p>
          <a:r>
            <a:rPr lang="zh-CN" altLang="en-US" dirty="0"/>
            <a:t>与传统开发在流程、人力、耗时上的对比</a:t>
          </a:r>
          <a:endParaRPr lang="zh-CN" dirty="0"/>
        </a:p>
      </dgm:t>
    </dgm:pt>
    <dgm:pt modelId="{AC47BE7E-5961-4FAC-BE2C-2F4C62FE472E}" type="parTrans" cxnId="{09B0EB3A-2AF0-4484-8473-C9FCF856BFB9}">
      <dgm:prSet/>
      <dgm:spPr/>
      <dgm:t>
        <a:bodyPr/>
        <a:lstStyle/>
        <a:p>
          <a:endParaRPr lang="zh-CN" altLang="en-US"/>
        </a:p>
      </dgm:t>
    </dgm:pt>
    <dgm:pt modelId="{94CB541D-9A8B-4AA8-AEE9-C56D9E094DBD}" type="sibTrans" cxnId="{09B0EB3A-2AF0-4484-8473-C9FCF856BFB9}">
      <dgm:prSet/>
      <dgm:spPr/>
      <dgm:t>
        <a:bodyPr/>
        <a:lstStyle/>
        <a:p>
          <a:endParaRPr lang="zh-CN" altLang="en-US"/>
        </a:p>
      </dgm:t>
    </dgm:pt>
    <dgm:pt modelId="{BE70001C-8F08-45E6-B119-078D40B55535}">
      <dgm:prSet/>
      <dgm:spPr/>
      <dgm:t>
        <a:bodyPr/>
        <a:lstStyle/>
        <a:p>
          <a:r>
            <a:rPr lang="zh-CN" altLang="en-US" dirty="0"/>
            <a:t>节省了系统，服务级别的整体设计，接口设计，文档与代码同步工作</a:t>
          </a:r>
          <a:endParaRPr lang="zh-CN" dirty="0"/>
        </a:p>
      </dgm:t>
    </dgm:pt>
    <dgm:pt modelId="{BE54E973-5F87-42E1-9047-EBB91AEE3610}" type="parTrans" cxnId="{E2778CDE-BDB7-434E-A5E9-B20AE1CE62BF}">
      <dgm:prSet/>
      <dgm:spPr/>
      <dgm:t>
        <a:bodyPr/>
        <a:lstStyle/>
        <a:p>
          <a:endParaRPr lang="zh-CN" altLang="en-US"/>
        </a:p>
      </dgm:t>
    </dgm:pt>
    <dgm:pt modelId="{A933D6D5-C907-4CCC-B57D-08B2CC035327}" type="sibTrans" cxnId="{E2778CDE-BDB7-434E-A5E9-B20AE1CE62BF}">
      <dgm:prSet/>
      <dgm:spPr/>
      <dgm:t>
        <a:bodyPr/>
        <a:lstStyle/>
        <a:p>
          <a:endParaRPr lang="zh-CN" altLang="en-US"/>
        </a:p>
      </dgm:t>
    </dgm:pt>
    <dgm:pt modelId="{9A3351D8-0BDC-422A-8AE6-1E7C0431BB44}">
      <dgm:prSet/>
      <dgm:spPr/>
      <dgm:t>
        <a:bodyPr/>
        <a:lstStyle/>
        <a:p>
          <a:r>
            <a:rPr lang="zh-CN" altLang="en-US" dirty="0"/>
            <a:t>基于模型的研发最少节省</a:t>
          </a:r>
          <a:r>
            <a:rPr lang="en-US" altLang="zh-CN" dirty="0"/>
            <a:t>50%</a:t>
          </a:r>
          <a:r>
            <a:rPr lang="zh-CN" altLang="en-US" dirty="0"/>
            <a:t>开发工作量</a:t>
          </a:r>
          <a:endParaRPr lang="zh-CN" dirty="0"/>
        </a:p>
      </dgm:t>
    </dgm:pt>
    <dgm:pt modelId="{E89D2083-6956-4FF4-9116-2970FDF367EC}" type="parTrans" cxnId="{487AF82E-051A-4300-AC87-33BC9CF586C3}">
      <dgm:prSet/>
      <dgm:spPr/>
      <dgm:t>
        <a:bodyPr/>
        <a:lstStyle/>
        <a:p>
          <a:endParaRPr lang="zh-CN" altLang="en-US"/>
        </a:p>
      </dgm:t>
    </dgm:pt>
    <dgm:pt modelId="{ED72572A-D455-4FE8-94DD-E556897FA240}" type="sibTrans" cxnId="{487AF82E-051A-4300-AC87-33BC9CF586C3}">
      <dgm:prSet/>
      <dgm:spPr/>
      <dgm:t>
        <a:bodyPr/>
        <a:lstStyle/>
        <a:p>
          <a:endParaRPr lang="zh-CN" altLang="en-US"/>
        </a:p>
      </dgm:t>
    </dgm:pt>
    <dgm:pt modelId="{F852D33B-2B4B-436D-A24D-E4E35F9D619D}">
      <dgm:prSet/>
      <dgm:spPr/>
      <dgm:t>
        <a:bodyPr/>
        <a:lstStyle/>
        <a:p>
          <a:r>
            <a:rPr lang="zh-CN" altLang="en-US" dirty="0"/>
            <a:t>通过低代码开发上线后，如果出现问题</a:t>
          </a:r>
          <a:r>
            <a:rPr lang="en-US" altLang="zh-CN" dirty="0"/>
            <a:t>/</a:t>
          </a:r>
          <a:r>
            <a:rPr lang="zh-CN" altLang="en-US" dirty="0"/>
            <a:t>故障，我们该如何快速定位</a:t>
          </a:r>
          <a:r>
            <a:rPr lang="en-US" altLang="zh-CN" dirty="0"/>
            <a:t>/</a:t>
          </a:r>
          <a:r>
            <a:rPr lang="zh-CN" altLang="en-US" dirty="0"/>
            <a:t>调试</a:t>
          </a:r>
          <a:r>
            <a:rPr lang="en-US" altLang="zh-CN" dirty="0"/>
            <a:t>/</a:t>
          </a:r>
          <a:r>
            <a:rPr lang="zh-CN" altLang="en-US" dirty="0"/>
            <a:t>修复</a:t>
          </a:r>
          <a:r>
            <a:rPr lang="en-US" altLang="zh-CN" dirty="0"/>
            <a:t>/</a:t>
          </a:r>
          <a:r>
            <a:rPr lang="zh-CN" altLang="en-US" dirty="0"/>
            <a:t>解决？</a:t>
          </a:r>
          <a:endParaRPr lang="zh-CN" dirty="0"/>
        </a:p>
      </dgm:t>
    </dgm:pt>
    <dgm:pt modelId="{2FD5D236-ED74-4809-8610-7FAD5BA3604D}" type="parTrans" cxnId="{25DEF7E4-0461-4FCB-911E-669B10E6E91B}">
      <dgm:prSet/>
      <dgm:spPr/>
      <dgm:t>
        <a:bodyPr/>
        <a:lstStyle/>
        <a:p>
          <a:endParaRPr lang="zh-CN" altLang="en-US"/>
        </a:p>
      </dgm:t>
    </dgm:pt>
    <dgm:pt modelId="{D0F46648-82F5-474D-9CA7-BE6EAC8B07E2}" type="sibTrans" cxnId="{25DEF7E4-0461-4FCB-911E-669B10E6E91B}">
      <dgm:prSet/>
      <dgm:spPr/>
      <dgm:t>
        <a:bodyPr/>
        <a:lstStyle/>
        <a:p>
          <a:endParaRPr lang="zh-CN" altLang="en-US"/>
        </a:p>
      </dgm:t>
    </dgm:pt>
    <dgm:pt modelId="{DAD13FBC-E50E-485C-8268-72A80657F567}">
      <dgm:prSet/>
      <dgm:spPr/>
      <dgm:t>
        <a:bodyPr/>
        <a:lstStyle/>
        <a:p>
          <a:r>
            <a:rPr lang="en-US" altLang="zh-CN" dirty="0"/>
            <a:t>Context</a:t>
          </a:r>
          <a:r>
            <a:rPr lang="zh-CN" altLang="en-US" dirty="0"/>
            <a:t>数据正确性；外部依赖稳定性；内部逻辑正确性</a:t>
          </a:r>
          <a:endParaRPr lang="zh-CN" dirty="0"/>
        </a:p>
      </dgm:t>
    </dgm:pt>
    <dgm:pt modelId="{609943E0-A36F-4419-8623-ABB157D5676C}" type="parTrans" cxnId="{262E70D2-72E8-4D65-8A46-66A66E5E4382}">
      <dgm:prSet/>
      <dgm:spPr/>
      <dgm:t>
        <a:bodyPr/>
        <a:lstStyle/>
        <a:p>
          <a:endParaRPr lang="zh-CN" altLang="en-US"/>
        </a:p>
      </dgm:t>
    </dgm:pt>
    <dgm:pt modelId="{AFA0B3F0-C6D4-4698-8CFA-F3B0C100E759}" type="sibTrans" cxnId="{262E70D2-72E8-4D65-8A46-66A66E5E4382}">
      <dgm:prSet/>
      <dgm:spPr/>
      <dgm:t>
        <a:bodyPr/>
        <a:lstStyle/>
        <a:p>
          <a:endParaRPr lang="zh-CN" altLang="en-US"/>
        </a:p>
      </dgm:t>
    </dgm:pt>
    <dgm:pt modelId="{65AAEC68-FE19-4C04-8297-11FA986D4AB9}">
      <dgm:prSet/>
      <dgm:spPr/>
      <dgm:t>
        <a:bodyPr/>
        <a:lstStyle/>
        <a:p>
          <a:r>
            <a:rPr lang="zh-CN" altLang="en-US" dirty="0"/>
            <a:t>模型正确性：</a:t>
          </a:r>
          <a:r>
            <a:rPr lang="en-US" altLang="zh-CN" dirty="0"/>
            <a:t>unit</a:t>
          </a:r>
          <a:r>
            <a:rPr lang="zh-CN" altLang="en-US" dirty="0"/>
            <a:t>类名是否正确；决策树路径是否矛盾；状态机事件序列是否终点可达</a:t>
          </a:r>
          <a:endParaRPr lang="zh-CN" dirty="0"/>
        </a:p>
      </dgm:t>
    </dgm:pt>
    <dgm:pt modelId="{7D352E74-87AE-4413-B3F5-9BB11EFF5B48}" type="parTrans" cxnId="{4A28DF81-C5F7-4EA4-B7D9-A9604E9FB409}">
      <dgm:prSet/>
      <dgm:spPr/>
      <dgm:t>
        <a:bodyPr/>
        <a:lstStyle/>
        <a:p>
          <a:endParaRPr lang="zh-CN" altLang="en-US"/>
        </a:p>
      </dgm:t>
    </dgm:pt>
    <dgm:pt modelId="{674D3BFF-56E7-40B2-BA6B-1BEFB6C035FC}" type="sibTrans" cxnId="{4A28DF81-C5F7-4EA4-B7D9-A9604E9FB409}">
      <dgm:prSet/>
      <dgm:spPr/>
      <dgm:t>
        <a:bodyPr/>
        <a:lstStyle/>
        <a:p>
          <a:endParaRPr lang="zh-CN" altLang="en-US"/>
        </a:p>
      </dgm:t>
    </dgm:pt>
    <dgm:pt modelId="{1F6B9D9D-7DB2-417A-BB1B-20C46E2CFE55}" type="pres">
      <dgm:prSet presAssocID="{57F365CC-5FA9-41FB-B715-DDDD4A091919}" presName="linear" presStyleCnt="0">
        <dgm:presLayoutVars>
          <dgm:animLvl val="lvl"/>
          <dgm:resizeHandles val="exact"/>
        </dgm:presLayoutVars>
      </dgm:prSet>
      <dgm:spPr/>
    </dgm:pt>
    <dgm:pt modelId="{B9C4B21D-5DAA-4226-914D-2C816F9B481A}" type="pres">
      <dgm:prSet presAssocID="{21C33554-BF7B-4C0F-A73E-1E8A091E7FA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59717C-7B25-47E7-980C-7722989A25C4}" type="pres">
      <dgm:prSet presAssocID="{21C33554-BF7B-4C0F-A73E-1E8A091E7FA5}" presName="childText" presStyleLbl="revTx" presStyleIdx="0" presStyleCnt="6">
        <dgm:presLayoutVars>
          <dgm:bulletEnabled val="1"/>
        </dgm:presLayoutVars>
      </dgm:prSet>
      <dgm:spPr/>
    </dgm:pt>
    <dgm:pt modelId="{28C0274C-69B5-4E73-8577-7304D5D78EE7}" type="pres">
      <dgm:prSet presAssocID="{CE336E66-0E31-4A26-8FD3-9FAB4E9EE75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4E6775-8A94-46BE-B85D-A2470DD9E53E}" type="pres">
      <dgm:prSet presAssocID="{CE336E66-0E31-4A26-8FD3-9FAB4E9EE75A}" presName="childText" presStyleLbl="revTx" presStyleIdx="1" presStyleCnt="6">
        <dgm:presLayoutVars>
          <dgm:bulletEnabled val="1"/>
        </dgm:presLayoutVars>
      </dgm:prSet>
      <dgm:spPr/>
    </dgm:pt>
    <dgm:pt modelId="{1FAE2920-8B77-4F38-BCA4-98E69E20AD07}" type="pres">
      <dgm:prSet presAssocID="{DD0FE090-5D36-479C-A9A1-6F0D852583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596A5A-9215-4AFE-8ECE-6FB22573EF57}" type="pres">
      <dgm:prSet presAssocID="{DD0FE090-5D36-479C-A9A1-6F0D852583EE}" presName="childText" presStyleLbl="revTx" presStyleIdx="2" presStyleCnt="6">
        <dgm:presLayoutVars>
          <dgm:bulletEnabled val="1"/>
        </dgm:presLayoutVars>
      </dgm:prSet>
      <dgm:spPr/>
    </dgm:pt>
    <dgm:pt modelId="{6B8FD91E-AE61-48A9-8C8C-44FD9701673A}" type="pres">
      <dgm:prSet presAssocID="{F812E45B-27A7-4AB8-A7DA-7EE3CA6492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C7A488-4C5C-4A9D-ACCC-C8890290163F}" type="pres">
      <dgm:prSet presAssocID="{F812E45B-27A7-4AB8-A7DA-7EE3CA649225}" presName="childText" presStyleLbl="revTx" presStyleIdx="3" presStyleCnt="6">
        <dgm:presLayoutVars>
          <dgm:bulletEnabled val="1"/>
        </dgm:presLayoutVars>
      </dgm:prSet>
      <dgm:spPr/>
    </dgm:pt>
    <dgm:pt modelId="{A8CDCCE9-CBE1-4502-B664-D540A67E17AC}" type="pres">
      <dgm:prSet presAssocID="{4A294C75-589D-47E7-8077-94D9F42ACE6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8221E4-CCB0-480B-BAB1-3ADFD6800B41}" type="pres">
      <dgm:prSet presAssocID="{4A294C75-589D-47E7-8077-94D9F42ACE61}" presName="childText" presStyleLbl="revTx" presStyleIdx="4" presStyleCnt="6">
        <dgm:presLayoutVars>
          <dgm:bulletEnabled val="1"/>
        </dgm:presLayoutVars>
      </dgm:prSet>
      <dgm:spPr/>
    </dgm:pt>
    <dgm:pt modelId="{67FF31AE-C147-44DA-B309-84B54654B9CC}" type="pres">
      <dgm:prSet presAssocID="{F852D33B-2B4B-436D-A24D-E4E35F9D619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66419F8-F3B2-4428-A55A-8C8EE2AB3040}" type="pres">
      <dgm:prSet presAssocID="{F852D33B-2B4B-436D-A24D-E4E35F9D619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997F502-BF01-47D1-888B-70A7B5CE6C99}" type="presOf" srcId="{CA3294D3-C4B6-4F83-9D96-5ADD7A9E4BE7}" destId="{F9596A5A-9215-4AFE-8ECE-6FB22573EF57}" srcOrd="0" destOrd="0" presId="urn:microsoft.com/office/officeart/2005/8/layout/vList2"/>
    <dgm:cxn modelId="{0040BA07-3AAE-4AEE-A84D-C5301982D41F}" type="presOf" srcId="{F812E45B-27A7-4AB8-A7DA-7EE3CA649225}" destId="{6B8FD91E-AE61-48A9-8C8C-44FD9701673A}" srcOrd="0" destOrd="0" presId="urn:microsoft.com/office/officeart/2005/8/layout/vList2"/>
    <dgm:cxn modelId="{F2AE5E15-6847-4B05-9FC1-98589E4964FF}" type="presOf" srcId="{65AAEC68-FE19-4C04-8297-11FA986D4AB9}" destId="{366419F8-F3B2-4428-A55A-8C8EE2AB3040}" srcOrd="0" destOrd="1" presId="urn:microsoft.com/office/officeart/2005/8/layout/vList2"/>
    <dgm:cxn modelId="{D3D08C16-E330-4D65-B2B6-3048C0DDE7BC}" type="presOf" srcId="{57F365CC-5FA9-41FB-B715-DDDD4A091919}" destId="{1F6B9D9D-7DB2-417A-BB1B-20C46E2CFE55}" srcOrd="0" destOrd="0" presId="urn:microsoft.com/office/officeart/2005/8/layout/vList2"/>
    <dgm:cxn modelId="{0B5DF616-2913-413E-AD60-BBAD4868368C}" type="presOf" srcId="{21C33554-BF7B-4C0F-A73E-1E8A091E7FA5}" destId="{B9C4B21D-5DAA-4226-914D-2C816F9B481A}" srcOrd="0" destOrd="0" presId="urn:microsoft.com/office/officeart/2005/8/layout/vList2"/>
    <dgm:cxn modelId="{45E9B919-EDA6-4044-A25D-0B6E8989DFC0}" type="presOf" srcId="{4A294C75-589D-47E7-8077-94D9F42ACE61}" destId="{A8CDCCE9-CBE1-4502-B664-D540A67E17AC}" srcOrd="0" destOrd="0" presId="urn:microsoft.com/office/officeart/2005/8/layout/vList2"/>
    <dgm:cxn modelId="{6878F82E-8F3C-410E-849D-1CE66E8CF3CB}" type="presOf" srcId="{4D357DE2-CCDF-4B25-A38B-039D0949AF65}" destId="{C34E6775-8A94-46BE-B85D-A2470DD9E53E}" srcOrd="0" destOrd="1" presId="urn:microsoft.com/office/officeart/2005/8/layout/vList2"/>
    <dgm:cxn modelId="{487AF82E-051A-4300-AC87-33BC9CF586C3}" srcId="{4A294C75-589D-47E7-8077-94D9F42ACE61}" destId="{9A3351D8-0BDC-422A-8AE6-1E7C0431BB44}" srcOrd="1" destOrd="0" parTransId="{E89D2083-6956-4FF4-9116-2970FDF367EC}" sibTransId="{ED72572A-D455-4FE8-94DD-E556897FA240}"/>
    <dgm:cxn modelId="{09B0EB3A-2AF0-4484-8473-C9FCF856BFB9}" srcId="{57F365CC-5FA9-41FB-B715-DDDD4A091919}" destId="{4A294C75-589D-47E7-8077-94D9F42ACE61}" srcOrd="4" destOrd="0" parTransId="{AC47BE7E-5961-4FAC-BE2C-2F4C62FE472E}" sibTransId="{94CB541D-9A8B-4AA8-AEE9-C56D9E094DBD}"/>
    <dgm:cxn modelId="{6F5DAB5C-F0A3-4FE7-8B97-FA6B7B0A0704}" type="presOf" srcId="{0DC60621-2644-4821-9266-1B3371407DAB}" destId="{7CC7A488-4C5C-4A9D-ACCC-C8890290163F}" srcOrd="0" destOrd="0" presId="urn:microsoft.com/office/officeart/2005/8/layout/vList2"/>
    <dgm:cxn modelId="{5E756E62-B039-4A27-9B6F-A966C2ED89F2}" srcId="{CE336E66-0E31-4A26-8FD3-9FAB4E9EE75A}" destId="{4D357DE2-CCDF-4B25-A38B-039D0949AF65}" srcOrd="1" destOrd="0" parTransId="{D75347D3-9DC5-4BBE-AAED-6FC84312C604}" sibTransId="{300D87D4-6F36-4EF5-80C2-2834549C4273}"/>
    <dgm:cxn modelId="{234BD163-EADD-4B40-84C2-A5D8B67B51CF}" type="presOf" srcId="{A48BA12B-D41D-4B11-BBBE-427405BA3635}" destId="{C34E6775-8A94-46BE-B85D-A2470DD9E53E}" srcOrd="0" destOrd="0" presId="urn:microsoft.com/office/officeart/2005/8/layout/vList2"/>
    <dgm:cxn modelId="{E56DF951-AE4B-4DC5-A89B-71783B5584CF}" type="presOf" srcId="{C8F0BDBE-3592-4E0B-9949-738AD8549495}" destId="{D559717C-7B25-47E7-980C-7722989A25C4}" srcOrd="0" destOrd="0" presId="urn:microsoft.com/office/officeart/2005/8/layout/vList2"/>
    <dgm:cxn modelId="{2581047D-B74D-4E18-9CC3-34A1FDA0E168}" type="presOf" srcId="{F852D33B-2B4B-436D-A24D-E4E35F9D619D}" destId="{67FF31AE-C147-44DA-B309-84B54654B9CC}" srcOrd="0" destOrd="0" presId="urn:microsoft.com/office/officeart/2005/8/layout/vList2"/>
    <dgm:cxn modelId="{4A28DF81-C5F7-4EA4-B7D9-A9604E9FB409}" srcId="{F852D33B-2B4B-436D-A24D-E4E35F9D619D}" destId="{65AAEC68-FE19-4C04-8297-11FA986D4AB9}" srcOrd="1" destOrd="0" parTransId="{7D352E74-87AE-4413-B3F5-9BB11EFF5B48}" sibTransId="{674D3BFF-56E7-40B2-BA6B-1BEFB6C035FC}"/>
    <dgm:cxn modelId="{D900A886-2C7F-4C87-8FE1-22C0F40377F9}" srcId="{CE336E66-0E31-4A26-8FD3-9FAB4E9EE75A}" destId="{A48BA12B-D41D-4B11-BBBE-427405BA3635}" srcOrd="0" destOrd="0" parTransId="{D8D31350-AE3C-4B68-AA4B-12C063C13B4A}" sibTransId="{0D764433-FE1D-45DF-BB9C-006C9166B214}"/>
    <dgm:cxn modelId="{84466295-03F2-44F0-A2E8-1FE4CCA344A8}" srcId="{57F365CC-5FA9-41FB-B715-DDDD4A091919}" destId="{DD0FE090-5D36-479C-A9A1-6F0D852583EE}" srcOrd="2" destOrd="0" parTransId="{64CBC6A5-570A-4881-85F2-9E792335EEC5}" sibTransId="{62D770BA-0C05-489C-BD80-CF060910F0CC}"/>
    <dgm:cxn modelId="{2211ABA5-8DA7-4E5C-B075-3CD5F49A77C9}" srcId="{F812E45B-27A7-4AB8-A7DA-7EE3CA649225}" destId="{0DC60621-2644-4821-9266-1B3371407DAB}" srcOrd="0" destOrd="0" parTransId="{D529F8B4-2031-469D-96D9-7FC3B84DA251}" sibTransId="{BC63631C-D771-4CC6-88E7-01B59CF8B651}"/>
    <dgm:cxn modelId="{19CAD6B0-10F7-4AB4-9C9C-FC3265F9A66F}" srcId="{57F365CC-5FA9-41FB-B715-DDDD4A091919}" destId="{F812E45B-27A7-4AB8-A7DA-7EE3CA649225}" srcOrd="3" destOrd="0" parTransId="{05249E25-B8DE-48A2-9FDB-35E9C5647AF9}" sibTransId="{5F9608B6-E4F6-49FE-9DF2-AEEBB67A6476}"/>
    <dgm:cxn modelId="{54909ACC-D63F-4E0B-B37E-5990B29024C1}" srcId="{21C33554-BF7B-4C0F-A73E-1E8A091E7FA5}" destId="{C8F0BDBE-3592-4E0B-9949-738AD8549495}" srcOrd="0" destOrd="0" parTransId="{0711A77C-CD8F-428F-BF4E-8BDA1AA75F5B}" sibTransId="{06F2F21D-2F4A-4B5C-8E95-D68B0E4F59FB}"/>
    <dgm:cxn modelId="{262E70D2-72E8-4D65-8A46-66A66E5E4382}" srcId="{F852D33B-2B4B-436D-A24D-E4E35F9D619D}" destId="{DAD13FBC-E50E-485C-8268-72A80657F567}" srcOrd="0" destOrd="0" parTransId="{609943E0-A36F-4419-8623-ABB157D5676C}" sibTransId="{AFA0B3F0-C6D4-4698-8CFA-F3B0C100E759}"/>
    <dgm:cxn modelId="{77C780D3-0A83-4B94-935E-835C12B1762D}" srcId="{57F365CC-5FA9-41FB-B715-DDDD4A091919}" destId="{CE336E66-0E31-4A26-8FD3-9FAB4E9EE75A}" srcOrd="1" destOrd="0" parTransId="{CC3C805A-01D7-476B-86B9-F55692B3DC98}" sibTransId="{34450044-0C4B-41EB-A263-B50F1605BC02}"/>
    <dgm:cxn modelId="{75FF69DD-D86D-4B05-9D86-5206E0FD4152}" type="presOf" srcId="{BE70001C-8F08-45E6-B119-078D40B55535}" destId="{608221E4-CCB0-480B-BAB1-3ADFD6800B41}" srcOrd="0" destOrd="0" presId="urn:microsoft.com/office/officeart/2005/8/layout/vList2"/>
    <dgm:cxn modelId="{E2778CDE-BDB7-434E-A5E9-B20AE1CE62BF}" srcId="{4A294C75-589D-47E7-8077-94D9F42ACE61}" destId="{BE70001C-8F08-45E6-B119-078D40B55535}" srcOrd="0" destOrd="0" parTransId="{BE54E973-5F87-42E1-9047-EBB91AEE3610}" sibTransId="{A933D6D5-C907-4CCC-B57D-08B2CC035327}"/>
    <dgm:cxn modelId="{25DEF7E4-0461-4FCB-911E-669B10E6E91B}" srcId="{57F365CC-5FA9-41FB-B715-DDDD4A091919}" destId="{F852D33B-2B4B-436D-A24D-E4E35F9D619D}" srcOrd="5" destOrd="0" parTransId="{2FD5D236-ED74-4809-8610-7FAD5BA3604D}" sibTransId="{D0F46648-82F5-474D-9CA7-BE6EAC8B07E2}"/>
    <dgm:cxn modelId="{899246E5-480B-4B2B-A9F8-9CA9B050ED88}" type="presOf" srcId="{CE336E66-0E31-4A26-8FD3-9FAB4E9EE75A}" destId="{28C0274C-69B5-4E73-8577-7304D5D78EE7}" srcOrd="0" destOrd="0" presId="urn:microsoft.com/office/officeart/2005/8/layout/vList2"/>
    <dgm:cxn modelId="{C09DF9E6-AD8B-4935-937A-8FF0D6957879}" type="presOf" srcId="{9A3351D8-0BDC-422A-8AE6-1E7C0431BB44}" destId="{608221E4-CCB0-480B-BAB1-3ADFD6800B41}" srcOrd="0" destOrd="1" presId="urn:microsoft.com/office/officeart/2005/8/layout/vList2"/>
    <dgm:cxn modelId="{C4EA93EC-6DC2-44E9-A0EC-5240AF769CF2}" type="presOf" srcId="{DAD13FBC-E50E-485C-8268-72A80657F567}" destId="{366419F8-F3B2-4428-A55A-8C8EE2AB3040}" srcOrd="0" destOrd="0" presId="urn:microsoft.com/office/officeart/2005/8/layout/vList2"/>
    <dgm:cxn modelId="{E3A92BF8-A773-4E06-B33E-E53D9340F679}" srcId="{57F365CC-5FA9-41FB-B715-DDDD4A091919}" destId="{21C33554-BF7B-4C0F-A73E-1E8A091E7FA5}" srcOrd="0" destOrd="0" parTransId="{D48B3F65-DEAA-437E-8377-CEAF59FFD85C}" sibTransId="{AE934EA2-AD08-4757-8EA6-596C5957355B}"/>
    <dgm:cxn modelId="{8DEEB0FA-EFA3-4D55-A35C-8878C23CB6BF}" srcId="{DD0FE090-5D36-479C-A9A1-6F0D852583EE}" destId="{CA3294D3-C4B6-4F83-9D96-5ADD7A9E4BE7}" srcOrd="0" destOrd="0" parTransId="{A2ADB65E-3B8A-4D2C-88D4-C01C4E12C87B}" sibTransId="{EB4D2F73-0C78-402D-A9E3-3CB85C6DB884}"/>
    <dgm:cxn modelId="{942564FC-76BE-4D5A-B7F6-91A3298A9DC2}" type="presOf" srcId="{DD0FE090-5D36-479C-A9A1-6F0D852583EE}" destId="{1FAE2920-8B77-4F38-BCA4-98E69E20AD07}" srcOrd="0" destOrd="0" presId="urn:microsoft.com/office/officeart/2005/8/layout/vList2"/>
    <dgm:cxn modelId="{A626B7AC-EE23-4CBA-808A-3D3E7D4CC268}" type="presParOf" srcId="{1F6B9D9D-7DB2-417A-BB1B-20C46E2CFE55}" destId="{B9C4B21D-5DAA-4226-914D-2C816F9B481A}" srcOrd="0" destOrd="0" presId="urn:microsoft.com/office/officeart/2005/8/layout/vList2"/>
    <dgm:cxn modelId="{F0677D4A-DFF6-4091-A433-53C06771041E}" type="presParOf" srcId="{1F6B9D9D-7DB2-417A-BB1B-20C46E2CFE55}" destId="{D559717C-7B25-47E7-980C-7722989A25C4}" srcOrd="1" destOrd="0" presId="urn:microsoft.com/office/officeart/2005/8/layout/vList2"/>
    <dgm:cxn modelId="{172E32FA-1560-44A9-92B3-7C6492C36C89}" type="presParOf" srcId="{1F6B9D9D-7DB2-417A-BB1B-20C46E2CFE55}" destId="{28C0274C-69B5-4E73-8577-7304D5D78EE7}" srcOrd="2" destOrd="0" presId="urn:microsoft.com/office/officeart/2005/8/layout/vList2"/>
    <dgm:cxn modelId="{6B48A1C7-8C0D-4C04-B0CF-82F761E9BC47}" type="presParOf" srcId="{1F6B9D9D-7DB2-417A-BB1B-20C46E2CFE55}" destId="{C34E6775-8A94-46BE-B85D-A2470DD9E53E}" srcOrd="3" destOrd="0" presId="urn:microsoft.com/office/officeart/2005/8/layout/vList2"/>
    <dgm:cxn modelId="{36979EC8-9B4D-4783-B5C9-6F1AF62914FF}" type="presParOf" srcId="{1F6B9D9D-7DB2-417A-BB1B-20C46E2CFE55}" destId="{1FAE2920-8B77-4F38-BCA4-98E69E20AD07}" srcOrd="4" destOrd="0" presId="urn:microsoft.com/office/officeart/2005/8/layout/vList2"/>
    <dgm:cxn modelId="{3206538A-1F29-4ED7-9B88-C92F27ACAC57}" type="presParOf" srcId="{1F6B9D9D-7DB2-417A-BB1B-20C46E2CFE55}" destId="{F9596A5A-9215-4AFE-8ECE-6FB22573EF57}" srcOrd="5" destOrd="0" presId="urn:microsoft.com/office/officeart/2005/8/layout/vList2"/>
    <dgm:cxn modelId="{82C28739-518F-44F3-938B-BA2E3AA0A20F}" type="presParOf" srcId="{1F6B9D9D-7DB2-417A-BB1B-20C46E2CFE55}" destId="{6B8FD91E-AE61-48A9-8C8C-44FD9701673A}" srcOrd="6" destOrd="0" presId="urn:microsoft.com/office/officeart/2005/8/layout/vList2"/>
    <dgm:cxn modelId="{CFBEE017-79B4-4F2E-BC28-191C16CD43B2}" type="presParOf" srcId="{1F6B9D9D-7DB2-417A-BB1B-20C46E2CFE55}" destId="{7CC7A488-4C5C-4A9D-ACCC-C8890290163F}" srcOrd="7" destOrd="0" presId="urn:microsoft.com/office/officeart/2005/8/layout/vList2"/>
    <dgm:cxn modelId="{0922894E-FF8B-47EA-ADD7-FD01889AE1A3}" type="presParOf" srcId="{1F6B9D9D-7DB2-417A-BB1B-20C46E2CFE55}" destId="{A8CDCCE9-CBE1-4502-B664-D540A67E17AC}" srcOrd="8" destOrd="0" presId="urn:microsoft.com/office/officeart/2005/8/layout/vList2"/>
    <dgm:cxn modelId="{895BDCD1-FA60-4E57-8FB3-78BF10F8AD6B}" type="presParOf" srcId="{1F6B9D9D-7DB2-417A-BB1B-20C46E2CFE55}" destId="{608221E4-CCB0-480B-BAB1-3ADFD6800B41}" srcOrd="9" destOrd="0" presId="urn:microsoft.com/office/officeart/2005/8/layout/vList2"/>
    <dgm:cxn modelId="{064212A0-F587-4293-9866-70C29B3AF2D6}" type="presParOf" srcId="{1F6B9D9D-7DB2-417A-BB1B-20C46E2CFE55}" destId="{67FF31AE-C147-44DA-B309-84B54654B9CC}" srcOrd="10" destOrd="0" presId="urn:microsoft.com/office/officeart/2005/8/layout/vList2"/>
    <dgm:cxn modelId="{25AFCAF3-3F25-4F17-9A45-1AB10E6F6386}" type="presParOf" srcId="{1F6B9D9D-7DB2-417A-BB1B-20C46E2CFE55}" destId="{366419F8-F3B2-4428-A55A-8C8EE2AB304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7263ACD-BA6B-485F-8EE1-098C5DE070DA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D20F5B-5005-48D9-B56F-1AAA616B73A3}">
      <dgm:prSet/>
      <dgm:spPr/>
      <dgm:t>
        <a:bodyPr/>
        <a:lstStyle/>
        <a:p>
          <a:r>
            <a:rPr lang="zh-CN" altLang="en-US" b="0" i="0" baseline="0" dirty="0"/>
            <a:t>确定的痛苦优于不确定的幸福</a:t>
          </a:r>
          <a:endParaRPr lang="zh-CN" dirty="0"/>
        </a:p>
      </dgm:t>
    </dgm:pt>
    <dgm:pt modelId="{385C8D67-DF97-4103-AE1D-3FD13E91DA14}" type="parTrans" cxnId="{C206C284-4978-4F7F-A104-B8860A1C1B38}">
      <dgm:prSet/>
      <dgm:spPr/>
      <dgm:t>
        <a:bodyPr/>
        <a:lstStyle/>
        <a:p>
          <a:endParaRPr lang="zh-CN" altLang="en-US"/>
        </a:p>
      </dgm:t>
    </dgm:pt>
    <dgm:pt modelId="{ABCC08A9-9C57-46B8-A0BB-19527FD34EAC}" type="sibTrans" cxnId="{C206C284-4978-4F7F-A104-B8860A1C1B38}">
      <dgm:prSet/>
      <dgm:spPr/>
      <dgm:t>
        <a:bodyPr/>
        <a:lstStyle/>
        <a:p>
          <a:endParaRPr lang="zh-CN" altLang="en-US"/>
        </a:p>
      </dgm:t>
    </dgm:pt>
    <dgm:pt modelId="{6B12E1C2-5609-4D29-BF0D-D4D26165213F}">
      <dgm:prSet/>
      <dgm:spPr/>
      <dgm:t>
        <a:bodyPr/>
        <a:lstStyle/>
        <a:p>
          <a:r>
            <a:rPr lang="zh-CN" altLang="en-US" b="0" i="0" baseline="0" dirty="0"/>
            <a:t>墨守成规而非创新求变</a:t>
          </a:r>
          <a:endParaRPr lang="zh-CN" dirty="0"/>
        </a:p>
      </dgm:t>
    </dgm:pt>
    <dgm:pt modelId="{7915C273-C53D-4CB2-BD00-343FA9D431BF}" type="parTrans" cxnId="{51E785A9-DFEC-47C9-8E1E-6BD9FC2C551A}">
      <dgm:prSet/>
      <dgm:spPr/>
      <dgm:t>
        <a:bodyPr/>
        <a:lstStyle/>
        <a:p>
          <a:endParaRPr lang="zh-CN" altLang="en-US"/>
        </a:p>
      </dgm:t>
    </dgm:pt>
    <dgm:pt modelId="{05AB8720-E767-4A88-B2C1-51B729B97DBB}" type="sibTrans" cxnId="{51E785A9-DFEC-47C9-8E1E-6BD9FC2C551A}">
      <dgm:prSet/>
      <dgm:spPr/>
      <dgm:t>
        <a:bodyPr/>
        <a:lstStyle/>
        <a:p>
          <a:endParaRPr lang="zh-CN" altLang="en-US"/>
        </a:p>
      </dgm:t>
    </dgm:pt>
    <dgm:pt modelId="{A030A407-ADE9-46AD-BEFA-61C8D308009C}">
      <dgm:prSet/>
      <dgm:spPr/>
      <dgm:t>
        <a:bodyPr/>
        <a:lstStyle/>
        <a:p>
          <a:r>
            <a:rPr lang="zh-CN" altLang="en-US" dirty="0"/>
            <a:t>管理办法解决技术风险</a:t>
          </a:r>
          <a:endParaRPr lang="zh-CN" dirty="0"/>
        </a:p>
      </dgm:t>
    </dgm:pt>
    <dgm:pt modelId="{74568453-E12B-41B2-98DA-461CB279B95A}" type="parTrans" cxnId="{26547C2C-2266-405C-ADBE-F2F2244BEF42}">
      <dgm:prSet/>
      <dgm:spPr/>
      <dgm:t>
        <a:bodyPr/>
        <a:lstStyle/>
        <a:p>
          <a:endParaRPr lang="zh-CN" altLang="en-US"/>
        </a:p>
      </dgm:t>
    </dgm:pt>
    <dgm:pt modelId="{2FE970F5-8A96-460E-949A-07DF42372FEB}" type="sibTrans" cxnId="{26547C2C-2266-405C-ADBE-F2F2244BEF42}">
      <dgm:prSet/>
      <dgm:spPr/>
      <dgm:t>
        <a:bodyPr/>
        <a:lstStyle/>
        <a:p>
          <a:endParaRPr lang="zh-CN" altLang="en-US"/>
        </a:p>
      </dgm:t>
    </dgm:pt>
    <dgm:pt modelId="{C459A25A-A09B-45D1-A8C0-CC259CAF5612}" type="pres">
      <dgm:prSet presAssocID="{77263ACD-BA6B-485F-8EE1-098C5DE070DA}" presName="compositeShape" presStyleCnt="0">
        <dgm:presLayoutVars>
          <dgm:chMax val="7"/>
          <dgm:dir/>
          <dgm:resizeHandles val="exact"/>
        </dgm:presLayoutVars>
      </dgm:prSet>
      <dgm:spPr/>
    </dgm:pt>
    <dgm:pt modelId="{97EA61BE-87B3-40B1-90ED-DF63A970F5F3}" type="pres">
      <dgm:prSet presAssocID="{0AD20F5B-5005-48D9-B56F-1AAA616B73A3}" presName="circ1" presStyleLbl="vennNode1" presStyleIdx="0" presStyleCnt="3"/>
      <dgm:spPr/>
    </dgm:pt>
    <dgm:pt modelId="{9BF5B017-BE0B-468D-A061-74B6D4FB2EB5}" type="pres">
      <dgm:prSet presAssocID="{0AD20F5B-5005-48D9-B56F-1AAA616B73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8ADF38-FE4C-4D11-8548-65631BFB1C66}" type="pres">
      <dgm:prSet presAssocID="{6B12E1C2-5609-4D29-BF0D-D4D26165213F}" presName="circ2" presStyleLbl="vennNode1" presStyleIdx="1" presStyleCnt="3"/>
      <dgm:spPr/>
    </dgm:pt>
    <dgm:pt modelId="{0CF7D783-C524-4566-9FED-7EC1F34A343E}" type="pres">
      <dgm:prSet presAssocID="{6B12E1C2-5609-4D29-BF0D-D4D2616521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90D46CB-34E1-49F6-93AB-15A6EDC5F8D7}" type="pres">
      <dgm:prSet presAssocID="{A030A407-ADE9-46AD-BEFA-61C8D308009C}" presName="circ3" presStyleLbl="vennNode1" presStyleIdx="2" presStyleCnt="3"/>
      <dgm:spPr/>
    </dgm:pt>
    <dgm:pt modelId="{97B169EF-8507-4A67-86C1-8C2B2772E4F2}" type="pres">
      <dgm:prSet presAssocID="{A030A407-ADE9-46AD-BEFA-61C8D308009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547C2C-2266-405C-ADBE-F2F2244BEF42}" srcId="{77263ACD-BA6B-485F-8EE1-098C5DE070DA}" destId="{A030A407-ADE9-46AD-BEFA-61C8D308009C}" srcOrd="2" destOrd="0" parTransId="{74568453-E12B-41B2-98DA-461CB279B95A}" sibTransId="{2FE970F5-8A96-460E-949A-07DF42372FEB}"/>
    <dgm:cxn modelId="{F7D4123F-7A81-4B6D-9717-C2BFFA17E2EC}" type="presOf" srcId="{6B12E1C2-5609-4D29-BF0D-D4D26165213F}" destId="{598ADF38-FE4C-4D11-8548-65631BFB1C66}" srcOrd="0" destOrd="0" presId="urn:microsoft.com/office/officeart/2005/8/layout/venn1"/>
    <dgm:cxn modelId="{546AA451-4792-4A0A-B67D-1783CA873C69}" type="presOf" srcId="{A030A407-ADE9-46AD-BEFA-61C8D308009C}" destId="{F90D46CB-34E1-49F6-93AB-15A6EDC5F8D7}" srcOrd="0" destOrd="0" presId="urn:microsoft.com/office/officeart/2005/8/layout/venn1"/>
    <dgm:cxn modelId="{CFC0FF56-14E0-4BB0-A9D8-A2BE79BA1EFD}" type="presOf" srcId="{6B12E1C2-5609-4D29-BF0D-D4D26165213F}" destId="{0CF7D783-C524-4566-9FED-7EC1F34A343E}" srcOrd="1" destOrd="0" presId="urn:microsoft.com/office/officeart/2005/8/layout/venn1"/>
    <dgm:cxn modelId="{C206C284-4978-4F7F-A104-B8860A1C1B38}" srcId="{77263ACD-BA6B-485F-8EE1-098C5DE070DA}" destId="{0AD20F5B-5005-48D9-B56F-1AAA616B73A3}" srcOrd="0" destOrd="0" parTransId="{385C8D67-DF97-4103-AE1D-3FD13E91DA14}" sibTransId="{ABCC08A9-9C57-46B8-A0BB-19527FD34EAC}"/>
    <dgm:cxn modelId="{0C19C28B-702D-4193-AB9C-7D5DF2D0BBA4}" type="presOf" srcId="{0AD20F5B-5005-48D9-B56F-1AAA616B73A3}" destId="{97EA61BE-87B3-40B1-90ED-DF63A970F5F3}" srcOrd="0" destOrd="0" presId="urn:microsoft.com/office/officeart/2005/8/layout/venn1"/>
    <dgm:cxn modelId="{51E785A9-DFEC-47C9-8E1E-6BD9FC2C551A}" srcId="{77263ACD-BA6B-485F-8EE1-098C5DE070DA}" destId="{6B12E1C2-5609-4D29-BF0D-D4D26165213F}" srcOrd="1" destOrd="0" parTransId="{7915C273-C53D-4CB2-BD00-343FA9D431BF}" sibTransId="{05AB8720-E767-4A88-B2C1-51B729B97DBB}"/>
    <dgm:cxn modelId="{B0562AB3-5C30-4A5E-8A96-8F58EDB59208}" type="presOf" srcId="{0AD20F5B-5005-48D9-B56F-1AAA616B73A3}" destId="{9BF5B017-BE0B-468D-A061-74B6D4FB2EB5}" srcOrd="1" destOrd="0" presId="urn:microsoft.com/office/officeart/2005/8/layout/venn1"/>
    <dgm:cxn modelId="{809169E7-4517-4B88-99AB-1434C3C66BC2}" type="presOf" srcId="{77263ACD-BA6B-485F-8EE1-098C5DE070DA}" destId="{C459A25A-A09B-45D1-A8C0-CC259CAF5612}" srcOrd="0" destOrd="0" presId="urn:microsoft.com/office/officeart/2005/8/layout/venn1"/>
    <dgm:cxn modelId="{DD8654F4-DF4D-4621-90C6-BCFBEA48ABDA}" type="presOf" srcId="{A030A407-ADE9-46AD-BEFA-61C8D308009C}" destId="{97B169EF-8507-4A67-86C1-8C2B2772E4F2}" srcOrd="1" destOrd="0" presId="urn:microsoft.com/office/officeart/2005/8/layout/venn1"/>
    <dgm:cxn modelId="{E00E41C0-60DA-4348-AF75-243E63C62E7F}" type="presParOf" srcId="{C459A25A-A09B-45D1-A8C0-CC259CAF5612}" destId="{97EA61BE-87B3-40B1-90ED-DF63A970F5F3}" srcOrd="0" destOrd="0" presId="urn:microsoft.com/office/officeart/2005/8/layout/venn1"/>
    <dgm:cxn modelId="{9B3D1A12-6D86-48E5-BF94-F1C86F4BB260}" type="presParOf" srcId="{C459A25A-A09B-45D1-A8C0-CC259CAF5612}" destId="{9BF5B017-BE0B-468D-A061-74B6D4FB2EB5}" srcOrd="1" destOrd="0" presId="urn:microsoft.com/office/officeart/2005/8/layout/venn1"/>
    <dgm:cxn modelId="{6042D245-5955-4922-B1F6-9143C5A72660}" type="presParOf" srcId="{C459A25A-A09B-45D1-A8C0-CC259CAF5612}" destId="{598ADF38-FE4C-4D11-8548-65631BFB1C66}" srcOrd="2" destOrd="0" presId="urn:microsoft.com/office/officeart/2005/8/layout/venn1"/>
    <dgm:cxn modelId="{98CB9321-98DF-48B9-B924-5005981CC08D}" type="presParOf" srcId="{C459A25A-A09B-45D1-A8C0-CC259CAF5612}" destId="{0CF7D783-C524-4566-9FED-7EC1F34A343E}" srcOrd="3" destOrd="0" presId="urn:microsoft.com/office/officeart/2005/8/layout/venn1"/>
    <dgm:cxn modelId="{4933B250-A17D-4341-AFC7-E72F24324F3C}" type="presParOf" srcId="{C459A25A-A09B-45D1-A8C0-CC259CAF5612}" destId="{F90D46CB-34E1-49F6-93AB-15A6EDC5F8D7}" srcOrd="4" destOrd="0" presId="urn:microsoft.com/office/officeart/2005/8/layout/venn1"/>
    <dgm:cxn modelId="{2CC91041-6870-4461-AD1C-051CF58C96B5}" type="presParOf" srcId="{C459A25A-A09B-45D1-A8C0-CC259CAF5612}" destId="{97B169EF-8507-4A67-86C1-8C2B2772E4F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B87A1C8-5AD4-424F-B0FE-C51E908A26FD}" type="doc">
      <dgm:prSet loTypeId="urn:microsoft.com/office/officeart/2005/8/layout/default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7183EF7A-E5D0-4879-A8E8-128ECDAD7599}">
      <dgm:prSet/>
      <dgm:spPr/>
      <dgm:t>
        <a:bodyPr/>
        <a:lstStyle/>
        <a:p>
          <a:r>
            <a:rPr lang="zh-CN" altLang="en-US" b="0" i="0" baseline="0" dirty="0"/>
            <a:t>行业惯性</a:t>
          </a:r>
          <a:endParaRPr lang="zh-CN" dirty="0"/>
        </a:p>
      </dgm:t>
    </dgm:pt>
    <dgm:pt modelId="{21AB0994-7334-4973-8EC2-120F6DBD5FD3}" type="parTrans" cxnId="{C037443F-A89F-40EC-8B16-F75500E7B19D}">
      <dgm:prSet/>
      <dgm:spPr/>
      <dgm:t>
        <a:bodyPr/>
        <a:lstStyle/>
        <a:p>
          <a:endParaRPr lang="zh-CN" altLang="en-US"/>
        </a:p>
      </dgm:t>
    </dgm:pt>
    <dgm:pt modelId="{1C54C303-E50F-4C56-9FF9-996ED911A04E}" type="sibTrans" cxnId="{C037443F-A89F-40EC-8B16-F75500E7B19D}">
      <dgm:prSet/>
      <dgm:spPr/>
      <dgm:t>
        <a:bodyPr/>
        <a:lstStyle/>
        <a:p>
          <a:endParaRPr lang="zh-CN" altLang="en-US"/>
        </a:p>
      </dgm:t>
    </dgm:pt>
    <dgm:pt modelId="{D99E09F3-9F3E-4034-9676-8FBC372F80A1}">
      <dgm:prSet/>
      <dgm:spPr/>
      <dgm:t>
        <a:bodyPr/>
        <a:lstStyle/>
        <a:p>
          <a:r>
            <a:rPr lang="zh-CN" b="0" i="0" baseline="0" dirty="0"/>
            <a:t>推广</a:t>
          </a:r>
          <a:r>
            <a:rPr lang="zh-CN" altLang="en-US" b="0" i="0" baseline="0" dirty="0"/>
            <a:t>力</a:t>
          </a:r>
          <a:r>
            <a:rPr lang="zh-CN" b="0" i="0" baseline="0" dirty="0"/>
            <a:t>度</a:t>
          </a:r>
          <a:endParaRPr lang="zh-CN" dirty="0"/>
        </a:p>
      </dgm:t>
    </dgm:pt>
    <dgm:pt modelId="{9A23EB73-AF1A-4F74-9A6F-BA0AAA47B51B}" type="parTrans" cxnId="{99EE60EB-7335-4442-B017-FE7C3ABDCB57}">
      <dgm:prSet/>
      <dgm:spPr/>
      <dgm:t>
        <a:bodyPr/>
        <a:lstStyle/>
        <a:p>
          <a:endParaRPr lang="zh-CN" altLang="en-US"/>
        </a:p>
      </dgm:t>
    </dgm:pt>
    <dgm:pt modelId="{E19E834D-C8F7-41F6-A660-AE13047324EE}" type="sibTrans" cxnId="{99EE60EB-7335-4442-B017-FE7C3ABDCB57}">
      <dgm:prSet/>
      <dgm:spPr/>
      <dgm:t>
        <a:bodyPr/>
        <a:lstStyle/>
        <a:p>
          <a:endParaRPr lang="zh-CN" altLang="en-US"/>
        </a:p>
      </dgm:t>
    </dgm:pt>
    <dgm:pt modelId="{558370E6-8EA7-4FD7-82CC-A25A13BE28AD}">
      <dgm:prSet/>
      <dgm:spPr/>
      <dgm:t>
        <a:bodyPr/>
        <a:lstStyle/>
        <a:p>
          <a:r>
            <a:rPr lang="zh-CN" altLang="en-US" b="0" i="0" baseline="0" dirty="0"/>
            <a:t>工具</a:t>
          </a:r>
          <a:r>
            <a:rPr lang="zh-CN" b="0" i="0" baseline="0" dirty="0"/>
            <a:t>易用性</a:t>
          </a:r>
          <a:endParaRPr lang="zh-CN" dirty="0"/>
        </a:p>
      </dgm:t>
    </dgm:pt>
    <dgm:pt modelId="{2A20BE03-8002-41A7-8CF0-2CED005349AD}" type="parTrans" cxnId="{756FA3CB-39D4-4CD8-BC81-C5BDE8B640FC}">
      <dgm:prSet/>
      <dgm:spPr/>
      <dgm:t>
        <a:bodyPr/>
        <a:lstStyle/>
        <a:p>
          <a:endParaRPr lang="zh-CN" altLang="en-US"/>
        </a:p>
      </dgm:t>
    </dgm:pt>
    <dgm:pt modelId="{41AAF851-5093-44F7-AB84-CAB7FE751968}" type="sibTrans" cxnId="{756FA3CB-39D4-4CD8-BC81-C5BDE8B640FC}">
      <dgm:prSet/>
      <dgm:spPr/>
      <dgm:t>
        <a:bodyPr/>
        <a:lstStyle/>
        <a:p>
          <a:endParaRPr lang="zh-CN" altLang="en-US"/>
        </a:p>
      </dgm:t>
    </dgm:pt>
    <dgm:pt modelId="{6A0BC81C-9AD9-437F-9F3F-7E310918E0B7}">
      <dgm:prSet/>
      <dgm:spPr/>
      <dgm:t>
        <a:bodyPr/>
        <a:lstStyle/>
        <a:p>
          <a:r>
            <a:rPr lang="zh-CN" altLang="en-US" b="0" i="0" baseline="0" dirty="0"/>
            <a:t>个人</a:t>
          </a:r>
          <a:r>
            <a:rPr lang="zh-CN" b="0" i="0" baseline="0" dirty="0"/>
            <a:t>主动</a:t>
          </a:r>
          <a:r>
            <a:rPr lang="zh-CN" altLang="en-US" b="0" i="0" baseline="0" dirty="0"/>
            <a:t>性</a:t>
          </a:r>
          <a:endParaRPr lang="zh-CN" dirty="0"/>
        </a:p>
      </dgm:t>
    </dgm:pt>
    <dgm:pt modelId="{F9227FA0-3B19-4DD7-9C5A-E3E16BA2F44B}" type="parTrans" cxnId="{BEA9E807-7D68-4CB9-AB55-2C37FAF5E95A}">
      <dgm:prSet/>
      <dgm:spPr/>
      <dgm:t>
        <a:bodyPr/>
        <a:lstStyle/>
        <a:p>
          <a:endParaRPr lang="zh-CN" altLang="en-US"/>
        </a:p>
      </dgm:t>
    </dgm:pt>
    <dgm:pt modelId="{4D849B62-1A1E-4936-B544-7358CD313CB8}" type="sibTrans" cxnId="{BEA9E807-7D68-4CB9-AB55-2C37FAF5E95A}">
      <dgm:prSet/>
      <dgm:spPr/>
      <dgm:t>
        <a:bodyPr/>
        <a:lstStyle/>
        <a:p>
          <a:endParaRPr lang="zh-CN" altLang="en-US"/>
        </a:p>
      </dgm:t>
    </dgm:pt>
    <dgm:pt modelId="{E22F39E2-581A-4CD5-B754-CABF74835E89}" type="pres">
      <dgm:prSet presAssocID="{4B87A1C8-5AD4-424F-B0FE-C51E908A26FD}" presName="diagram" presStyleCnt="0">
        <dgm:presLayoutVars>
          <dgm:dir/>
          <dgm:resizeHandles val="exact"/>
        </dgm:presLayoutVars>
      </dgm:prSet>
      <dgm:spPr/>
    </dgm:pt>
    <dgm:pt modelId="{A4D3F7C4-1EAD-41D4-8F86-AB0DF5FABA46}" type="pres">
      <dgm:prSet presAssocID="{7183EF7A-E5D0-4879-A8E8-128ECDAD7599}" presName="node" presStyleLbl="node1" presStyleIdx="0" presStyleCnt="4">
        <dgm:presLayoutVars>
          <dgm:bulletEnabled val="1"/>
        </dgm:presLayoutVars>
      </dgm:prSet>
      <dgm:spPr/>
    </dgm:pt>
    <dgm:pt modelId="{14C4D740-A1AA-46A9-BF98-0FC45D119951}" type="pres">
      <dgm:prSet presAssocID="{1C54C303-E50F-4C56-9FF9-996ED911A04E}" presName="sibTrans" presStyleCnt="0"/>
      <dgm:spPr/>
    </dgm:pt>
    <dgm:pt modelId="{E43C412A-7579-414D-9529-B50B75FED302}" type="pres">
      <dgm:prSet presAssocID="{D99E09F3-9F3E-4034-9676-8FBC372F80A1}" presName="node" presStyleLbl="node1" presStyleIdx="1" presStyleCnt="4">
        <dgm:presLayoutVars>
          <dgm:bulletEnabled val="1"/>
        </dgm:presLayoutVars>
      </dgm:prSet>
      <dgm:spPr/>
    </dgm:pt>
    <dgm:pt modelId="{E781F885-031F-401F-A507-B4863C1446A5}" type="pres">
      <dgm:prSet presAssocID="{E19E834D-C8F7-41F6-A660-AE13047324EE}" presName="sibTrans" presStyleCnt="0"/>
      <dgm:spPr/>
    </dgm:pt>
    <dgm:pt modelId="{11408D85-9EE9-4186-AC07-3888A29915D3}" type="pres">
      <dgm:prSet presAssocID="{558370E6-8EA7-4FD7-82CC-A25A13BE28AD}" presName="node" presStyleLbl="node1" presStyleIdx="2" presStyleCnt="4">
        <dgm:presLayoutVars>
          <dgm:bulletEnabled val="1"/>
        </dgm:presLayoutVars>
      </dgm:prSet>
      <dgm:spPr/>
    </dgm:pt>
    <dgm:pt modelId="{3DE6BA1C-B895-41F6-8310-7A3DA25AC0EB}" type="pres">
      <dgm:prSet presAssocID="{41AAF851-5093-44F7-AB84-CAB7FE751968}" presName="sibTrans" presStyleCnt="0"/>
      <dgm:spPr/>
    </dgm:pt>
    <dgm:pt modelId="{741C3DCF-57D9-4797-857E-B729C9231719}" type="pres">
      <dgm:prSet presAssocID="{6A0BC81C-9AD9-437F-9F3F-7E310918E0B7}" presName="node" presStyleLbl="node1" presStyleIdx="3" presStyleCnt="4">
        <dgm:presLayoutVars>
          <dgm:bulletEnabled val="1"/>
        </dgm:presLayoutVars>
      </dgm:prSet>
      <dgm:spPr/>
    </dgm:pt>
  </dgm:ptLst>
  <dgm:cxnLst>
    <dgm:cxn modelId="{BEA9E807-7D68-4CB9-AB55-2C37FAF5E95A}" srcId="{4B87A1C8-5AD4-424F-B0FE-C51E908A26FD}" destId="{6A0BC81C-9AD9-437F-9F3F-7E310918E0B7}" srcOrd="3" destOrd="0" parTransId="{F9227FA0-3B19-4DD7-9C5A-E3E16BA2F44B}" sibTransId="{4D849B62-1A1E-4936-B544-7358CD313CB8}"/>
    <dgm:cxn modelId="{CBDA6E0A-8423-412C-9989-8A17D04918DA}" type="presOf" srcId="{D99E09F3-9F3E-4034-9676-8FBC372F80A1}" destId="{E43C412A-7579-414D-9529-B50B75FED302}" srcOrd="0" destOrd="0" presId="urn:microsoft.com/office/officeart/2005/8/layout/default"/>
    <dgm:cxn modelId="{6946BB1A-2834-4B34-81C6-2E57EB3711F4}" type="presOf" srcId="{4B87A1C8-5AD4-424F-B0FE-C51E908A26FD}" destId="{E22F39E2-581A-4CD5-B754-CABF74835E89}" srcOrd="0" destOrd="0" presId="urn:microsoft.com/office/officeart/2005/8/layout/default"/>
    <dgm:cxn modelId="{C037443F-A89F-40EC-8B16-F75500E7B19D}" srcId="{4B87A1C8-5AD4-424F-B0FE-C51E908A26FD}" destId="{7183EF7A-E5D0-4879-A8E8-128ECDAD7599}" srcOrd="0" destOrd="0" parTransId="{21AB0994-7334-4973-8EC2-120F6DBD5FD3}" sibTransId="{1C54C303-E50F-4C56-9FF9-996ED911A04E}"/>
    <dgm:cxn modelId="{4649185D-06BA-4F27-B39E-8D5D2C532439}" type="presOf" srcId="{558370E6-8EA7-4FD7-82CC-A25A13BE28AD}" destId="{11408D85-9EE9-4186-AC07-3888A29915D3}" srcOrd="0" destOrd="0" presId="urn:microsoft.com/office/officeart/2005/8/layout/default"/>
    <dgm:cxn modelId="{0905F280-11CA-4B24-BDD9-CDFFDB95DD89}" type="presOf" srcId="{7183EF7A-E5D0-4879-A8E8-128ECDAD7599}" destId="{A4D3F7C4-1EAD-41D4-8F86-AB0DF5FABA46}" srcOrd="0" destOrd="0" presId="urn:microsoft.com/office/officeart/2005/8/layout/default"/>
    <dgm:cxn modelId="{756FA3CB-39D4-4CD8-BC81-C5BDE8B640FC}" srcId="{4B87A1C8-5AD4-424F-B0FE-C51E908A26FD}" destId="{558370E6-8EA7-4FD7-82CC-A25A13BE28AD}" srcOrd="2" destOrd="0" parTransId="{2A20BE03-8002-41A7-8CF0-2CED005349AD}" sibTransId="{41AAF851-5093-44F7-AB84-CAB7FE751968}"/>
    <dgm:cxn modelId="{0E5ADED4-C493-4489-A613-95BC04C74B15}" type="presOf" srcId="{6A0BC81C-9AD9-437F-9F3F-7E310918E0B7}" destId="{741C3DCF-57D9-4797-857E-B729C9231719}" srcOrd="0" destOrd="0" presId="urn:microsoft.com/office/officeart/2005/8/layout/default"/>
    <dgm:cxn modelId="{99EE60EB-7335-4442-B017-FE7C3ABDCB57}" srcId="{4B87A1C8-5AD4-424F-B0FE-C51E908A26FD}" destId="{D99E09F3-9F3E-4034-9676-8FBC372F80A1}" srcOrd="1" destOrd="0" parTransId="{9A23EB73-AF1A-4F74-9A6F-BA0AAA47B51B}" sibTransId="{E19E834D-C8F7-41F6-A660-AE13047324EE}"/>
    <dgm:cxn modelId="{CA28E8D5-E1ED-459E-AD6E-2EC9A7CFBF61}" type="presParOf" srcId="{E22F39E2-581A-4CD5-B754-CABF74835E89}" destId="{A4D3F7C4-1EAD-41D4-8F86-AB0DF5FABA46}" srcOrd="0" destOrd="0" presId="urn:microsoft.com/office/officeart/2005/8/layout/default"/>
    <dgm:cxn modelId="{474538B8-8CAE-48C8-A4DB-C4ADFE63C652}" type="presParOf" srcId="{E22F39E2-581A-4CD5-B754-CABF74835E89}" destId="{14C4D740-A1AA-46A9-BF98-0FC45D119951}" srcOrd="1" destOrd="0" presId="urn:microsoft.com/office/officeart/2005/8/layout/default"/>
    <dgm:cxn modelId="{B5F3098D-3601-4479-AB94-8520B13F52B3}" type="presParOf" srcId="{E22F39E2-581A-4CD5-B754-CABF74835E89}" destId="{E43C412A-7579-414D-9529-B50B75FED302}" srcOrd="2" destOrd="0" presId="urn:microsoft.com/office/officeart/2005/8/layout/default"/>
    <dgm:cxn modelId="{F86CC813-E5C0-4F9D-A243-713BA10C20DE}" type="presParOf" srcId="{E22F39E2-581A-4CD5-B754-CABF74835E89}" destId="{E781F885-031F-401F-A507-B4863C1446A5}" srcOrd="3" destOrd="0" presId="urn:microsoft.com/office/officeart/2005/8/layout/default"/>
    <dgm:cxn modelId="{4CF403D3-409B-4825-B244-AD4529A90357}" type="presParOf" srcId="{E22F39E2-581A-4CD5-B754-CABF74835E89}" destId="{11408D85-9EE9-4186-AC07-3888A29915D3}" srcOrd="4" destOrd="0" presId="urn:microsoft.com/office/officeart/2005/8/layout/default"/>
    <dgm:cxn modelId="{88548E33-91FE-411A-8515-D9A978BE2DA5}" type="presParOf" srcId="{E22F39E2-581A-4CD5-B754-CABF74835E89}" destId="{3DE6BA1C-B895-41F6-8310-7A3DA25AC0EB}" srcOrd="5" destOrd="0" presId="urn:microsoft.com/office/officeart/2005/8/layout/default"/>
    <dgm:cxn modelId="{BFBA9299-D4F7-40E7-9C7C-A3A38AED9F72}" type="presParOf" srcId="{E22F39E2-581A-4CD5-B754-CABF74835E89}" destId="{741C3DCF-57D9-4797-857E-B729C92317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32E2456-F5CF-45B5-AC0D-BF474505B8CF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2894C15F-BF2D-442D-9D7A-81D472A40330}">
      <dgm:prSet/>
      <dgm:spPr/>
      <dgm:t>
        <a:bodyPr/>
        <a:lstStyle/>
        <a:p>
          <a:r>
            <a:rPr lang="zh-CN" altLang="en-US" b="0" i="0" baseline="0" dirty="0"/>
            <a:t>看</a:t>
          </a:r>
          <a:r>
            <a:rPr lang="zh-CN" b="0" i="0" baseline="0" dirty="0"/>
            <a:t>文档</a:t>
          </a:r>
          <a:endParaRPr lang="zh-CN" dirty="0"/>
        </a:p>
      </dgm:t>
    </dgm:pt>
    <dgm:pt modelId="{3E9FBC74-17E9-4739-B33F-C9729962A49D}" type="parTrans" cxnId="{13B34304-C86D-4852-AB1B-FE26C638E02C}">
      <dgm:prSet/>
      <dgm:spPr/>
      <dgm:t>
        <a:bodyPr/>
        <a:lstStyle/>
        <a:p>
          <a:endParaRPr lang="zh-CN" altLang="en-US"/>
        </a:p>
      </dgm:t>
    </dgm:pt>
    <dgm:pt modelId="{C1BDECD8-5C71-40E5-8B7A-D6139A7D04DC}" type="sibTrans" cxnId="{13B34304-C86D-4852-AB1B-FE26C638E02C}">
      <dgm:prSet/>
      <dgm:spPr/>
      <dgm:t>
        <a:bodyPr/>
        <a:lstStyle/>
        <a:p>
          <a:endParaRPr lang="zh-CN" altLang="en-US"/>
        </a:p>
      </dgm:t>
    </dgm:pt>
    <dgm:pt modelId="{14C6B04B-DDC9-4E45-950A-E1E54DAF1447}">
      <dgm:prSet/>
      <dgm:spPr/>
      <dgm:t>
        <a:bodyPr/>
        <a:lstStyle/>
        <a:p>
          <a:r>
            <a:rPr lang="zh-CN" b="0" i="0" baseline="0" dirty="0"/>
            <a:t>试用</a:t>
          </a:r>
          <a:endParaRPr lang="zh-CN" dirty="0"/>
        </a:p>
      </dgm:t>
    </dgm:pt>
    <dgm:pt modelId="{F4BC7E9A-0B31-42EE-AC80-5392216E6760}" type="parTrans" cxnId="{FC06FF88-0112-47ED-A864-5745DC98EAEB}">
      <dgm:prSet/>
      <dgm:spPr/>
      <dgm:t>
        <a:bodyPr/>
        <a:lstStyle/>
        <a:p>
          <a:endParaRPr lang="zh-CN" altLang="en-US"/>
        </a:p>
      </dgm:t>
    </dgm:pt>
    <dgm:pt modelId="{05C33DA4-7DDA-446A-A2FA-1D744900087E}" type="sibTrans" cxnId="{FC06FF88-0112-47ED-A864-5745DC98EAEB}">
      <dgm:prSet/>
      <dgm:spPr/>
      <dgm:t>
        <a:bodyPr/>
        <a:lstStyle/>
        <a:p>
          <a:endParaRPr lang="zh-CN" altLang="en-US"/>
        </a:p>
      </dgm:t>
    </dgm:pt>
    <dgm:pt modelId="{1182343D-A1E5-47FD-AF7A-B04D5ED39F07}">
      <dgm:prSet/>
      <dgm:spPr/>
      <dgm:t>
        <a:bodyPr/>
        <a:lstStyle/>
        <a:p>
          <a:r>
            <a:rPr lang="zh-CN" b="0" i="0" baseline="0" dirty="0"/>
            <a:t>推广</a:t>
          </a:r>
          <a:endParaRPr lang="zh-CN" dirty="0"/>
        </a:p>
      </dgm:t>
    </dgm:pt>
    <dgm:pt modelId="{AFB94271-2043-4CF4-8511-47D85A2DDB3C}" type="parTrans" cxnId="{1F6BC11E-B48C-437F-9B32-22CEAF19B734}">
      <dgm:prSet/>
      <dgm:spPr/>
      <dgm:t>
        <a:bodyPr/>
        <a:lstStyle/>
        <a:p>
          <a:endParaRPr lang="zh-CN" altLang="en-US"/>
        </a:p>
      </dgm:t>
    </dgm:pt>
    <dgm:pt modelId="{A19B510E-C14C-42F0-9FCE-BFE4C5307048}" type="sibTrans" cxnId="{1F6BC11E-B48C-437F-9B32-22CEAF19B734}">
      <dgm:prSet/>
      <dgm:spPr/>
      <dgm:t>
        <a:bodyPr/>
        <a:lstStyle/>
        <a:p>
          <a:endParaRPr lang="zh-CN" altLang="en-US"/>
        </a:p>
      </dgm:t>
    </dgm:pt>
    <dgm:pt modelId="{0BCF5B53-E3DD-4C12-B551-E018AA1D5D83}">
      <dgm:prSet/>
      <dgm:spPr/>
      <dgm:t>
        <a:bodyPr/>
        <a:lstStyle/>
        <a:p>
          <a:r>
            <a:rPr lang="zh-CN" altLang="en-US" b="0" i="0" baseline="0" dirty="0"/>
            <a:t>跑例子</a:t>
          </a:r>
          <a:endParaRPr lang="zh-CN" dirty="0"/>
        </a:p>
      </dgm:t>
    </dgm:pt>
    <dgm:pt modelId="{139A7339-E70D-4627-A57D-DF6BF452AADF}" type="parTrans" cxnId="{35B997A2-B28D-4137-BB8B-483E7AB45AC3}">
      <dgm:prSet/>
      <dgm:spPr/>
      <dgm:t>
        <a:bodyPr/>
        <a:lstStyle/>
        <a:p>
          <a:endParaRPr lang="zh-CN" altLang="en-US"/>
        </a:p>
      </dgm:t>
    </dgm:pt>
    <dgm:pt modelId="{A0D63CCC-4AC1-4260-AE0A-52FA40A8116E}" type="sibTrans" cxnId="{35B997A2-B28D-4137-BB8B-483E7AB45AC3}">
      <dgm:prSet/>
      <dgm:spPr/>
      <dgm:t>
        <a:bodyPr/>
        <a:lstStyle/>
        <a:p>
          <a:endParaRPr lang="zh-CN" altLang="en-US"/>
        </a:p>
      </dgm:t>
    </dgm:pt>
    <dgm:pt modelId="{76704C65-9EA6-4A04-90C5-29B44DE68CFE}">
      <dgm:prSet/>
      <dgm:spPr/>
      <dgm:t>
        <a:bodyPr/>
        <a:lstStyle/>
        <a:p>
          <a:r>
            <a:rPr lang="zh-CN" altLang="en-US" b="0" i="0" baseline="0" dirty="0"/>
            <a:t>装插件</a:t>
          </a:r>
          <a:endParaRPr lang="zh-CN" dirty="0"/>
        </a:p>
      </dgm:t>
    </dgm:pt>
    <dgm:pt modelId="{0DC7A585-6E5C-438B-B47B-2F0E94F972F9}" type="parTrans" cxnId="{C2AEF644-9E03-4BA1-9DF6-B850A022BF01}">
      <dgm:prSet/>
      <dgm:spPr/>
      <dgm:t>
        <a:bodyPr/>
        <a:lstStyle/>
        <a:p>
          <a:endParaRPr lang="zh-CN" altLang="en-US"/>
        </a:p>
      </dgm:t>
    </dgm:pt>
    <dgm:pt modelId="{5C30DB28-5319-48F9-B103-0091397784F6}" type="sibTrans" cxnId="{C2AEF644-9E03-4BA1-9DF6-B850A022BF01}">
      <dgm:prSet/>
      <dgm:spPr/>
      <dgm:t>
        <a:bodyPr/>
        <a:lstStyle/>
        <a:p>
          <a:endParaRPr lang="zh-CN" altLang="en-US"/>
        </a:p>
      </dgm:t>
    </dgm:pt>
    <dgm:pt modelId="{B583E8BB-303B-494F-A1FD-D12978218084}">
      <dgm:prSet/>
      <dgm:spPr/>
      <dgm:t>
        <a:bodyPr/>
        <a:lstStyle/>
        <a:p>
          <a:r>
            <a:rPr lang="zh-CN" altLang="en-US" dirty="0"/>
            <a:t>学习</a:t>
          </a:r>
          <a:endParaRPr lang="zh-CN" dirty="0"/>
        </a:p>
      </dgm:t>
    </dgm:pt>
    <dgm:pt modelId="{B54B6736-39F8-4DB7-95D0-0BE9469830EF}" type="parTrans" cxnId="{9F6CA77E-891B-4F06-BBC9-46C628EC8502}">
      <dgm:prSet/>
      <dgm:spPr/>
      <dgm:t>
        <a:bodyPr/>
        <a:lstStyle/>
        <a:p>
          <a:endParaRPr lang="zh-CN" altLang="en-US"/>
        </a:p>
      </dgm:t>
    </dgm:pt>
    <dgm:pt modelId="{B5F622DA-0C53-4384-BB8B-010BB5E0942D}" type="sibTrans" cxnId="{9F6CA77E-891B-4F06-BBC9-46C628EC8502}">
      <dgm:prSet/>
      <dgm:spPr/>
      <dgm:t>
        <a:bodyPr/>
        <a:lstStyle/>
        <a:p>
          <a:endParaRPr lang="zh-CN" altLang="en-US"/>
        </a:p>
      </dgm:t>
    </dgm:pt>
    <dgm:pt modelId="{E8873916-8E83-43EB-AB29-BF153FE8961B}">
      <dgm:prSet/>
      <dgm:spPr/>
      <dgm:t>
        <a:bodyPr/>
        <a:lstStyle/>
        <a:p>
          <a:r>
            <a:rPr lang="zh-CN" altLang="en-US" dirty="0"/>
            <a:t>熟悉的模块</a:t>
          </a:r>
          <a:endParaRPr lang="zh-CN" dirty="0"/>
        </a:p>
      </dgm:t>
    </dgm:pt>
    <dgm:pt modelId="{1608F8E8-3062-4023-A5C2-D12AB2EC8151}" type="parTrans" cxnId="{D816FBF8-B8AC-46CB-9EB0-5071DECFA624}">
      <dgm:prSet/>
      <dgm:spPr/>
      <dgm:t>
        <a:bodyPr/>
        <a:lstStyle/>
        <a:p>
          <a:endParaRPr lang="zh-CN" altLang="en-US"/>
        </a:p>
      </dgm:t>
    </dgm:pt>
    <dgm:pt modelId="{09516A37-686C-4DA8-981B-07E4C774CD43}" type="sibTrans" cxnId="{D816FBF8-B8AC-46CB-9EB0-5071DECFA624}">
      <dgm:prSet/>
      <dgm:spPr/>
      <dgm:t>
        <a:bodyPr/>
        <a:lstStyle/>
        <a:p>
          <a:endParaRPr lang="zh-CN" altLang="en-US"/>
        </a:p>
      </dgm:t>
    </dgm:pt>
    <dgm:pt modelId="{48F8CC8C-5E91-4DEA-8308-FC4BA4268623}">
      <dgm:prSet/>
      <dgm:spPr/>
      <dgm:t>
        <a:bodyPr/>
        <a:lstStyle/>
        <a:p>
          <a:r>
            <a:rPr lang="zh-CN" altLang="en-US" dirty="0"/>
            <a:t>次要流程</a:t>
          </a:r>
          <a:endParaRPr lang="zh-CN" dirty="0"/>
        </a:p>
      </dgm:t>
    </dgm:pt>
    <dgm:pt modelId="{22386A4A-9A5E-4621-98A5-D73491947908}" type="parTrans" cxnId="{85B544AC-A301-4448-B5AA-37A8AC668EDD}">
      <dgm:prSet/>
      <dgm:spPr/>
      <dgm:t>
        <a:bodyPr/>
        <a:lstStyle/>
        <a:p>
          <a:endParaRPr lang="zh-CN" altLang="en-US"/>
        </a:p>
      </dgm:t>
    </dgm:pt>
    <dgm:pt modelId="{4683DCFF-95B0-47D2-BFA2-5A729C98C19B}" type="sibTrans" cxnId="{85B544AC-A301-4448-B5AA-37A8AC668EDD}">
      <dgm:prSet/>
      <dgm:spPr/>
      <dgm:t>
        <a:bodyPr/>
        <a:lstStyle/>
        <a:p>
          <a:endParaRPr lang="zh-CN" altLang="en-US"/>
        </a:p>
      </dgm:t>
    </dgm:pt>
    <dgm:pt modelId="{F8F1CEA1-C03E-4CA9-9D42-D9535D79AC39}">
      <dgm:prSet/>
      <dgm:spPr/>
      <dgm:t>
        <a:bodyPr/>
        <a:lstStyle/>
        <a:p>
          <a:r>
            <a:rPr lang="zh-CN" altLang="en-US" dirty="0"/>
            <a:t>新需求</a:t>
          </a:r>
          <a:endParaRPr lang="zh-CN" dirty="0"/>
        </a:p>
      </dgm:t>
    </dgm:pt>
    <dgm:pt modelId="{78339A65-CC2C-4D0E-8AF6-7A1A9B0459F0}" type="parTrans" cxnId="{35459461-9100-4252-B7BE-6A7908A1B52B}">
      <dgm:prSet/>
      <dgm:spPr/>
      <dgm:t>
        <a:bodyPr/>
        <a:lstStyle/>
        <a:p>
          <a:endParaRPr lang="zh-CN" altLang="en-US"/>
        </a:p>
      </dgm:t>
    </dgm:pt>
    <dgm:pt modelId="{6244E3CE-E933-4D7E-A47E-62E562096913}" type="sibTrans" cxnId="{35459461-9100-4252-B7BE-6A7908A1B52B}">
      <dgm:prSet/>
      <dgm:spPr/>
      <dgm:t>
        <a:bodyPr/>
        <a:lstStyle/>
        <a:p>
          <a:endParaRPr lang="zh-CN" altLang="en-US"/>
        </a:p>
      </dgm:t>
    </dgm:pt>
    <dgm:pt modelId="{4E10E5BC-E1E8-4493-87BB-3F1A1108012A}">
      <dgm:prSet/>
      <dgm:spPr/>
      <dgm:t>
        <a:bodyPr/>
        <a:lstStyle/>
        <a:p>
          <a:r>
            <a:rPr lang="zh-CN" altLang="en-US" dirty="0"/>
            <a:t>研发团队经验分享</a:t>
          </a:r>
          <a:endParaRPr lang="zh-CN" dirty="0"/>
        </a:p>
      </dgm:t>
    </dgm:pt>
    <dgm:pt modelId="{82052DB5-E7B7-4779-BE1E-0C3161C5AC51}" type="parTrans" cxnId="{8F7316F8-4E1D-4DC8-AA3C-771DB94040A7}">
      <dgm:prSet/>
      <dgm:spPr/>
      <dgm:t>
        <a:bodyPr/>
        <a:lstStyle/>
        <a:p>
          <a:endParaRPr lang="zh-CN" altLang="en-US"/>
        </a:p>
      </dgm:t>
    </dgm:pt>
    <dgm:pt modelId="{817847B7-BFA0-45BA-A2B9-DF494B5B4E61}" type="sibTrans" cxnId="{8F7316F8-4E1D-4DC8-AA3C-771DB94040A7}">
      <dgm:prSet/>
      <dgm:spPr/>
      <dgm:t>
        <a:bodyPr/>
        <a:lstStyle/>
        <a:p>
          <a:endParaRPr lang="zh-CN" altLang="en-US"/>
        </a:p>
      </dgm:t>
    </dgm:pt>
    <dgm:pt modelId="{E6B14218-E978-441F-8BFB-1A423CCE5580}">
      <dgm:prSet/>
      <dgm:spPr/>
      <dgm:t>
        <a:bodyPr/>
        <a:lstStyle/>
        <a:p>
          <a:r>
            <a:rPr lang="zh-CN" altLang="en-US" dirty="0"/>
            <a:t>管理层面获得支持</a:t>
          </a:r>
          <a:endParaRPr lang="zh-CN" dirty="0"/>
        </a:p>
      </dgm:t>
    </dgm:pt>
    <dgm:pt modelId="{9C754C5C-D709-404D-9A60-2AB4535891D3}" type="parTrans" cxnId="{A331020D-8CA6-4A38-884F-70403BF00A3F}">
      <dgm:prSet/>
      <dgm:spPr/>
      <dgm:t>
        <a:bodyPr/>
        <a:lstStyle/>
        <a:p>
          <a:endParaRPr lang="zh-CN" altLang="en-US"/>
        </a:p>
      </dgm:t>
    </dgm:pt>
    <dgm:pt modelId="{B75BDB73-2BC8-45C2-AEA7-9EFA27434C5F}" type="sibTrans" cxnId="{A331020D-8CA6-4A38-884F-70403BF00A3F}">
      <dgm:prSet/>
      <dgm:spPr/>
      <dgm:t>
        <a:bodyPr/>
        <a:lstStyle/>
        <a:p>
          <a:endParaRPr lang="zh-CN" altLang="en-US"/>
        </a:p>
      </dgm:t>
    </dgm:pt>
    <dgm:pt modelId="{6DCA254E-4EBE-41C8-912A-84B508CC0653}" type="pres">
      <dgm:prSet presAssocID="{232E2456-F5CF-45B5-AC0D-BF474505B8CF}" presName="rootnode" presStyleCnt="0">
        <dgm:presLayoutVars>
          <dgm:chMax/>
          <dgm:chPref/>
          <dgm:dir/>
          <dgm:animLvl val="lvl"/>
        </dgm:presLayoutVars>
      </dgm:prSet>
      <dgm:spPr/>
    </dgm:pt>
    <dgm:pt modelId="{4F78DB9B-34F1-4B7D-B691-DC93A8C65191}" type="pres">
      <dgm:prSet presAssocID="{B583E8BB-303B-494F-A1FD-D12978218084}" presName="composite" presStyleCnt="0"/>
      <dgm:spPr/>
    </dgm:pt>
    <dgm:pt modelId="{32ED15FD-33CB-4F48-98C6-F0081F4CA254}" type="pres">
      <dgm:prSet presAssocID="{B583E8BB-303B-494F-A1FD-D12978218084}" presName="LShape" presStyleLbl="alignNode1" presStyleIdx="0" presStyleCnt="5"/>
      <dgm:spPr/>
    </dgm:pt>
    <dgm:pt modelId="{536A65F7-F4AF-427C-A729-D678D62CC2A1}" type="pres">
      <dgm:prSet presAssocID="{B583E8BB-303B-494F-A1FD-D1297821808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EA27AB9-52AC-405B-A5C3-603C55A2E49A}" type="pres">
      <dgm:prSet presAssocID="{B583E8BB-303B-494F-A1FD-D12978218084}" presName="Triangle" presStyleLbl="alignNode1" presStyleIdx="1" presStyleCnt="5"/>
      <dgm:spPr/>
    </dgm:pt>
    <dgm:pt modelId="{00B0F845-368E-4EE4-ABA3-921E9AB690C6}" type="pres">
      <dgm:prSet presAssocID="{B5F622DA-0C53-4384-BB8B-010BB5E0942D}" presName="sibTrans" presStyleCnt="0"/>
      <dgm:spPr/>
    </dgm:pt>
    <dgm:pt modelId="{5A8A7FFB-75D4-4571-A22B-7EC9A1B92958}" type="pres">
      <dgm:prSet presAssocID="{B5F622DA-0C53-4384-BB8B-010BB5E0942D}" presName="space" presStyleCnt="0"/>
      <dgm:spPr/>
    </dgm:pt>
    <dgm:pt modelId="{CC91C1E4-3A6B-42EA-9732-B6B70044C50E}" type="pres">
      <dgm:prSet presAssocID="{14C6B04B-DDC9-4E45-950A-E1E54DAF1447}" presName="composite" presStyleCnt="0"/>
      <dgm:spPr/>
    </dgm:pt>
    <dgm:pt modelId="{65428B0F-E02E-4C99-81BF-BF2BEC0A74B4}" type="pres">
      <dgm:prSet presAssocID="{14C6B04B-DDC9-4E45-950A-E1E54DAF1447}" presName="LShape" presStyleLbl="alignNode1" presStyleIdx="2" presStyleCnt="5"/>
      <dgm:spPr/>
    </dgm:pt>
    <dgm:pt modelId="{2DEB2401-14CC-4A28-856B-216D53BDD8FB}" type="pres">
      <dgm:prSet presAssocID="{14C6B04B-DDC9-4E45-950A-E1E54DAF144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D224E5C-E02F-44DC-8D55-F69FC3FC19E6}" type="pres">
      <dgm:prSet presAssocID="{14C6B04B-DDC9-4E45-950A-E1E54DAF1447}" presName="Triangle" presStyleLbl="alignNode1" presStyleIdx="3" presStyleCnt="5"/>
      <dgm:spPr/>
    </dgm:pt>
    <dgm:pt modelId="{6E3B11D0-E82B-4AAC-8B21-B58EC5212F53}" type="pres">
      <dgm:prSet presAssocID="{05C33DA4-7DDA-446A-A2FA-1D744900087E}" presName="sibTrans" presStyleCnt="0"/>
      <dgm:spPr/>
    </dgm:pt>
    <dgm:pt modelId="{F06F64E3-200B-4308-9DA1-0FC51983D919}" type="pres">
      <dgm:prSet presAssocID="{05C33DA4-7DDA-446A-A2FA-1D744900087E}" presName="space" presStyleCnt="0"/>
      <dgm:spPr/>
    </dgm:pt>
    <dgm:pt modelId="{4E0B8F96-E030-40DE-BE70-5E8E013E6676}" type="pres">
      <dgm:prSet presAssocID="{1182343D-A1E5-47FD-AF7A-B04D5ED39F07}" presName="composite" presStyleCnt="0"/>
      <dgm:spPr/>
    </dgm:pt>
    <dgm:pt modelId="{7D9A9A5C-2AD7-491D-BADE-D0A188DB79F3}" type="pres">
      <dgm:prSet presAssocID="{1182343D-A1E5-47FD-AF7A-B04D5ED39F07}" presName="LShape" presStyleLbl="alignNode1" presStyleIdx="4" presStyleCnt="5"/>
      <dgm:spPr/>
    </dgm:pt>
    <dgm:pt modelId="{286AA60C-F0D2-435D-8746-F351B0AB8678}" type="pres">
      <dgm:prSet presAssocID="{1182343D-A1E5-47FD-AF7A-B04D5ED39F0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3B34304-C86D-4852-AB1B-FE26C638E02C}" srcId="{B583E8BB-303B-494F-A1FD-D12978218084}" destId="{2894C15F-BF2D-442D-9D7A-81D472A40330}" srcOrd="0" destOrd="0" parTransId="{3E9FBC74-17E9-4739-B33F-C9729962A49D}" sibTransId="{C1BDECD8-5C71-40E5-8B7A-D6139A7D04DC}"/>
    <dgm:cxn modelId="{2283490A-93AD-493C-B7E3-220D1CE322C3}" type="presOf" srcId="{48F8CC8C-5E91-4DEA-8308-FC4BA4268623}" destId="{2DEB2401-14CC-4A28-856B-216D53BDD8FB}" srcOrd="0" destOrd="2" presId="urn:microsoft.com/office/officeart/2009/3/layout/StepUpProcess"/>
    <dgm:cxn modelId="{E28CE70C-855D-4845-B35D-DE43FB29F1A9}" type="presOf" srcId="{E8873916-8E83-43EB-AB29-BF153FE8961B}" destId="{2DEB2401-14CC-4A28-856B-216D53BDD8FB}" srcOrd="0" destOrd="1" presId="urn:microsoft.com/office/officeart/2009/3/layout/StepUpProcess"/>
    <dgm:cxn modelId="{A331020D-8CA6-4A38-884F-70403BF00A3F}" srcId="{1182343D-A1E5-47FD-AF7A-B04D5ED39F07}" destId="{E6B14218-E978-441F-8BFB-1A423CCE5580}" srcOrd="1" destOrd="0" parTransId="{9C754C5C-D709-404D-9A60-2AB4535891D3}" sibTransId="{B75BDB73-2BC8-45C2-AEA7-9EFA27434C5F}"/>
    <dgm:cxn modelId="{1F6BC11E-B48C-437F-9B32-22CEAF19B734}" srcId="{232E2456-F5CF-45B5-AC0D-BF474505B8CF}" destId="{1182343D-A1E5-47FD-AF7A-B04D5ED39F07}" srcOrd="2" destOrd="0" parTransId="{AFB94271-2043-4CF4-8511-47D85A2DDB3C}" sibTransId="{A19B510E-C14C-42F0-9FCE-BFE4C5307048}"/>
    <dgm:cxn modelId="{D98EB024-36D0-4B4F-9D3F-60B95032631D}" type="presOf" srcId="{E6B14218-E978-441F-8BFB-1A423CCE5580}" destId="{286AA60C-F0D2-435D-8746-F351B0AB8678}" srcOrd="0" destOrd="2" presId="urn:microsoft.com/office/officeart/2009/3/layout/StepUpProcess"/>
    <dgm:cxn modelId="{12FFC738-1F41-43D6-A323-600C72F2CC7B}" type="presOf" srcId="{76704C65-9EA6-4A04-90C5-29B44DE68CFE}" destId="{536A65F7-F4AF-427C-A729-D678D62CC2A1}" srcOrd="0" destOrd="2" presId="urn:microsoft.com/office/officeart/2009/3/layout/StepUpProcess"/>
    <dgm:cxn modelId="{35459461-9100-4252-B7BE-6A7908A1B52B}" srcId="{14C6B04B-DDC9-4E45-950A-E1E54DAF1447}" destId="{F8F1CEA1-C03E-4CA9-9D42-D9535D79AC39}" srcOrd="2" destOrd="0" parTransId="{78339A65-CC2C-4D0E-8AF6-7A1A9B0459F0}" sibTransId="{6244E3CE-E933-4D7E-A47E-62E562096913}"/>
    <dgm:cxn modelId="{C2AEF644-9E03-4BA1-9DF6-B850A022BF01}" srcId="{B583E8BB-303B-494F-A1FD-D12978218084}" destId="{76704C65-9EA6-4A04-90C5-29B44DE68CFE}" srcOrd="1" destOrd="0" parTransId="{0DC7A585-6E5C-438B-B47B-2F0E94F972F9}" sibTransId="{5C30DB28-5319-48F9-B103-0091397784F6}"/>
    <dgm:cxn modelId="{39E08D4C-BD5E-4445-BB73-37335CF0F004}" type="presOf" srcId="{232E2456-F5CF-45B5-AC0D-BF474505B8CF}" destId="{6DCA254E-4EBE-41C8-912A-84B508CC0653}" srcOrd="0" destOrd="0" presId="urn:microsoft.com/office/officeart/2009/3/layout/StepUpProcess"/>
    <dgm:cxn modelId="{BAA2436E-653E-4B29-9C06-5EC5759EF58B}" type="presOf" srcId="{F8F1CEA1-C03E-4CA9-9D42-D9535D79AC39}" destId="{2DEB2401-14CC-4A28-856B-216D53BDD8FB}" srcOrd="0" destOrd="3" presId="urn:microsoft.com/office/officeart/2009/3/layout/StepUpProcess"/>
    <dgm:cxn modelId="{B75E9D53-4AC6-49D3-9C77-EBD586AA3BC6}" type="presOf" srcId="{14C6B04B-DDC9-4E45-950A-E1E54DAF1447}" destId="{2DEB2401-14CC-4A28-856B-216D53BDD8FB}" srcOrd="0" destOrd="0" presId="urn:microsoft.com/office/officeart/2009/3/layout/StepUpProcess"/>
    <dgm:cxn modelId="{9F6CA77E-891B-4F06-BBC9-46C628EC8502}" srcId="{232E2456-F5CF-45B5-AC0D-BF474505B8CF}" destId="{B583E8BB-303B-494F-A1FD-D12978218084}" srcOrd="0" destOrd="0" parTransId="{B54B6736-39F8-4DB7-95D0-0BE9469830EF}" sibTransId="{B5F622DA-0C53-4384-BB8B-010BB5E0942D}"/>
    <dgm:cxn modelId="{FC06FF88-0112-47ED-A864-5745DC98EAEB}" srcId="{232E2456-F5CF-45B5-AC0D-BF474505B8CF}" destId="{14C6B04B-DDC9-4E45-950A-E1E54DAF1447}" srcOrd="1" destOrd="0" parTransId="{F4BC7E9A-0B31-42EE-AC80-5392216E6760}" sibTransId="{05C33DA4-7DDA-446A-A2FA-1D744900087E}"/>
    <dgm:cxn modelId="{F998C78A-A3F2-4FC9-9826-02A22A3C3060}" type="presOf" srcId="{4E10E5BC-E1E8-4493-87BB-3F1A1108012A}" destId="{286AA60C-F0D2-435D-8746-F351B0AB8678}" srcOrd="0" destOrd="1" presId="urn:microsoft.com/office/officeart/2009/3/layout/StepUpProcess"/>
    <dgm:cxn modelId="{35B997A2-B28D-4137-BB8B-483E7AB45AC3}" srcId="{B583E8BB-303B-494F-A1FD-D12978218084}" destId="{0BCF5B53-E3DD-4C12-B551-E018AA1D5D83}" srcOrd="2" destOrd="0" parTransId="{139A7339-E70D-4627-A57D-DF6BF452AADF}" sibTransId="{A0D63CCC-4AC1-4260-AE0A-52FA40A8116E}"/>
    <dgm:cxn modelId="{85B544AC-A301-4448-B5AA-37A8AC668EDD}" srcId="{14C6B04B-DDC9-4E45-950A-E1E54DAF1447}" destId="{48F8CC8C-5E91-4DEA-8308-FC4BA4268623}" srcOrd="1" destOrd="0" parTransId="{22386A4A-9A5E-4621-98A5-D73491947908}" sibTransId="{4683DCFF-95B0-47D2-BFA2-5A729C98C19B}"/>
    <dgm:cxn modelId="{48F320C7-EEC4-48CB-9D05-68ADBF90744E}" type="presOf" srcId="{2894C15F-BF2D-442D-9D7A-81D472A40330}" destId="{536A65F7-F4AF-427C-A729-D678D62CC2A1}" srcOrd="0" destOrd="1" presId="urn:microsoft.com/office/officeart/2009/3/layout/StepUpProcess"/>
    <dgm:cxn modelId="{009329D6-04B5-4C60-A1AE-15259C1F3B4C}" type="presOf" srcId="{B583E8BB-303B-494F-A1FD-D12978218084}" destId="{536A65F7-F4AF-427C-A729-D678D62CC2A1}" srcOrd="0" destOrd="0" presId="urn:microsoft.com/office/officeart/2009/3/layout/StepUpProcess"/>
    <dgm:cxn modelId="{426A8BE3-75D2-4EA1-BC54-2145439378EB}" type="presOf" srcId="{0BCF5B53-E3DD-4C12-B551-E018AA1D5D83}" destId="{536A65F7-F4AF-427C-A729-D678D62CC2A1}" srcOrd="0" destOrd="3" presId="urn:microsoft.com/office/officeart/2009/3/layout/StepUpProcess"/>
    <dgm:cxn modelId="{8F7316F8-4E1D-4DC8-AA3C-771DB94040A7}" srcId="{1182343D-A1E5-47FD-AF7A-B04D5ED39F07}" destId="{4E10E5BC-E1E8-4493-87BB-3F1A1108012A}" srcOrd="0" destOrd="0" parTransId="{82052DB5-E7B7-4779-BE1E-0C3161C5AC51}" sibTransId="{817847B7-BFA0-45BA-A2B9-DF494B5B4E61}"/>
    <dgm:cxn modelId="{D816FBF8-B8AC-46CB-9EB0-5071DECFA624}" srcId="{14C6B04B-DDC9-4E45-950A-E1E54DAF1447}" destId="{E8873916-8E83-43EB-AB29-BF153FE8961B}" srcOrd="0" destOrd="0" parTransId="{1608F8E8-3062-4023-A5C2-D12AB2EC8151}" sibTransId="{09516A37-686C-4DA8-981B-07E4C774CD43}"/>
    <dgm:cxn modelId="{965D79FA-2E81-426F-8585-0B767AD8F28B}" type="presOf" srcId="{1182343D-A1E5-47FD-AF7A-B04D5ED39F07}" destId="{286AA60C-F0D2-435D-8746-F351B0AB8678}" srcOrd="0" destOrd="0" presId="urn:microsoft.com/office/officeart/2009/3/layout/StepUpProcess"/>
    <dgm:cxn modelId="{26A704D4-8A5B-418B-B67E-B1C345FB0446}" type="presParOf" srcId="{6DCA254E-4EBE-41C8-912A-84B508CC0653}" destId="{4F78DB9B-34F1-4B7D-B691-DC93A8C65191}" srcOrd="0" destOrd="0" presId="urn:microsoft.com/office/officeart/2009/3/layout/StepUpProcess"/>
    <dgm:cxn modelId="{43296627-B5C9-4486-B336-6ED684AE33B8}" type="presParOf" srcId="{4F78DB9B-34F1-4B7D-B691-DC93A8C65191}" destId="{32ED15FD-33CB-4F48-98C6-F0081F4CA254}" srcOrd="0" destOrd="0" presId="urn:microsoft.com/office/officeart/2009/3/layout/StepUpProcess"/>
    <dgm:cxn modelId="{09411C33-E239-425A-97C1-76B3C667C9CB}" type="presParOf" srcId="{4F78DB9B-34F1-4B7D-B691-DC93A8C65191}" destId="{536A65F7-F4AF-427C-A729-D678D62CC2A1}" srcOrd="1" destOrd="0" presId="urn:microsoft.com/office/officeart/2009/3/layout/StepUpProcess"/>
    <dgm:cxn modelId="{1CC083CB-0514-4750-8F9D-6DE2A91D57C5}" type="presParOf" srcId="{4F78DB9B-34F1-4B7D-B691-DC93A8C65191}" destId="{FEA27AB9-52AC-405B-A5C3-603C55A2E49A}" srcOrd="2" destOrd="0" presId="urn:microsoft.com/office/officeart/2009/3/layout/StepUpProcess"/>
    <dgm:cxn modelId="{5F8E0EB9-1020-4015-8ED8-AB70DB9CB9FD}" type="presParOf" srcId="{6DCA254E-4EBE-41C8-912A-84B508CC0653}" destId="{00B0F845-368E-4EE4-ABA3-921E9AB690C6}" srcOrd="1" destOrd="0" presId="urn:microsoft.com/office/officeart/2009/3/layout/StepUpProcess"/>
    <dgm:cxn modelId="{E8B73E0A-D1FA-4AC3-B549-5805E1C845C8}" type="presParOf" srcId="{00B0F845-368E-4EE4-ABA3-921E9AB690C6}" destId="{5A8A7FFB-75D4-4571-A22B-7EC9A1B92958}" srcOrd="0" destOrd="0" presId="urn:microsoft.com/office/officeart/2009/3/layout/StepUpProcess"/>
    <dgm:cxn modelId="{C3182F6D-6B26-418F-9B33-6D2DC0103809}" type="presParOf" srcId="{6DCA254E-4EBE-41C8-912A-84B508CC0653}" destId="{CC91C1E4-3A6B-42EA-9732-B6B70044C50E}" srcOrd="2" destOrd="0" presId="urn:microsoft.com/office/officeart/2009/3/layout/StepUpProcess"/>
    <dgm:cxn modelId="{9F3AFCE8-E40D-48EA-A788-EBB6488DF1BB}" type="presParOf" srcId="{CC91C1E4-3A6B-42EA-9732-B6B70044C50E}" destId="{65428B0F-E02E-4C99-81BF-BF2BEC0A74B4}" srcOrd="0" destOrd="0" presId="urn:microsoft.com/office/officeart/2009/3/layout/StepUpProcess"/>
    <dgm:cxn modelId="{A5D4653A-C010-45C4-B50A-57F2D27FF03A}" type="presParOf" srcId="{CC91C1E4-3A6B-42EA-9732-B6B70044C50E}" destId="{2DEB2401-14CC-4A28-856B-216D53BDD8FB}" srcOrd="1" destOrd="0" presId="urn:microsoft.com/office/officeart/2009/3/layout/StepUpProcess"/>
    <dgm:cxn modelId="{9FF7F534-B94E-4E3E-9925-9E271B17281B}" type="presParOf" srcId="{CC91C1E4-3A6B-42EA-9732-B6B70044C50E}" destId="{7D224E5C-E02F-44DC-8D55-F69FC3FC19E6}" srcOrd="2" destOrd="0" presId="urn:microsoft.com/office/officeart/2009/3/layout/StepUpProcess"/>
    <dgm:cxn modelId="{EE5CB36F-FE9C-4BE6-9961-F57E91B7E557}" type="presParOf" srcId="{6DCA254E-4EBE-41C8-912A-84B508CC0653}" destId="{6E3B11D0-E82B-4AAC-8B21-B58EC5212F53}" srcOrd="3" destOrd="0" presId="urn:microsoft.com/office/officeart/2009/3/layout/StepUpProcess"/>
    <dgm:cxn modelId="{D58B29DB-B587-4DCC-BF4F-5B7283388D25}" type="presParOf" srcId="{6E3B11D0-E82B-4AAC-8B21-B58EC5212F53}" destId="{F06F64E3-200B-4308-9DA1-0FC51983D919}" srcOrd="0" destOrd="0" presId="urn:microsoft.com/office/officeart/2009/3/layout/StepUpProcess"/>
    <dgm:cxn modelId="{8FCEE10D-83BF-4D33-BE93-B810C1879C83}" type="presParOf" srcId="{6DCA254E-4EBE-41C8-912A-84B508CC0653}" destId="{4E0B8F96-E030-40DE-BE70-5E8E013E6676}" srcOrd="4" destOrd="0" presId="urn:microsoft.com/office/officeart/2009/3/layout/StepUpProcess"/>
    <dgm:cxn modelId="{F6242687-8CD9-4F93-86B4-3ADF6EE38A75}" type="presParOf" srcId="{4E0B8F96-E030-40DE-BE70-5E8E013E6676}" destId="{7D9A9A5C-2AD7-491D-BADE-D0A188DB79F3}" srcOrd="0" destOrd="0" presId="urn:microsoft.com/office/officeart/2009/3/layout/StepUpProcess"/>
    <dgm:cxn modelId="{234DE6F9-99D9-4093-A897-7C7D95AAB972}" type="presParOf" srcId="{4E0B8F96-E030-40DE-BE70-5E8E013E6676}" destId="{286AA60C-F0D2-435D-8746-F351B0AB867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8A96445-B517-4D9C-87A0-BD19BCAD10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C598A4-94B1-4B69-AE7F-95B367665FAE}">
      <dgm:prSet/>
      <dgm:spPr/>
      <dgm:t>
        <a:bodyPr/>
        <a:lstStyle/>
        <a:p>
          <a:r>
            <a:rPr lang="zh-CN" b="0" i="0" baseline="0" dirty="0"/>
            <a:t>在语言层面打转是没有出路的</a:t>
          </a:r>
          <a:endParaRPr lang="zh-CN" dirty="0"/>
        </a:p>
      </dgm:t>
    </dgm:pt>
    <dgm:pt modelId="{0EE7CC19-EF03-4E04-AAA1-A4DB7F76C243}" type="parTrans" cxnId="{37F17685-770C-4D24-99BC-287A4CF03525}">
      <dgm:prSet/>
      <dgm:spPr/>
      <dgm:t>
        <a:bodyPr/>
        <a:lstStyle/>
        <a:p>
          <a:endParaRPr lang="zh-CN" altLang="en-US"/>
        </a:p>
      </dgm:t>
    </dgm:pt>
    <dgm:pt modelId="{60DD5179-1F80-4527-B13C-C358717E9B7D}" type="sibTrans" cxnId="{37F17685-770C-4D24-99BC-287A4CF03525}">
      <dgm:prSet/>
      <dgm:spPr/>
      <dgm:t>
        <a:bodyPr/>
        <a:lstStyle/>
        <a:p>
          <a:endParaRPr lang="zh-CN" altLang="en-US"/>
        </a:p>
      </dgm:t>
    </dgm:pt>
    <dgm:pt modelId="{3140F80D-75CD-4377-867F-6F4493AFC775}">
      <dgm:prSet/>
      <dgm:spPr/>
      <dgm:t>
        <a:bodyPr/>
        <a:lstStyle/>
        <a:p>
          <a:r>
            <a:rPr lang="zh-CN" b="0" i="0" baseline="0"/>
            <a:t>方向和眼光永远比速度重要</a:t>
          </a:r>
          <a:endParaRPr lang="zh-CN" dirty="0"/>
        </a:p>
      </dgm:t>
    </dgm:pt>
    <dgm:pt modelId="{39BFF77A-829A-49EE-8CD0-CC78081F6AEB}" type="parTrans" cxnId="{EECFA52E-BC37-4157-A842-61D404905733}">
      <dgm:prSet/>
      <dgm:spPr/>
      <dgm:t>
        <a:bodyPr/>
        <a:lstStyle/>
        <a:p>
          <a:endParaRPr lang="zh-CN" altLang="en-US"/>
        </a:p>
      </dgm:t>
    </dgm:pt>
    <dgm:pt modelId="{4FCCD1EF-197E-43D4-81E8-4D29C0D3347A}" type="sibTrans" cxnId="{EECFA52E-BC37-4157-A842-61D404905733}">
      <dgm:prSet/>
      <dgm:spPr/>
      <dgm:t>
        <a:bodyPr/>
        <a:lstStyle/>
        <a:p>
          <a:endParaRPr lang="zh-CN" altLang="en-US"/>
        </a:p>
      </dgm:t>
    </dgm:pt>
    <dgm:pt modelId="{7C389B8D-F2D2-41F9-8797-D786CA12B4E5}" type="pres">
      <dgm:prSet presAssocID="{28A96445-B517-4D9C-87A0-BD19BCAD100C}" presName="diagram" presStyleCnt="0">
        <dgm:presLayoutVars>
          <dgm:dir/>
          <dgm:resizeHandles val="exact"/>
        </dgm:presLayoutVars>
      </dgm:prSet>
      <dgm:spPr/>
    </dgm:pt>
    <dgm:pt modelId="{3EC1828D-04FA-4433-8E0A-801AB95E7AAE}" type="pres">
      <dgm:prSet presAssocID="{2FC598A4-94B1-4B69-AE7F-95B367665FAE}" presName="node" presStyleLbl="node1" presStyleIdx="0" presStyleCnt="2">
        <dgm:presLayoutVars>
          <dgm:bulletEnabled val="1"/>
        </dgm:presLayoutVars>
      </dgm:prSet>
      <dgm:spPr/>
    </dgm:pt>
    <dgm:pt modelId="{3182C281-035C-4210-A46B-178E1EE7E6A0}" type="pres">
      <dgm:prSet presAssocID="{60DD5179-1F80-4527-B13C-C358717E9B7D}" presName="sibTrans" presStyleCnt="0"/>
      <dgm:spPr/>
    </dgm:pt>
    <dgm:pt modelId="{6D875FFD-28F1-4489-90A4-CC172CF743A9}" type="pres">
      <dgm:prSet presAssocID="{3140F80D-75CD-4377-867F-6F4493AFC775}" presName="node" presStyleLbl="node1" presStyleIdx="1" presStyleCnt="2">
        <dgm:presLayoutVars>
          <dgm:bulletEnabled val="1"/>
        </dgm:presLayoutVars>
      </dgm:prSet>
      <dgm:spPr/>
    </dgm:pt>
  </dgm:ptLst>
  <dgm:cxnLst>
    <dgm:cxn modelId="{696A471A-E43A-4CEF-8301-9EBBDA58F353}" type="presOf" srcId="{2FC598A4-94B1-4B69-AE7F-95B367665FAE}" destId="{3EC1828D-04FA-4433-8E0A-801AB95E7AAE}" srcOrd="0" destOrd="0" presId="urn:microsoft.com/office/officeart/2005/8/layout/default"/>
    <dgm:cxn modelId="{EECFA52E-BC37-4157-A842-61D404905733}" srcId="{28A96445-B517-4D9C-87A0-BD19BCAD100C}" destId="{3140F80D-75CD-4377-867F-6F4493AFC775}" srcOrd="1" destOrd="0" parTransId="{39BFF77A-829A-49EE-8CD0-CC78081F6AEB}" sibTransId="{4FCCD1EF-197E-43D4-81E8-4D29C0D3347A}"/>
    <dgm:cxn modelId="{11498B37-E6F0-4CEA-812D-9F6E98757B22}" type="presOf" srcId="{28A96445-B517-4D9C-87A0-BD19BCAD100C}" destId="{7C389B8D-F2D2-41F9-8797-D786CA12B4E5}" srcOrd="0" destOrd="0" presId="urn:microsoft.com/office/officeart/2005/8/layout/default"/>
    <dgm:cxn modelId="{37F17685-770C-4D24-99BC-287A4CF03525}" srcId="{28A96445-B517-4D9C-87A0-BD19BCAD100C}" destId="{2FC598A4-94B1-4B69-AE7F-95B367665FAE}" srcOrd="0" destOrd="0" parTransId="{0EE7CC19-EF03-4E04-AAA1-A4DB7F76C243}" sibTransId="{60DD5179-1F80-4527-B13C-C358717E9B7D}"/>
    <dgm:cxn modelId="{443E04AC-2323-473B-AA73-36A0C10A5D4E}" type="presOf" srcId="{3140F80D-75CD-4377-867F-6F4493AFC775}" destId="{6D875FFD-28F1-4489-90A4-CC172CF743A9}" srcOrd="0" destOrd="0" presId="urn:microsoft.com/office/officeart/2005/8/layout/default"/>
    <dgm:cxn modelId="{DF588404-CEE3-4299-AE59-3CA77BE9987B}" type="presParOf" srcId="{7C389B8D-F2D2-41F9-8797-D786CA12B4E5}" destId="{3EC1828D-04FA-4433-8E0A-801AB95E7AAE}" srcOrd="0" destOrd="0" presId="urn:microsoft.com/office/officeart/2005/8/layout/default"/>
    <dgm:cxn modelId="{F328D665-1EAD-40B0-96E2-19702D79068D}" type="presParOf" srcId="{7C389B8D-F2D2-41F9-8797-D786CA12B4E5}" destId="{3182C281-035C-4210-A46B-178E1EE7E6A0}" srcOrd="1" destOrd="0" presId="urn:microsoft.com/office/officeart/2005/8/layout/default"/>
    <dgm:cxn modelId="{86927802-31F9-422A-9CF7-AC5BA9C51F73}" type="presParOf" srcId="{7C389B8D-F2D2-41F9-8797-D786CA12B4E5}" destId="{6D875FFD-28F1-4489-90A4-CC172CF743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8A96445-B517-4D9C-87A0-BD19BCAD10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C598A4-94B1-4B69-AE7F-95B367665FAE}">
      <dgm:prSet/>
      <dgm:spPr/>
      <dgm:t>
        <a:bodyPr/>
        <a:lstStyle/>
        <a:p>
          <a:r>
            <a:rPr lang="zh-CN" altLang="en-US" b="0" i="0" baseline="0" dirty="0"/>
            <a:t>把握时机    有所作为</a:t>
          </a:r>
          <a:endParaRPr lang="zh-CN" dirty="0"/>
        </a:p>
      </dgm:t>
    </dgm:pt>
    <dgm:pt modelId="{0EE7CC19-EF03-4E04-AAA1-A4DB7F76C243}" type="parTrans" cxnId="{37F17685-770C-4D24-99BC-287A4CF03525}">
      <dgm:prSet/>
      <dgm:spPr/>
      <dgm:t>
        <a:bodyPr/>
        <a:lstStyle/>
        <a:p>
          <a:endParaRPr lang="zh-CN" altLang="en-US"/>
        </a:p>
      </dgm:t>
    </dgm:pt>
    <dgm:pt modelId="{60DD5179-1F80-4527-B13C-C358717E9B7D}" type="sibTrans" cxnId="{37F17685-770C-4D24-99BC-287A4CF03525}">
      <dgm:prSet/>
      <dgm:spPr/>
      <dgm:t>
        <a:bodyPr/>
        <a:lstStyle/>
        <a:p>
          <a:endParaRPr lang="zh-CN" altLang="en-US"/>
        </a:p>
      </dgm:t>
    </dgm:pt>
    <dgm:pt modelId="{3140F80D-75CD-4377-867F-6F4493AFC775}">
      <dgm:prSet/>
      <dgm:spPr/>
      <dgm:t>
        <a:bodyPr/>
        <a:lstStyle/>
        <a:p>
          <a:r>
            <a:rPr lang="zh-CN" altLang="en-US" b="0" i="0" baseline="0" dirty="0"/>
            <a:t>面对挑战    </a:t>
          </a:r>
          <a:r>
            <a:rPr lang="zh-CN" b="0" i="0" baseline="0" dirty="0"/>
            <a:t>大胆一点</a:t>
          </a:r>
          <a:endParaRPr lang="zh-CN" dirty="0"/>
        </a:p>
      </dgm:t>
    </dgm:pt>
    <dgm:pt modelId="{39BFF77A-829A-49EE-8CD0-CC78081F6AEB}" type="parTrans" cxnId="{EECFA52E-BC37-4157-A842-61D404905733}">
      <dgm:prSet/>
      <dgm:spPr/>
      <dgm:t>
        <a:bodyPr/>
        <a:lstStyle/>
        <a:p>
          <a:endParaRPr lang="zh-CN" altLang="en-US"/>
        </a:p>
      </dgm:t>
    </dgm:pt>
    <dgm:pt modelId="{4FCCD1EF-197E-43D4-81E8-4D29C0D3347A}" type="sibTrans" cxnId="{EECFA52E-BC37-4157-A842-61D404905733}">
      <dgm:prSet/>
      <dgm:spPr/>
      <dgm:t>
        <a:bodyPr/>
        <a:lstStyle/>
        <a:p>
          <a:endParaRPr lang="zh-CN" altLang="en-US"/>
        </a:p>
      </dgm:t>
    </dgm:pt>
    <dgm:pt modelId="{7C389B8D-F2D2-41F9-8797-D786CA12B4E5}" type="pres">
      <dgm:prSet presAssocID="{28A96445-B517-4D9C-87A0-BD19BCAD100C}" presName="diagram" presStyleCnt="0">
        <dgm:presLayoutVars>
          <dgm:dir/>
          <dgm:resizeHandles val="exact"/>
        </dgm:presLayoutVars>
      </dgm:prSet>
      <dgm:spPr/>
    </dgm:pt>
    <dgm:pt modelId="{3EC1828D-04FA-4433-8E0A-801AB95E7AAE}" type="pres">
      <dgm:prSet presAssocID="{2FC598A4-94B1-4B69-AE7F-95B367665FAE}" presName="node" presStyleLbl="node1" presStyleIdx="0" presStyleCnt="2">
        <dgm:presLayoutVars>
          <dgm:bulletEnabled val="1"/>
        </dgm:presLayoutVars>
      </dgm:prSet>
      <dgm:spPr/>
    </dgm:pt>
    <dgm:pt modelId="{4CF9916D-5DCB-4CBA-833D-104218256193}" type="pres">
      <dgm:prSet presAssocID="{60DD5179-1F80-4527-B13C-C358717E9B7D}" presName="sibTrans" presStyleCnt="0"/>
      <dgm:spPr/>
    </dgm:pt>
    <dgm:pt modelId="{6D875FFD-28F1-4489-90A4-CC172CF743A9}" type="pres">
      <dgm:prSet presAssocID="{3140F80D-75CD-4377-867F-6F4493AFC775}" presName="node" presStyleLbl="node1" presStyleIdx="1" presStyleCnt="2">
        <dgm:presLayoutVars>
          <dgm:bulletEnabled val="1"/>
        </dgm:presLayoutVars>
      </dgm:prSet>
      <dgm:spPr/>
    </dgm:pt>
  </dgm:ptLst>
  <dgm:cxnLst>
    <dgm:cxn modelId="{EECFA52E-BC37-4157-A842-61D404905733}" srcId="{28A96445-B517-4D9C-87A0-BD19BCAD100C}" destId="{3140F80D-75CD-4377-867F-6F4493AFC775}" srcOrd="1" destOrd="0" parTransId="{39BFF77A-829A-49EE-8CD0-CC78081F6AEB}" sibTransId="{4FCCD1EF-197E-43D4-81E8-4D29C0D3347A}"/>
    <dgm:cxn modelId="{11498B37-E6F0-4CEA-812D-9F6E98757B22}" type="presOf" srcId="{28A96445-B517-4D9C-87A0-BD19BCAD100C}" destId="{7C389B8D-F2D2-41F9-8797-D786CA12B4E5}" srcOrd="0" destOrd="0" presId="urn:microsoft.com/office/officeart/2005/8/layout/default"/>
    <dgm:cxn modelId="{37F17685-770C-4D24-99BC-287A4CF03525}" srcId="{28A96445-B517-4D9C-87A0-BD19BCAD100C}" destId="{2FC598A4-94B1-4B69-AE7F-95B367665FAE}" srcOrd="0" destOrd="0" parTransId="{0EE7CC19-EF03-4E04-AAA1-A4DB7F76C243}" sibTransId="{60DD5179-1F80-4527-B13C-C358717E9B7D}"/>
    <dgm:cxn modelId="{0FDD2BAD-368E-4373-A77C-7836B4C3FFA5}" type="presOf" srcId="{3140F80D-75CD-4377-867F-6F4493AFC775}" destId="{6D875FFD-28F1-4489-90A4-CC172CF743A9}" srcOrd="0" destOrd="0" presId="urn:microsoft.com/office/officeart/2005/8/layout/default"/>
    <dgm:cxn modelId="{D6D7ECE8-85A1-4103-8531-2EDB98D04A88}" type="presOf" srcId="{2FC598A4-94B1-4B69-AE7F-95B367665FAE}" destId="{3EC1828D-04FA-4433-8E0A-801AB95E7AAE}" srcOrd="0" destOrd="0" presId="urn:microsoft.com/office/officeart/2005/8/layout/default"/>
    <dgm:cxn modelId="{EC685F07-DBB4-4353-91E3-CA4BEEF5ED0A}" type="presParOf" srcId="{7C389B8D-F2D2-41F9-8797-D786CA12B4E5}" destId="{3EC1828D-04FA-4433-8E0A-801AB95E7AAE}" srcOrd="0" destOrd="0" presId="urn:microsoft.com/office/officeart/2005/8/layout/default"/>
    <dgm:cxn modelId="{AAE07D59-968F-4AB9-8FA6-21684CE1DD34}" type="presParOf" srcId="{7C389B8D-F2D2-41F9-8797-D786CA12B4E5}" destId="{4CF9916D-5DCB-4CBA-833D-104218256193}" srcOrd="1" destOrd="0" presId="urn:microsoft.com/office/officeart/2005/8/layout/default"/>
    <dgm:cxn modelId="{96A1B2D7-42AA-49DB-A053-6AC627E76309}" type="presParOf" srcId="{7C389B8D-F2D2-41F9-8797-D786CA12B4E5}" destId="{6D875FFD-28F1-4489-90A4-CC172CF743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ACCE9-8E16-4BF0-A1BE-1043A4437EF4}" type="doc">
      <dgm:prSet loTypeId="urn:microsoft.com/office/officeart/2005/8/layout/cycle7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CA4EFBB9-11C0-4D80-8BF9-EC34DCE2E736}">
      <dgm:prSet phldrT="[文本]"/>
      <dgm:spPr/>
      <dgm:t>
        <a:bodyPr/>
        <a:lstStyle/>
        <a:p>
          <a:r>
            <a:rPr lang="zh-CN" altLang="en-US" dirty="0"/>
            <a:t>研发</a:t>
          </a:r>
        </a:p>
      </dgm:t>
    </dgm:pt>
    <dgm:pt modelId="{9BD8CAB9-C7B2-439C-9DB5-94D0F221DAB9}" type="parTrans" cxnId="{5BD8BE8C-D536-4C78-85A1-0CAB2AEF7946}">
      <dgm:prSet/>
      <dgm:spPr/>
      <dgm:t>
        <a:bodyPr/>
        <a:lstStyle/>
        <a:p>
          <a:endParaRPr lang="zh-CN" altLang="en-US"/>
        </a:p>
      </dgm:t>
    </dgm:pt>
    <dgm:pt modelId="{EB205E19-066B-4CA0-94BD-0D5DED90D989}" type="sibTrans" cxnId="{5BD8BE8C-D536-4C78-85A1-0CAB2AEF7946}">
      <dgm:prSet/>
      <dgm:spPr/>
      <dgm:t>
        <a:bodyPr/>
        <a:lstStyle/>
        <a:p>
          <a:endParaRPr lang="zh-CN" altLang="en-US"/>
        </a:p>
      </dgm:t>
    </dgm:pt>
    <dgm:pt modelId="{4718EDEB-DBF7-472D-8C99-41B42585E3C6}">
      <dgm:prSet phldrT="[文本]"/>
      <dgm:spPr/>
      <dgm:t>
        <a:bodyPr/>
        <a:lstStyle/>
        <a:p>
          <a:r>
            <a:rPr lang="zh-CN" altLang="en-US" dirty="0"/>
            <a:t>系统</a:t>
          </a:r>
        </a:p>
      </dgm:t>
    </dgm:pt>
    <dgm:pt modelId="{9B912E35-7FBB-4885-B9C2-BDA6164C9FA2}" type="parTrans" cxnId="{C42C82E5-0EB3-4DCA-A272-4AE8235B2610}">
      <dgm:prSet/>
      <dgm:spPr/>
      <dgm:t>
        <a:bodyPr/>
        <a:lstStyle/>
        <a:p>
          <a:endParaRPr lang="zh-CN" altLang="en-US"/>
        </a:p>
      </dgm:t>
    </dgm:pt>
    <dgm:pt modelId="{38E8BB8C-8729-42E3-8326-0AD05469E7F9}" type="sibTrans" cxnId="{C42C82E5-0EB3-4DCA-A272-4AE8235B2610}">
      <dgm:prSet/>
      <dgm:spPr/>
      <dgm:t>
        <a:bodyPr/>
        <a:lstStyle/>
        <a:p>
          <a:endParaRPr lang="zh-CN" altLang="en-US"/>
        </a:p>
      </dgm:t>
    </dgm:pt>
    <dgm:pt modelId="{282B9CC6-5EE5-48CC-AA02-A77D858A89E3}">
      <dgm:prSet phldrT="[文本]"/>
      <dgm:spPr/>
      <dgm:t>
        <a:bodyPr/>
        <a:lstStyle/>
        <a:p>
          <a:r>
            <a:rPr lang="zh-CN" altLang="en-US"/>
            <a:t>产品</a:t>
          </a:r>
          <a:endParaRPr lang="zh-CN" altLang="en-US" dirty="0"/>
        </a:p>
      </dgm:t>
    </dgm:pt>
    <dgm:pt modelId="{08B47AA9-3E57-48E5-A6F9-B8C421C395F3}" type="parTrans" cxnId="{33FFF0BF-73E1-4C42-A497-EA11FD8B9808}">
      <dgm:prSet/>
      <dgm:spPr/>
      <dgm:t>
        <a:bodyPr/>
        <a:lstStyle/>
        <a:p>
          <a:endParaRPr lang="zh-CN" altLang="en-US"/>
        </a:p>
      </dgm:t>
    </dgm:pt>
    <dgm:pt modelId="{595DC8DE-8EE4-4F68-8162-D5E9F51F0E4F}" type="sibTrans" cxnId="{33FFF0BF-73E1-4C42-A497-EA11FD8B9808}">
      <dgm:prSet/>
      <dgm:spPr/>
      <dgm:t>
        <a:bodyPr/>
        <a:lstStyle/>
        <a:p>
          <a:endParaRPr lang="zh-CN" altLang="en-US"/>
        </a:p>
      </dgm:t>
    </dgm:pt>
    <dgm:pt modelId="{65AF79C3-C1E2-452D-BE70-6E7A899F46B0}" type="pres">
      <dgm:prSet presAssocID="{AD7ACCE9-8E16-4BF0-A1BE-1043A4437EF4}" presName="Name0" presStyleCnt="0">
        <dgm:presLayoutVars>
          <dgm:dir/>
          <dgm:resizeHandles val="exact"/>
        </dgm:presLayoutVars>
      </dgm:prSet>
      <dgm:spPr/>
    </dgm:pt>
    <dgm:pt modelId="{53A2E7AF-4474-4AA6-AAC7-2507B28A79B8}" type="pres">
      <dgm:prSet presAssocID="{CA4EFBB9-11C0-4D80-8BF9-EC34DCE2E736}" presName="node" presStyleLbl="node1" presStyleIdx="0" presStyleCnt="3">
        <dgm:presLayoutVars>
          <dgm:bulletEnabled val="1"/>
        </dgm:presLayoutVars>
      </dgm:prSet>
      <dgm:spPr/>
    </dgm:pt>
    <dgm:pt modelId="{CD28ADCA-A38E-4F67-A70B-9CA3B8C513D4}" type="pres">
      <dgm:prSet presAssocID="{EB205E19-066B-4CA0-94BD-0D5DED90D989}" presName="sibTrans" presStyleLbl="sibTrans2D1" presStyleIdx="0" presStyleCnt="3"/>
      <dgm:spPr/>
    </dgm:pt>
    <dgm:pt modelId="{741CA979-B705-4D56-8696-40053B2D9CF4}" type="pres">
      <dgm:prSet presAssocID="{EB205E19-066B-4CA0-94BD-0D5DED90D989}" presName="connectorText" presStyleLbl="sibTrans2D1" presStyleIdx="0" presStyleCnt="3"/>
      <dgm:spPr/>
    </dgm:pt>
    <dgm:pt modelId="{46DAFA9D-C12C-4FE0-8097-FDB6ED3AC2AC}" type="pres">
      <dgm:prSet presAssocID="{4718EDEB-DBF7-472D-8C99-41B42585E3C6}" presName="node" presStyleLbl="node1" presStyleIdx="1" presStyleCnt="3">
        <dgm:presLayoutVars>
          <dgm:bulletEnabled val="1"/>
        </dgm:presLayoutVars>
      </dgm:prSet>
      <dgm:spPr/>
    </dgm:pt>
    <dgm:pt modelId="{0734B197-7958-49DE-940F-BB4004D06E71}" type="pres">
      <dgm:prSet presAssocID="{38E8BB8C-8729-42E3-8326-0AD05469E7F9}" presName="sibTrans" presStyleLbl="sibTrans2D1" presStyleIdx="1" presStyleCnt="3"/>
      <dgm:spPr/>
    </dgm:pt>
    <dgm:pt modelId="{F94E44C2-74CF-4B91-91FD-F5FFD516C6F0}" type="pres">
      <dgm:prSet presAssocID="{38E8BB8C-8729-42E3-8326-0AD05469E7F9}" presName="connectorText" presStyleLbl="sibTrans2D1" presStyleIdx="1" presStyleCnt="3"/>
      <dgm:spPr/>
    </dgm:pt>
    <dgm:pt modelId="{53AF1F5A-BBE8-408C-A6AD-756666E2E3BF}" type="pres">
      <dgm:prSet presAssocID="{282B9CC6-5EE5-48CC-AA02-A77D858A89E3}" presName="node" presStyleLbl="node1" presStyleIdx="2" presStyleCnt="3">
        <dgm:presLayoutVars>
          <dgm:bulletEnabled val="1"/>
        </dgm:presLayoutVars>
      </dgm:prSet>
      <dgm:spPr/>
    </dgm:pt>
    <dgm:pt modelId="{BBB4BF27-2FE3-42EC-AEF8-EAB178789A21}" type="pres">
      <dgm:prSet presAssocID="{595DC8DE-8EE4-4F68-8162-D5E9F51F0E4F}" presName="sibTrans" presStyleLbl="sibTrans2D1" presStyleIdx="2" presStyleCnt="3"/>
      <dgm:spPr/>
    </dgm:pt>
    <dgm:pt modelId="{9CE4FEC9-E9A8-464E-87B0-D1AB5FEC70E7}" type="pres">
      <dgm:prSet presAssocID="{595DC8DE-8EE4-4F68-8162-D5E9F51F0E4F}" presName="connectorText" presStyleLbl="sibTrans2D1" presStyleIdx="2" presStyleCnt="3"/>
      <dgm:spPr/>
    </dgm:pt>
  </dgm:ptLst>
  <dgm:cxnLst>
    <dgm:cxn modelId="{920B7845-191D-4B30-A4B6-C4BAABD098FF}" type="presOf" srcId="{AD7ACCE9-8E16-4BF0-A1BE-1043A4437EF4}" destId="{65AF79C3-C1E2-452D-BE70-6E7A899F46B0}" srcOrd="0" destOrd="0" presId="urn:microsoft.com/office/officeart/2005/8/layout/cycle7"/>
    <dgm:cxn modelId="{6139F555-B270-4C0C-9AAD-8DDB9B8DC839}" type="presOf" srcId="{595DC8DE-8EE4-4F68-8162-D5E9F51F0E4F}" destId="{9CE4FEC9-E9A8-464E-87B0-D1AB5FEC70E7}" srcOrd="1" destOrd="0" presId="urn:microsoft.com/office/officeart/2005/8/layout/cycle7"/>
    <dgm:cxn modelId="{EA27ED89-3F84-424F-B41E-A1811EA1533B}" type="presOf" srcId="{595DC8DE-8EE4-4F68-8162-D5E9F51F0E4F}" destId="{BBB4BF27-2FE3-42EC-AEF8-EAB178789A21}" srcOrd="0" destOrd="0" presId="urn:microsoft.com/office/officeart/2005/8/layout/cycle7"/>
    <dgm:cxn modelId="{5BD8BE8C-D536-4C78-85A1-0CAB2AEF7946}" srcId="{AD7ACCE9-8E16-4BF0-A1BE-1043A4437EF4}" destId="{CA4EFBB9-11C0-4D80-8BF9-EC34DCE2E736}" srcOrd="0" destOrd="0" parTransId="{9BD8CAB9-C7B2-439C-9DB5-94D0F221DAB9}" sibTransId="{EB205E19-066B-4CA0-94BD-0D5DED90D989}"/>
    <dgm:cxn modelId="{01F60E9D-C02A-44E2-B3B5-C7DCF9682360}" type="presOf" srcId="{38E8BB8C-8729-42E3-8326-0AD05469E7F9}" destId="{0734B197-7958-49DE-940F-BB4004D06E71}" srcOrd="0" destOrd="0" presId="urn:microsoft.com/office/officeart/2005/8/layout/cycle7"/>
    <dgm:cxn modelId="{8677E2A5-F047-43D8-93BB-A97248F27F9F}" type="presOf" srcId="{CA4EFBB9-11C0-4D80-8BF9-EC34DCE2E736}" destId="{53A2E7AF-4474-4AA6-AAC7-2507B28A79B8}" srcOrd="0" destOrd="0" presId="urn:microsoft.com/office/officeart/2005/8/layout/cycle7"/>
    <dgm:cxn modelId="{FE6CF7A6-D98B-43FA-8727-AD527C5A520C}" type="presOf" srcId="{EB205E19-066B-4CA0-94BD-0D5DED90D989}" destId="{CD28ADCA-A38E-4F67-A70B-9CA3B8C513D4}" srcOrd="0" destOrd="0" presId="urn:microsoft.com/office/officeart/2005/8/layout/cycle7"/>
    <dgm:cxn modelId="{A3D554B9-C819-41E5-AF5F-2ECE0B9B38EC}" type="presOf" srcId="{282B9CC6-5EE5-48CC-AA02-A77D858A89E3}" destId="{53AF1F5A-BBE8-408C-A6AD-756666E2E3BF}" srcOrd="0" destOrd="0" presId="urn:microsoft.com/office/officeart/2005/8/layout/cycle7"/>
    <dgm:cxn modelId="{33FFF0BF-73E1-4C42-A497-EA11FD8B9808}" srcId="{AD7ACCE9-8E16-4BF0-A1BE-1043A4437EF4}" destId="{282B9CC6-5EE5-48CC-AA02-A77D858A89E3}" srcOrd="2" destOrd="0" parTransId="{08B47AA9-3E57-48E5-A6F9-B8C421C395F3}" sibTransId="{595DC8DE-8EE4-4F68-8162-D5E9F51F0E4F}"/>
    <dgm:cxn modelId="{712721D3-DCAF-40AC-87F0-CCF17EA877A3}" type="presOf" srcId="{EB205E19-066B-4CA0-94BD-0D5DED90D989}" destId="{741CA979-B705-4D56-8696-40053B2D9CF4}" srcOrd="1" destOrd="0" presId="urn:microsoft.com/office/officeart/2005/8/layout/cycle7"/>
    <dgm:cxn modelId="{1189EAE4-C69C-4858-A50B-F59CDE746F82}" type="presOf" srcId="{4718EDEB-DBF7-472D-8C99-41B42585E3C6}" destId="{46DAFA9D-C12C-4FE0-8097-FDB6ED3AC2AC}" srcOrd="0" destOrd="0" presId="urn:microsoft.com/office/officeart/2005/8/layout/cycle7"/>
    <dgm:cxn modelId="{C42C82E5-0EB3-4DCA-A272-4AE8235B2610}" srcId="{AD7ACCE9-8E16-4BF0-A1BE-1043A4437EF4}" destId="{4718EDEB-DBF7-472D-8C99-41B42585E3C6}" srcOrd="1" destOrd="0" parTransId="{9B912E35-7FBB-4885-B9C2-BDA6164C9FA2}" sibTransId="{38E8BB8C-8729-42E3-8326-0AD05469E7F9}"/>
    <dgm:cxn modelId="{CED0B9EB-D380-4ED9-B64E-F9A746EC156F}" type="presOf" srcId="{38E8BB8C-8729-42E3-8326-0AD05469E7F9}" destId="{F94E44C2-74CF-4B91-91FD-F5FFD516C6F0}" srcOrd="1" destOrd="0" presId="urn:microsoft.com/office/officeart/2005/8/layout/cycle7"/>
    <dgm:cxn modelId="{AE409600-0912-49D5-BDD7-25CFEC2D5673}" type="presParOf" srcId="{65AF79C3-C1E2-452D-BE70-6E7A899F46B0}" destId="{53A2E7AF-4474-4AA6-AAC7-2507B28A79B8}" srcOrd="0" destOrd="0" presId="urn:microsoft.com/office/officeart/2005/8/layout/cycle7"/>
    <dgm:cxn modelId="{F084D8A8-F523-4E44-9AE3-4637ACFFCA76}" type="presParOf" srcId="{65AF79C3-C1E2-452D-BE70-6E7A899F46B0}" destId="{CD28ADCA-A38E-4F67-A70B-9CA3B8C513D4}" srcOrd="1" destOrd="0" presId="urn:microsoft.com/office/officeart/2005/8/layout/cycle7"/>
    <dgm:cxn modelId="{3E371731-AE15-46A6-95D2-61C781537AEB}" type="presParOf" srcId="{CD28ADCA-A38E-4F67-A70B-9CA3B8C513D4}" destId="{741CA979-B705-4D56-8696-40053B2D9CF4}" srcOrd="0" destOrd="0" presId="urn:microsoft.com/office/officeart/2005/8/layout/cycle7"/>
    <dgm:cxn modelId="{8E1024F1-FD17-435C-AFFE-775E320B92DD}" type="presParOf" srcId="{65AF79C3-C1E2-452D-BE70-6E7A899F46B0}" destId="{46DAFA9D-C12C-4FE0-8097-FDB6ED3AC2AC}" srcOrd="2" destOrd="0" presId="urn:microsoft.com/office/officeart/2005/8/layout/cycle7"/>
    <dgm:cxn modelId="{AE43071B-EC3F-4A2D-B6F2-F788E782C0AF}" type="presParOf" srcId="{65AF79C3-C1E2-452D-BE70-6E7A899F46B0}" destId="{0734B197-7958-49DE-940F-BB4004D06E71}" srcOrd="3" destOrd="0" presId="urn:microsoft.com/office/officeart/2005/8/layout/cycle7"/>
    <dgm:cxn modelId="{ED36D473-C6C7-453F-85A1-1C824C895C6F}" type="presParOf" srcId="{0734B197-7958-49DE-940F-BB4004D06E71}" destId="{F94E44C2-74CF-4B91-91FD-F5FFD516C6F0}" srcOrd="0" destOrd="0" presId="urn:microsoft.com/office/officeart/2005/8/layout/cycle7"/>
    <dgm:cxn modelId="{4C868DA7-B16D-4D1E-8AF0-299C3ECF6EFD}" type="presParOf" srcId="{65AF79C3-C1E2-452D-BE70-6E7A899F46B0}" destId="{53AF1F5A-BBE8-408C-A6AD-756666E2E3BF}" srcOrd="4" destOrd="0" presId="urn:microsoft.com/office/officeart/2005/8/layout/cycle7"/>
    <dgm:cxn modelId="{1B84215F-7D94-4FB6-8154-DEE560C34181}" type="presParOf" srcId="{65AF79C3-C1E2-452D-BE70-6E7A899F46B0}" destId="{BBB4BF27-2FE3-42EC-AEF8-EAB178789A21}" srcOrd="5" destOrd="0" presId="urn:microsoft.com/office/officeart/2005/8/layout/cycle7"/>
    <dgm:cxn modelId="{BF0C2EA2-37AC-4C7E-9D98-74464329E2BE}" type="presParOf" srcId="{BBB4BF27-2FE3-42EC-AEF8-EAB178789A21}" destId="{9CE4FEC9-E9A8-464E-87B0-D1AB5FEC70E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0251DD-FCD7-4508-83C0-4DA244D4FE91}" type="doc">
      <dgm:prSet loTypeId="urn:microsoft.com/office/officeart/2005/8/layout/arrow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8849206-A984-430F-B5AE-912AE557B13F}">
      <dgm:prSet phldrT="[文本]"/>
      <dgm:spPr/>
      <dgm:t>
        <a:bodyPr/>
        <a:lstStyle/>
        <a:p>
          <a:r>
            <a:rPr kumimoji="1" lang="zh-CN" altLang="en-US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高心智负担</a:t>
          </a:r>
          <a:endParaRPr lang="zh-CN" altLang="en-US" dirty="0"/>
        </a:p>
      </dgm:t>
    </dgm:pt>
    <dgm:pt modelId="{542F0C64-ADA7-44B6-A869-7F4B202A80AA}" type="parTrans" cxnId="{C6004658-0045-4C6C-84B7-8A77E257F6FF}">
      <dgm:prSet/>
      <dgm:spPr/>
      <dgm:t>
        <a:bodyPr/>
        <a:lstStyle/>
        <a:p>
          <a:endParaRPr lang="zh-CN" altLang="en-US"/>
        </a:p>
      </dgm:t>
    </dgm:pt>
    <dgm:pt modelId="{F456C694-C5C3-46BD-BF4E-151D35127863}" type="sibTrans" cxnId="{C6004658-0045-4C6C-84B7-8A77E257F6FF}">
      <dgm:prSet/>
      <dgm:spPr/>
      <dgm:t>
        <a:bodyPr/>
        <a:lstStyle/>
        <a:p>
          <a:endParaRPr lang="zh-CN" altLang="en-US"/>
        </a:p>
      </dgm:t>
    </dgm:pt>
    <dgm:pt modelId="{C192BD87-6854-4EBC-AF06-644B47F7F768}">
      <dgm:prSet phldrT="[文本]"/>
      <dgm:spPr/>
      <dgm:t>
        <a:bodyPr/>
        <a:lstStyle/>
        <a:p>
          <a:r>
            <a:rPr lang="zh-CN" altLang="en-US" dirty="0"/>
            <a:t>低产品共识</a:t>
          </a:r>
        </a:p>
      </dgm:t>
    </dgm:pt>
    <dgm:pt modelId="{6A98E918-1239-4634-A36F-1CFA19E300A9}" type="parTrans" cxnId="{447897FB-28FE-4F85-983B-05927D9A6E3D}">
      <dgm:prSet/>
      <dgm:spPr/>
      <dgm:t>
        <a:bodyPr/>
        <a:lstStyle/>
        <a:p>
          <a:endParaRPr lang="zh-CN" altLang="en-US"/>
        </a:p>
      </dgm:t>
    </dgm:pt>
    <dgm:pt modelId="{A731AB42-59A0-4E7D-AF2F-0921FC169B65}" type="sibTrans" cxnId="{447897FB-28FE-4F85-983B-05927D9A6E3D}">
      <dgm:prSet/>
      <dgm:spPr/>
      <dgm:t>
        <a:bodyPr/>
        <a:lstStyle/>
        <a:p>
          <a:endParaRPr lang="zh-CN" altLang="en-US"/>
        </a:p>
      </dgm:t>
    </dgm:pt>
    <dgm:pt modelId="{32C6175C-6AE9-4F43-A14C-4FA127B755E8}" type="pres">
      <dgm:prSet presAssocID="{D20251DD-FCD7-4508-83C0-4DA244D4FE91}" presName="compositeShape" presStyleCnt="0">
        <dgm:presLayoutVars>
          <dgm:chMax val="2"/>
          <dgm:dir/>
          <dgm:resizeHandles val="exact"/>
        </dgm:presLayoutVars>
      </dgm:prSet>
      <dgm:spPr/>
    </dgm:pt>
    <dgm:pt modelId="{535B84E4-5BCB-456B-A8B7-F7211992FABB}" type="pres">
      <dgm:prSet presAssocID="{58849206-A984-430F-B5AE-912AE557B13F}" presName="upArrow" presStyleLbl="node1" presStyleIdx="0" presStyleCnt="2"/>
      <dgm:spPr/>
    </dgm:pt>
    <dgm:pt modelId="{1C5924E0-9203-4F55-9869-CDA8F7B90974}" type="pres">
      <dgm:prSet presAssocID="{58849206-A984-430F-B5AE-912AE557B13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6F7302B-E395-4930-9889-E3F5BFA3002C}" type="pres">
      <dgm:prSet presAssocID="{C192BD87-6854-4EBC-AF06-644B47F7F768}" presName="downArrow" presStyleLbl="node1" presStyleIdx="1" presStyleCnt="2"/>
      <dgm:spPr/>
    </dgm:pt>
    <dgm:pt modelId="{1946A9BD-0F20-4436-8929-2622961FD356}" type="pres">
      <dgm:prSet presAssocID="{C192BD87-6854-4EBC-AF06-644B47F7F76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7F1D74B-3D72-4B73-8A65-77511E0B37F1}" type="presOf" srcId="{D20251DD-FCD7-4508-83C0-4DA244D4FE91}" destId="{32C6175C-6AE9-4F43-A14C-4FA127B755E8}" srcOrd="0" destOrd="0" presId="urn:microsoft.com/office/officeart/2005/8/layout/arrow4"/>
    <dgm:cxn modelId="{C6004658-0045-4C6C-84B7-8A77E257F6FF}" srcId="{D20251DD-FCD7-4508-83C0-4DA244D4FE91}" destId="{58849206-A984-430F-B5AE-912AE557B13F}" srcOrd="0" destOrd="0" parTransId="{542F0C64-ADA7-44B6-A869-7F4B202A80AA}" sibTransId="{F456C694-C5C3-46BD-BF4E-151D35127863}"/>
    <dgm:cxn modelId="{2A252FB0-7FB4-4E90-A130-31DCEB34B41A}" type="presOf" srcId="{C192BD87-6854-4EBC-AF06-644B47F7F768}" destId="{1946A9BD-0F20-4436-8929-2622961FD356}" srcOrd="0" destOrd="0" presId="urn:microsoft.com/office/officeart/2005/8/layout/arrow4"/>
    <dgm:cxn modelId="{66675DCD-25B1-4C82-B288-E80A3D375D64}" type="presOf" srcId="{58849206-A984-430F-B5AE-912AE557B13F}" destId="{1C5924E0-9203-4F55-9869-CDA8F7B90974}" srcOrd="0" destOrd="0" presId="urn:microsoft.com/office/officeart/2005/8/layout/arrow4"/>
    <dgm:cxn modelId="{447897FB-28FE-4F85-983B-05927D9A6E3D}" srcId="{D20251DD-FCD7-4508-83C0-4DA244D4FE91}" destId="{C192BD87-6854-4EBC-AF06-644B47F7F768}" srcOrd="1" destOrd="0" parTransId="{6A98E918-1239-4634-A36F-1CFA19E300A9}" sibTransId="{A731AB42-59A0-4E7D-AF2F-0921FC169B65}"/>
    <dgm:cxn modelId="{E2C0ADA9-625E-4F91-BFA1-15785EE9B112}" type="presParOf" srcId="{32C6175C-6AE9-4F43-A14C-4FA127B755E8}" destId="{535B84E4-5BCB-456B-A8B7-F7211992FABB}" srcOrd="0" destOrd="0" presId="urn:microsoft.com/office/officeart/2005/8/layout/arrow4"/>
    <dgm:cxn modelId="{E9495E29-BD05-4343-97BB-B4D5BA956DCA}" type="presParOf" srcId="{32C6175C-6AE9-4F43-A14C-4FA127B755E8}" destId="{1C5924E0-9203-4F55-9869-CDA8F7B90974}" srcOrd="1" destOrd="0" presId="urn:microsoft.com/office/officeart/2005/8/layout/arrow4"/>
    <dgm:cxn modelId="{E2B8EEE5-6246-4895-B115-13ED1D3E3F0E}" type="presParOf" srcId="{32C6175C-6AE9-4F43-A14C-4FA127B755E8}" destId="{66F7302B-E395-4930-9889-E3F5BFA3002C}" srcOrd="2" destOrd="0" presId="urn:microsoft.com/office/officeart/2005/8/layout/arrow4"/>
    <dgm:cxn modelId="{10385EDC-9F84-4BBB-9EF8-4ADA402896D5}" type="presParOf" srcId="{32C6175C-6AE9-4F43-A14C-4FA127B755E8}" destId="{1946A9BD-0F20-4436-8929-2622961FD35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E4A778-8E67-495C-B6DB-E222F1D98DE8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C5D83C6-768A-444F-B2A6-92AF563E5907}">
      <dgm:prSet phldrT="[文本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心智模型</a:t>
          </a:r>
        </a:p>
      </dgm:t>
    </dgm:pt>
    <dgm:pt modelId="{8460EAA4-0B0E-4A20-8C54-D49B81949A70}" type="par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EA852B3A-EF80-4578-91F2-6F76876FBFBB}" type="sibTrans" cxnId="{F59A0D1F-C84A-47BB-9F9D-D3A9C49D983C}">
      <dgm:prSet/>
      <dgm:spPr/>
      <dgm:t>
        <a:bodyPr/>
        <a:lstStyle/>
        <a:p>
          <a:endParaRPr lang="zh-CN" altLang="en-US"/>
        </a:p>
      </dgm:t>
    </dgm:pt>
    <dgm:pt modelId="{C790AD19-ACEA-4998-9CE4-3FED3DDBD61E}">
      <dgm:prSet phldrT="[文本]"/>
      <dgm:spPr/>
      <dgm:t>
        <a:bodyPr/>
        <a:lstStyle/>
        <a:p>
          <a:r>
            <a:rPr lang="zh-CN" altLang="en-US" dirty="0"/>
            <a:t>产品表述</a:t>
          </a:r>
        </a:p>
      </dgm:t>
    </dgm:pt>
    <dgm:pt modelId="{00421039-15BB-4D00-848A-2261182F5FBE}" type="par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E7D359A6-45F9-45C3-BE4A-49A164044C5C}" type="sibTrans" cxnId="{E30CFD7F-3A9A-44C2-A25E-C48AC36A363F}">
      <dgm:prSet/>
      <dgm:spPr/>
      <dgm:t>
        <a:bodyPr/>
        <a:lstStyle/>
        <a:p>
          <a:endParaRPr lang="zh-CN" altLang="en-US"/>
        </a:p>
      </dgm:t>
    </dgm:pt>
    <dgm:pt modelId="{4FDD0F94-21CF-403A-84FE-12D897ADE927}">
      <dgm:prSet phldrT="[文本]"/>
      <dgm:spPr/>
      <dgm:t>
        <a:bodyPr/>
        <a:lstStyle/>
        <a:p>
          <a:r>
            <a:rPr lang="zh-CN" altLang="en-US" dirty="0"/>
            <a:t>系统实现</a:t>
          </a:r>
        </a:p>
      </dgm:t>
    </dgm:pt>
    <dgm:pt modelId="{4283519D-74BB-44FC-A70C-B9662E78F142}" type="par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CC206E08-4BFC-4EEA-BB15-14E639A52319}" type="sibTrans" cxnId="{2E37372F-E825-4E4A-B790-7A3625BED498}">
      <dgm:prSet/>
      <dgm:spPr/>
      <dgm:t>
        <a:bodyPr/>
        <a:lstStyle/>
        <a:p>
          <a:endParaRPr lang="zh-CN" altLang="en-US"/>
        </a:p>
      </dgm:t>
    </dgm:pt>
    <dgm:pt modelId="{0DF47761-F6F6-481C-B360-73D8B1C5B6FF}" type="pres">
      <dgm:prSet presAssocID="{47E4A778-8E67-495C-B6DB-E222F1D98DE8}" presName="Name0" presStyleCnt="0">
        <dgm:presLayoutVars>
          <dgm:dir/>
          <dgm:animLvl val="lvl"/>
          <dgm:resizeHandles val="exact"/>
        </dgm:presLayoutVars>
      </dgm:prSet>
      <dgm:spPr/>
    </dgm:pt>
    <dgm:pt modelId="{53E75A1F-BB9A-4286-B8A8-6002E87F01E6}" type="pres">
      <dgm:prSet presAssocID="{C790AD19-ACEA-4998-9CE4-3FED3DDBD61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A401C3F-3162-4A46-88FE-E09A41E42311}" type="pres">
      <dgm:prSet presAssocID="{E7D359A6-45F9-45C3-BE4A-49A164044C5C}" presName="parTxOnlySpace" presStyleCnt="0"/>
      <dgm:spPr/>
    </dgm:pt>
    <dgm:pt modelId="{BBD412BA-500F-4ADE-8341-B1A3BB4FD28B}" type="pres">
      <dgm:prSet presAssocID="{CC5D83C6-768A-444F-B2A6-92AF563E590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10C61B-2330-44F3-9EAB-2A2C690C5404}" type="pres">
      <dgm:prSet presAssocID="{EA852B3A-EF80-4578-91F2-6F76876FBFBB}" presName="parTxOnlySpace" presStyleCnt="0"/>
      <dgm:spPr/>
    </dgm:pt>
    <dgm:pt modelId="{63BBE141-9029-40B7-B99F-742945E5576E}" type="pres">
      <dgm:prSet presAssocID="{4FDD0F94-21CF-403A-84FE-12D897ADE9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59A0D1F-C84A-47BB-9F9D-D3A9C49D983C}" srcId="{47E4A778-8E67-495C-B6DB-E222F1D98DE8}" destId="{CC5D83C6-768A-444F-B2A6-92AF563E5907}" srcOrd="1" destOrd="0" parTransId="{8460EAA4-0B0E-4A20-8C54-D49B81949A70}" sibTransId="{EA852B3A-EF80-4578-91F2-6F76876FBFBB}"/>
    <dgm:cxn modelId="{7262E827-E78E-4507-BAFF-3A25F0CDED0D}" type="presOf" srcId="{C790AD19-ACEA-4998-9CE4-3FED3DDBD61E}" destId="{53E75A1F-BB9A-4286-B8A8-6002E87F01E6}" srcOrd="0" destOrd="0" presId="urn:microsoft.com/office/officeart/2005/8/layout/chevron1"/>
    <dgm:cxn modelId="{2E37372F-E825-4E4A-B790-7A3625BED498}" srcId="{47E4A778-8E67-495C-B6DB-E222F1D98DE8}" destId="{4FDD0F94-21CF-403A-84FE-12D897ADE927}" srcOrd="2" destOrd="0" parTransId="{4283519D-74BB-44FC-A70C-B9662E78F142}" sibTransId="{CC206E08-4BFC-4EEA-BB15-14E639A52319}"/>
    <dgm:cxn modelId="{D74AE744-0391-4C34-8F38-F147FC6A8A42}" type="presOf" srcId="{4FDD0F94-21CF-403A-84FE-12D897ADE927}" destId="{63BBE141-9029-40B7-B99F-742945E5576E}" srcOrd="0" destOrd="0" presId="urn:microsoft.com/office/officeart/2005/8/layout/chevron1"/>
    <dgm:cxn modelId="{1F75014D-8EFD-4A79-9FC0-D38F45B8DF63}" type="presOf" srcId="{CC5D83C6-768A-444F-B2A6-92AF563E5907}" destId="{BBD412BA-500F-4ADE-8341-B1A3BB4FD28B}" srcOrd="0" destOrd="0" presId="urn:microsoft.com/office/officeart/2005/8/layout/chevron1"/>
    <dgm:cxn modelId="{E30CFD7F-3A9A-44C2-A25E-C48AC36A363F}" srcId="{47E4A778-8E67-495C-B6DB-E222F1D98DE8}" destId="{C790AD19-ACEA-4998-9CE4-3FED3DDBD61E}" srcOrd="0" destOrd="0" parTransId="{00421039-15BB-4D00-848A-2261182F5FBE}" sibTransId="{E7D359A6-45F9-45C3-BE4A-49A164044C5C}"/>
    <dgm:cxn modelId="{D04946C2-4F67-4805-B036-C0C44A704808}" type="presOf" srcId="{47E4A778-8E67-495C-B6DB-E222F1D98DE8}" destId="{0DF47761-F6F6-481C-B360-73D8B1C5B6FF}" srcOrd="0" destOrd="0" presId="urn:microsoft.com/office/officeart/2005/8/layout/chevron1"/>
    <dgm:cxn modelId="{73788BEB-2A45-4F28-AAE1-8DE84F3594A2}" type="presParOf" srcId="{0DF47761-F6F6-481C-B360-73D8B1C5B6FF}" destId="{53E75A1F-BB9A-4286-B8A8-6002E87F01E6}" srcOrd="0" destOrd="0" presId="urn:microsoft.com/office/officeart/2005/8/layout/chevron1"/>
    <dgm:cxn modelId="{754F6059-360C-4E55-8725-217019BA82D7}" type="presParOf" srcId="{0DF47761-F6F6-481C-B360-73D8B1C5B6FF}" destId="{8A401C3F-3162-4A46-88FE-E09A41E42311}" srcOrd="1" destOrd="0" presId="urn:microsoft.com/office/officeart/2005/8/layout/chevron1"/>
    <dgm:cxn modelId="{FBC5E8B2-D510-4AEB-978D-ED28DC0DCF47}" type="presParOf" srcId="{0DF47761-F6F6-481C-B360-73D8B1C5B6FF}" destId="{BBD412BA-500F-4ADE-8341-B1A3BB4FD28B}" srcOrd="2" destOrd="0" presId="urn:microsoft.com/office/officeart/2005/8/layout/chevron1"/>
    <dgm:cxn modelId="{41E8A3FB-84A6-4E7F-9E51-0A05A78FC6A8}" type="presParOf" srcId="{0DF47761-F6F6-481C-B360-73D8B1C5B6FF}" destId="{3010C61B-2330-44F3-9EAB-2A2C690C5404}" srcOrd="3" destOrd="0" presId="urn:microsoft.com/office/officeart/2005/8/layout/chevron1"/>
    <dgm:cxn modelId="{B4CFAD81-37D8-46ED-986A-C302BE364F5E}" type="presParOf" srcId="{0DF47761-F6F6-481C-B360-73D8B1C5B6FF}" destId="{63BBE141-9029-40B7-B99F-742945E5576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8A76C8-5644-40CD-9967-82905574B366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389D8B3-429D-49B1-95CD-3A3DEEFE5085}">
      <dgm:prSet phldrT="[文本]"/>
      <dgm:spPr/>
      <dgm:t>
        <a:bodyPr/>
        <a:lstStyle/>
        <a:p>
          <a:r>
            <a:rPr lang="zh-CN" altLang="en-US" dirty="0"/>
            <a:t>原始代码</a:t>
          </a:r>
        </a:p>
      </dgm:t>
    </dgm:pt>
    <dgm:pt modelId="{65686BDD-F694-40B3-A949-0FC55E5C108D}" type="parTrans" cxnId="{8E29043A-4BC6-4D84-A0F9-3B0D6F0D0527}">
      <dgm:prSet/>
      <dgm:spPr/>
      <dgm:t>
        <a:bodyPr/>
        <a:lstStyle/>
        <a:p>
          <a:endParaRPr lang="zh-CN" altLang="en-US"/>
        </a:p>
      </dgm:t>
    </dgm:pt>
    <dgm:pt modelId="{7315EB12-549E-49AC-B5AA-F1EB38BC886E}" type="sibTrans" cxnId="{8E29043A-4BC6-4D84-A0F9-3B0D6F0D0527}">
      <dgm:prSet/>
      <dgm:spPr/>
      <dgm:t>
        <a:bodyPr/>
        <a:lstStyle/>
        <a:p>
          <a:endParaRPr lang="zh-CN" altLang="en-US"/>
        </a:p>
      </dgm:t>
    </dgm:pt>
    <dgm:pt modelId="{4B9D0B6D-1850-4F87-9287-C3387A98D6AE}">
      <dgm:prSet phldrT="[文本]"/>
      <dgm:spPr/>
      <dgm:t>
        <a:bodyPr/>
        <a:lstStyle/>
        <a:p>
          <a:r>
            <a:rPr lang="zh-CN" altLang="en-US" dirty="0"/>
            <a:t>公共模块</a:t>
          </a:r>
        </a:p>
      </dgm:t>
    </dgm:pt>
    <dgm:pt modelId="{C631E485-091B-4FAC-84F1-C6B97C37A1DB}" type="parTrans" cxnId="{B72751A0-D585-49D2-8BD3-9B9FEF7E469F}">
      <dgm:prSet/>
      <dgm:spPr/>
      <dgm:t>
        <a:bodyPr/>
        <a:lstStyle/>
        <a:p>
          <a:endParaRPr lang="zh-CN" altLang="en-US"/>
        </a:p>
      </dgm:t>
    </dgm:pt>
    <dgm:pt modelId="{7970E7C3-C456-4DAD-B6A2-5D5A030BAFE1}" type="sibTrans" cxnId="{B72751A0-D585-49D2-8BD3-9B9FEF7E469F}">
      <dgm:prSet/>
      <dgm:spPr/>
      <dgm:t>
        <a:bodyPr/>
        <a:lstStyle/>
        <a:p>
          <a:endParaRPr lang="zh-CN" altLang="en-US"/>
        </a:p>
      </dgm:t>
    </dgm:pt>
    <dgm:pt modelId="{72B95B09-B88D-46B3-B850-2DFB0DA8FDB2}">
      <dgm:prSet phldrT="[文本]"/>
      <dgm:spPr/>
      <dgm:t>
        <a:bodyPr/>
        <a:lstStyle/>
        <a:p>
          <a:r>
            <a:rPr lang="zh-CN" altLang="en-US" dirty="0"/>
            <a:t>公共平台</a:t>
          </a:r>
        </a:p>
      </dgm:t>
    </dgm:pt>
    <dgm:pt modelId="{6F27DC9D-442E-4A14-BFEC-C5C865ED23DB}" type="parTrans" cxnId="{5BD3E364-D619-4458-A3EB-84826E09E392}">
      <dgm:prSet/>
      <dgm:spPr/>
      <dgm:t>
        <a:bodyPr/>
        <a:lstStyle/>
        <a:p>
          <a:endParaRPr lang="zh-CN" altLang="en-US"/>
        </a:p>
      </dgm:t>
    </dgm:pt>
    <dgm:pt modelId="{382BB2ED-6FF1-43A5-9DF5-F800C2226A49}" type="sibTrans" cxnId="{5BD3E364-D619-4458-A3EB-84826E09E392}">
      <dgm:prSet/>
      <dgm:spPr/>
      <dgm:t>
        <a:bodyPr/>
        <a:lstStyle/>
        <a:p>
          <a:endParaRPr lang="zh-CN" altLang="en-US"/>
        </a:p>
      </dgm:t>
    </dgm:pt>
    <dgm:pt modelId="{41A045E0-CD66-46D9-AE12-406CBAF16989}">
      <dgm:prSet phldrT="[文本]"/>
      <dgm:spPr/>
      <dgm:t>
        <a:bodyPr/>
        <a:lstStyle/>
        <a:p>
          <a:r>
            <a:rPr lang="zh-CN" altLang="en-US" dirty="0"/>
            <a:t>用户模块</a:t>
          </a:r>
        </a:p>
      </dgm:t>
    </dgm:pt>
    <dgm:pt modelId="{051488F3-2100-43C4-8606-2A3A99B4C3D1}" type="parTrans" cxnId="{47EC86A3-F379-47C4-8506-C27DC56A4382}">
      <dgm:prSet/>
      <dgm:spPr/>
      <dgm:t>
        <a:bodyPr/>
        <a:lstStyle/>
        <a:p>
          <a:endParaRPr lang="zh-CN" altLang="en-US"/>
        </a:p>
      </dgm:t>
    </dgm:pt>
    <dgm:pt modelId="{5111B750-128B-4FB4-8929-506FA807A283}" type="sibTrans" cxnId="{47EC86A3-F379-47C4-8506-C27DC56A4382}">
      <dgm:prSet/>
      <dgm:spPr/>
      <dgm:t>
        <a:bodyPr/>
        <a:lstStyle/>
        <a:p>
          <a:endParaRPr lang="zh-CN" altLang="en-US"/>
        </a:p>
      </dgm:t>
    </dgm:pt>
    <dgm:pt modelId="{125BCA29-FAD3-4F44-8495-11A96C6CE689}">
      <dgm:prSet phldrT="[文本]"/>
      <dgm:spPr/>
      <dgm:t>
        <a:bodyPr/>
        <a:lstStyle/>
        <a:p>
          <a:r>
            <a:rPr lang="zh-CN" altLang="en-US" dirty="0"/>
            <a:t>方法</a:t>
          </a:r>
        </a:p>
      </dgm:t>
    </dgm:pt>
    <dgm:pt modelId="{A622AC6F-5A68-476E-BD53-F48BFF357D89}" type="parTrans" cxnId="{F633EB7E-884F-477A-9B4D-70D9736FAAC9}">
      <dgm:prSet/>
      <dgm:spPr/>
      <dgm:t>
        <a:bodyPr/>
        <a:lstStyle/>
        <a:p>
          <a:endParaRPr lang="zh-CN" altLang="en-US"/>
        </a:p>
      </dgm:t>
    </dgm:pt>
    <dgm:pt modelId="{DF721E64-AA2E-4541-82EB-FDF4BD3C9AFA}" type="sibTrans" cxnId="{F633EB7E-884F-477A-9B4D-70D9736FAAC9}">
      <dgm:prSet/>
      <dgm:spPr/>
      <dgm:t>
        <a:bodyPr/>
        <a:lstStyle/>
        <a:p>
          <a:endParaRPr lang="zh-CN" altLang="en-US"/>
        </a:p>
      </dgm:t>
    </dgm:pt>
    <dgm:pt modelId="{891F3A20-4692-4DB1-A433-C9177E0AB61C}">
      <dgm:prSet phldrT="[文本]"/>
      <dgm:spPr/>
      <dgm:t>
        <a:bodyPr/>
        <a:lstStyle/>
        <a:p>
          <a:r>
            <a:rPr lang="zh-CN" altLang="en-US" dirty="0"/>
            <a:t>子系统</a:t>
          </a:r>
        </a:p>
      </dgm:t>
    </dgm:pt>
    <dgm:pt modelId="{11C4A17E-1C27-46AC-B6AD-7377F961ADCC}" type="parTrans" cxnId="{1363AF72-FCF1-4545-8EA5-6FF293C59DCA}">
      <dgm:prSet/>
      <dgm:spPr/>
      <dgm:t>
        <a:bodyPr/>
        <a:lstStyle/>
        <a:p>
          <a:endParaRPr lang="zh-CN" altLang="en-US"/>
        </a:p>
      </dgm:t>
    </dgm:pt>
    <dgm:pt modelId="{1A6F99A5-1B24-4F11-8F69-CB5DD7DBB170}" type="sibTrans" cxnId="{1363AF72-FCF1-4545-8EA5-6FF293C59DCA}">
      <dgm:prSet/>
      <dgm:spPr/>
      <dgm:t>
        <a:bodyPr/>
        <a:lstStyle/>
        <a:p>
          <a:endParaRPr lang="zh-CN" altLang="en-US"/>
        </a:p>
      </dgm:t>
    </dgm:pt>
    <dgm:pt modelId="{49ECF80B-E6C9-424A-B01B-FB612AC34182}">
      <dgm:prSet phldrT="[文本]"/>
      <dgm:spPr/>
      <dgm:t>
        <a:bodyPr/>
        <a:lstStyle/>
        <a:p>
          <a:r>
            <a:rPr lang="zh-CN" altLang="en-US" dirty="0"/>
            <a:t>资金模块</a:t>
          </a:r>
        </a:p>
      </dgm:t>
    </dgm:pt>
    <dgm:pt modelId="{8B3F7647-E016-40D3-B2B8-39BECC7532DC}" type="parTrans" cxnId="{373DBEBC-5DEC-462C-93CD-605F0236377A}">
      <dgm:prSet/>
      <dgm:spPr/>
      <dgm:t>
        <a:bodyPr/>
        <a:lstStyle/>
        <a:p>
          <a:endParaRPr lang="zh-CN" altLang="en-US"/>
        </a:p>
      </dgm:t>
    </dgm:pt>
    <dgm:pt modelId="{40B84DC4-A9B4-4756-A1CE-687F639D2CF0}" type="sibTrans" cxnId="{373DBEBC-5DEC-462C-93CD-605F0236377A}">
      <dgm:prSet/>
      <dgm:spPr/>
      <dgm:t>
        <a:bodyPr/>
        <a:lstStyle/>
        <a:p>
          <a:endParaRPr lang="zh-CN" altLang="en-US"/>
        </a:p>
      </dgm:t>
    </dgm:pt>
    <dgm:pt modelId="{AE0AC8A7-4104-473C-A0D2-5316646C5684}">
      <dgm:prSet phldrT="[文本]"/>
      <dgm:spPr/>
      <dgm:t>
        <a:bodyPr/>
        <a:lstStyle/>
        <a:p>
          <a:r>
            <a:rPr lang="zh-CN" altLang="en-US" dirty="0"/>
            <a:t>机构模块</a:t>
          </a:r>
        </a:p>
      </dgm:t>
    </dgm:pt>
    <dgm:pt modelId="{547DA548-6F7D-4082-B18D-5D0F8863EA7A}" type="parTrans" cxnId="{4873A7E6-1DBE-48DF-9FDB-4F4048B19E51}">
      <dgm:prSet/>
      <dgm:spPr/>
      <dgm:t>
        <a:bodyPr/>
        <a:lstStyle/>
        <a:p>
          <a:endParaRPr lang="zh-CN" altLang="en-US"/>
        </a:p>
      </dgm:t>
    </dgm:pt>
    <dgm:pt modelId="{8A87767D-47DD-430B-B2E1-AA155B985578}" type="sibTrans" cxnId="{4873A7E6-1DBE-48DF-9FDB-4F4048B19E51}">
      <dgm:prSet/>
      <dgm:spPr/>
      <dgm:t>
        <a:bodyPr/>
        <a:lstStyle/>
        <a:p>
          <a:endParaRPr lang="zh-CN" altLang="en-US"/>
        </a:p>
      </dgm:t>
    </dgm:pt>
    <dgm:pt modelId="{FB800483-78C1-4ACA-999F-98605E1C440F}">
      <dgm:prSet phldrT="[文本]"/>
      <dgm:spPr/>
      <dgm:t>
        <a:bodyPr/>
        <a:lstStyle/>
        <a:p>
          <a:r>
            <a:rPr lang="zh-CN" altLang="en-US" dirty="0"/>
            <a:t>流程平台</a:t>
          </a:r>
        </a:p>
      </dgm:t>
    </dgm:pt>
    <dgm:pt modelId="{B996F33A-208B-4AA8-83EB-05331198A1D3}" type="parTrans" cxnId="{63F46DDA-97D4-4CCF-BCCA-413339DA78C5}">
      <dgm:prSet/>
      <dgm:spPr/>
      <dgm:t>
        <a:bodyPr/>
        <a:lstStyle/>
        <a:p>
          <a:endParaRPr lang="zh-CN" altLang="en-US"/>
        </a:p>
      </dgm:t>
    </dgm:pt>
    <dgm:pt modelId="{CB399B31-638A-405A-8F09-4906A0A4DB56}" type="sibTrans" cxnId="{63F46DDA-97D4-4CCF-BCCA-413339DA78C5}">
      <dgm:prSet/>
      <dgm:spPr/>
      <dgm:t>
        <a:bodyPr/>
        <a:lstStyle/>
        <a:p>
          <a:endParaRPr lang="zh-CN" altLang="en-US"/>
        </a:p>
      </dgm:t>
    </dgm:pt>
    <dgm:pt modelId="{8D01F32B-52D2-4297-8D4E-C3477886491F}">
      <dgm:prSet phldrT="[文本]"/>
      <dgm:spPr/>
      <dgm:t>
        <a:bodyPr/>
        <a:lstStyle/>
        <a:p>
          <a:r>
            <a:rPr lang="zh-CN" altLang="en-US" dirty="0"/>
            <a:t>规则平台</a:t>
          </a:r>
        </a:p>
      </dgm:t>
    </dgm:pt>
    <dgm:pt modelId="{39B42187-75D0-4450-9A8A-EBA84D686651}" type="parTrans" cxnId="{1EAA5369-DCC3-4B38-A1B5-40BBA8AADBB4}">
      <dgm:prSet/>
      <dgm:spPr/>
      <dgm:t>
        <a:bodyPr/>
        <a:lstStyle/>
        <a:p>
          <a:endParaRPr lang="zh-CN" altLang="en-US"/>
        </a:p>
      </dgm:t>
    </dgm:pt>
    <dgm:pt modelId="{112F6FB8-6412-4BE5-BC29-61B010D4CC58}" type="sibTrans" cxnId="{1EAA5369-DCC3-4B38-A1B5-40BBA8AADBB4}">
      <dgm:prSet/>
      <dgm:spPr/>
      <dgm:t>
        <a:bodyPr/>
        <a:lstStyle/>
        <a:p>
          <a:endParaRPr lang="zh-CN" altLang="en-US"/>
        </a:p>
      </dgm:t>
    </dgm:pt>
    <dgm:pt modelId="{31D9FC91-D2BF-4924-AF1E-9132FB73C21B}">
      <dgm:prSet phldrT="[文本]"/>
      <dgm:spPr/>
      <dgm:t>
        <a:bodyPr/>
        <a:lstStyle/>
        <a:p>
          <a:r>
            <a:rPr lang="zh-CN" altLang="en-US" dirty="0"/>
            <a:t>报表平台</a:t>
          </a:r>
        </a:p>
      </dgm:t>
    </dgm:pt>
    <dgm:pt modelId="{A6EC280D-AB1C-4851-92D3-E91181A4FE02}" type="parTrans" cxnId="{54486233-6077-4337-B638-4475A8A2BE3E}">
      <dgm:prSet/>
      <dgm:spPr/>
      <dgm:t>
        <a:bodyPr/>
        <a:lstStyle/>
        <a:p>
          <a:endParaRPr lang="zh-CN" altLang="en-US"/>
        </a:p>
      </dgm:t>
    </dgm:pt>
    <dgm:pt modelId="{7887D5CA-A350-4BA6-8B44-CDD7EDA3BB6F}" type="sibTrans" cxnId="{54486233-6077-4337-B638-4475A8A2BE3E}">
      <dgm:prSet/>
      <dgm:spPr/>
      <dgm:t>
        <a:bodyPr/>
        <a:lstStyle/>
        <a:p>
          <a:endParaRPr lang="zh-CN" altLang="en-US"/>
        </a:p>
      </dgm:t>
    </dgm:pt>
    <dgm:pt modelId="{4BBECE2D-B25B-43D5-BC91-C42659BA88F1}" type="pres">
      <dgm:prSet presAssocID="{FB8A76C8-5644-40CD-9967-82905574B366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8ECBA8A3-8F9F-4B94-8609-1C0DDDD4B817}" type="pres">
      <dgm:prSet presAssocID="{FB8A76C8-5644-40CD-9967-82905574B366}" presName="arc1" presStyleLbl="node1" presStyleIdx="0" presStyleCnt="4"/>
      <dgm:spPr/>
    </dgm:pt>
    <dgm:pt modelId="{2DCD9C51-55A4-4E1E-83AD-28DF91F6A15F}" type="pres">
      <dgm:prSet presAssocID="{FB8A76C8-5644-40CD-9967-82905574B366}" presName="arc3" presStyleLbl="node1" presStyleIdx="1" presStyleCnt="4"/>
      <dgm:spPr/>
    </dgm:pt>
    <dgm:pt modelId="{4374687D-D4D4-4444-84AC-C40895543081}" type="pres">
      <dgm:prSet presAssocID="{FB8A76C8-5644-40CD-9967-82905574B366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3AA00543-F1C3-4805-A38E-44AA82B09A5E}" type="pres">
      <dgm:prSet presAssocID="{FB8A76C8-5644-40CD-9967-82905574B366}" presName="arc2" presStyleLbl="node1" presStyleIdx="2" presStyleCnt="4"/>
      <dgm:spPr/>
    </dgm:pt>
    <dgm:pt modelId="{D5E988DB-A2B8-4F3E-8CCD-37E8C8ECE84F}" type="pres">
      <dgm:prSet presAssocID="{FB8A76C8-5644-40CD-9967-82905574B366}" presName="arc4" presStyleLbl="node1" presStyleIdx="3" presStyleCnt="4"/>
      <dgm:spPr/>
    </dgm:pt>
    <dgm:pt modelId="{12696C97-77C8-40C1-8907-700756FF7D1E}" type="pres">
      <dgm:prSet presAssocID="{FB8A76C8-5644-40CD-9967-82905574B366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AA2259EF-5CC6-4374-AB7E-6F4763088BCA}" type="pres">
      <dgm:prSet presAssocID="{FB8A76C8-5644-40CD-9967-82905574B366}" presName="middleComposite" presStyleCnt="0"/>
      <dgm:spPr/>
    </dgm:pt>
    <dgm:pt modelId="{2570A98C-B52C-4425-91DE-66CA3FCF555D}" type="pres">
      <dgm:prSet presAssocID="{41A045E0-CD66-46D9-AE12-406CBAF16989}" presName="circ1" presStyleLbl="vennNode1" presStyleIdx="0" presStyleCnt="8"/>
      <dgm:spPr/>
    </dgm:pt>
    <dgm:pt modelId="{E6B9BAC5-8928-4B42-A49D-FD954D62988A}" type="pres">
      <dgm:prSet presAssocID="{41A045E0-CD66-46D9-AE12-406CBAF16989}" presName="circ1Tx" presStyleLbl="revTx" presStyleIdx="1" presStyleCnt="3">
        <dgm:presLayoutVars>
          <dgm:chMax val="0"/>
          <dgm:chPref val="0"/>
        </dgm:presLayoutVars>
      </dgm:prSet>
      <dgm:spPr/>
    </dgm:pt>
    <dgm:pt modelId="{F1A195AE-E72B-4527-AD68-DEA2A43A2FCD}" type="pres">
      <dgm:prSet presAssocID="{49ECF80B-E6C9-424A-B01B-FB612AC34182}" presName="circ2" presStyleLbl="vennNode1" presStyleIdx="1" presStyleCnt="8"/>
      <dgm:spPr/>
    </dgm:pt>
    <dgm:pt modelId="{9DE0013A-D4BB-45F3-8745-4EF86B6DB4A5}" type="pres">
      <dgm:prSet presAssocID="{49ECF80B-E6C9-424A-B01B-FB612AC34182}" presName="circ2Tx" presStyleLbl="revTx" presStyleIdx="1" presStyleCnt="3">
        <dgm:presLayoutVars>
          <dgm:chMax val="0"/>
          <dgm:chPref val="0"/>
        </dgm:presLayoutVars>
      </dgm:prSet>
      <dgm:spPr/>
    </dgm:pt>
    <dgm:pt modelId="{C61A3527-5471-47D7-9A63-EE0E301AAA7A}" type="pres">
      <dgm:prSet presAssocID="{AE0AC8A7-4104-473C-A0D2-5316646C5684}" presName="circ3" presStyleLbl="vennNode1" presStyleIdx="2" presStyleCnt="8"/>
      <dgm:spPr/>
    </dgm:pt>
    <dgm:pt modelId="{9B9BB51B-467C-41CA-A018-F4DEE10DD788}" type="pres">
      <dgm:prSet presAssocID="{AE0AC8A7-4104-473C-A0D2-5316646C5684}" presName="circ3Tx" presStyleLbl="revTx" presStyleIdx="1" presStyleCnt="3">
        <dgm:presLayoutVars>
          <dgm:chMax val="0"/>
          <dgm:chPref val="0"/>
        </dgm:presLayoutVars>
      </dgm:prSet>
      <dgm:spPr/>
    </dgm:pt>
    <dgm:pt modelId="{62E15285-F5C2-48C7-AF89-AA14F562591A}" type="pres">
      <dgm:prSet presAssocID="{FB8A76C8-5644-40CD-9967-82905574B366}" presName="leftComposite" presStyleCnt="0"/>
      <dgm:spPr/>
    </dgm:pt>
    <dgm:pt modelId="{81E0C20F-D520-455B-9388-2ADA8F4D8C44}" type="pres">
      <dgm:prSet presAssocID="{125BCA29-FAD3-4F44-8495-11A96C6CE689}" presName="childText1_1" presStyleLbl="vennNode1" presStyleIdx="3" presStyleCnt="8">
        <dgm:presLayoutVars>
          <dgm:chMax val="0"/>
          <dgm:chPref val="0"/>
        </dgm:presLayoutVars>
      </dgm:prSet>
      <dgm:spPr/>
    </dgm:pt>
    <dgm:pt modelId="{7650D12A-BAD0-4291-95A5-6F3AEFC9E58A}" type="pres">
      <dgm:prSet presAssocID="{125BCA29-FAD3-4F44-8495-11A96C6CE689}" presName="ellipse1" presStyleLbl="vennNode1" presStyleIdx="4" presStyleCnt="8"/>
      <dgm:spPr/>
    </dgm:pt>
    <dgm:pt modelId="{3E8E6148-876F-422F-951D-B2FE3D237143}" type="pres">
      <dgm:prSet presAssocID="{125BCA29-FAD3-4F44-8495-11A96C6CE689}" presName="ellipse2" presStyleLbl="vennNode1" presStyleIdx="5" presStyleCnt="8"/>
      <dgm:spPr/>
    </dgm:pt>
    <dgm:pt modelId="{559FD5D3-2A29-4415-A35F-3460B168E612}" type="pres">
      <dgm:prSet presAssocID="{891F3A20-4692-4DB1-A433-C9177E0AB61C}" presName="childText1_2" presStyleLbl="vennNode1" presStyleIdx="6" presStyleCnt="8">
        <dgm:presLayoutVars>
          <dgm:chMax val="0"/>
          <dgm:chPref val="0"/>
        </dgm:presLayoutVars>
      </dgm:prSet>
      <dgm:spPr/>
    </dgm:pt>
    <dgm:pt modelId="{E6D64CBF-33B0-4241-8A78-73673EE4FD53}" type="pres">
      <dgm:prSet presAssocID="{891F3A20-4692-4DB1-A433-C9177E0AB61C}" presName="ellipse3" presStyleLbl="vennNode1" presStyleIdx="7" presStyleCnt="8"/>
      <dgm:spPr/>
    </dgm:pt>
    <dgm:pt modelId="{93C8E0B1-B01B-4483-B3FA-C6093B090B99}" type="pres">
      <dgm:prSet presAssocID="{FB8A76C8-5644-40CD-9967-82905574B366}" presName="rightChild" presStyleLbl="node2" presStyleIdx="0" presStyleCnt="1">
        <dgm:presLayoutVars>
          <dgm:chMax val="0"/>
          <dgm:chPref val="0"/>
        </dgm:presLayoutVars>
      </dgm:prSet>
      <dgm:spPr/>
    </dgm:pt>
    <dgm:pt modelId="{CD8AD84C-2268-4D06-9785-29FBF644EDC3}" type="pres">
      <dgm:prSet presAssocID="{FB8A76C8-5644-40CD-9967-82905574B366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A7663813-6ED1-4ED1-A7C7-4A04A7A3E7F3}" type="presOf" srcId="{125BCA29-FAD3-4F44-8495-11A96C6CE689}" destId="{81E0C20F-D520-455B-9388-2ADA8F4D8C44}" srcOrd="0" destOrd="0" presId="urn:microsoft.com/office/officeart/2009/3/layout/PhasedProcess"/>
    <dgm:cxn modelId="{9E12A913-8720-4EA1-ABB7-30C4792FA71F}" type="presOf" srcId="{41A045E0-CD66-46D9-AE12-406CBAF16989}" destId="{2570A98C-B52C-4425-91DE-66CA3FCF555D}" srcOrd="0" destOrd="0" presId="urn:microsoft.com/office/officeart/2009/3/layout/PhasedProcess"/>
    <dgm:cxn modelId="{54486233-6077-4337-B638-4475A8A2BE3E}" srcId="{72B95B09-B88D-46B3-B850-2DFB0DA8FDB2}" destId="{31D9FC91-D2BF-4924-AF1E-9132FB73C21B}" srcOrd="1" destOrd="0" parTransId="{A6EC280D-AB1C-4851-92D3-E91181A4FE02}" sibTransId="{7887D5CA-A350-4BA6-8B44-CDD7EDA3BB6F}"/>
    <dgm:cxn modelId="{8E29043A-4BC6-4D84-A0F9-3B0D6F0D0527}" srcId="{FB8A76C8-5644-40CD-9967-82905574B366}" destId="{C389D8B3-429D-49B1-95CD-3A3DEEFE5085}" srcOrd="0" destOrd="0" parTransId="{65686BDD-F694-40B3-A949-0FC55E5C108D}" sibTransId="{7315EB12-549E-49AC-B5AA-F1EB38BC886E}"/>
    <dgm:cxn modelId="{4569D03B-5AC7-4F16-93D7-9CA8D98CF553}" type="presOf" srcId="{AE0AC8A7-4104-473C-A0D2-5316646C5684}" destId="{C61A3527-5471-47D7-9A63-EE0E301AAA7A}" srcOrd="0" destOrd="0" presId="urn:microsoft.com/office/officeart/2009/3/layout/PhasedProcess"/>
    <dgm:cxn modelId="{5BD3E364-D619-4458-A3EB-84826E09E392}" srcId="{FB8A76C8-5644-40CD-9967-82905574B366}" destId="{72B95B09-B88D-46B3-B850-2DFB0DA8FDB2}" srcOrd="2" destOrd="0" parTransId="{6F27DC9D-442E-4A14-BFEC-C5C865ED23DB}" sibTransId="{382BB2ED-6FF1-43A5-9DF5-F800C2226A49}"/>
    <dgm:cxn modelId="{1EAA5369-DCC3-4B38-A1B5-40BBA8AADBB4}" srcId="{72B95B09-B88D-46B3-B850-2DFB0DA8FDB2}" destId="{8D01F32B-52D2-4297-8D4E-C3477886491F}" srcOrd="2" destOrd="0" parTransId="{39B42187-75D0-4450-9A8A-EBA84D686651}" sibTransId="{112F6FB8-6412-4BE5-BC29-61B010D4CC58}"/>
    <dgm:cxn modelId="{5F7AD249-8C7C-433F-A8D1-584E31D0158A}" type="presOf" srcId="{49ECF80B-E6C9-424A-B01B-FB612AC34182}" destId="{9DE0013A-D4BB-45F3-8745-4EF86B6DB4A5}" srcOrd="1" destOrd="0" presId="urn:microsoft.com/office/officeart/2009/3/layout/PhasedProcess"/>
    <dgm:cxn modelId="{1363AF72-FCF1-4545-8EA5-6FF293C59DCA}" srcId="{C389D8B3-429D-49B1-95CD-3A3DEEFE5085}" destId="{891F3A20-4692-4DB1-A433-C9177E0AB61C}" srcOrd="1" destOrd="0" parTransId="{11C4A17E-1C27-46AC-B6AD-7377F961ADCC}" sibTransId="{1A6F99A5-1B24-4F11-8F69-CB5DD7DBB170}"/>
    <dgm:cxn modelId="{F633EB7E-884F-477A-9B4D-70D9736FAAC9}" srcId="{C389D8B3-429D-49B1-95CD-3A3DEEFE5085}" destId="{125BCA29-FAD3-4F44-8495-11A96C6CE689}" srcOrd="0" destOrd="0" parTransId="{A622AC6F-5A68-476E-BD53-F48BFF357D89}" sibTransId="{DF721E64-AA2E-4541-82EB-FDF4BD3C9AFA}"/>
    <dgm:cxn modelId="{7D680785-99A6-4572-BC73-25D869BBB47D}" type="presOf" srcId="{FB8A76C8-5644-40CD-9967-82905574B366}" destId="{4BBECE2D-B25B-43D5-BC91-C42659BA88F1}" srcOrd="0" destOrd="0" presId="urn:microsoft.com/office/officeart/2009/3/layout/PhasedProcess"/>
    <dgm:cxn modelId="{D4E5898E-A037-4391-BB9A-525E95EE0FDC}" type="presOf" srcId="{72B95B09-B88D-46B3-B850-2DFB0DA8FDB2}" destId="{12696C97-77C8-40C1-8907-700756FF7D1E}" srcOrd="0" destOrd="0" presId="urn:microsoft.com/office/officeart/2009/3/layout/PhasedProcess"/>
    <dgm:cxn modelId="{3A93459F-E07F-4ACE-B041-874ED7B9DC01}" type="presOf" srcId="{49ECF80B-E6C9-424A-B01B-FB612AC34182}" destId="{F1A195AE-E72B-4527-AD68-DEA2A43A2FCD}" srcOrd="0" destOrd="0" presId="urn:microsoft.com/office/officeart/2009/3/layout/PhasedProcess"/>
    <dgm:cxn modelId="{B72751A0-D585-49D2-8BD3-9B9FEF7E469F}" srcId="{FB8A76C8-5644-40CD-9967-82905574B366}" destId="{4B9D0B6D-1850-4F87-9287-C3387A98D6AE}" srcOrd="1" destOrd="0" parTransId="{C631E485-091B-4FAC-84F1-C6B97C37A1DB}" sibTransId="{7970E7C3-C456-4DAD-B6A2-5D5A030BAFE1}"/>
    <dgm:cxn modelId="{47EC86A3-F379-47C4-8506-C27DC56A4382}" srcId="{4B9D0B6D-1850-4F87-9287-C3387A98D6AE}" destId="{41A045E0-CD66-46D9-AE12-406CBAF16989}" srcOrd="0" destOrd="0" parTransId="{051488F3-2100-43C4-8606-2A3A99B4C3D1}" sibTransId="{5111B750-128B-4FB4-8929-506FA807A283}"/>
    <dgm:cxn modelId="{4050DCB3-19FB-4B4B-B198-731E4456F503}" type="presOf" srcId="{FB800483-78C1-4ACA-999F-98605E1C440F}" destId="{93C8E0B1-B01B-4483-B3FA-C6093B090B99}" srcOrd="0" destOrd="0" presId="urn:microsoft.com/office/officeart/2009/3/layout/PhasedProcess"/>
    <dgm:cxn modelId="{373DBEBC-5DEC-462C-93CD-605F0236377A}" srcId="{4B9D0B6D-1850-4F87-9287-C3387A98D6AE}" destId="{49ECF80B-E6C9-424A-B01B-FB612AC34182}" srcOrd="1" destOrd="0" parTransId="{8B3F7647-E016-40D3-B2B8-39BECC7532DC}" sibTransId="{40B84DC4-A9B4-4756-A1CE-687F639D2CF0}"/>
    <dgm:cxn modelId="{D3ED39D2-755E-4FF3-8BA5-B45BDA109D5C}" type="presOf" srcId="{4B9D0B6D-1850-4F87-9287-C3387A98D6AE}" destId="{4374687D-D4D4-4444-84AC-C40895543081}" srcOrd="0" destOrd="0" presId="urn:microsoft.com/office/officeart/2009/3/layout/PhasedProcess"/>
    <dgm:cxn modelId="{F34C5BD2-4498-4C6A-A7ED-3E9C02BA5305}" type="presOf" srcId="{891F3A20-4692-4DB1-A433-C9177E0AB61C}" destId="{559FD5D3-2A29-4415-A35F-3460B168E612}" srcOrd="0" destOrd="0" presId="urn:microsoft.com/office/officeart/2009/3/layout/PhasedProcess"/>
    <dgm:cxn modelId="{3FE834D4-41AB-4D48-8ED9-6D2C5D578FC5}" type="presOf" srcId="{8D01F32B-52D2-4297-8D4E-C3477886491F}" destId="{93C8E0B1-B01B-4483-B3FA-C6093B090B99}" srcOrd="0" destOrd="2" presId="urn:microsoft.com/office/officeart/2009/3/layout/PhasedProcess"/>
    <dgm:cxn modelId="{AD21AED7-1D8F-41B5-BB06-3F91C726AB44}" type="presOf" srcId="{AE0AC8A7-4104-473C-A0D2-5316646C5684}" destId="{9B9BB51B-467C-41CA-A018-F4DEE10DD788}" srcOrd="1" destOrd="0" presId="urn:microsoft.com/office/officeart/2009/3/layout/PhasedProcess"/>
    <dgm:cxn modelId="{B036C5D9-7115-406D-97EA-B97F463BD878}" type="presOf" srcId="{31D9FC91-D2BF-4924-AF1E-9132FB73C21B}" destId="{93C8E0B1-B01B-4483-B3FA-C6093B090B99}" srcOrd="0" destOrd="1" presId="urn:microsoft.com/office/officeart/2009/3/layout/PhasedProcess"/>
    <dgm:cxn modelId="{63F46DDA-97D4-4CCF-BCCA-413339DA78C5}" srcId="{72B95B09-B88D-46B3-B850-2DFB0DA8FDB2}" destId="{FB800483-78C1-4ACA-999F-98605E1C440F}" srcOrd="0" destOrd="0" parTransId="{B996F33A-208B-4AA8-83EB-05331198A1D3}" sibTransId="{CB399B31-638A-405A-8F09-4906A0A4DB56}"/>
    <dgm:cxn modelId="{4873A7E6-1DBE-48DF-9FDB-4F4048B19E51}" srcId="{4B9D0B6D-1850-4F87-9287-C3387A98D6AE}" destId="{AE0AC8A7-4104-473C-A0D2-5316646C5684}" srcOrd="2" destOrd="0" parTransId="{547DA548-6F7D-4082-B18D-5D0F8863EA7A}" sibTransId="{8A87767D-47DD-430B-B2E1-AA155B985578}"/>
    <dgm:cxn modelId="{C676EBE6-2C8A-46F4-905A-F58740B441C7}" type="presOf" srcId="{C389D8B3-429D-49B1-95CD-3A3DEEFE5085}" destId="{CD8AD84C-2268-4D06-9785-29FBF644EDC3}" srcOrd="0" destOrd="0" presId="urn:microsoft.com/office/officeart/2009/3/layout/PhasedProcess"/>
    <dgm:cxn modelId="{189EDDEE-0D48-4BAD-97F6-85FD6043D5CA}" type="presOf" srcId="{41A045E0-CD66-46D9-AE12-406CBAF16989}" destId="{E6B9BAC5-8928-4B42-A49D-FD954D62988A}" srcOrd="1" destOrd="0" presId="urn:microsoft.com/office/officeart/2009/3/layout/PhasedProcess"/>
    <dgm:cxn modelId="{2B477F51-103D-4B72-B3B0-C478BC074C1B}" type="presParOf" srcId="{4BBECE2D-B25B-43D5-BC91-C42659BA88F1}" destId="{8ECBA8A3-8F9F-4B94-8609-1C0DDDD4B817}" srcOrd="0" destOrd="0" presId="urn:microsoft.com/office/officeart/2009/3/layout/PhasedProcess"/>
    <dgm:cxn modelId="{BC530E9F-2004-4E69-9842-A2A4189E0E8B}" type="presParOf" srcId="{4BBECE2D-B25B-43D5-BC91-C42659BA88F1}" destId="{2DCD9C51-55A4-4E1E-83AD-28DF91F6A15F}" srcOrd="1" destOrd="0" presId="urn:microsoft.com/office/officeart/2009/3/layout/PhasedProcess"/>
    <dgm:cxn modelId="{C9740C65-9A2E-42B9-B7BC-536C92C20E8B}" type="presParOf" srcId="{4BBECE2D-B25B-43D5-BC91-C42659BA88F1}" destId="{4374687D-D4D4-4444-84AC-C40895543081}" srcOrd="2" destOrd="0" presId="urn:microsoft.com/office/officeart/2009/3/layout/PhasedProcess"/>
    <dgm:cxn modelId="{1B4C5CFA-8ED7-4F75-ABF4-59C932F8AFF1}" type="presParOf" srcId="{4BBECE2D-B25B-43D5-BC91-C42659BA88F1}" destId="{3AA00543-F1C3-4805-A38E-44AA82B09A5E}" srcOrd="3" destOrd="0" presId="urn:microsoft.com/office/officeart/2009/3/layout/PhasedProcess"/>
    <dgm:cxn modelId="{8D2D02A6-0393-4194-8412-8CC2729CA179}" type="presParOf" srcId="{4BBECE2D-B25B-43D5-BC91-C42659BA88F1}" destId="{D5E988DB-A2B8-4F3E-8CCD-37E8C8ECE84F}" srcOrd="4" destOrd="0" presId="urn:microsoft.com/office/officeart/2009/3/layout/PhasedProcess"/>
    <dgm:cxn modelId="{16F7D395-DC9B-47EB-A8F1-CFC6B84F1268}" type="presParOf" srcId="{4BBECE2D-B25B-43D5-BC91-C42659BA88F1}" destId="{12696C97-77C8-40C1-8907-700756FF7D1E}" srcOrd="5" destOrd="0" presId="urn:microsoft.com/office/officeart/2009/3/layout/PhasedProcess"/>
    <dgm:cxn modelId="{1B5B5DE2-FA95-4D4F-9BD7-39139EBBFF82}" type="presParOf" srcId="{4BBECE2D-B25B-43D5-BC91-C42659BA88F1}" destId="{AA2259EF-5CC6-4374-AB7E-6F4763088BCA}" srcOrd="6" destOrd="0" presId="urn:microsoft.com/office/officeart/2009/3/layout/PhasedProcess"/>
    <dgm:cxn modelId="{8027620C-136F-4F47-86F4-28FF56E41A9E}" type="presParOf" srcId="{AA2259EF-5CC6-4374-AB7E-6F4763088BCA}" destId="{2570A98C-B52C-4425-91DE-66CA3FCF555D}" srcOrd="0" destOrd="0" presId="urn:microsoft.com/office/officeart/2009/3/layout/PhasedProcess"/>
    <dgm:cxn modelId="{094745FD-70E0-42FD-91EE-4D1740611A25}" type="presParOf" srcId="{AA2259EF-5CC6-4374-AB7E-6F4763088BCA}" destId="{E6B9BAC5-8928-4B42-A49D-FD954D62988A}" srcOrd="1" destOrd="0" presId="urn:microsoft.com/office/officeart/2009/3/layout/PhasedProcess"/>
    <dgm:cxn modelId="{7E779C1A-C00A-4731-90CC-7A8A04542F9E}" type="presParOf" srcId="{AA2259EF-5CC6-4374-AB7E-6F4763088BCA}" destId="{F1A195AE-E72B-4527-AD68-DEA2A43A2FCD}" srcOrd="2" destOrd="0" presId="urn:microsoft.com/office/officeart/2009/3/layout/PhasedProcess"/>
    <dgm:cxn modelId="{62F2EA22-504A-4C42-A6A8-A694917E0ABB}" type="presParOf" srcId="{AA2259EF-5CC6-4374-AB7E-6F4763088BCA}" destId="{9DE0013A-D4BB-45F3-8745-4EF86B6DB4A5}" srcOrd="3" destOrd="0" presId="urn:microsoft.com/office/officeart/2009/3/layout/PhasedProcess"/>
    <dgm:cxn modelId="{40ADD309-BDEF-475C-AD6C-1D77FA03A260}" type="presParOf" srcId="{AA2259EF-5CC6-4374-AB7E-6F4763088BCA}" destId="{C61A3527-5471-47D7-9A63-EE0E301AAA7A}" srcOrd="4" destOrd="0" presId="urn:microsoft.com/office/officeart/2009/3/layout/PhasedProcess"/>
    <dgm:cxn modelId="{843A6F66-1539-4743-8518-51332A3350A3}" type="presParOf" srcId="{AA2259EF-5CC6-4374-AB7E-6F4763088BCA}" destId="{9B9BB51B-467C-41CA-A018-F4DEE10DD788}" srcOrd="5" destOrd="0" presId="urn:microsoft.com/office/officeart/2009/3/layout/PhasedProcess"/>
    <dgm:cxn modelId="{5741D9CA-01A7-44B6-8018-F6E5C596A004}" type="presParOf" srcId="{4BBECE2D-B25B-43D5-BC91-C42659BA88F1}" destId="{62E15285-F5C2-48C7-AF89-AA14F562591A}" srcOrd="7" destOrd="0" presId="urn:microsoft.com/office/officeart/2009/3/layout/PhasedProcess"/>
    <dgm:cxn modelId="{FDD74494-BC06-4D42-B51B-8111E32A746B}" type="presParOf" srcId="{62E15285-F5C2-48C7-AF89-AA14F562591A}" destId="{81E0C20F-D520-455B-9388-2ADA8F4D8C44}" srcOrd="0" destOrd="0" presId="urn:microsoft.com/office/officeart/2009/3/layout/PhasedProcess"/>
    <dgm:cxn modelId="{F9AD18E1-992B-4422-A86B-1619618122E7}" type="presParOf" srcId="{62E15285-F5C2-48C7-AF89-AA14F562591A}" destId="{7650D12A-BAD0-4291-95A5-6F3AEFC9E58A}" srcOrd="1" destOrd="0" presId="urn:microsoft.com/office/officeart/2009/3/layout/PhasedProcess"/>
    <dgm:cxn modelId="{3D36BE2D-1BE3-4480-9134-C6B55F3A032E}" type="presParOf" srcId="{62E15285-F5C2-48C7-AF89-AA14F562591A}" destId="{3E8E6148-876F-422F-951D-B2FE3D237143}" srcOrd="2" destOrd="0" presId="urn:microsoft.com/office/officeart/2009/3/layout/PhasedProcess"/>
    <dgm:cxn modelId="{C32D2D2E-AA68-4ACB-B741-00A799778A50}" type="presParOf" srcId="{62E15285-F5C2-48C7-AF89-AA14F562591A}" destId="{559FD5D3-2A29-4415-A35F-3460B168E612}" srcOrd="3" destOrd="0" presId="urn:microsoft.com/office/officeart/2009/3/layout/PhasedProcess"/>
    <dgm:cxn modelId="{F18EB8ED-DC43-4A4E-88B3-F6973912C28D}" type="presParOf" srcId="{62E15285-F5C2-48C7-AF89-AA14F562591A}" destId="{E6D64CBF-33B0-4241-8A78-73673EE4FD53}" srcOrd="4" destOrd="0" presId="urn:microsoft.com/office/officeart/2009/3/layout/PhasedProcess"/>
    <dgm:cxn modelId="{1D72AFB0-B9A0-4CBC-A596-A2838A97C5A0}" type="presParOf" srcId="{4BBECE2D-B25B-43D5-BC91-C42659BA88F1}" destId="{93C8E0B1-B01B-4483-B3FA-C6093B090B99}" srcOrd="8" destOrd="0" presId="urn:microsoft.com/office/officeart/2009/3/layout/PhasedProcess"/>
    <dgm:cxn modelId="{66477F6B-15B1-41D4-BF9C-208D63CA3D16}" type="presParOf" srcId="{4BBECE2D-B25B-43D5-BC91-C42659BA88F1}" destId="{CD8AD84C-2268-4D06-9785-29FBF644EDC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5FCD0C-FD9F-41DA-A414-7F48EA83912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CAC37F-5395-4F1C-8FF2-2B88A092790E}">
      <dgm:prSet/>
      <dgm:spPr/>
      <dgm:t>
        <a:bodyPr/>
        <a:lstStyle/>
        <a:p>
          <a:r>
            <a:rPr lang="zh-CN" b="0" i="0" baseline="0"/>
            <a:t>无序到有序</a:t>
          </a:r>
          <a:endParaRPr lang="zh-CN"/>
        </a:p>
      </dgm:t>
    </dgm:pt>
    <dgm:pt modelId="{980A9C7D-240D-41DB-AB2C-5D54CE9113E0}" type="parTrans" cxnId="{61D524E8-224C-4D56-A970-D7EB2F72FF57}">
      <dgm:prSet/>
      <dgm:spPr/>
      <dgm:t>
        <a:bodyPr/>
        <a:lstStyle/>
        <a:p>
          <a:endParaRPr lang="zh-CN" altLang="en-US"/>
        </a:p>
      </dgm:t>
    </dgm:pt>
    <dgm:pt modelId="{DA4244AF-EB38-4AF4-AC5F-405F08A25094}" type="sibTrans" cxnId="{61D524E8-224C-4D56-A970-D7EB2F72FF57}">
      <dgm:prSet/>
      <dgm:spPr/>
      <dgm:t>
        <a:bodyPr/>
        <a:lstStyle/>
        <a:p>
          <a:endParaRPr lang="zh-CN" altLang="en-US"/>
        </a:p>
      </dgm:t>
    </dgm:pt>
    <dgm:pt modelId="{4B9C5758-B966-4D99-99DC-EAB7F10F1F98}">
      <dgm:prSet/>
      <dgm:spPr/>
      <dgm:t>
        <a:bodyPr/>
        <a:lstStyle/>
        <a:p>
          <a:r>
            <a:rPr lang="zh-CN" b="0" i="0" baseline="0" dirty="0"/>
            <a:t>复杂到简单</a:t>
          </a:r>
          <a:endParaRPr lang="zh-CN" dirty="0"/>
        </a:p>
      </dgm:t>
    </dgm:pt>
    <dgm:pt modelId="{D919B0B0-874A-46E7-95A0-800C5350FAF5}" type="parTrans" cxnId="{570328F1-A97D-42F7-97B0-9850C008EBCB}">
      <dgm:prSet/>
      <dgm:spPr/>
      <dgm:t>
        <a:bodyPr/>
        <a:lstStyle/>
        <a:p>
          <a:endParaRPr lang="zh-CN" altLang="en-US"/>
        </a:p>
      </dgm:t>
    </dgm:pt>
    <dgm:pt modelId="{A6A2B366-71F5-4020-9AD0-E0113892F3D6}" type="sibTrans" cxnId="{570328F1-A97D-42F7-97B0-9850C008EBCB}">
      <dgm:prSet/>
      <dgm:spPr/>
      <dgm:t>
        <a:bodyPr/>
        <a:lstStyle/>
        <a:p>
          <a:endParaRPr lang="zh-CN" altLang="en-US"/>
        </a:p>
      </dgm:t>
    </dgm:pt>
    <dgm:pt modelId="{914ACEC5-8F44-4923-82F1-0FB33671C171}">
      <dgm:prSet/>
      <dgm:spPr/>
      <dgm:t>
        <a:bodyPr/>
        <a:lstStyle/>
        <a:p>
          <a:r>
            <a:rPr lang="zh-CN" altLang="en-US" b="0" i="0" baseline="0" dirty="0"/>
            <a:t>逻辑</a:t>
          </a:r>
          <a:r>
            <a:rPr lang="zh-CN" b="0" i="0" baseline="0" dirty="0"/>
            <a:t>到</a:t>
          </a:r>
          <a:r>
            <a:rPr lang="zh-CN" altLang="en-US" b="0" i="0" baseline="0" dirty="0"/>
            <a:t>配置</a:t>
          </a:r>
          <a:endParaRPr lang="zh-CN" dirty="0"/>
        </a:p>
      </dgm:t>
    </dgm:pt>
    <dgm:pt modelId="{305C84C8-1607-40B5-A091-4FF3EABBA08B}" type="parTrans" cxnId="{55B53B56-FC0B-4BBE-B172-779146A61F69}">
      <dgm:prSet/>
      <dgm:spPr/>
      <dgm:t>
        <a:bodyPr/>
        <a:lstStyle/>
        <a:p>
          <a:endParaRPr lang="zh-CN" altLang="en-US"/>
        </a:p>
      </dgm:t>
    </dgm:pt>
    <dgm:pt modelId="{420CD1AB-94CD-467D-BA1F-ADD1F803F24E}" type="sibTrans" cxnId="{55B53B56-FC0B-4BBE-B172-779146A61F69}">
      <dgm:prSet/>
      <dgm:spPr/>
      <dgm:t>
        <a:bodyPr/>
        <a:lstStyle/>
        <a:p>
          <a:endParaRPr lang="zh-CN" altLang="en-US"/>
        </a:p>
      </dgm:t>
    </dgm:pt>
    <dgm:pt modelId="{18415606-6235-4C0C-8383-3A773F230995}" type="pres">
      <dgm:prSet presAssocID="{C15FCD0C-FD9F-41DA-A414-7F48EA83912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2C6C008-16C6-4309-9507-31D3E1448693}" type="pres">
      <dgm:prSet presAssocID="{55CAC37F-5395-4F1C-8FF2-2B88A092790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6E782124-EBE7-4134-B33A-073E19CBE6DF}" type="pres">
      <dgm:prSet presAssocID="{4B9C5758-B966-4D99-99DC-EAB7F10F1F9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0B0DC6F-B413-43D4-B7C4-AAC79EF6D276}" type="pres">
      <dgm:prSet presAssocID="{914ACEC5-8F44-4923-82F1-0FB33671C171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</dgm:ptLst>
  <dgm:cxnLst>
    <dgm:cxn modelId="{958B9219-FC75-4716-873F-8B3816CCB1F9}" type="presOf" srcId="{914ACEC5-8F44-4923-82F1-0FB33671C171}" destId="{F0B0DC6F-B413-43D4-B7C4-AAC79EF6D276}" srcOrd="0" destOrd="0" presId="urn:microsoft.com/office/officeart/2009/3/layout/IncreasingArrowsProcess"/>
    <dgm:cxn modelId="{B1FB023A-83E6-4728-9A51-AF7F32BB047F}" type="presOf" srcId="{C15FCD0C-FD9F-41DA-A414-7F48EA839122}" destId="{18415606-6235-4C0C-8383-3A773F230995}" srcOrd="0" destOrd="0" presId="urn:microsoft.com/office/officeart/2009/3/layout/IncreasingArrowsProcess"/>
    <dgm:cxn modelId="{55B53B56-FC0B-4BBE-B172-779146A61F69}" srcId="{C15FCD0C-FD9F-41DA-A414-7F48EA839122}" destId="{914ACEC5-8F44-4923-82F1-0FB33671C171}" srcOrd="2" destOrd="0" parTransId="{305C84C8-1607-40B5-A091-4FF3EABBA08B}" sibTransId="{420CD1AB-94CD-467D-BA1F-ADD1F803F24E}"/>
    <dgm:cxn modelId="{DD05D7B9-EEF6-4AB1-A0B5-50C12FB57A4D}" type="presOf" srcId="{55CAC37F-5395-4F1C-8FF2-2B88A092790E}" destId="{22C6C008-16C6-4309-9507-31D3E1448693}" srcOrd="0" destOrd="0" presId="urn:microsoft.com/office/officeart/2009/3/layout/IncreasingArrowsProcess"/>
    <dgm:cxn modelId="{718A6FE1-A2E0-408A-A0ED-65C74F30D993}" type="presOf" srcId="{4B9C5758-B966-4D99-99DC-EAB7F10F1F98}" destId="{6E782124-EBE7-4134-B33A-073E19CBE6DF}" srcOrd="0" destOrd="0" presId="urn:microsoft.com/office/officeart/2009/3/layout/IncreasingArrowsProcess"/>
    <dgm:cxn modelId="{61D524E8-224C-4D56-A970-D7EB2F72FF57}" srcId="{C15FCD0C-FD9F-41DA-A414-7F48EA839122}" destId="{55CAC37F-5395-4F1C-8FF2-2B88A092790E}" srcOrd="0" destOrd="0" parTransId="{980A9C7D-240D-41DB-AB2C-5D54CE9113E0}" sibTransId="{DA4244AF-EB38-4AF4-AC5F-405F08A25094}"/>
    <dgm:cxn modelId="{570328F1-A97D-42F7-97B0-9850C008EBCB}" srcId="{C15FCD0C-FD9F-41DA-A414-7F48EA839122}" destId="{4B9C5758-B966-4D99-99DC-EAB7F10F1F98}" srcOrd="1" destOrd="0" parTransId="{D919B0B0-874A-46E7-95A0-800C5350FAF5}" sibTransId="{A6A2B366-71F5-4020-9AD0-E0113892F3D6}"/>
    <dgm:cxn modelId="{42EC5761-2A59-4B0C-85DF-9870226096B3}" type="presParOf" srcId="{18415606-6235-4C0C-8383-3A773F230995}" destId="{22C6C008-16C6-4309-9507-31D3E1448693}" srcOrd="0" destOrd="0" presId="urn:microsoft.com/office/officeart/2009/3/layout/IncreasingArrowsProcess"/>
    <dgm:cxn modelId="{4830C37D-835A-42A1-8A85-92A48FA22701}" type="presParOf" srcId="{18415606-6235-4C0C-8383-3A773F230995}" destId="{6E782124-EBE7-4134-B33A-073E19CBE6DF}" srcOrd="1" destOrd="0" presId="urn:microsoft.com/office/officeart/2009/3/layout/IncreasingArrowsProcess"/>
    <dgm:cxn modelId="{8BC8A98E-DE14-4C3C-9502-D327A7D4AA4F}" type="presParOf" srcId="{18415606-6235-4C0C-8383-3A773F230995}" destId="{F0B0DC6F-B413-43D4-B7C4-AAC79EF6D276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251DD-FCD7-4508-83C0-4DA244D4FE91}" type="doc">
      <dgm:prSet loTypeId="urn:microsoft.com/office/officeart/2005/8/layout/arrow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58849206-A984-430F-B5AE-912AE557B13F}">
      <dgm:prSet phldrT="[文本]"/>
      <dgm:spPr/>
      <dgm:t>
        <a:bodyPr/>
        <a:lstStyle/>
        <a:p>
          <a:r>
            <a:rPr kumimoji="1" lang="zh-CN" altLang="en-US" b="1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高设计共识</a:t>
          </a:r>
          <a:endParaRPr lang="zh-CN" altLang="en-US" dirty="0"/>
        </a:p>
      </dgm:t>
    </dgm:pt>
    <dgm:pt modelId="{542F0C64-ADA7-44B6-A869-7F4B202A80AA}" type="parTrans" cxnId="{C6004658-0045-4C6C-84B7-8A77E257F6FF}">
      <dgm:prSet/>
      <dgm:spPr/>
      <dgm:t>
        <a:bodyPr/>
        <a:lstStyle/>
        <a:p>
          <a:endParaRPr lang="zh-CN" altLang="en-US"/>
        </a:p>
      </dgm:t>
    </dgm:pt>
    <dgm:pt modelId="{F456C694-C5C3-46BD-BF4E-151D35127863}" type="sibTrans" cxnId="{C6004658-0045-4C6C-84B7-8A77E257F6FF}">
      <dgm:prSet/>
      <dgm:spPr/>
      <dgm:t>
        <a:bodyPr/>
        <a:lstStyle/>
        <a:p>
          <a:endParaRPr lang="zh-CN" altLang="en-US"/>
        </a:p>
      </dgm:t>
    </dgm:pt>
    <dgm:pt modelId="{C192BD87-6854-4EBC-AF06-644B47F7F768}">
      <dgm:prSet phldrT="[文本]"/>
      <dgm:spPr/>
      <dgm:t>
        <a:bodyPr/>
        <a:lstStyle/>
        <a:p>
          <a:r>
            <a:rPr lang="zh-CN" altLang="en-US" dirty="0"/>
            <a:t>低心智负担</a:t>
          </a:r>
        </a:p>
      </dgm:t>
    </dgm:pt>
    <dgm:pt modelId="{6A98E918-1239-4634-A36F-1CFA19E300A9}" type="parTrans" cxnId="{447897FB-28FE-4F85-983B-05927D9A6E3D}">
      <dgm:prSet/>
      <dgm:spPr/>
      <dgm:t>
        <a:bodyPr/>
        <a:lstStyle/>
        <a:p>
          <a:endParaRPr lang="zh-CN" altLang="en-US"/>
        </a:p>
      </dgm:t>
    </dgm:pt>
    <dgm:pt modelId="{A731AB42-59A0-4E7D-AF2F-0921FC169B65}" type="sibTrans" cxnId="{447897FB-28FE-4F85-983B-05927D9A6E3D}">
      <dgm:prSet/>
      <dgm:spPr/>
      <dgm:t>
        <a:bodyPr/>
        <a:lstStyle/>
        <a:p>
          <a:endParaRPr lang="zh-CN" altLang="en-US"/>
        </a:p>
      </dgm:t>
    </dgm:pt>
    <dgm:pt modelId="{32C6175C-6AE9-4F43-A14C-4FA127B755E8}" type="pres">
      <dgm:prSet presAssocID="{D20251DD-FCD7-4508-83C0-4DA244D4FE91}" presName="compositeShape" presStyleCnt="0">
        <dgm:presLayoutVars>
          <dgm:chMax val="2"/>
          <dgm:dir/>
          <dgm:resizeHandles val="exact"/>
        </dgm:presLayoutVars>
      </dgm:prSet>
      <dgm:spPr/>
    </dgm:pt>
    <dgm:pt modelId="{535B84E4-5BCB-456B-A8B7-F7211992FABB}" type="pres">
      <dgm:prSet presAssocID="{58849206-A984-430F-B5AE-912AE557B13F}" presName="upArrow" presStyleLbl="node1" presStyleIdx="0" presStyleCnt="2"/>
      <dgm:spPr/>
    </dgm:pt>
    <dgm:pt modelId="{1C5924E0-9203-4F55-9869-CDA8F7B90974}" type="pres">
      <dgm:prSet presAssocID="{58849206-A984-430F-B5AE-912AE557B13F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6F7302B-E395-4930-9889-E3F5BFA3002C}" type="pres">
      <dgm:prSet presAssocID="{C192BD87-6854-4EBC-AF06-644B47F7F768}" presName="downArrow" presStyleLbl="node1" presStyleIdx="1" presStyleCnt="2"/>
      <dgm:spPr/>
    </dgm:pt>
    <dgm:pt modelId="{1946A9BD-0F20-4436-8929-2622961FD356}" type="pres">
      <dgm:prSet presAssocID="{C192BD87-6854-4EBC-AF06-644B47F7F76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7F1D74B-3D72-4B73-8A65-77511E0B37F1}" type="presOf" srcId="{D20251DD-FCD7-4508-83C0-4DA244D4FE91}" destId="{32C6175C-6AE9-4F43-A14C-4FA127B755E8}" srcOrd="0" destOrd="0" presId="urn:microsoft.com/office/officeart/2005/8/layout/arrow4"/>
    <dgm:cxn modelId="{C6004658-0045-4C6C-84B7-8A77E257F6FF}" srcId="{D20251DD-FCD7-4508-83C0-4DA244D4FE91}" destId="{58849206-A984-430F-B5AE-912AE557B13F}" srcOrd="0" destOrd="0" parTransId="{542F0C64-ADA7-44B6-A869-7F4B202A80AA}" sibTransId="{F456C694-C5C3-46BD-BF4E-151D35127863}"/>
    <dgm:cxn modelId="{2A252FB0-7FB4-4E90-A130-31DCEB34B41A}" type="presOf" srcId="{C192BD87-6854-4EBC-AF06-644B47F7F768}" destId="{1946A9BD-0F20-4436-8929-2622961FD356}" srcOrd="0" destOrd="0" presId="urn:microsoft.com/office/officeart/2005/8/layout/arrow4"/>
    <dgm:cxn modelId="{66675DCD-25B1-4C82-B288-E80A3D375D64}" type="presOf" srcId="{58849206-A984-430F-B5AE-912AE557B13F}" destId="{1C5924E0-9203-4F55-9869-CDA8F7B90974}" srcOrd="0" destOrd="0" presId="urn:microsoft.com/office/officeart/2005/8/layout/arrow4"/>
    <dgm:cxn modelId="{447897FB-28FE-4F85-983B-05927D9A6E3D}" srcId="{D20251DD-FCD7-4508-83C0-4DA244D4FE91}" destId="{C192BD87-6854-4EBC-AF06-644B47F7F768}" srcOrd="1" destOrd="0" parTransId="{6A98E918-1239-4634-A36F-1CFA19E300A9}" sibTransId="{A731AB42-59A0-4E7D-AF2F-0921FC169B65}"/>
    <dgm:cxn modelId="{E2C0ADA9-625E-4F91-BFA1-15785EE9B112}" type="presParOf" srcId="{32C6175C-6AE9-4F43-A14C-4FA127B755E8}" destId="{535B84E4-5BCB-456B-A8B7-F7211992FABB}" srcOrd="0" destOrd="0" presId="urn:microsoft.com/office/officeart/2005/8/layout/arrow4"/>
    <dgm:cxn modelId="{E9495E29-BD05-4343-97BB-B4D5BA956DCA}" type="presParOf" srcId="{32C6175C-6AE9-4F43-A14C-4FA127B755E8}" destId="{1C5924E0-9203-4F55-9869-CDA8F7B90974}" srcOrd="1" destOrd="0" presId="urn:microsoft.com/office/officeart/2005/8/layout/arrow4"/>
    <dgm:cxn modelId="{E2B8EEE5-6246-4895-B115-13ED1D3E3F0E}" type="presParOf" srcId="{32C6175C-6AE9-4F43-A14C-4FA127B755E8}" destId="{66F7302B-E395-4930-9889-E3F5BFA3002C}" srcOrd="2" destOrd="0" presId="urn:microsoft.com/office/officeart/2005/8/layout/arrow4"/>
    <dgm:cxn modelId="{10385EDC-9F84-4BBB-9EF8-4ADA402896D5}" type="presParOf" srcId="{32C6175C-6AE9-4F43-A14C-4FA127B755E8}" destId="{1946A9BD-0F20-4436-8929-2622961FD35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60897B-70F1-4648-9387-220348F6A9A8}" type="doc">
      <dgm:prSet loTypeId="urn:microsoft.com/office/officeart/2005/8/layout/radial5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BBF8118A-96D6-403B-8C19-8796130AF195}">
      <dgm:prSet phldrT="[文本]"/>
      <dgm:spPr/>
      <dgm:t>
        <a:bodyPr/>
        <a:lstStyle/>
        <a:p>
          <a:r>
            <a:rPr lang="zh-CN" altLang="en-US" dirty="0"/>
            <a:t>可视化模型</a:t>
          </a:r>
        </a:p>
      </dgm:t>
    </dgm:pt>
    <dgm:pt modelId="{1D671543-5632-4084-8104-80788E66C8AE}" type="parTrans" cxnId="{F56B17BF-2F9F-424F-B257-A8735C2B3153}">
      <dgm:prSet/>
      <dgm:spPr/>
      <dgm:t>
        <a:bodyPr/>
        <a:lstStyle/>
        <a:p>
          <a:endParaRPr lang="zh-CN" altLang="en-US"/>
        </a:p>
      </dgm:t>
    </dgm:pt>
    <dgm:pt modelId="{BDC38B6C-9350-46CC-AB8C-BF305D3E17CF}" type="sibTrans" cxnId="{F56B17BF-2F9F-424F-B257-A8735C2B3153}">
      <dgm:prSet/>
      <dgm:spPr/>
      <dgm:t>
        <a:bodyPr/>
        <a:lstStyle/>
        <a:p>
          <a:endParaRPr lang="zh-CN" altLang="en-US"/>
        </a:p>
      </dgm:t>
    </dgm:pt>
    <dgm:pt modelId="{DE407F28-68C5-49E5-9CB7-33F894F84A49}">
      <dgm:prSet phldrT="[文本]"/>
      <dgm:spPr/>
      <dgm:t>
        <a:bodyPr/>
        <a:lstStyle/>
        <a:p>
          <a:r>
            <a:rPr lang="zh-CN" altLang="en-US" dirty="0"/>
            <a:t>研发</a:t>
          </a:r>
        </a:p>
      </dgm:t>
    </dgm:pt>
    <dgm:pt modelId="{C4A3F65F-BB9E-465C-B21E-BC6B9018612D}" type="parTrans" cxnId="{8936E249-310D-44EA-9CDC-BDFC25D4A260}">
      <dgm:prSet/>
      <dgm:spPr/>
      <dgm:t>
        <a:bodyPr/>
        <a:lstStyle/>
        <a:p>
          <a:endParaRPr lang="zh-CN" altLang="en-US"/>
        </a:p>
      </dgm:t>
    </dgm:pt>
    <dgm:pt modelId="{98D3F71E-1CAE-41BB-8852-9E624B63EDE9}" type="sibTrans" cxnId="{8936E249-310D-44EA-9CDC-BDFC25D4A260}">
      <dgm:prSet/>
      <dgm:spPr/>
      <dgm:t>
        <a:bodyPr/>
        <a:lstStyle/>
        <a:p>
          <a:endParaRPr lang="zh-CN" altLang="en-US"/>
        </a:p>
      </dgm:t>
    </dgm:pt>
    <dgm:pt modelId="{2E4B0EBA-00DB-4197-803D-5E8AB0D588FD}">
      <dgm:prSet phldrT="[文本]"/>
      <dgm:spPr/>
      <dgm:t>
        <a:bodyPr/>
        <a:lstStyle/>
        <a:p>
          <a:r>
            <a:rPr lang="zh-CN" altLang="en-US" dirty="0"/>
            <a:t>系统</a:t>
          </a:r>
        </a:p>
      </dgm:t>
    </dgm:pt>
    <dgm:pt modelId="{01C2692E-4670-40DE-A9D1-A73DA986322F}" type="parTrans" cxnId="{958FFAED-33A7-4A08-A832-C01376F27FBB}">
      <dgm:prSet/>
      <dgm:spPr/>
      <dgm:t>
        <a:bodyPr/>
        <a:lstStyle/>
        <a:p>
          <a:endParaRPr lang="zh-CN" altLang="en-US"/>
        </a:p>
      </dgm:t>
    </dgm:pt>
    <dgm:pt modelId="{2D3FDEE5-987C-4D57-9F9E-C0EA274A2BC4}" type="sibTrans" cxnId="{958FFAED-33A7-4A08-A832-C01376F27FBB}">
      <dgm:prSet/>
      <dgm:spPr/>
      <dgm:t>
        <a:bodyPr/>
        <a:lstStyle/>
        <a:p>
          <a:endParaRPr lang="zh-CN" altLang="en-US"/>
        </a:p>
      </dgm:t>
    </dgm:pt>
    <dgm:pt modelId="{849CAB7F-91B3-4186-9EE2-F4D9EB3FD0C0}">
      <dgm:prSet phldrT="[文本]"/>
      <dgm:spPr/>
      <dgm:t>
        <a:bodyPr/>
        <a:lstStyle/>
        <a:p>
          <a:r>
            <a:rPr lang="zh-CN" altLang="en-US" dirty="0"/>
            <a:t>产品</a:t>
          </a:r>
        </a:p>
      </dgm:t>
    </dgm:pt>
    <dgm:pt modelId="{527A9CF4-4C0A-4CF6-BE55-E0B39871AAF8}" type="parTrans" cxnId="{8C8AC0E5-D62E-44A8-AA95-C53AE7346CE2}">
      <dgm:prSet/>
      <dgm:spPr/>
      <dgm:t>
        <a:bodyPr/>
        <a:lstStyle/>
        <a:p>
          <a:endParaRPr lang="zh-CN" altLang="en-US"/>
        </a:p>
      </dgm:t>
    </dgm:pt>
    <dgm:pt modelId="{000B9F65-A777-413D-ABC7-822076CDE804}" type="sibTrans" cxnId="{8C8AC0E5-D62E-44A8-AA95-C53AE7346CE2}">
      <dgm:prSet/>
      <dgm:spPr/>
      <dgm:t>
        <a:bodyPr/>
        <a:lstStyle/>
        <a:p>
          <a:endParaRPr lang="zh-CN" altLang="en-US"/>
        </a:p>
      </dgm:t>
    </dgm:pt>
    <dgm:pt modelId="{CC84EBCC-970D-482B-BFC2-17BD0C1C1808}" type="pres">
      <dgm:prSet presAssocID="{4F60897B-70F1-4648-9387-220348F6A9A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8A110D-265A-42D6-9611-B6A353096AC8}" type="pres">
      <dgm:prSet presAssocID="{BBF8118A-96D6-403B-8C19-8796130AF195}" presName="centerShape" presStyleLbl="node0" presStyleIdx="0" presStyleCnt="1"/>
      <dgm:spPr/>
    </dgm:pt>
    <dgm:pt modelId="{B8E7BB62-1E7D-44F5-A92D-E9806CA9898B}" type="pres">
      <dgm:prSet presAssocID="{C4A3F65F-BB9E-465C-B21E-BC6B9018612D}" presName="parTrans" presStyleLbl="sibTrans2D1" presStyleIdx="0" presStyleCnt="3"/>
      <dgm:spPr/>
    </dgm:pt>
    <dgm:pt modelId="{00ED2C18-09D3-4501-A149-3DE9B1EAB45F}" type="pres">
      <dgm:prSet presAssocID="{C4A3F65F-BB9E-465C-B21E-BC6B9018612D}" presName="connectorText" presStyleLbl="sibTrans2D1" presStyleIdx="0" presStyleCnt="3"/>
      <dgm:spPr/>
    </dgm:pt>
    <dgm:pt modelId="{2B687796-4F1A-46FA-97A6-473F00F6ADF0}" type="pres">
      <dgm:prSet presAssocID="{DE407F28-68C5-49E5-9CB7-33F894F84A49}" presName="node" presStyleLbl="node1" presStyleIdx="0" presStyleCnt="3">
        <dgm:presLayoutVars>
          <dgm:bulletEnabled val="1"/>
        </dgm:presLayoutVars>
      </dgm:prSet>
      <dgm:spPr/>
    </dgm:pt>
    <dgm:pt modelId="{5568E3FF-1FD8-4FD6-8142-796C5ED9CA3C}" type="pres">
      <dgm:prSet presAssocID="{01C2692E-4670-40DE-A9D1-A73DA986322F}" presName="parTrans" presStyleLbl="sibTrans2D1" presStyleIdx="1" presStyleCnt="3"/>
      <dgm:spPr/>
    </dgm:pt>
    <dgm:pt modelId="{77B0481B-E1A0-4A2C-947B-5B9D4565A6E1}" type="pres">
      <dgm:prSet presAssocID="{01C2692E-4670-40DE-A9D1-A73DA986322F}" presName="connectorText" presStyleLbl="sibTrans2D1" presStyleIdx="1" presStyleCnt="3"/>
      <dgm:spPr/>
    </dgm:pt>
    <dgm:pt modelId="{7548001E-48FE-474D-858B-66961E2596AD}" type="pres">
      <dgm:prSet presAssocID="{2E4B0EBA-00DB-4197-803D-5E8AB0D588FD}" presName="node" presStyleLbl="node1" presStyleIdx="1" presStyleCnt="3">
        <dgm:presLayoutVars>
          <dgm:bulletEnabled val="1"/>
        </dgm:presLayoutVars>
      </dgm:prSet>
      <dgm:spPr/>
    </dgm:pt>
    <dgm:pt modelId="{4C439413-2163-4AA0-953E-ABDFC0659C2E}" type="pres">
      <dgm:prSet presAssocID="{527A9CF4-4C0A-4CF6-BE55-E0B39871AAF8}" presName="parTrans" presStyleLbl="sibTrans2D1" presStyleIdx="2" presStyleCnt="3"/>
      <dgm:spPr/>
    </dgm:pt>
    <dgm:pt modelId="{05850031-5EA8-43E8-8162-D435AEAB9DCA}" type="pres">
      <dgm:prSet presAssocID="{527A9CF4-4C0A-4CF6-BE55-E0B39871AAF8}" presName="connectorText" presStyleLbl="sibTrans2D1" presStyleIdx="2" presStyleCnt="3"/>
      <dgm:spPr/>
    </dgm:pt>
    <dgm:pt modelId="{870E217B-2394-4482-9DC7-615C1B2999ED}" type="pres">
      <dgm:prSet presAssocID="{849CAB7F-91B3-4186-9EE2-F4D9EB3FD0C0}" presName="node" presStyleLbl="node1" presStyleIdx="2" presStyleCnt="3">
        <dgm:presLayoutVars>
          <dgm:bulletEnabled val="1"/>
        </dgm:presLayoutVars>
      </dgm:prSet>
      <dgm:spPr/>
    </dgm:pt>
  </dgm:ptLst>
  <dgm:cxnLst>
    <dgm:cxn modelId="{9BA4BC06-F421-4BFA-BE70-7F45BA3A9696}" type="presOf" srcId="{C4A3F65F-BB9E-465C-B21E-BC6B9018612D}" destId="{B8E7BB62-1E7D-44F5-A92D-E9806CA9898B}" srcOrd="0" destOrd="0" presId="urn:microsoft.com/office/officeart/2005/8/layout/radial5"/>
    <dgm:cxn modelId="{6BA60D1A-8E82-4686-B3DC-3C6BD3BD43A4}" type="presOf" srcId="{4F60897B-70F1-4648-9387-220348F6A9A8}" destId="{CC84EBCC-970D-482B-BFC2-17BD0C1C1808}" srcOrd="0" destOrd="0" presId="urn:microsoft.com/office/officeart/2005/8/layout/radial5"/>
    <dgm:cxn modelId="{E09CB62B-A55E-496F-994B-3BCDDD1C5482}" type="presOf" srcId="{01C2692E-4670-40DE-A9D1-A73DA986322F}" destId="{5568E3FF-1FD8-4FD6-8142-796C5ED9CA3C}" srcOrd="0" destOrd="0" presId="urn:microsoft.com/office/officeart/2005/8/layout/radial5"/>
    <dgm:cxn modelId="{C5B1E235-F49A-4C4C-A1EA-A224F97C2F4D}" type="presOf" srcId="{BBF8118A-96D6-403B-8C19-8796130AF195}" destId="{B68A110D-265A-42D6-9611-B6A353096AC8}" srcOrd="0" destOrd="0" presId="urn:microsoft.com/office/officeart/2005/8/layout/radial5"/>
    <dgm:cxn modelId="{8936E249-310D-44EA-9CDC-BDFC25D4A260}" srcId="{BBF8118A-96D6-403B-8C19-8796130AF195}" destId="{DE407F28-68C5-49E5-9CB7-33F894F84A49}" srcOrd="0" destOrd="0" parTransId="{C4A3F65F-BB9E-465C-B21E-BC6B9018612D}" sibTransId="{98D3F71E-1CAE-41BB-8852-9E624B63EDE9}"/>
    <dgm:cxn modelId="{394CE94E-A61C-4612-BA50-F96E279AA5C0}" type="presOf" srcId="{849CAB7F-91B3-4186-9EE2-F4D9EB3FD0C0}" destId="{870E217B-2394-4482-9DC7-615C1B2999ED}" srcOrd="0" destOrd="0" presId="urn:microsoft.com/office/officeart/2005/8/layout/radial5"/>
    <dgm:cxn modelId="{C1124975-B8A6-4746-A710-B779651224B2}" type="presOf" srcId="{01C2692E-4670-40DE-A9D1-A73DA986322F}" destId="{77B0481B-E1A0-4A2C-947B-5B9D4565A6E1}" srcOrd="1" destOrd="0" presId="urn:microsoft.com/office/officeart/2005/8/layout/radial5"/>
    <dgm:cxn modelId="{BB21F576-2332-47AD-8C13-6E2A3D12F2A0}" type="presOf" srcId="{527A9CF4-4C0A-4CF6-BE55-E0B39871AAF8}" destId="{4C439413-2163-4AA0-953E-ABDFC0659C2E}" srcOrd="0" destOrd="0" presId="urn:microsoft.com/office/officeart/2005/8/layout/radial5"/>
    <dgm:cxn modelId="{1B18B49C-6CBD-41CC-88CA-7C233B19D7A8}" type="presOf" srcId="{527A9CF4-4C0A-4CF6-BE55-E0B39871AAF8}" destId="{05850031-5EA8-43E8-8162-D435AEAB9DCA}" srcOrd="1" destOrd="0" presId="urn:microsoft.com/office/officeart/2005/8/layout/radial5"/>
    <dgm:cxn modelId="{D1A8E0A3-0B47-4087-9F65-F1162659C2DC}" type="presOf" srcId="{C4A3F65F-BB9E-465C-B21E-BC6B9018612D}" destId="{00ED2C18-09D3-4501-A149-3DE9B1EAB45F}" srcOrd="1" destOrd="0" presId="urn:microsoft.com/office/officeart/2005/8/layout/radial5"/>
    <dgm:cxn modelId="{F56B17BF-2F9F-424F-B257-A8735C2B3153}" srcId="{4F60897B-70F1-4648-9387-220348F6A9A8}" destId="{BBF8118A-96D6-403B-8C19-8796130AF195}" srcOrd="0" destOrd="0" parTransId="{1D671543-5632-4084-8104-80788E66C8AE}" sibTransId="{BDC38B6C-9350-46CC-AB8C-BF305D3E17CF}"/>
    <dgm:cxn modelId="{721221C2-640C-472E-9870-DB70D6E0BEF5}" type="presOf" srcId="{DE407F28-68C5-49E5-9CB7-33F894F84A49}" destId="{2B687796-4F1A-46FA-97A6-473F00F6ADF0}" srcOrd="0" destOrd="0" presId="urn:microsoft.com/office/officeart/2005/8/layout/radial5"/>
    <dgm:cxn modelId="{4A9BBDC3-8413-448F-80BC-5CB98B2677D7}" type="presOf" srcId="{2E4B0EBA-00DB-4197-803D-5E8AB0D588FD}" destId="{7548001E-48FE-474D-858B-66961E2596AD}" srcOrd="0" destOrd="0" presId="urn:microsoft.com/office/officeart/2005/8/layout/radial5"/>
    <dgm:cxn modelId="{8C8AC0E5-D62E-44A8-AA95-C53AE7346CE2}" srcId="{BBF8118A-96D6-403B-8C19-8796130AF195}" destId="{849CAB7F-91B3-4186-9EE2-F4D9EB3FD0C0}" srcOrd="2" destOrd="0" parTransId="{527A9CF4-4C0A-4CF6-BE55-E0B39871AAF8}" sibTransId="{000B9F65-A777-413D-ABC7-822076CDE804}"/>
    <dgm:cxn modelId="{958FFAED-33A7-4A08-A832-C01376F27FBB}" srcId="{BBF8118A-96D6-403B-8C19-8796130AF195}" destId="{2E4B0EBA-00DB-4197-803D-5E8AB0D588FD}" srcOrd="1" destOrd="0" parTransId="{01C2692E-4670-40DE-A9D1-A73DA986322F}" sibTransId="{2D3FDEE5-987C-4D57-9F9E-C0EA274A2BC4}"/>
    <dgm:cxn modelId="{A564CD7A-EFC2-4854-B706-B309094BA170}" type="presParOf" srcId="{CC84EBCC-970D-482B-BFC2-17BD0C1C1808}" destId="{B68A110D-265A-42D6-9611-B6A353096AC8}" srcOrd="0" destOrd="0" presId="urn:microsoft.com/office/officeart/2005/8/layout/radial5"/>
    <dgm:cxn modelId="{46DFDF57-83F2-4DA3-978E-5EF26F442DAC}" type="presParOf" srcId="{CC84EBCC-970D-482B-BFC2-17BD0C1C1808}" destId="{B8E7BB62-1E7D-44F5-A92D-E9806CA9898B}" srcOrd="1" destOrd="0" presId="urn:microsoft.com/office/officeart/2005/8/layout/radial5"/>
    <dgm:cxn modelId="{0544B508-66E0-4726-AA4E-0C0BD58FBCF1}" type="presParOf" srcId="{B8E7BB62-1E7D-44F5-A92D-E9806CA9898B}" destId="{00ED2C18-09D3-4501-A149-3DE9B1EAB45F}" srcOrd="0" destOrd="0" presId="urn:microsoft.com/office/officeart/2005/8/layout/radial5"/>
    <dgm:cxn modelId="{751EB890-3FBD-48D2-ADF0-FF9CF09A15C0}" type="presParOf" srcId="{CC84EBCC-970D-482B-BFC2-17BD0C1C1808}" destId="{2B687796-4F1A-46FA-97A6-473F00F6ADF0}" srcOrd="2" destOrd="0" presId="urn:microsoft.com/office/officeart/2005/8/layout/radial5"/>
    <dgm:cxn modelId="{CB581AFB-5D33-442F-9EC4-2654C4F14847}" type="presParOf" srcId="{CC84EBCC-970D-482B-BFC2-17BD0C1C1808}" destId="{5568E3FF-1FD8-4FD6-8142-796C5ED9CA3C}" srcOrd="3" destOrd="0" presId="urn:microsoft.com/office/officeart/2005/8/layout/radial5"/>
    <dgm:cxn modelId="{7826C581-E7A6-4A73-8445-032D9ABFE644}" type="presParOf" srcId="{5568E3FF-1FD8-4FD6-8142-796C5ED9CA3C}" destId="{77B0481B-E1A0-4A2C-947B-5B9D4565A6E1}" srcOrd="0" destOrd="0" presId="urn:microsoft.com/office/officeart/2005/8/layout/radial5"/>
    <dgm:cxn modelId="{820F07B1-4DDE-49B4-933E-1BF0FB2D1E90}" type="presParOf" srcId="{CC84EBCC-970D-482B-BFC2-17BD0C1C1808}" destId="{7548001E-48FE-474D-858B-66961E2596AD}" srcOrd="4" destOrd="0" presId="urn:microsoft.com/office/officeart/2005/8/layout/radial5"/>
    <dgm:cxn modelId="{C99D0448-F129-4313-B8BE-90476AD5B959}" type="presParOf" srcId="{CC84EBCC-970D-482B-BFC2-17BD0C1C1808}" destId="{4C439413-2163-4AA0-953E-ABDFC0659C2E}" srcOrd="5" destOrd="0" presId="urn:microsoft.com/office/officeart/2005/8/layout/radial5"/>
    <dgm:cxn modelId="{361BAD9E-23E6-4701-B624-5281C310AD47}" type="presParOf" srcId="{4C439413-2163-4AA0-953E-ABDFC0659C2E}" destId="{05850031-5EA8-43E8-8162-D435AEAB9DCA}" srcOrd="0" destOrd="0" presId="urn:microsoft.com/office/officeart/2005/8/layout/radial5"/>
    <dgm:cxn modelId="{41CB0DEE-99A5-458A-8C05-4F5CC348696A}" type="presParOf" srcId="{CC84EBCC-970D-482B-BFC2-17BD0C1C1808}" destId="{870E217B-2394-4482-9DC7-615C1B2999ED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B7AA1-FB35-4FEE-9BAC-1052880CC3AD}">
      <dsp:nvSpPr>
        <dsp:cNvPr id="0" name=""/>
        <dsp:cNvSpPr/>
      </dsp:nvSpPr>
      <dsp:spPr>
        <a:xfrm>
          <a:off x="0" y="79073"/>
          <a:ext cx="8626602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500" b="1" i="0" kern="1200" baseline="0" dirty="0"/>
            <a:t>需求改不停</a:t>
          </a:r>
          <a:endParaRPr lang="zh-CN" altLang="en-US" sz="3500" kern="1200" dirty="0"/>
        </a:p>
      </dsp:txBody>
      <dsp:txXfrm>
        <a:off x="52974" y="132047"/>
        <a:ext cx="8520654" cy="979226"/>
      </dsp:txXfrm>
    </dsp:sp>
    <dsp:sp modelId="{3C518100-2E16-4CDF-9683-FA357B09F6CD}">
      <dsp:nvSpPr>
        <dsp:cNvPr id="0" name=""/>
        <dsp:cNvSpPr/>
      </dsp:nvSpPr>
      <dsp:spPr>
        <a:xfrm>
          <a:off x="0" y="1164248"/>
          <a:ext cx="8626602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8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 dirty="0"/>
            <a:t>不了解系统整体或部分的结构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/>
            <a:t>不确定变更范围</a:t>
          </a:r>
          <a:endParaRPr lang="zh-CN" altLang="en-US" sz="2700" kern="1200"/>
        </a:p>
      </dsp:txBody>
      <dsp:txXfrm>
        <a:off x="0" y="1164248"/>
        <a:ext cx="8626602" cy="1304100"/>
      </dsp:txXfrm>
    </dsp:sp>
    <dsp:sp modelId="{F8532023-9AA8-4E13-9D14-FCF93481FBEA}">
      <dsp:nvSpPr>
        <dsp:cNvPr id="0" name=""/>
        <dsp:cNvSpPr/>
      </dsp:nvSpPr>
      <dsp:spPr>
        <a:xfrm>
          <a:off x="0" y="2468348"/>
          <a:ext cx="8626602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b="1" i="0" kern="1200" baseline="0"/>
            <a:t>Bug</a:t>
          </a:r>
          <a:r>
            <a:rPr kumimoji="1" lang="zh-CN" sz="3500" b="1" i="0" kern="1200" baseline="0"/>
            <a:t>修不完</a:t>
          </a:r>
          <a:endParaRPr lang="zh-CN" sz="3500" kern="1200"/>
        </a:p>
      </dsp:txBody>
      <dsp:txXfrm>
        <a:off x="52974" y="2521322"/>
        <a:ext cx="8520654" cy="979226"/>
      </dsp:txXfrm>
    </dsp:sp>
    <dsp:sp modelId="{3F4548A3-F4B8-418C-A115-C68FB96F7E5B}">
      <dsp:nvSpPr>
        <dsp:cNvPr id="0" name=""/>
        <dsp:cNvSpPr/>
      </dsp:nvSpPr>
      <dsp:spPr>
        <a:xfrm>
          <a:off x="0" y="3553523"/>
          <a:ext cx="8626602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8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/>
            <a:t>不清楚问题何在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/>
            <a:t>除了代码，什么都没有</a:t>
          </a:r>
          <a:endParaRPr lang="zh-CN" altLang="en-US" sz="2700" kern="1200"/>
        </a:p>
      </dsp:txBody>
      <dsp:txXfrm>
        <a:off x="0" y="3553523"/>
        <a:ext cx="8626602" cy="1304100"/>
      </dsp:txXfrm>
    </dsp:sp>
    <dsp:sp modelId="{F25D0B94-3CD0-452E-93F2-B4B1A9BF5BD8}">
      <dsp:nvSpPr>
        <dsp:cNvPr id="0" name=""/>
        <dsp:cNvSpPr/>
      </dsp:nvSpPr>
      <dsp:spPr>
        <a:xfrm>
          <a:off x="0" y="4857624"/>
          <a:ext cx="8626602" cy="108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500" b="1" i="0" kern="1200" baseline="0"/>
            <a:t>进度跟不上</a:t>
          </a:r>
          <a:endParaRPr lang="zh-CN" altLang="en-US" sz="3500" kern="1200"/>
        </a:p>
      </dsp:txBody>
      <dsp:txXfrm>
        <a:off x="52974" y="4910598"/>
        <a:ext cx="8520654" cy="979226"/>
      </dsp:txXfrm>
    </dsp:sp>
    <dsp:sp modelId="{E9D6830C-EAFC-413E-9EC5-28E0E10193FB}">
      <dsp:nvSpPr>
        <dsp:cNvPr id="0" name=""/>
        <dsp:cNvSpPr/>
      </dsp:nvSpPr>
      <dsp:spPr>
        <a:xfrm>
          <a:off x="0" y="5942799"/>
          <a:ext cx="8626602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89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/>
            <a:t>不知道工作量多大</a:t>
          </a:r>
          <a:endParaRPr lang="zh-CN" alt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i="0" kern="1200" baseline="0"/>
            <a:t>害怕接手别人的系统</a:t>
          </a:r>
          <a:endParaRPr lang="zh-CN" altLang="en-US" sz="2700" kern="1200"/>
        </a:p>
      </dsp:txBody>
      <dsp:txXfrm>
        <a:off x="0" y="5942799"/>
        <a:ext cx="8626602" cy="13041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75A1F-BB9A-4286-B8A8-6002E87F01E6}">
      <dsp:nvSpPr>
        <dsp:cNvPr id="0" name=""/>
        <dsp:cNvSpPr/>
      </dsp:nvSpPr>
      <dsp:spPr>
        <a:xfrm>
          <a:off x="3520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产品表述</a:t>
          </a:r>
        </a:p>
      </dsp:txBody>
      <dsp:txXfrm>
        <a:off x="861250" y="74650"/>
        <a:ext cx="2573192" cy="1715460"/>
      </dsp:txXfrm>
    </dsp:sp>
    <dsp:sp modelId="{BBD412BA-500F-4ADE-8341-B1A3BB4FD28B}">
      <dsp:nvSpPr>
        <dsp:cNvPr id="0" name=""/>
        <dsp:cNvSpPr/>
      </dsp:nvSpPr>
      <dsp:spPr>
        <a:xfrm>
          <a:off x="3863306" y="74650"/>
          <a:ext cx="4288652" cy="1715460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模型编辑</a:t>
          </a:r>
        </a:p>
      </dsp:txBody>
      <dsp:txXfrm>
        <a:off x="4721036" y="74650"/>
        <a:ext cx="2573192" cy="1715460"/>
      </dsp:txXfrm>
    </dsp:sp>
    <dsp:sp modelId="{63BBE141-9029-40B7-B99F-742945E5576E}">
      <dsp:nvSpPr>
        <dsp:cNvPr id="0" name=""/>
        <dsp:cNvSpPr/>
      </dsp:nvSpPr>
      <dsp:spPr>
        <a:xfrm>
          <a:off x="7723093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代码填充</a:t>
          </a:r>
        </a:p>
      </dsp:txBody>
      <dsp:txXfrm>
        <a:off x="8580823" y="74650"/>
        <a:ext cx="2573192" cy="17154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A45FF-86F3-4EB2-AD38-CB1083A82C7E}">
      <dsp:nvSpPr>
        <dsp:cNvPr id="0" name=""/>
        <dsp:cNvSpPr/>
      </dsp:nvSpPr>
      <dsp:spPr>
        <a:xfrm>
          <a:off x="0" y="94356"/>
          <a:ext cx="11122626" cy="1209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b="0" i="0" kern="1200" baseline="0" dirty="0"/>
            <a:t>降低开发成本</a:t>
          </a:r>
          <a:endParaRPr lang="zh-CN" sz="3900" kern="1200" dirty="0"/>
        </a:p>
      </dsp:txBody>
      <dsp:txXfrm>
        <a:off x="59028" y="153384"/>
        <a:ext cx="11004570" cy="1091139"/>
      </dsp:txXfrm>
    </dsp:sp>
    <dsp:sp modelId="{E06FFA9F-A0EF-46CC-85C0-47D2D0BBBECE}">
      <dsp:nvSpPr>
        <dsp:cNvPr id="0" name=""/>
        <dsp:cNvSpPr/>
      </dsp:nvSpPr>
      <dsp:spPr>
        <a:xfrm>
          <a:off x="0" y="1303551"/>
          <a:ext cx="1112262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14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0" i="0" kern="1200" baseline="0" dirty="0"/>
            <a:t>将</a:t>
          </a:r>
          <a:r>
            <a:rPr lang="zh-CN" sz="3000" b="0" i="0" kern="1200" baseline="0" dirty="0"/>
            <a:t>模型</a:t>
          </a:r>
          <a:r>
            <a:rPr lang="zh-CN" altLang="en-US" sz="3000" b="0" i="0" kern="1200" baseline="0" dirty="0"/>
            <a:t>从</a:t>
          </a:r>
          <a:r>
            <a:rPr lang="zh-CN" sz="3000" b="0" i="0" kern="1200" baseline="0" dirty="0"/>
            <a:t>代码</a:t>
          </a:r>
          <a:r>
            <a:rPr lang="zh-CN" altLang="en-US" sz="3000" b="0" i="0" kern="1200" baseline="0" dirty="0"/>
            <a:t>中</a:t>
          </a:r>
          <a:r>
            <a:rPr lang="zh-CN" sz="3000" b="0" i="0" kern="1200" baseline="0" dirty="0"/>
            <a:t>分离</a:t>
          </a:r>
          <a:r>
            <a:rPr lang="zh-CN" altLang="en-US" sz="3000" b="0" i="0" kern="1200" baseline="0" dirty="0"/>
            <a:t>出来</a:t>
          </a:r>
          <a:r>
            <a:rPr lang="zh-CN" sz="3000" b="0" i="0" kern="1200" baseline="0" dirty="0"/>
            <a:t>，</a:t>
          </a:r>
          <a:r>
            <a:rPr lang="zh-CN" altLang="en-US" sz="3000" b="0" i="0" kern="1200" baseline="0" dirty="0"/>
            <a:t>最小化纯手工开发工作量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0" i="0" kern="1200" baseline="0" dirty="0"/>
            <a:t>消除文档，模型与系统实现三者间的同步与转换工作</a:t>
          </a:r>
          <a:endParaRPr lang="zh-CN" sz="3000" kern="1200" dirty="0"/>
        </a:p>
      </dsp:txBody>
      <dsp:txXfrm>
        <a:off x="0" y="1303551"/>
        <a:ext cx="11122626" cy="1453140"/>
      </dsp:txXfrm>
    </dsp:sp>
    <dsp:sp modelId="{4E0C6A0D-3DFD-4E82-B808-94E63E03B2AA}">
      <dsp:nvSpPr>
        <dsp:cNvPr id="0" name=""/>
        <dsp:cNvSpPr/>
      </dsp:nvSpPr>
      <dsp:spPr>
        <a:xfrm>
          <a:off x="0" y="2756691"/>
          <a:ext cx="11122626" cy="1209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i="0" kern="1200" baseline="0" dirty="0"/>
            <a:t>提高开发效率</a:t>
          </a:r>
          <a:endParaRPr lang="zh-CN" sz="3900" kern="1200" dirty="0"/>
        </a:p>
      </dsp:txBody>
      <dsp:txXfrm>
        <a:off x="59028" y="2815719"/>
        <a:ext cx="11004570" cy="1091139"/>
      </dsp:txXfrm>
    </dsp:sp>
    <dsp:sp modelId="{E75DC00D-7410-44EF-B29C-D27564AA23D9}">
      <dsp:nvSpPr>
        <dsp:cNvPr id="0" name=""/>
        <dsp:cNvSpPr/>
      </dsp:nvSpPr>
      <dsp:spPr>
        <a:xfrm>
          <a:off x="0" y="3965886"/>
          <a:ext cx="1112262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14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0" i="0" kern="1200" baseline="0" dirty="0"/>
            <a:t>与</a:t>
          </a:r>
          <a:r>
            <a:rPr lang="en-US" altLang="zh-CN" sz="3000" b="0" i="0" kern="1200" baseline="0" dirty="0"/>
            <a:t>IDE</a:t>
          </a:r>
          <a:r>
            <a:rPr lang="zh-CN" altLang="en-US" sz="3000" b="0" i="0" kern="1200" baseline="0" dirty="0"/>
            <a:t>整合，无需切换工作平台即可在模型和代码间自由跳转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0" i="0" kern="1200" baseline="0" dirty="0"/>
            <a:t>把模块设计，组件复用，单元测试落到实处</a:t>
          </a:r>
          <a:endParaRPr lang="zh-CN" sz="3000" kern="1200" dirty="0"/>
        </a:p>
      </dsp:txBody>
      <dsp:txXfrm>
        <a:off x="0" y="3965886"/>
        <a:ext cx="11122626" cy="1453140"/>
      </dsp:txXfrm>
    </dsp:sp>
    <dsp:sp modelId="{9611A206-F654-45B0-984F-D8C7072745B5}">
      <dsp:nvSpPr>
        <dsp:cNvPr id="0" name=""/>
        <dsp:cNvSpPr/>
      </dsp:nvSpPr>
      <dsp:spPr>
        <a:xfrm>
          <a:off x="0" y="5419026"/>
          <a:ext cx="11122626" cy="12091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i="0" kern="1200" baseline="0" dirty="0"/>
            <a:t>提高可维护性</a:t>
          </a:r>
          <a:endParaRPr lang="zh-CN" sz="3900" kern="1200" dirty="0"/>
        </a:p>
      </dsp:txBody>
      <dsp:txXfrm>
        <a:off x="59028" y="5478054"/>
        <a:ext cx="11004570" cy="1091139"/>
      </dsp:txXfrm>
    </dsp:sp>
    <dsp:sp modelId="{F2DC43C6-7E07-435F-8573-D5648B98E2EA}">
      <dsp:nvSpPr>
        <dsp:cNvPr id="0" name=""/>
        <dsp:cNvSpPr/>
      </dsp:nvSpPr>
      <dsp:spPr>
        <a:xfrm>
          <a:off x="0" y="6628221"/>
          <a:ext cx="11122626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143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b="0" i="0" kern="1200" baseline="0" dirty="0"/>
            <a:t>利用</a:t>
          </a:r>
          <a:r>
            <a:rPr lang="zh-CN" sz="3000" b="0" i="0" kern="1200" baseline="0" dirty="0"/>
            <a:t>模型图</a:t>
          </a:r>
          <a:r>
            <a:rPr lang="zh-CN" altLang="en-US" sz="3000" b="0" i="0" kern="1200" baseline="0" dirty="0"/>
            <a:t>降低系统理解成本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3000" kern="1200" dirty="0"/>
            <a:t>在允许系统模型和代码独立演化的同时，保持系统整体性</a:t>
          </a:r>
          <a:endParaRPr lang="zh-CN" sz="3000" kern="1200" dirty="0"/>
        </a:p>
      </dsp:txBody>
      <dsp:txXfrm>
        <a:off x="0" y="6628221"/>
        <a:ext cx="11122626" cy="14531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A367F-BA63-4A04-8C87-4FB5A9F0BF08}">
      <dsp:nvSpPr>
        <dsp:cNvPr id="0" name=""/>
        <dsp:cNvSpPr/>
      </dsp:nvSpPr>
      <dsp:spPr>
        <a:xfrm>
          <a:off x="3463977" y="2601021"/>
          <a:ext cx="3179026" cy="31790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Xross Unit</a:t>
          </a:r>
          <a:endParaRPr lang="zh-CN" altLang="en-US" sz="2300" kern="1200" dirty="0"/>
        </a:p>
      </dsp:txBody>
      <dsp:txXfrm>
        <a:off x="4103103" y="3345693"/>
        <a:ext cx="1900774" cy="1634085"/>
      </dsp:txXfrm>
    </dsp:sp>
    <dsp:sp modelId="{79E73B36-4637-4063-BCD3-4CFF7E976FD6}">
      <dsp:nvSpPr>
        <dsp:cNvPr id="0" name=""/>
        <dsp:cNvSpPr/>
      </dsp:nvSpPr>
      <dsp:spPr>
        <a:xfrm>
          <a:off x="1614361" y="1849615"/>
          <a:ext cx="2312019" cy="231201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Xross Decision</a:t>
          </a:r>
          <a:endParaRPr lang="zh-CN" altLang="en-US" sz="2300" kern="1200" dirty="0"/>
        </a:p>
      </dsp:txBody>
      <dsp:txXfrm>
        <a:off x="2196419" y="2435191"/>
        <a:ext cx="1147903" cy="1140867"/>
      </dsp:txXfrm>
    </dsp:sp>
    <dsp:sp modelId="{A7830CC0-EF16-4117-B872-B754089CF597}">
      <dsp:nvSpPr>
        <dsp:cNvPr id="0" name=""/>
        <dsp:cNvSpPr/>
      </dsp:nvSpPr>
      <dsp:spPr>
        <a:xfrm rot="20700000">
          <a:off x="2909328" y="254558"/>
          <a:ext cx="2265306" cy="226530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Xross State</a:t>
          </a:r>
          <a:endParaRPr lang="zh-CN" altLang="en-US" sz="2300" kern="1200" dirty="0"/>
        </a:p>
      </dsp:txBody>
      <dsp:txXfrm rot="-20700000">
        <a:off x="3406176" y="751406"/>
        <a:ext cx="1271610" cy="1271610"/>
      </dsp:txXfrm>
    </dsp:sp>
    <dsp:sp modelId="{45E3072C-B998-46F2-BFF1-F29A221055CA}">
      <dsp:nvSpPr>
        <dsp:cNvPr id="0" name=""/>
        <dsp:cNvSpPr/>
      </dsp:nvSpPr>
      <dsp:spPr>
        <a:xfrm>
          <a:off x="3237318" y="2111128"/>
          <a:ext cx="4069153" cy="4069153"/>
        </a:xfrm>
        <a:prstGeom prst="circularArrow">
          <a:avLst>
            <a:gd name="adj1" fmla="val 4687"/>
            <a:gd name="adj2" fmla="val 299029"/>
            <a:gd name="adj3" fmla="val 2544413"/>
            <a:gd name="adj4" fmla="val 158017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C11B-DCA9-4F16-9917-1A5294EB96EF}">
      <dsp:nvSpPr>
        <dsp:cNvPr id="0" name=""/>
        <dsp:cNvSpPr/>
      </dsp:nvSpPr>
      <dsp:spPr>
        <a:xfrm>
          <a:off x="1204907" y="1331247"/>
          <a:ext cx="2956494" cy="295649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14F49-2EC4-40CF-9484-6D0D90A615D7}">
      <dsp:nvSpPr>
        <dsp:cNvPr id="0" name=""/>
        <dsp:cNvSpPr/>
      </dsp:nvSpPr>
      <dsp:spPr>
        <a:xfrm>
          <a:off x="2385339" y="-248434"/>
          <a:ext cx="3187696" cy="31876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32DDF-CBA3-4F55-885C-68D3336FF74E}">
      <dsp:nvSpPr>
        <dsp:cNvPr id="0" name=""/>
        <dsp:cNvSpPr/>
      </dsp:nvSpPr>
      <dsp:spPr>
        <a:xfrm>
          <a:off x="6936331" y="6799358"/>
          <a:ext cx="402483" cy="216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2163350"/>
              </a:lnTo>
              <a:lnTo>
                <a:pt x="402483" y="216335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25A6-14E0-47E2-8D07-DE12194BB6FD}">
      <dsp:nvSpPr>
        <dsp:cNvPr id="0" name=""/>
        <dsp:cNvSpPr/>
      </dsp:nvSpPr>
      <dsp:spPr>
        <a:xfrm>
          <a:off x="6936331" y="6799358"/>
          <a:ext cx="402483" cy="1298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1298010"/>
              </a:lnTo>
              <a:lnTo>
                <a:pt x="402483" y="129801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5044A-D251-4B29-A958-B17DF65AA8D5}">
      <dsp:nvSpPr>
        <dsp:cNvPr id="0" name=""/>
        <dsp:cNvSpPr/>
      </dsp:nvSpPr>
      <dsp:spPr>
        <a:xfrm>
          <a:off x="6936331" y="6799358"/>
          <a:ext cx="402483" cy="432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432670"/>
              </a:lnTo>
              <a:lnTo>
                <a:pt x="402483" y="43267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95597-4B26-494F-9210-7C66B51A1BAF}">
      <dsp:nvSpPr>
        <dsp:cNvPr id="0" name=""/>
        <dsp:cNvSpPr/>
      </dsp:nvSpPr>
      <dsp:spPr>
        <a:xfrm>
          <a:off x="6936331" y="6366688"/>
          <a:ext cx="402483" cy="432670"/>
        </a:xfrm>
        <a:custGeom>
          <a:avLst/>
          <a:gdLst/>
          <a:ahLst/>
          <a:cxnLst/>
          <a:rect l="0" t="0" r="0" b="0"/>
          <a:pathLst>
            <a:path>
              <a:moveTo>
                <a:pt x="0" y="432670"/>
              </a:moveTo>
              <a:lnTo>
                <a:pt x="201241" y="432670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D1542-0607-4939-974D-B9B47B581709}">
      <dsp:nvSpPr>
        <dsp:cNvPr id="0" name=""/>
        <dsp:cNvSpPr/>
      </dsp:nvSpPr>
      <dsp:spPr>
        <a:xfrm>
          <a:off x="6936331" y="5501348"/>
          <a:ext cx="402483" cy="1298010"/>
        </a:xfrm>
        <a:custGeom>
          <a:avLst/>
          <a:gdLst/>
          <a:ahLst/>
          <a:cxnLst/>
          <a:rect l="0" t="0" r="0" b="0"/>
          <a:pathLst>
            <a:path>
              <a:moveTo>
                <a:pt x="0" y="1298010"/>
              </a:moveTo>
              <a:lnTo>
                <a:pt x="201241" y="1298010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A21B-E60C-4AF9-8364-724A0AC0090C}">
      <dsp:nvSpPr>
        <dsp:cNvPr id="0" name=""/>
        <dsp:cNvSpPr/>
      </dsp:nvSpPr>
      <dsp:spPr>
        <a:xfrm>
          <a:off x="6936331" y="4636007"/>
          <a:ext cx="402483" cy="2163350"/>
        </a:xfrm>
        <a:custGeom>
          <a:avLst/>
          <a:gdLst/>
          <a:ahLst/>
          <a:cxnLst/>
          <a:rect l="0" t="0" r="0" b="0"/>
          <a:pathLst>
            <a:path>
              <a:moveTo>
                <a:pt x="0" y="2163350"/>
              </a:moveTo>
              <a:lnTo>
                <a:pt x="201241" y="2163350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5254D-DEAC-4D78-B452-EFFF337EBCA4}">
      <dsp:nvSpPr>
        <dsp:cNvPr id="0" name=""/>
        <dsp:cNvSpPr/>
      </dsp:nvSpPr>
      <dsp:spPr>
        <a:xfrm>
          <a:off x="4521428" y="4419672"/>
          <a:ext cx="402483" cy="237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2379685"/>
              </a:lnTo>
              <a:lnTo>
                <a:pt x="402483" y="23796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018B0-0EC9-4E56-903B-B04CA5F958D8}">
      <dsp:nvSpPr>
        <dsp:cNvPr id="0" name=""/>
        <dsp:cNvSpPr/>
      </dsp:nvSpPr>
      <dsp:spPr>
        <a:xfrm>
          <a:off x="6936331" y="2039987"/>
          <a:ext cx="402483" cy="1730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1730680"/>
              </a:lnTo>
              <a:lnTo>
                <a:pt x="402483" y="173068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279B-5D40-4063-A902-F7A9F6AF56AC}">
      <dsp:nvSpPr>
        <dsp:cNvPr id="0" name=""/>
        <dsp:cNvSpPr/>
      </dsp:nvSpPr>
      <dsp:spPr>
        <a:xfrm>
          <a:off x="6936331" y="2039987"/>
          <a:ext cx="402483" cy="865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241" y="0"/>
              </a:lnTo>
              <a:lnTo>
                <a:pt x="201241" y="865340"/>
              </a:lnTo>
              <a:lnTo>
                <a:pt x="402483" y="86534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E5122-B28D-4878-A0A4-2A385CCBD9D4}">
      <dsp:nvSpPr>
        <dsp:cNvPr id="0" name=""/>
        <dsp:cNvSpPr/>
      </dsp:nvSpPr>
      <dsp:spPr>
        <a:xfrm>
          <a:off x="6936331" y="1994267"/>
          <a:ext cx="4024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483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7E5EE-6B38-42AA-B25C-3E916C8DCF52}">
      <dsp:nvSpPr>
        <dsp:cNvPr id="0" name=""/>
        <dsp:cNvSpPr/>
      </dsp:nvSpPr>
      <dsp:spPr>
        <a:xfrm>
          <a:off x="6936331" y="1174646"/>
          <a:ext cx="402483" cy="865340"/>
        </a:xfrm>
        <a:custGeom>
          <a:avLst/>
          <a:gdLst/>
          <a:ahLst/>
          <a:cxnLst/>
          <a:rect l="0" t="0" r="0" b="0"/>
          <a:pathLst>
            <a:path>
              <a:moveTo>
                <a:pt x="0" y="865340"/>
              </a:moveTo>
              <a:lnTo>
                <a:pt x="201241" y="865340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035C1-D12A-45D6-90BB-B168DE3B453E}">
      <dsp:nvSpPr>
        <dsp:cNvPr id="0" name=""/>
        <dsp:cNvSpPr/>
      </dsp:nvSpPr>
      <dsp:spPr>
        <a:xfrm>
          <a:off x="6936331" y="309306"/>
          <a:ext cx="402483" cy="1730680"/>
        </a:xfrm>
        <a:custGeom>
          <a:avLst/>
          <a:gdLst/>
          <a:ahLst/>
          <a:cxnLst/>
          <a:rect l="0" t="0" r="0" b="0"/>
          <a:pathLst>
            <a:path>
              <a:moveTo>
                <a:pt x="0" y="1730680"/>
              </a:moveTo>
              <a:lnTo>
                <a:pt x="201241" y="1730680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61179-365F-4552-8752-54E788F804EE}">
      <dsp:nvSpPr>
        <dsp:cNvPr id="0" name=""/>
        <dsp:cNvSpPr/>
      </dsp:nvSpPr>
      <dsp:spPr>
        <a:xfrm>
          <a:off x="4521428" y="2039987"/>
          <a:ext cx="402483" cy="2379685"/>
        </a:xfrm>
        <a:custGeom>
          <a:avLst/>
          <a:gdLst/>
          <a:ahLst/>
          <a:cxnLst/>
          <a:rect l="0" t="0" r="0" b="0"/>
          <a:pathLst>
            <a:path>
              <a:moveTo>
                <a:pt x="0" y="2379685"/>
              </a:moveTo>
              <a:lnTo>
                <a:pt x="201241" y="2379685"/>
              </a:lnTo>
              <a:lnTo>
                <a:pt x="201241" y="0"/>
              </a:lnTo>
              <a:lnTo>
                <a:pt x="402483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7D873-CF53-4E29-806E-78F516B51287}">
      <dsp:nvSpPr>
        <dsp:cNvPr id="0" name=""/>
        <dsp:cNvSpPr/>
      </dsp:nvSpPr>
      <dsp:spPr>
        <a:xfrm>
          <a:off x="2509009" y="4112778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Unit</a:t>
          </a:r>
          <a:endParaRPr lang="zh-CN" altLang="en-US" sz="2500" kern="1200" dirty="0"/>
        </a:p>
      </dsp:txBody>
      <dsp:txXfrm>
        <a:off x="2509009" y="4112778"/>
        <a:ext cx="2012419" cy="613787"/>
      </dsp:txXfrm>
    </dsp:sp>
    <dsp:sp modelId="{59DE60C3-878B-4F1D-A2C6-E2CD22E6D9AE}">
      <dsp:nvSpPr>
        <dsp:cNvPr id="0" name=""/>
        <dsp:cNvSpPr/>
      </dsp:nvSpPr>
      <dsp:spPr>
        <a:xfrm>
          <a:off x="4923912" y="1733093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行为</a:t>
          </a:r>
        </a:p>
      </dsp:txBody>
      <dsp:txXfrm>
        <a:off x="4923912" y="1733093"/>
        <a:ext cx="2012419" cy="613787"/>
      </dsp:txXfrm>
    </dsp:sp>
    <dsp:sp modelId="{C2588EE7-4B65-4847-943B-497A1F1D9963}">
      <dsp:nvSpPr>
        <dsp:cNvPr id="0" name=""/>
        <dsp:cNvSpPr/>
      </dsp:nvSpPr>
      <dsp:spPr>
        <a:xfrm>
          <a:off x="7338815" y="2412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Converter</a:t>
          </a:r>
          <a:endParaRPr lang="zh-CN" altLang="en-US" sz="2500" kern="1200" dirty="0"/>
        </a:p>
      </dsp:txBody>
      <dsp:txXfrm>
        <a:off x="7338815" y="2412"/>
        <a:ext cx="2012419" cy="613787"/>
      </dsp:txXfrm>
    </dsp:sp>
    <dsp:sp modelId="{F7F8FF7A-B17D-496F-8BF0-9D5EDC534542}">
      <dsp:nvSpPr>
        <dsp:cNvPr id="0" name=""/>
        <dsp:cNvSpPr/>
      </dsp:nvSpPr>
      <dsp:spPr>
        <a:xfrm>
          <a:off x="7338815" y="867752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Processor</a:t>
          </a:r>
          <a:endParaRPr lang="zh-CN" altLang="en-US" sz="2500" kern="1200" dirty="0"/>
        </a:p>
      </dsp:txBody>
      <dsp:txXfrm>
        <a:off x="7338815" y="867752"/>
        <a:ext cx="2012419" cy="613787"/>
      </dsp:txXfrm>
    </dsp:sp>
    <dsp:sp modelId="{E8380291-2C77-4997-954B-96592A5421B1}">
      <dsp:nvSpPr>
        <dsp:cNvPr id="0" name=""/>
        <dsp:cNvSpPr/>
      </dsp:nvSpPr>
      <dsp:spPr>
        <a:xfrm>
          <a:off x="7338815" y="1733093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Validator</a:t>
          </a:r>
          <a:endParaRPr lang="zh-CN" altLang="en-US" sz="2500" kern="1200" dirty="0"/>
        </a:p>
      </dsp:txBody>
      <dsp:txXfrm>
        <a:off x="7338815" y="1733093"/>
        <a:ext cx="2012419" cy="613787"/>
      </dsp:txXfrm>
    </dsp:sp>
    <dsp:sp modelId="{62FC43AC-B4AD-41F2-B9E1-53460983B7F0}">
      <dsp:nvSpPr>
        <dsp:cNvPr id="0" name=""/>
        <dsp:cNvSpPr/>
      </dsp:nvSpPr>
      <dsp:spPr>
        <a:xfrm>
          <a:off x="7338815" y="2598433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Locator</a:t>
          </a:r>
          <a:endParaRPr lang="zh-CN" altLang="en-US" sz="2500" kern="1200" dirty="0"/>
        </a:p>
      </dsp:txBody>
      <dsp:txXfrm>
        <a:off x="7338815" y="2598433"/>
        <a:ext cx="2012419" cy="613787"/>
      </dsp:txXfrm>
    </dsp:sp>
    <dsp:sp modelId="{1353DEB2-A741-4753-9834-9D26967FE820}">
      <dsp:nvSpPr>
        <dsp:cNvPr id="0" name=""/>
        <dsp:cNvSpPr/>
      </dsp:nvSpPr>
      <dsp:spPr>
        <a:xfrm>
          <a:off x="7338815" y="3463773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Dispatcher</a:t>
          </a:r>
          <a:endParaRPr lang="zh-CN" altLang="en-US" sz="2500" kern="1200" dirty="0"/>
        </a:p>
      </dsp:txBody>
      <dsp:txXfrm>
        <a:off x="7338815" y="3463773"/>
        <a:ext cx="2012419" cy="613787"/>
      </dsp:txXfrm>
    </dsp:sp>
    <dsp:sp modelId="{89FE6B63-C2A9-4EDA-ACBA-70BDD9CAD797}">
      <dsp:nvSpPr>
        <dsp:cNvPr id="0" name=""/>
        <dsp:cNvSpPr/>
      </dsp:nvSpPr>
      <dsp:spPr>
        <a:xfrm>
          <a:off x="4923912" y="6492464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结构</a:t>
          </a:r>
        </a:p>
      </dsp:txBody>
      <dsp:txXfrm>
        <a:off x="4923912" y="6492464"/>
        <a:ext cx="2012419" cy="613787"/>
      </dsp:txXfrm>
    </dsp:sp>
    <dsp:sp modelId="{9E8D082F-C2F9-4DAC-A18E-C2462B6FCC5D}">
      <dsp:nvSpPr>
        <dsp:cNvPr id="0" name=""/>
        <dsp:cNvSpPr/>
      </dsp:nvSpPr>
      <dsp:spPr>
        <a:xfrm>
          <a:off x="7338815" y="4329114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Chain</a:t>
          </a:r>
          <a:endParaRPr lang="zh-CN" altLang="en-US" sz="2500" kern="1200" dirty="0"/>
        </a:p>
      </dsp:txBody>
      <dsp:txXfrm>
        <a:off x="7338815" y="4329114"/>
        <a:ext cx="2012419" cy="613787"/>
      </dsp:txXfrm>
    </dsp:sp>
    <dsp:sp modelId="{CB0BF79F-8CAB-4A45-9DA3-5089D35D8CAC}">
      <dsp:nvSpPr>
        <dsp:cNvPr id="0" name=""/>
        <dsp:cNvSpPr/>
      </dsp:nvSpPr>
      <dsp:spPr>
        <a:xfrm>
          <a:off x="7338815" y="5194454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BiBranch</a:t>
          </a:r>
          <a:endParaRPr lang="zh-CN" altLang="en-US" sz="2500" kern="1200" dirty="0"/>
        </a:p>
      </dsp:txBody>
      <dsp:txXfrm>
        <a:off x="7338815" y="5194454"/>
        <a:ext cx="2012419" cy="613787"/>
      </dsp:txXfrm>
    </dsp:sp>
    <dsp:sp modelId="{CFFEA53C-2FD1-4F26-9F35-B6C9812C60CF}">
      <dsp:nvSpPr>
        <dsp:cNvPr id="0" name=""/>
        <dsp:cNvSpPr/>
      </dsp:nvSpPr>
      <dsp:spPr>
        <a:xfrm>
          <a:off x="7338815" y="6059794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Branch</a:t>
          </a:r>
          <a:endParaRPr lang="zh-CN" altLang="en-US" sz="2500" kern="1200" dirty="0"/>
        </a:p>
      </dsp:txBody>
      <dsp:txXfrm>
        <a:off x="7338815" y="6059794"/>
        <a:ext cx="2012419" cy="613787"/>
      </dsp:txXfrm>
    </dsp:sp>
    <dsp:sp modelId="{DEA2D831-9E43-4BB9-86B8-5A72AA3D5792}">
      <dsp:nvSpPr>
        <dsp:cNvPr id="0" name=""/>
        <dsp:cNvSpPr/>
      </dsp:nvSpPr>
      <dsp:spPr>
        <a:xfrm>
          <a:off x="7338815" y="6925134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ParallelBranch</a:t>
          </a:r>
          <a:endParaRPr lang="zh-CN" altLang="en-US" sz="2500" kern="1200" dirty="0"/>
        </a:p>
      </dsp:txBody>
      <dsp:txXfrm>
        <a:off x="7338815" y="6925134"/>
        <a:ext cx="2012419" cy="613787"/>
      </dsp:txXfrm>
    </dsp:sp>
    <dsp:sp modelId="{1A5ADDE7-D325-4132-8B12-FFC529381D7F}">
      <dsp:nvSpPr>
        <dsp:cNvPr id="0" name=""/>
        <dsp:cNvSpPr/>
      </dsp:nvSpPr>
      <dsp:spPr>
        <a:xfrm>
          <a:off x="7338815" y="7790475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Adapter</a:t>
          </a:r>
          <a:endParaRPr lang="zh-CN" altLang="en-US" sz="2500" kern="1200" dirty="0"/>
        </a:p>
      </dsp:txBody>
      <dsp:txXfrm>
        <a:off x="7338815" y="7790475"/>
        <a:ext cx="2012419" cy="613787"/>
      </dsp:txXfrm>
    </dsp:sp>
    <dsp:sp modelId="{AF420AEF-13A0-4B45-B960-464A7D10B61B}">
      <dsp:nvSpPr>
        <dsp:cNvPr id="0" name=""/>
        <dsp:cNvSpPr/>
      </dsp:nvSpPr>
      <dsp:spPr>
        <a:xfrm>
          <a:off x="7338815" y="8655815"/>
          <a:ext cx="2012419" cy="61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Decorator</a:t>
          </a:r>
          <a:endParaRPr lang="zh-CN" altLang="en-US" sz="2500" kern="1200" dirty="0"/>
        </a:p>
      </dsp:txBody>
      <dsp:txXfrm>
        <a:off x="7338815" y="8655815"/>
        <a:ext cx="2012419" cy="6137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75A1F-BB9A-4286-B8A8-6002E87F01E6}">
      <dsp:nvSpPr>
        <dsp:cNvPr id="0" name=""/>
        <dsp:cNvSpPr/>
      </dsp:nvSpPr>
      <dsp:spPr>
        <a:xfrm>
          <a:off x="3520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产品表述</a:t>
          </a:r>
        </a:p>
      </dsp:txBody>
      <dsp:txXfrm>
        <a:off x="861250" y="74650"/>
        <a:ext cx="2573192" cy="1715460"/>
      </dsp:txXfrm>
    </dsp:sp>
    <dsp:sp modelId="{BBD412BA-500F-4ADE-8341-B1A3BB4FD28B}">
      <dsp:nvSpPr>
        <dsp:cNvPr id="0" name=""/>
        <dsp:cNvSpPr/>
      </dsp:nvSpPr>
      <dsp:spPr>
        <a:xfrm>
          <a:off x="3863306" y="74650"/>
          <a:ext cx="4288652" cy="1715460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模型编辑</a:t>
          </a:r>
        </a:p>
      </dsp:txBody>
      <dsp:txXfrm>
        <a:off x="4721036" y="74650"/>
        <a:ext cx="2573192" cy="1715460"/>
      </dsp:txXfrm>
    </dsp:sp>
    <dsp:sp modelId="{63BBE141-9029-40B7-B99F-742945E5576E}">
      <dsp:nvSpPr>
        <dsp:cNvPr id="0" name=""/>
        <dsp:cNvSpPr/>
      </dsp:nvSpPr>
      <dsp:spPr>
        <a:xfrm>
          <a:off x="7723093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代码填充</a:t>
          </a:r>
        </a:p>
      </dsp:txBody>
      <dsp:txXfrm>
        <a:off x="8580823" y="74650"/>
        <a:ext cx="2573192" cy="17154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A110D-265A-42D6-9611-B6A353096AC8}">
      <dsp:nvSpPr>
        <dsp:cNvPr id="0" name=""/>
        <dsp:cNvSpPr/>
      </dsp:nvSpPr>
      <dsp:spPr>
        <a:xfrm>
          <a:off x="3620208" y="2681482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可视化模型</a:t>
          </a:r>
        </a:p>
      </dsp:txBody>
      <dsp:txXfrm>
        <a:off x="3900346" y="2961620"/>
        <a:ext cx="1352624" cy="1352624"/>
      </dsp:txXfrm>
    </dsp:sp>
    <dsp:sp modelId="{B8E7BB62-1E7D-44F5-A92D-E9806CA9898B}">
      <dsp:nvSpPr>
        <dsp:cNvPr id="0" name=""/>
        <dsp:cNvSpPr/>
      </dsp:nvSpPr>
      <dsp:spPr>
        <a:xfrm rot="16200000">
          <a:off x="4373707" y="1984850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4434593" y="2175813"/>
        <a:ext cx="284131" cy="390232"/>
      </dsp:txXfrm>
    </dsp:sp>
    <dsp:sp modelId="{2B687796-4F1A-46FA-97A6-473F00F6ADF0}">
      <dsp:nvSpPr>
        <dsp:cNvPr id="0" name=""/>
        <dsp:cNvSpPr/>
      </dsp:nvSpPr>
      <dsp:spPr>
        <a:xfrm>
          <a:off x="3620208" y="2728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研发</a:t>
          </a:r>
        </a:p>
      </dsp:txBody>
      <dsp:txXfrm>
        <a:off x="3900346" y="282866"/>
        <a:ext cx="1352624" cy="1352624"/>
      </dsp:txXfrm>
    </dsp:sp>
    <dsp:sp modelId="{5568E3FF-1FD8-4FD6-8142-796C5ED9CA3C}">
      <dsp:nvSpPr>
        <dsp:cNvPr id="0" name=""/>
        <dsp:cNvSpPr/>
      </dsp:nvSpPr>
      <dsp:spPr>
        <a:xfrm rot="1800000">
          <a:off x="5523693" y="3976684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531850" y="4076318"/>
        <a:ext cx="284131" cy="390232"/>
      </dsp:txXfrm>
    </dsp:sp>
    <dsp:sp modelId="{7548001E-48FE-474D-858B-66961E2596AD}">
      <dsp:nvSpPr>
        <dsp:cNvPr id="0" name=""/>
        <dsp:cNvSpPr/>
      </dsp:nvSpPr>
      <dsp:spPr>
        <a:xfrm>
          <a:off x="5940078" y="4020860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系统</a:t>
          </a:r>
        </a:p>
      </dsp:txBody>
      <dsp:txXfrm>
        <a:off x="6220216" y="4300998"/>
        <a:ext cx="1352624" cy="1352624"/>
      </dsp:txXfrm>
    </dsp:sp>
    <dsp:sp modelId="{4C439413-2163-4AA0-953E-ABDFC0659C2E}">
      <dsp:nvSpPr>
        <dsp:cNvPr id="0" name=""/>
        <dsp:cNvSpPr/>
      </dsp:nvSpPr>
      <dsp:spPr>
        <a:xfrm rot="9000000">
          <a:off x="3223721" y="3976684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3337335" y="4076318"/>
        <a:ext cx="284131" cy="390232"/>
      </dsp:txXfrm>
    </dsp:sp>
    <dsp:sp modelId="{870E217B-2394-4482-9DC7-615C1B2999ED}">
      <dsp:nvSpPr>
        <dsp:cNvPr id="0" name=""/>
        <dsp:cNvSpPr/>
      </dsp:nvSpPr>
      <dsp:spPr>
        <a:xfrm>
          <a:off x="1300339" y="4020860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产品</a:t>
          </a:r>
        </a:p>
      </dsp:txBody>
      <dsp:txXfrm>
        <a:off x="1580477" y="4300998"/>
        <a:ext cx="1352624" cy="135262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5BE17-61BD-45A9-A745-AE07981518BA}">
      <dsp:nvSpPr>
        <dsp:cNvPr id="0" name=""/>
        <dsp:cNvSpPr/>
      </dsp:nvSpPr>
      <dsp:spPr>
        <a:xfrm>
          <a:off x="0" y="66292"/>
          <a:ext cx="9359475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200" b="1" i="0" kern="1200" baseline="0"/>
            <a:t>最大化设计共识</a:t>
          </a:r>
          <a:endParaRPr lang="zh-CN" sz="3200" kern="1200"/>
        </a:p>
      </dsp:txBody>
      <dsp:txXfrm>
        <a:off x="48433" y="114725"/>
        <a:ext cx="9262609" cy="895294"/>
      </dsp:txXfrm>
    </dsp:sp>
    <dsp:sp modelId="{EBC50687-5FBD-4885-901A-AB3190A3BAEF}">
      <dsp:nvSpPr>
        <dsp:cNvPr id="0" name=""/>
        <dsp:cNvSpPr/>
      </dsp:nvSpPr>
      <dsp:spPr>
        <a:xfrm>
          <a:off x="0" y="1058452"/>
          <a:ext cx="93594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1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500" b="1" i="0" kern="1200" baseline="0" dirty="0"/>
            <a:t>直观的感受系统功能与规模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500" b="1" i="0" kern="1200" baseline="0"/>
            <a:t>产品经理可以最大限度的参与讨论和施加影响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500" b="1" i="0" kern="1200" baseline="0"/>
            <a:t>项目经理可以容易的划分任务，追踪进度</a:t>
          </a:r>
          <a:endParaRPr lang="zh-CN" sz="2500" kern="1200"/>
        </a:p>
      </dsp:txBody>
      <dsp:txXfrm>
        <a:off x="0" y="1058452"/>
        <a:ext cx="9359475" cy="1788480"/>
      </dsp:txXfrm>
    </dsp:sp>
    <dsp:sp modelId="{391A1B63-3DFF-421A-B2F2-8C8C6FA7932D}">
      <dsp:nvSpPr>
        <dsp:cNvPr id="0" name=""/>
        <dsp:cNvSpPr/>
      </dsp:nvSpPr>
      <dsp:spPr>
        <a:xfrm>
          <a:off x="0" y="2846933"/>
          <a:ext cx="9359475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200" b="1" i="0" kern="1200" baseline="0" dirty="0"/>
            <a:t>最小化</a:t>
          </a:r>
          <a:r>
            <a:rPr kumimoji="1" lang="zh-CN" altLang="en-US" sz="3200" b="1" i="0" kern="1200" baseline="0" dirty="0"/>
            <a:t>心智负担</a:t>
          </a:r>
          <a:endParaRPr lang="zh-CN" sz="3200" kern="1200" dirty="0"/>
        </a:p>
      </dsp:txBody>
      <dsp:txXfrm>
        <a:off x="48433" y="2895366"/>
        <a:ext cx="9262609" cy="895294"/>
      </dsp:txXfrm>
    </dsp:sp>
    <dsp:sp modelId="{48800DE3-697A-4FFC-B166-AD5E2E8CB0D6}">
      <dsp:nvSpPr>
        <dsp:cNvPr id="0" name=""/>
        <dsp:cNvSpPr/>
      </dsp:nvSpPr>
      <dsp:spPr>
        <a:xfrm>
          <a:off x="0" y="3839093"/>
          <a:ext cx="9359475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1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500" b="1" i="0" kern="1200" baseline="0"/>
            <a:t>迅速深入的了解系统，快速搭建与修改系统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500" b="1" i="0" kern="1200" baseline="0" dirty="0"/>
            <a:t>最小化纯代码层面工作</a:t>
          </a:r>
          <a:r>
            <a:rPr kumimoji="1" lang="zh-CN" sz="2500" b="1" i="0" kern="1200" baseline="0" dirty="0"/>
            <a:t>，无需编程</a:t>
          </a:r>
          <a:r>
            <a:rPr kumimoji="1" lang="zh-CN" altLang="en-US" sz="2500" b="1" i="0" kern="1200" baseline="0" dirty="0"/>
            <a:t>或者少量编程</a:t>
          </a:r>
          <a:endParaRPr lang="zh-C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500" b="1" i="0" kern="1200" baseline="0" dirty="0"/>
            <a:t>与</a:t>
          </a:r>
          <a:r>
            <a:rPr kumimoji="1" lang="en-US" sz="2500" b="1" i="0" kern="1200" baseline="0" dirty="0"/>
            <a:t>IDE</a:t>
          </a:r>
          <a:r>
            <a:rPr kumimoji="1" lang="zh-CN" sz="2500" b="1" i="0" kern="1200" baseline="0" dirty="0"/>
            <a:t>无缝集成</a:t>
          </a:r>
          <a:r>
            <a:rPr kumimoji="1" lang="zh-CN" altLang="en-US" sz="2500" b="1" i="0" kern="1200" baseline="0" dirty="0"/>
            <a:t>，</a:t>
          </a:r>
          <a:r>
            <a:rPr kumimoji="1" lang="zh-CN" sz="2500" b="1" i="0" kern="1200" baseline="0" dirty="0"/>
            <a:t>模型到代码自由跳转</a:t>
          </a:r>
          <a:endParaRPr lang="zh-CN" sz="2500" kern="1200" dirty="0"/>
        </a:p>
      </dsp:txBody>
      <dsp:txXfrm>
        <a:off x="0" y="3839093"/>
        <a:ext cx="9359475" cy="17884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09514-152F-4042-AEC5-2368888B8715}">
      <dsp:nvSpPr>
        <dsp:cNvPr id="0" name=""/>
        <dsp:cNvSpPr/>
      </dsp:nvSpPr>
      <dsp:spPr>
        <a:xfrm>
          <a:off x="0" y="51085"/>
          <a:ext cx="11658724" cy="1023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0" i="0" kern="1200" baseline="0"/>
            <a:t>场景</a:t>
          </a:r>
          <a:endParaRPr lang="zh-CN" sz="3300" kern="1200"/>
        </a:p>
      </dsp:txBody>
      <dsp:txXfrm>
        <a:off x="49947" y="101032"/>
        <a:ext cx="11558830" cy="923271"/>
      </dsp:txXfrm>
    </dsp:sp>
    <dsp:sp modelId="{2E07FD10-70E0-4977-8E7D-23FC2E6DDC47}">
      <dsp:nvSpPr>
        <dsp:cNvPr id="0" name=""/>
        <dsp:cNvSpPr/>
      </dsp:nvSpPr>
      <dsp:spPr>
        <a:xfrm>
          <a:off x="0" y="1074250"/>
          <a:ext cx="11658724" cy="174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b="0" i="0" kern="1200" baseline="0" dirty="0"/>
            <a:t>处理不同来源用户的登录逻辑，包含不同来源下内外网和图形验证码的验证逻辑</a:t>
          </a:r>
          <a:endParaRPr lang="zh-C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b="0" i="0" kern="1200" baseline="0"/>
            <a:t>处理不同环境下</a:t>
          </a:r>
          <a:r>
            <a:rPr lang="en-US" sz="2600" b="0" i="0" kern="1200" baseline="0"/>
            <a:t>App</a:t>
          </a:r>
          <a:r>
            <a:rPr lang="zh-CN" sz="2600" b="0" i="0" kern="1200" baseline="0"/>
            <a:t>消息推送逻辑处理</a:t>
          </a:r>
          <a:endParaRPr lang="zh-CN" sz="2600" kern="1200"/>
        </a:p>
      </dsp:txBody>
      <dsp:txXfrm>
        <a:off x="0" y="1074250"/>
        <a:ext cx="11658724" cy="1741905"/>
      </dsp:txXfrm>
    </dsp:sp>
    <dsp:sp modelId="{C601E7DE-56B1-4166-B0B3-C05441FEE2A1}">
      <dsp:nvSpPr>
        <dsp:cNvPr id="0" name=""/>
        <dsp:cNvSpPr/>
      </dsp:nvSpPr>
      <dsp:spPr>
        <a:xfrm>
          <a:off x="0" y="2816155"/>
          <a:ext cx="11658724" cy="1023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b="0" i="0" kern="1200" baseline="0"/>
            <a:t>使用感受</a:t>
          </a:r>
          <a:endParaRPr lang="zh-CN" sz="3300" kern="1200"/>
        </a:p>
      </dsp:txBody>
      <dsp:txXfrm>
        <a:off x="49947" y="2866102"/>
        <a:ext cx="11558830" cy="923271"/>
      </dsp:txXfrm>
    </dsp:sp>
    <dsp:sp modelId="{725FA846-6CC2-49AC-A320-B1F6F44EA2BE}">
      <dsp:nvSpPr>
        <dsp:cNvPr id="0" name=""/>
        <dsp:cNvSpPr/>
      </dsp:nvSpPr>
      <dsp:spPr>
        <a:xfrm>
          <a:off x="0" y="3839320"/>
          <a:ext cx="11658724" cy="174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b="0" i="0" kern="1200" baseline="0" dirty="0"/>
            <a:t>简化了复杂嵌套条件判断的代码逻辑，比起原来使用</a:t>
          </a:r>
          <a:r>
            <a:rPr lang="en-US" sz="2600" b="0" i="0" kern="1200" baseline="0" dirty="0"/>
            <a:t>if-else</a:t>
          </a:r>
          <a:r>
            <a:rPr lang="zh-CN" sz="2600" b="0" i="0" kern="1200" baseline="0" dirty="0"/>
            <a:t>加代码中注释的处理方式，更加</a:t>
          </a:r>
          <a:r>
            <a:rPr lang="zh-CN" sz="2600" b="1" i="0" kern="1200" baseline="0" dirty="0">
              <a:solidFill>
                <a:srgbClr val="00B050"/>
              </a:solidFill>
            </a:rPr>
            <a:t>直观易懂</a:t>
          </a:r>
          <a:r>
            <a:rPr lang="zh-CN" sz="2600" b="0" i="0" kern="1200" baseline="0" dirty="0"/>
            <a:t>，</a:t>
          </a:r>
          <a:r>
            <a:rPr lang="zh-CN" sz="2600" b="1" i="0" kern="1200" baseline="0" dirty="0">
              <a:solidFill>
                <a:srgbClr val="00B050"/>
              </a:solidFill>
            </a:rPr>
            <a:t>易于维护</a:t>
          </a:r>
          <a:endParaRPr lang="zh-CN" sz="2600" b="1" kern="1200" dirty="0">
            <a:solidFill>
              <a:srgbClr val="00B050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600" b="0" i="0" kern="1200" baseline="0" dirty="0"/>
            <a:t>针对改动的分支可以</a:t>
          </a:r>
          <a:r>
            <a:rPr lang="zh-CN" sz="2600" b="1" i="0" kern="1200" baseline="0" dirty="0">
              <a:solidFill>
                <a:srgbClr val="00B050"/>
              </a:solidFill>
            </a:rPr>
            <a:t>很方便的做单元测试</a:t>
          </a:r>
          <a:r>
            <a:rPr lang="zh-CN" sz="2600" b="0" i="0" kern="1200" baseline="0" dirty="0"/>
            <a:t>，减少代码</a:t>
          </a:r>
          <a:r>
            <a:rPr lang="en-US" sz="2600" b="0" i="0" kern="1200" baseline="0" dirty="0"/>
            <a:t>bug</a:t>
          </a:r>
          <a:endParaRPr lang="zh-CN" sz="2600" kern="1200" dirty="0"/>
        </a:p>
      </dsp:txBody>
      <dsp:txXfrm>
        <a:off x="0" y="3839320"/>
        <a:ext cx="11658724" cy="17419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1F634-EF23-4ECF-89EF-6D1900688653}">
      <dsp:nvSpPr>
        <dsp:cNvPr id="0" name=""/>
        <dsp:cNvSpPr/>
      </dsp:nvSpPr>
      <dsp:spPr>
        <a:xfrm>
          <a:off x="0" y="249294"/>
          <a:ext cx="9421159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/>
            <a:t>场景</a:t>
          </a:r>
          <a:endParaRPr lang="zh-CN" sz="3200" kern="1200"/>
        </a:p>
      </dsp:txBody>
      <dsp:txXfrm>
        <a:off x="48433" y="297727"/>
        <a:ext cx="9324293" cy="895294"/>
      </dsp:txXfrm>
    </dsp:sp>
    <dsp:sp modelId="{EB4A647E-A570-4A60-A1CA-8BF64C32E9CC}">
      <dsp:nvSpPr>
        <dsp:cNvPr id="0" name=""/>
        <dsp:cNvSpPr/>
      </dsp:nvSpPr>
      <dsp:spPr>
        <a:xfrm>
          <a:off x="0" y="1241454"/>
          <a:ext cx="9421159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12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b="0" i="0" kern="1200" baseline="0"/>
            <a:t>真实的接口聚合，第一个判断节点是判断是否是登录用户</a:t>
          </a:r>
          <a:endParaRPr lang="zh-C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b="0" i="0" kern="1200" baseline="0"/>
            <a:t>后继节点并发处理</a:t>
          </a:r>
          <a:endParaRPr lang="zh-CN" sz="2500" kern="1200"/>
        </a:p>
      </dsp:txBody>
      <dsp:txXfrm>
        <a:off x="0" y="1241454"/>
        <a:ext cx="9421159" cy="1192320"/>
      </dsp:txXfrm>
    </dsp:sp>
    <dsp:sp modelId="{E8694D78-2DE4-48C3-B7D7-C4C724E56FA9}">
      <dsp:nvSpPr>
        <dsp:cNvPr id="0" name=""/>
        <dsp:cNvSpPr/>
      </dsp:nvSpPr>
      <dsp:spPr>
        <a:xfrm>
          <a:off x="0" y="2433774"/>
          <a:ext cx="9421159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0" i="0" kern="1200" baseline="0"/>
            <a:t>使用感受</a:t>
          </a:r>
          <a:endParaRPr lang="zh-CN" sz="3200" kern="1200"/>
        </a:p>
      </dsp:txBody>
      <dsp:txXfrm>
        <a:off x="48433" y="2482207"/>
        <a:ext cx="9324293" cy="895294"/>
      </dsp:txXfrm>
    </dsp:sp>
    <dsp:sp modelId="{30E05056-6201-4B45-8A92-BB4B3650D312}">
      <dsp:nvSpPr>
        <dsp:cNvPr id="0" name=""/>
        <dsp:cNvSpPr/>
      </dsp:nvSpPr>
      <dsp:spPr>
        <a:xfrm>
          <a:off x="0" y="3425934"/>
          <a:ext cx="9421159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12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b="0" i="0" kern="1200" baseline="0" dirty="0"/>
            <a:t>将原来串行执行的</a:t>
          </a:r>
          <a:r>
            <a:rPr lang="zh-CN" sz="2500" b="1" i="0" kern="1200" baseline="0" dirty="0">
              <a:solidFill>
                <a:srgbClr val="00B050"/>
              </a:solidFill>
            </a:rPr>
            <a:t>接口调用很直观的转变为并行</a:t>
          </a:r>
          <a:endParaRPr lang="zh-CN" sz="2500" b="1" kern="1200" dirty="0">
            <a:solidFill>
              <a:srgbClr val="00B050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500" b="0" i="0" kern="1200" baseline="0" dirty="0"/>
            <a:t>仅仅只需提供两个</a:t>
          </a:r>
          <a:r>
            <a:rPr lang="zh-CN" sz="2500" b="1" i="0" kern="1200" baseline="0" dirty="0">
              <a:solidFill>
                <a:srgbClr val="00B050"/>
              </a:solidFill>
            </a:rPr>
            <a:t>通用的可配置的</a:t>
          </a:r>
          <a:r>
            <a:rPr lang="en-US" sz="2500" b="1" i="0" kern="1200" baseline="0" dirty="0" err="1">
              <a:solidFill>
                <a:srgbClr val="00B050"/>
              </a:solidFill>
            </a:rPr>
            <a:t>xunit</a:t>
          </a:r>
          <a:r>
            <a:rPr lang="zh-CN" sz="2500" b="0" i="0" kern="1200" baseline="0" dirty="0"/>
            <a:t>实现就可完成所有工作</a:t>
          </a:r>
          <a:endParaRPr lang="zh-C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 err="1"/>
            <a:t>HttpProcessor</a:t>
          </a:r>
          <a:endParaRPr lang="zh-C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500" kern="1200" dirty="0" err="1"/>
            <a:t>ExpLocator</a:t>
          </a:r>
          <a:endParaRPr lang="zh-CN" sz="2500" kern="1200" dirty="0"/>
        </a:p>
      </dsp:txBody>
      <dsp:txXfrm>
        <a:off x="0" y="3425934"/>
        <a:ext cx="9421159" cy="20534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0781E-160E-45E8-9D08-D767D423F41D}">
      <dsp:nvSpPr>
        <dsp:cNvPr id="0" name=""/>
        <dsp:cNvSpPr/>
      </dsp:nvSpPr>
      <dsp:spPr>
        <a:xfrm>
          <a:off x="0" y="54834"/>
          <a:ext cx="9018478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b="0" i="0" kern="1200" baseline="0"/>
            <a:t>场景</a:t>
          </a:r>
          <a:endParaRPr lang="zh-CN" sz="3700" kern="1200"/>
        </a:p>
      </dsp:txBody>
      <dsp:txXfrm>
        <a:off x="56001" y="110835"/>
        <a:ext cx="8906476" cy="1035183"/>
      </dsp:txXfrm>
    </dsp:sp>
    <dsp:sp modelId="{EA4BAF4A-6AD4-4845-B143-CE928D9D7FF0}">
      <dsp:nvSpPr>
        <dsp:cNvPr id="0" name=""/>
        <dsp:cNvSpPr/>
      </dsp:nvSpPr>
      <dsp:spPr>
        <a:xfrm>
          <a:off x="0" y="1202019"/>
          <a:ext cx="9018478" cy="1953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33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b="0" i="0" kern="1200" baseline="0" dirty="0"/>
            <a:t>简单的工作流场景。不希望引入太重的工具</a:t>
          </a:r>
          <a:endParaRPr lang="zh-C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0" i="0" kern="1200" baseline="0" dirty="0" err="1"/>
            <a:t>Xstate</a:t>
          </a:r>
          <a:r>
            <a:rPr lang="zh-CN" sz="2900" b="0" i="0" kern="1200" baseline="0" dirty="0"/>
            <a:t>是经过技术选型后</a:t>
          </a:r>
          <a:r>
            <a:rPr lang="zh-CN" sz="2900" b="1" i="0" kern="1200" baseline="0" dirty="0">
              <a:solidFill>
                <a:srgbClr val="00B050"/>
              </a:solidFill>
            </a:rPr>
            <a:t>最轻量级</a:t>
          </a:r>
          <a:r>
            <a:rPr lang="zh-CN" sz="2900" b="0" i="0" kern="1200" baseline="0" dirty="0"/>
            <a:t>的，使用也</a:t>
          </a:r>
          <a:r>
            <a:rPr lang="zh-CN" sz="2900" b="1" i="0" kern="1200" baseline="0" dirty="0">
              <a:solidFill>
                <a:srgbClr val="00B050"/>
              </a:solidFill>
            </a:rPr>
            <a:t>最方便</a:t>
          </a:r>
          <a:endParaRPr lang="zh-CN" sz="2900" b="1" kern="1200" dirty="0">
            <a:solidFill>
              <a:srgbClr val="00B050"/>
            </a:solidFill>
          </a:endParaRPr>
        </a:p>
      </dsp:txBody>
      <dsp:txXfrm>
        <a:off x="0" y="1202019"/>
        <a:ext cx="9018478" cy="1953045"/>
      </dsp:txXfrm>
    </dsp:sp>
    <dsp:sp modelId="{29DAF483-3EA5-44A5-9CB2-A6212572E7CE}">
      <dsp:nvSpPr>
        <dsp:cNvPr id="0" name=""/>
        <dsp:cNvSpPr/>
      </dsp:nvSpPr>
      <dsp:spPr>
        <a:xfrm>
          <a:off x="0" y="3155064"/>
          <a:ext cx="9018478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b="0" i="0" kern="1200" baseline="0"/>
            <a:t>使用感受</a:t>
          </a:r>
          <a:endParaRPr lang="zh-CN" sz="3700" kern="1200"/>
        </a:p>
      </dsp:txBody>
      <dsp:txXfrm>
        <a:off x="56001" y="3211065"/>
        <a:ext cx="8906476" cy="1035183"/>
      </dsp:txXfrm>
    </dsp:sp>
    <dsp:sp modelId="{7FBC1141-2BAD-431C-9F5B-AFFFF806D4F5}">
      <dsp:nvSpPr>
        <dsp:cNvPr id="0" name=""/>
        <dsp:cNvSpPr/>
      </dsp:nvSpPr>
      <dsp:spPr>
        <a:xfrm>
          <a:off x="0" y="4302249"/>
          <a:ext cx="9018478" cy="210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33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b="0" i="0" kern="1200" baseline="0" dirty="0"/>
            <a:t>功能全面的轻量级状态机工具</a:t>
          </a:r>
          <a:endParaRPr lang="zh-C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b="0" i="0" kern="1200" baseline="0"/>
            <a:t>当前状态</a:t>
          </a:r>
          <a:r>
            <a:rPr lang="en-US" sz="2900" b="0" i="0" kern="1200" baseline="0"/>
            <a:t>+</a:t>
          </a:r>
          <a:r>
            <a:rPr lang="zh-CN" sz="2900" b="0" i="0" kern="1200" baseline="0"/>
            <a:t>事件</a:t>
          </a:r>
          <a:r>
            <a:rPr lang="en-US" sz="2900" b="0" i="0" kern="1200" baseline="0"/>
            <a:t>-&gt;</a:t>
          </a:r>
          <a:r>
            <a:rPr lang="zh-CN" sz="2900" b="0" i="0" kern="1200" baseline="0"/>
            <a:t>下一状态</a:t>
          </a:r>
          <a:endParaRPr lang="zh-CN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900" b="0" i="0" kern="1200" baseline="0" dirty="0"/>
            <a:t>靠谱，清晰，易懂</a:t>
          </a:r>
          <a:endParaRPr lang="zh-CN" sz="2900" kern="1200" dirty="0"/>
        </a:p>
      </dsp:txBody>
      <dsp:txXfrm>
        <a:off x="0" y="4302249"/>
        <a:ext cx="9018478" cy="2106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B7AA1-FB35-4FEE-9BAC-1052880CC3AD}">
      <dsp:nvSpPr>
        <dsp:cNvPr id="0" name=""/>
        <dsp:cNvSpPr/>
      </dsp:nvSpPr>
      <dsp:spPr>
        <a:xfrm>
          <a:off x="0" y="54346"/>
          <a:ext cx="8626602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常见手段</a:t>
          </a:r>
          <a:endParaRPr lang="zh-CN" altLang="en-US" sz="3200" kern="1200" dirty="0"/>
        </a:p>
      </dsp:txBody>
      <dsp:txXfrm>
        <a:off x="48433" y="102779"/>
        <a:ext cx="8529736" cy="895294"/>
      </dsp:txXfrm>
    </dsp:sp>
    <dsp:sp modelId="{3C518100-2E16-4CDF-9683-FA357B09F6CD}">
      <dsp:nvSpPr>
        <dsp:cNvPr id="0" name=""/>
        <dsp:cNvSpPr/>
      </dsp:nvSpPr>
      <dsp:spPr>
        <a:xfrm>
          <a:off x="0" y="1046506"/>
          <a:ext cx="8626602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895" tIns="34290" rIns="192024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拼命看代码，大量写文档，努力熟悉系统</a:t>
          </a:r>
          <a:endParaRPr kumimoji="1" lang="en-US" altLang="zh-CN" sz="27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引入新语言，重做老系统</a:t>
          </a:r>
          <a:endParaRPr kumimoji="1" lang="en-US" altLang="zh-CN" sz="27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altLang="zh-CN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Design</a:t>
          </a:r>
          <a:r>
            <a:rPr kumimoji="1" lang="zh-CN" altLang="en-US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， </a:t>
          </a:r>
          <a:r>
            <a:rPr kumimoji="1" lang="en-US" altLang="zh-CN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Code Review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加大管理力度，肝，</a:t>
          </a:r>
          <a:r>
            <a:rPr kumimoji="1" lang="zh-CN" altLang="en-US" sz="32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肝</a:t>
          </a:r>
          <a:r>
            <a:rPr kumimoji="1" lang="zh-CN" altLang="en-US" sz="27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kumimoji="1" lang="zh-CN" altLang="en-US" sz="40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肝</a:t>
          </a:r>
          <a:endParaRPr kumimoji="1" lang="en-US" altLang="zh-CN" sz="27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6506"/>
        <a:ext cx="8626602" cy="2848320"/>
      </dsp:txXfrm>
    </dsp:sp>
    <dsp:sp modelId="{DE7038DD-046B-40B8-A14E-470DEC58401F}">
      <dsp:nvSpPr>
        <dsp:cNvPr id="0" name=""/>
        <dsp:cNvSpPr/>
      </dsp:nvSpPr>
      <dsp:spPr>
        <a:xfrm>
          <a:off x="0" y="3894826"/>
          <a:ext cx="8626602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charset="2"/>
            <a:buNone/>
          </a:pPr>
          <a:r>
            <a:rPr kumimoji="1" lang="zh-CN" altLang="en-US" sz="32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实际效果</a:t>
          </a:r>
          <a:endParaRPr kumimoji="1" lang="en-US" altLang="zh-CN" sz="32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33" y="3943259"/>
        <a:ext cx="8529736" cy="895294"/>
      </dsp:txXfrm>
    </dsp:sp>
    <dsp:sp modelId="{EB319416-DA22-413D-94B6-3119A50B16BB}">
      <dsp:nvSpPr>
        <dsp:cNvPr id="0" name=""/>
        <dsp:cNvSpPr/>
      </dsp:nvSpPr>
      <dsp:spPr>
        <a:xfrm>
          <a:off x="0" y="4886986"/>
          <a:ext cx="8626602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89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5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头痛医头脚痛医脚，越治越病</a:t>
          </a:r>
          <a:endParaRPr kumimoji="1" lang="en-US" altLang="zh-CN" sz="25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500" b="1" kern="1200" spc="236">
              <a:latin typeface="微软雅黑" panose="020B0503020204020204" pitchFamily="34" charset="-122"/>
              <a:ea typeface="微软雅黑" panose="020B0503020204020204" pitchFamily="34" charset="-122"/>
            </a:rPr>
            <a:t>伪创新，伪简化，实质上是系统复杂化</a:t>
          </a:r>
          <a:endParaRPr kumimoji="1" lang="zh-CN" altLang="en-US" sz="25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500" b="1" kern="1200" spc="236">
              <a:latin typeface="微软雅黑" panose="020B0503020204020204" pitchFamily="34" charset="-122"/>
              <a:ea typeface="微软雅黑" panose="020B0503020204020204" pitchFamily="34" charset="-122"/>
            </a:rPr>
            <a:t>对人强依赖，难以推广和复用</a:t>
          </a:r>
          <a:endParaRPr kumimoji="1" lang="en-US" altLang="zh-CN" sz="2500" b="1" kern="1200" spc="236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altLang="en-US" sz="2500" b="1" kern="1200" spc="236">
              <a:latin typeface="微软雅黑" panose="020B0503020204020204" pitchFamily="34" charset="-122"/>
              <a:ea typeface="微软雅黑" panose="020B0503020204020204" pitchFamily="34" charset="-122"/>
            </a:rPr>
            <a:t>用蛮力，不人道</a:t>
          </a:r>
          <a:endParaRPr lang="zh-CN" altLang="en-US" sz="2500" kern="1200" dirty="0"/>
        </a:p>
      </dsp:txBody>
      <dsp:txXfrm>
        <a:off x="0" y="4886986"/>
        <a:ext cx="8626602" cy="23846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09514-152F-4042-AEC5-2368888B8715}">
      <dsp:nvSpPr>
        <dsp:cNvPr id="0" name=""/>
        <dsp:cNvSpPr/>
      </dsp:nvSpPr>
      <dsp:spPr>
        <a:xfrm>
          <a:off x="0" y="271203"/>
          <a:ext cx="11658724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b="0" i="0" kern="1200" baseline="0" dirty="0"/>
            <a:t>场景</a:t>
          </a:r>
          <a:endParaRPr lang="zh-CN" sz="3700" kern="1200" dirty="0"/>
        </a:p>
      </dsp:txBody>
      <dsp:txXfrm>
        <a:off x="56001" y="327204"/>
        <a:ext cx="11546722" cy="1035183"/>
      </dsp:txXfrm>
    </dsp:sp>
    <dsp:sp modelId="{2E07FD10-70E0-4977-8E7D-23FC2E6DDC47}">
      <dsp:nvSpPr>
        <dsp:cNvPr id="0" name=""/>
        <dsp:cNvSpPr/>
      </dsp:nvSpPr>
      <dsp:spPr>
        <a:xfrm>
          <a:off x="0" y="1418388"/>
          <a:ext cx="11658724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0" i="0" kern="1200" baseline="0" dirty="0"/>
            <a:t>网站后台所有模块。包括用户模块等</a:t>
          </a:r>
          <a:endParaRPr lang="zh-CN" sz="2900" kern="1200" dirty="0"/>
        </a:p>
      </dsp:txBody>
      <dsp:txXfrm>
        <a:off x="0" y="1418388"/>
        <a:ext cx="11658724" cy="689310"/>
      </dsp:txXfrm>
    </dsp:sp>
    <dsp:sp modelId="{C601E7DE-56B1-4166-B0B3-C05441FEE2A1}">
      <dsp:nvSpPr>
        <dsp:cNvPr id="0" name=""/>
        <dsp:cNvSpPr/>
      </dsp:nvSpPr>
      <dsp:spPr>
        <a:xfrm>
          <a:off x="0" y="2107698"/>
          <a:ext cx="11658724" cy="1147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/>
            <a:t>使用感受</a:t>
          </a:r>
          <a:endParaRPr lang="zh-CN" sz="3700" kern="1200" dirty="0"/>
        </a:p>
      </dsp:txBody>
      <dsp:txXfrm>
        <a:off x="56001" y="2163699"/>
        <a:ext cx="11546722" cy="1035183"/>
      </dsp:txXfrm>
    </dsp:sp>
    <dsp:sp modelId="{24DADCF2-0678-47F7-9BA6-4FDC06932CFF}">
      <dsp:nvSpPr>
        <dsp:cNvPr id="0" name=""/>
        <dsp:cNvSpPr/>
      </dsp:nvSpPr>
      <dsp:spPr>
        <a:xfrm>
          <a:off x="0" y="3254883"/>
          <a:ext cx="11658724" cy="210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1" kern="1200" dirty="0">
              <a:solidFill>
                <a:srgbClr val="00B050"/>
              </a:solidFill>
            </a:rPr>
            <a:t>上手快</a:t>
          </a:r>
          <a:r>
            <a:rPr lang="zh-CN" altLang="en-US" sz="2900" b="1" kern="1200" dirty="0"/>
            <a:t>。</a:t>
          </a:r>
          <a:r>
            <a:rPr lang="en-US" altLang="zh-CN" sz="2900" kern="1200" dirty="0"/>
            <a:t>GitHub</a:t>
          </a:r>
          <a:r>
            <a:rPr lang="zh-CN" altLang="en-US" sz="2900" kern="1200" dirty="0"/>
            <a:t>有介绍。引入</a:t>
          </a:r>
          <a:r>
            <a:rPr lang="en-US" altLang="zh-CN" sz="2900" kern="1200" dirty="0" err="1"/>
            <a:t>Xunit</a:t>
          </a:r>
          <a:r>
            <a:rPr lang="zh-CN" altLang="en-US" sz="2900" kern="1200" dirty="0"/>
            <a:t>只需</a:t>
          </a:r>
          <a:r>
            <a:rPr lang="en-US" altLang="zh-CN" sz="2900" kern="1200" dirty="0"/>
            <a:t>pom</a:t>
          </a:r>
          <a:r>
            <a:rPr lang="zh-CN" altLang="en-US" sz="2900" kern="1200" dirty="0"/>
            <a:t>引入相关</a:t>
          </a:r>
          <a:r>
            <a:rPr lang="en-US" altLang="zh-CN" sz="2900" kern="1200" dirty="0"/>
            <a:t>dependency</a:t>
          </a:r>
          <a:r>
            <a:rPr lang="zh-CN" altLang="en-US" sz="2900" kern="1200" dirty="0"/>
            <a:t>。</a:t>
          </a:r>
          <a:endParaRPr lang="zh-C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1" kern="1200" dirty="0">
              <a:solidFill>
                <a:srgbClr val="00B050"/>
              </a:solidFill>
            </a:rPr>
            <a:t>使用方便</a:t>
          </a:r>
          <a:r>
            <a:rPr lang="zh-CN" altLang="en-US" sz="2900" b="1" kern="1200" dirty="0"/>
            <a:t>。</a:t>
          </a:r>
          <a:r>
            <a:rPr lang="zh-CN" altLang="en-US" sz="2900" kern="1200" dirty="0"/>
            <a:t>配置文件的编辑清晰方便，三视图配合，一目了然</a:t>
          </a:r>
          <a:endParaRPr lang="zh-CN" altLang="en-US" sz="2900" b="1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900" b="1" kern="1200" dirty="0">
              <a:solidFill>
                <a:srgbClr val="00B050"/>
              </a:solidFill>
            </a:rPr>
            <a:t>定位准确</a:t>
          </a:r>
          <a:r>
            <a:rPr lang="zh-CN" altLang="en-US" sz="2900" b="1" kern="1200" dirty="0"/>
            <a:t>。</a:t>
          </a:r>
          <a:r>
            <a:rPr lang="zh-CN" altLang="en-US" sz="2900" kern="1200" dirty="0"/>
            <a:t>如果将系统看一个人，那么可用</a:t>
          </a:r>
          <a:r>
            <a:rPr lang="en-US" altLang="zh-CN" sz="2900" kern="1200" dirty="0" err="1"/>
            <a:t>Xunit</a:t>
          </a:r>
          <a:r>
            <a:rPr lang="zh-CN" altLang="en-US" sz="2900" kern="1200" dirty="0"/>
            <a:t>来搭建人的骨架。</a:t>
          </a:r>
          <a:endParaRPr lang="zh-CN" altLang="en-US" sz="2900" b="1" kern="1200" dirty="0"/>
        </a:p>
      </dsp:txBody>
      <dsp:txXfrm>
        <a:off x="0" y="3254883"/>
        <a:ext cx="11658724" cy="21062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1FF90-D760-4DC1-8234-F7C87217A723}">
      <dsp:nvSpPr>
        <dsp:cNvPr id="0" name=""/>
        <dsp:cNvSpPr/>
      </dsp:nvSpPr>
      <dsp:spPr>
        <a:xfrm>
          <a:off x="0" y="92399"/>
          <a:ext cx="18214864" cy="930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b="1" i="0" kern="1200" baseline="0"/>
            <a:t>无环境依赖</a:t>
          </a:r>
          <a:endParaRPr lang="zh-CN" sz="3000" kern="1200"/>
        </a:p>
      </dsp:txBody>
      <dsp:txXfrm>
        <a:off x="45406" y="137805"/>
        <a:ext cx="18124052" cy="839338"/>
      </dsp:txXfrm>
    </dsp:sp>
    <dsp:sp modelId="{E0FEC403-02E8-4C4A-892C-515BB5AD35B7}">
      <dsp:nvSpPr>
        <dsp:cNvPr id="0" name=""/>
        <dsp:cNvSpPr/>
      </dsp:nvSpPr>
      <dsp:spPr>
        <a:xfrm>
          <a:off x="0" y="1022549"/>
          <a:ext cx="18214864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300" b="1" i="0" kern="1200" baseline="0"/>
            <a:t>无需数据库，只需引入 </a:t>
          </a:r>
          <a:r>
            <a:rPr kumimoji="1" lang="en-US" sz="2300" b="1" i="0" kern="1200" baseline="0"/>
            <a:t>jar </a:t>
          </a:r>
          <a:r>
            <a:rPr kumimoji="1" lang="zh-CN" sz="2300" b="1" i="0" kern="1200" baseline="0"/>
            <a:t>包就可直接使用</a:t>
          </a:r>
          <a:endParaRPr lang="zh-CN" sz="2300" kern="1200"/>
        </a:p>
      </dsp:txBody>
      <dsp:txXfrm>
        <a:off x="0" y="1022549"/>
        <a:ext cx="18214864" cy="543375"/>
      </dsp:txXfrm>
    </dsp:sp>
    <dsp:sp modelId="{F51E12E4-511E-4318-863E-E8C656F85900}">
      <dsp:nvSpPr>
        <dsp:cNvPr id="0" name=""/>
        <dsp:cNvSpPr/>
      </dsp:nvSpPr>
      <dsp:spPr>
        <a:xfrm>
          <a:off x="0" y="1565924"/>
          <a:ext cx="18214864" cy="930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b="1" i="0" kern="1200" baseline="0"/>
            <a:t>快速上手</a:t>
          </a:r>
          <a:endParaRPr lang="zh-CN" sz="3000" kern="1200"/>
        </a:p>
      </dsp:txBody>
      <dsp:txXfrm>
        <a:off x="45406" y="1611330"/>
        <a:ext cx="18124052" cy="839338"/>
      </dsp:txXfrm>
    </dsp:sp>
    <dsp:sp modelId="{FA2DC676-76D2-4EC1-B5C9-FEC043EC7199}">
      <dsp:nvSpPr>
        <dsp:cNvPr id="0" name=""/>
        <dsp:cNvSpPr/>
      </dsp:nvSpPr>
      <dsp:spPr>
        <a:xfrm>
          <a:off x="0" y="2496074"/>
          <a:ext cx="18214864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300" b="1" i="0" kern="1200" baseline="0" dirty="0"/>
            <a:t>通过阅读文档，运行 </a:t>
          </a:r>
          <a:r>
            <a:rPr kumimoji="1" lang="en-US" sz="2300" b="1" i="0" kern="1200" baseline="0" dirty="0"/>
            <a:t>sample </a:t>
          </a:r>
          <a:r>
            <a:rPr kumimoji="1" lang="zh-CN" sz="2300" b="1" i="0" kern="1200" baseline="0" dirty="0"/>
            <a:t>即可快速了解运作机制，进行开发工作，十分符合目前互联网环境快速迭代的开发节奏</a:t>
          </a:r>
          <a:endParaRPr lang="zh-CN" sz="2300" kern="1200" dirty="0"/>
        </a:p>
      </dsp:txBody>
      <dsp:txXfrm>
        <a:off x="0" y="2496074"/>
        <a:ext cx="18214864" cy="543375"/>
      </dsp:txXfrm>
    </dsp:sp>
    <dsp:sp modelId="{2D855D61-8522-47D8-BBE8-C35E6DBDAF24}">
      <dsp:nvSpPr>
        <dsp:cNvPr id="0" name=""/>
        <dsp:cNvSpPr/>
      </dsp:nvSpPr>
      <dsp:spPr>
        <a:xfrm>
          <a:off x="0" y="3039449"/>
          <a:ext cx="18214864" cy="930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b="1" i="0" kern="1200" baseline="0"/>
            <a:t>快速融入现有系统</a:t>
          </a:r>
          <a:endParaRPr lang="zh-CN" sz="3000" kern="1200"/>
        </a:p>
      </dsp:txBody>
      <dsp:txXfrm>
        <a:off x="45406" y="3084855"/>
        <a:ext cx="18124052" cy="839338"/>
      </dsp:txXfrm>
    </dsp:sp>
    <dsp:sp modelId="{6CB5215B-790E-4C96-BB5C-42900256CA35}">
      <dsp:nvSpPr>
        <dsp:cNvPr id="0" name=""/>
        <dsp:cNvSpPr/>
      </dsp:nvSpPr>
      <dsp:spPr>
        <a:xfrm>
          <a:off x="0" y="3969600"/>
          <a:ext cx="18214864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300" b="1" i="0" kern="1200" baseline="0" dirty="0"/>
            <a:t>提供了状态变迁所需的所有基本步骤</a:t>
          </a:r>
          <a:r>
            <a:rPr kumimoji="1" lang="zh-CN" altLang="en-US" sz="2300" b="1" i="0" kern="1200" baseline="0" dirty="0"/>
            <a:t>，</a:t>
          </a:r>
          <a:r>
            <a:rPr kumimoji="1" lang="zh-CN" sz="2300" b="1" i="0" kern="1200" baseline="0" dirty="0"/>
            <a:t>可以快速搭建一套包含各个业务节点的工作流</a:t>
          </a:r>
          <a:endParaRPr lang="zh-C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zh-CN" sz="2300" b="1" i="0" kern="1200" baseline="0"/>
            <a:t>通过配置可以迅速绑定节点和指定业务代码的关系</a:t>
          </a:r>
          <a:endParaRPr lang="zh-CN" sz="2300" kern="1200"/>
        </a:p>
      </dsp:txBody>
      <dsp:txXfrm>
        <a:off x="0" y="3969600"/>
        <a:ext cx="18214864" cy="11178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4B21D-5DAA-4226-914D-2C816F9B481A}">
      <dsp:nvSpPr>
        <dsp:cNvPr id="0" name=""/>
        <dsp:cNvSpPr/>
      </dsp:nvSpPr>
      <dsp:spPr>
        <a:xfrm>
          <a:off x="0" y="171953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i="0" kern="1200" baseline="0"/>
            <a:t>如何与前端对接</a:t>
          </a:r>
          <a:endParaRPr lang="zh-CN" altLang="en-US" sz="2700" kern="1200"/>
        </a:p>
      </dsp:txBody>
      <dsp:txXfrm>
        <a:off x="40866" y="212819"/>
        <a:ext cx="22163520" cy="755403"/>
      </dsp:txXfrm>
    </dsp:sp>
    <dsp:sp modelId="{D559717C-7B25-47E7-980C-7722989A25C4}">
      <dsp:nvSpPr>
        <dsp:cNvPr id="0" name=""/>
        <dsp:cNvSpPr/>
      </dsp:nvSpPr>
      <dsp:spPr>
        <a:xfrm>
          <a:off x="0" y="1009088"/>
          <a:ext cx="22245252" cy="50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b="0" i="0" kern="1200" baseline="0" dirty="0"/>
            <a:t>在前端框架中将</a:t>
          </a:r>
          <a:r>
            <a:rPr lang="en-US" altLang="zh-CN" sz="2100" b="0" i="0" kern="1200" baseline="0" dirty="0"/>
            <a:t>Request</a:t>
          </a:r>
          <a:r>
            <a:rPr lang="zh-CN" altLang="en-US" sz="2100" b="0" i="0" kern="1200" baseline="0" dirty="0"/>
            <a:t>包装为</a:t>
          </a:r>
          <a:r>
            <a:rPr lang="en-US" altLang="zh-CN" sz="2100" b="0" i="0" kern="1200" baseline="0" dirty="0"/>
            <a:t>context</a:t>
          </a:r>
          <a:r>
            <a:rPr lang="zh-CN" altLang="en-US" sz="2100" b="0" i="0" kern="1200" baseline="0" dirty="0"/>
            <a:t>，再传给服务对应的</a:t>
          </a:r>
          <a:r>
            <a:rPr lang="en-US" altLang="zh-CN" sz="2100" b="0" i="0" kern="1200" baseline="0" dirty="0"/>
            <a:t>unit</a:t>
          </a:r>
          <a:r>
            <a:rPr lang="zh-CN" altLang="en-US" sz="2100" b="0" i="0" kern="1200" baseline="0" dirty="0"/>
            <a:t>处理，最后在前端框架中转换为</a:t>
          </a:r>
          <a:r>
            <a:rPr lang="en-US" altLang="zh-CN" sz="2100" b="0" i="0" kern="1200" baseline="0" dirty="0"/>
            <a:t>Response</a:t>
          </a:r>
          <a:endParaRPr lang="zh-CN" sz="2100" kern="1200" dirty="0"/>
        </a:p>
      </dsp:txBody>
      <dsp:txXfrm>
        <a:off x="0" y="1009088"/>
        <a:ext cx="22245252" cy="503009"/>
      </dsp:txXfrm>
    </dsp:sp>
    <dsp:sp modelId="{28C0274C-69B5-4E73-8577-7304D5D78EE7}">
      <dsp:nvSpPr>
        <dsp:cNvPr id="0" name=""/>
        <dsp:cNvSpPr/>
      </dsp:nvSpPr>
      <dsp:spPr>
        <a:xfrm>
          <a:off x="0" y="1512098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代码和视图，是如何做到灵活的相互切换的</a:t>
          </a:r>
          <a:endParaRPr lang="zh-CN" altLang="en-US" sz="2700" kern="1200" dirty="0"/>
        </a:p>
      </dsp:txBody>
      <dsp:txXfrm>
        <a:off x="40866" y="1552964"/>
        <a:ext cx="22163520" cy="755403"/>
      </dsp:txXfrm>
    </dsp:sp>
    <dsp:sp modelId="{C34E6775-8A94-46BE-B85D-A2470DD9E53E}">
      <dsp:nvSpPr>
        <dsp:cNvPr id="0" name=""/>
        <dsp:cNvSpPr/>
      </dsp:nvSpPr>
      <dsp:spPr>
        <a:xfrm>
          <a:off x="0" y="2349233"/>
          <a:ext cx="22245252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100" kern="1200" dirty="0" err="1"/>
            <a:t>Xunit</a:t>
          </a:r>
          <a:r>
            <a:rPr lang="zh-CN" altLang="en-US" sz="2100" kern="1200" dirty="0"/>
            <a:t>中双击节点会直接打开代码实现类窗口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通过</a:t>
          </a:r>
          <a:r>
            <a:rPr lang="en-US" altLang="zh-CN" sz="2100" kern="1200" dirty="0"/>
            <a:t>IDE</a:t>
          </a:r>
          <a:r>
            <a:rPr lang="zh-CN" altLang="en-US" sz="2100" kern="1200" dirty="0"/>
            <a:t>自带的导航按钮或快捷键在编辑器与代码窗口间切换</a:t>
          </a:r>
          <a:endParaRPr lang="zh-CN" sz="2100" kern="1200" dirty="0"/>
        </a:p>
      </dsp:txBody>
      <dsp:txXfrm>
        <a:off x="0" y="2349233"/>
        <a:ext cx="22245252" cy="1006019"/>
      </dsp:txXfrm>
    </dsp:sp>
    <dsp:sp modelId="{1FAE2920-8B77-4F38-BCA4-98E69E20AD07}">
      <dsp:nvSpPr>
        <dsp:cNvPr id="0" name=""/>
        <dsp:cNvSpPr/>
      </dsp:nvSpPr>
      <dsp:spPr>
        <a:xfrm>
          <a:off x="0" y="3355253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为什么使用流程图，状态机与决策树</a:t>
          </a:r>
        </a:p>
      </dsp:txBody>
      <dsp:txXfrm>
        <a:off x="40866" y="3396119"/>
        <a:ext cx="22163520" cy="755403"/>
      </dsp:txXfrm>
    </dsp:sp>
    <dsp:sp modelId="{F9596A5A-9215-4AFE-8ECE-6FB22573EF57}">
      <dsp:nvSpPr>
        <dsp:cNvPr id="0" name=""/>
        <dsp:cNvSpPr/>
      </dsp:nvSpPr>
      <dsp:spPr>
        <a:xfrm>
          <a:off x="0" y="4192389"/>
          <a:ext cx="22245252" cy="50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流程管理，状态管理与复杂逻辑判断可以覆盖绝大部分业务场景，并且非程序员也能够看懂</a:t>
          </a:r>
        </a:p>
      </dsp:txBody>
      <dsp:txXfrm>
        <a:off x="0" y="4192389"/>
        <a:ext cx="22245252" cy="503009"/>
      </dsp:txXfrm>
    </dsp:sp>
    <dsp:sp modelId="{6B8FD91E-AE61-48A9-8C8C-44FD9701673A}">
      <dsp:nvSpPr>
        <dsp:cNvPr id="0" name=""/>
        <dsp:cNvSpPr/>
      </dsp:nvSpPr>
      <dsp:spPr>
        <a:xfrm>
          <a:off x="0" y="4695399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流程这块是否可支持跨节点的事务？ 对于事务这块如何处理的？</a:t>
          </a:r>
        </a:p>
      </dsp:txBody>
      <dsp:txXfrm>
        <a:off x="40866" y="4736265"/>
        <a:ext cx="22163520" cy="755403"/>
      </dsp:txXfrm>
    </dsp:sp>
    <dsp:sp modelId="{7CC7A488-4C5C-4A9D-ACCC-C8890290163F}">
      <dsp:nvSpPr>
        <dsp:cNvPr id="0" name=""/>
        <dsp:cNvSpPr/>
      </dsp:nvSpPr>
      <dsp:spPr>
        <a:xfrm>
          <a:off x="0" y="5532534"/>
          <a:ext cx="22245252" cy="50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事务与流程处理是两个平行概念，目前没留整合点，在未来可能考虑提供柔性事务组件</a:t>
          </a:r>
        </a:p>
      </dsp:txBody>
      <dsp:txXfrm>
        <a:off x="0" y="5532534"/>
        <a:ext cx="22245252" cy="503009"/>
      </dsp:txXfrm>
    </dsp:sp>
    <dsp:sp modelId="{A8CDCCE9-CBE1-4502-B664-D540A67E17AC}">
      <dsp:nvSpPr>
        <dsp:cNvPr id="0" name=""/>
        <dsp:cNvSpPr/>
      </dsp:nvSpPr>
      <dsp:spPr>
        <a:xfrm>
          <a:off x="0" y="6035544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与传统开发在流程、人力、耗时上的对比</a:t>
          </a:r>
        </a:p>
      </dsp:txBody>
      <dsp:txXfrm>
        <a:off x="40866" y="6076410"/>
        <a:ext cx="22163520" cy="755403"/>
      </dsp:txXfrm>
    </dsp:sp>
    <dsp:sp modelId="{608221E4-CCB0-480B-BAB1-3ADFD6800B41}">
      <dsp:nvSpPr>
        <dsp:cNvPr id="0" name=""/>
        <dsp:cNvSpPr/>
      </dsp:nvSpPr>
      <dsp:spPr>
        <a:xfrm>
          <a:off x="0" y="6872679"/>
          <a:ext cx="22245252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节省了系统，服务级别的整体设计，接口设计，文档与代码同步工作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基于模型的研发最少节省</a:t>
          </a:r>
          <a:r>
            <a:rPr lang="en-US" altLang="zh-CN" sz="2100" kern="1200" dirty="0"/>
            <a:t>50%</a:t>
          </a:r>
          <a:r>
            <a:rPr lang="zh-CN" altLang="en-US" sz="2100" kern="1200" dirty="0"/>
            <a:t>开发工作量</a:t>
          </a:r>
          <a:endParaRPr lang="zh-CN" sz="2100" kern="1200" dirty="0"/>
        </a:p>
      </dsp:txBody>
      <dsp:txXfrm>
        <a:off x="0" y="6872679"/>
        <a:ext cx="22245252" cy="1006019"/>
      </dsp:txXfrm>
    </dsp:sp>
    <dsp:sp modelId="{67FF31AE-C147-44DA-B309-84B54654B9CC}">
      <dsp:nvSpPr>
        <dsp:cNvPr id="0" name=""/>
        <dsp:cNvSpPr/>
      </dsp:nvSpPr>
      <dsp:spPr>
        <a:xfrm>
          <a:off x="0" y="7878699"/>
          <a:ext cx="22245252" cy="8371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通过低代码开发上线后，如果出现问题</a:t>
          </a:r>
          <a:r>
            <a:rPr lang="en-US" altLang="zh-CN" sz="2700" kern="1200" dirty="0"/>
            <a:t>/</a:t>
          </a:r>
          <a:r>
            <a:rPr lang="zh-CN" altLang="en-US" sz="2700" kern="1200" dirty="0"/>
            <a:t>故障，我们该如何快速定位</a:t>
          </a:r>
          <a:r>
            <a:rPr lang="en-US" altLang="zh-CN" sz="2700" kern="1200" dirty="0"/>
            <a:t>/</a:t>
          </a:r>
          <a:r>
            <a:rPr lang="zh-CN" altLang="en-US" sz="2700" kern="1200" dirty="0"/>
            <a:t>调试</a:t>
          </a:r>
          <a:r>
            <a:rPr lang="en-US" altLang="zh-CN" sz="2700" kern="1200" dirty="0"/>
            <a:t>/</a:t>
          </a:r>
          <a:r>
            <a:rPr lang="zh-CN" altLang="en-US" sz="2700" kern="1200" dirty="0"/>
            <a:t>修复</a:t>
          </a:r>
          <a:r>
            <a:rPr lang="en-US" altLang="zh-CN" sz="2700" kern="1200" dirty="0"/>
            <a:t>/</a:t>
          </a:r>
          <a:r>
            <a:rPr lang="zh-CN" altLang="en-US" sz="2700" kern="1200" dirty="0"/>
            <a:t>解决？</a:t>
          </a:r>
          <a:endParaRPr lang="zh-CN" sz="2700" kern="1200" dirty="0"/>
        </a:p>
      </dsp:txBody>
      <dsp:txXfrm>
        <a:off x="40866" y="7919565"/>
        <a:ext cx="22163520" cy="755403"/>
      </dsp:txXfrm>
    </dsp:sp>
    <dsp:sp modelId="{366419F8-F3B2-4428-A55A-8C8EE2AB3040}">
      <dsp:nvSpPr>
        <dsp:cNvPr id="0" name=""/>
        <dsp:cNvSpPr/>
      </dsp:nvSpPr>
      <dsp:spPr>
        <a:xfrm>
          <a:off x="0" y="8715834"/>
          <a:ext cx="22245252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100" kern="1200" dirty="0"/>
            <a:t>Context</a:t>
          </a:r>
          <a:r>
            <a:rPr lang="zh-CN" altLang="en-US" sz="2100" kern="1200" dirty="0"/>
            <a:t>数据正确性；外部依赖稳定性；内部逻辑正确性</a:t>
          </a:r>
          <a:endParaRPr lang="zh-CN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100" kern="1200" dirty="0"/>
            <a:t>模型正确性：</a:t>
          </a:r>
          <a:r>
            <a:rPr lang="en-US" altLang="zh-CN" sz="2100" kern="1200" dirty="0"/>
            <a:t>unit</a:t>
          </a:r>
          <a:r>
            <a:rPr lang="zh-CN" altLang="en-US" sz="2100" kern="1200" dirty="0"/>
            <a:t>类名是否正确；决策树路径是否矛盾；状态机事件序列是否终点可达</a:t>
          </a:r>
          <a:endParaRPr lang="zh-CN" sz="2100" kern="1200" dirty="0"/>
        </a:p>
      </dsp:txBody>
      <dsp:txXfrm>
        <a:off x="0" y="8715834"/>
        <a:ext cx="22245252" cy="100601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A61BE-87B3-40B1-90ED-DF63A970F5F3}">
      <dsp:nvSpPr>
        <dsp:cNvPr id="0" name=""/>
        <dsp:cNvSpPr/>
      </dsp:nvSpPr>
      <dsp:spPr>
        <a:xfrm>
          <a:off x="8669910" y="102196"/>
          <a:ext cx="4905430" cy="49054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baseline="0" dirty="0"/>
            <a:t>确定的痛苦优于不确定的幸福</a:t>
          </a:r>
          <a:endParaRPr lang="zh-CN" sz="4000" kern="1200" dirty="0"/>
        </a:p>
      </dsp:txBody>
      <dsp:txXfrm>
        <a:off x="9323968" y="960646"/>
        <a:ext cx="3597315" cy="2207443"/>
      </dsp:txXfrm>
    </dsp:sp>
    <dsp:sp modelId="{598ADF38-FE4C-4D11-8548-65631BFB1C66}">
      <dsp:nvSpPr>
        <dsp:cNvPr id="0" name=""/>
        <dsp:cNvSpPr/>
      </dsp:nvSpPr>
      <dsp:spPr>
        <a:xfrm>
          <a:off x="10439953" y="3168090"/>
          <a:ext cx="4905430" cy="49054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0" i="0" kern="1200" baseline="0" dirty="0"/>
            <a:t>墨守成规而非创新求变</a:t>
          </a:r>
          <a:endParaRPr lang="zh-CN" sz="4000" kern="1200" dirty="0"/>
        </a:p>
      </dsp:txBody>
      <dsp:txXfrm>
        <a:off x="11940197" y="4435327"/>
        <a:ext cx="2943258" cy="2697986"/>
      </dsp:txXfrm>
    </dsp:sp>
    <dsp:sp modelId="{F90D46CB-34E1-49F6-93AB-15A6EDC5F8D7}">
      <dsp:nvSpPr>
        <dsp:cNvPr id="0" name=""/>
        <dsp:cNvSpPr/>
      </dsp:nvSpPr>
      <dsp:spPr>
        <a:xfrm>
          <a:off x="6899867" y="3168090"/>
          <a:ext cx="4905430" cy="490543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管理办法解决技术风险</a:t>
          </a:r>
          <a:endParaRPr lang="zh-CN" sz="4000" kern="1200" dirty="0"/>
        </a:p>
      </dsp:txBody>
      <dsp:txXfrm>
        <a:off x="7361795" y="4435327"/>
        <a:ext cx="2943258" cy="269798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3F7C4-1EAD-41D4-8F86-AB0DF5FABA46}">
      <dsp:nvSpPr>
        <dsp:cNvPr id="0" name=""/>
        <dsp:cNvSpPr/>
      </dsp:nvSpPr>
      <dsp:spPr>
        <a:xfrm>
          <a:off x="1549" y="281321"/>
          <a:ext cx="6041207" cy="3624724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b="0" i="0" kern="1200" baseline="0" dirty="0"/>
            <a:t>行业惯性</a:t>
          </a:r>
          <a:endParaRPr lang="zh-CN" sz="6500" kern="1200" dirty="0"/>
        </a:p>
      </dsp:txBody>
      <dsp:txXfrm>
        <a:off x="1549" y="281321"/>
        <a:ext cx="6041207" cy="3624724"/>
      </dsp:txXfrm>
    </dsp:sp>
    <dsp:sp modelId="{E43C412A-7579-414D-9529-B50B75FED302}">
      <dsp:nvSpPr>
        <dsp:cNvPr id="0" name=""/>
        <dsp:cNvSpPr/>
      </dsp:nvSpPr>
      <dsp:spPr>
        <a:xfrm>
          <a:off x="6646877" y="281321"/>
          <a:ext cx="6041207" cy="3624724"/>
        </a:xfrm>
        <a:prstGeom prst="rect">
          <a:avLst/>
        </a:prstGeom>
        <a:solidFill>
          <a:schemeClr val="accent2">
            <a:shade val="50000"/>
            <a:hueOff val="61615"/>
            <a:satOff val="-35258"/>
            <a:lumOff val="287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b="0" i="0" kern="1200" baseline="0" dirty="0"/>
            <a:t>推广</a:t>
          </a:r>
          <a:r>
            <a:rPr lang="zh-CN" altLang="en-US" sz="6500" b="0" i="0" kern="1200" baseline="0" dirty="0"/>
            <a:t>力</a:t>
          </a:r>
          <a:r>
            <a:rPr lang="zh-CN" sz="6500" b="0" i="0" kern="1200" baseline="0" dirty="0"/>
            <a:t>度</a:t>
          </a:r>
          <a:endParaRPr lang="zh-CN" sz="6500" kern="1200" dirty="0"/>
        </a:p>
      </dsp:txBody>
      <dsp:txXfrm>
        <a:off x="6646877" y="281321"/>
        <a:ext cx="6041207" cy="3624724"/>
      </dsp:txXfrm>
    </dsp:sp>
    <dsp:sp modelId="{11408D85-9EE9-4186-AC07-3888A29915D3}">
      <dsp:nvSpPr>
        <dsp:cNvPr id="0" name=""/>
        <dsp:cNvSpPr/>
      </dsp:nvSpPr>
      <dsp:spPr>
        <a:xfrm>
          <a:off x="1549" y="4510166"/>
          <a:ext cx="6041207" cy="3624724"/>
        </a:xfrm>
        <a:prstGeom prst="rect">
          <a:avLst/>
        </a:prstGeom>
        <a:solidFill>
          <a:schemeClr val="accent2">
            <a:shade val="50000"/>
            <a:hueOff val="123230"/>
            <a:satOff val="-70515"/>
            <a:lumOff val="574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b="0" i="0" kern="1200" baseline="0" dirty="0"/>
            <a:t>工具</a:t>
          </a:r>
          <a:r>
            <a:rPr lang="zh-CN" sz="6500" b="0" i="0" kern="1200" baseline="0" dirty="0"/>
            <a:t>易用性</a:t>
          </a:r>
          <a:endParaRPr lang="zh-CN" sz="6500" kern="1200" dirty="0"/>
        </a:p>
      </dsp:txBody>
      <dsp:txXfrm>
        <a:off x="1549" y="4510166"/>
        <a:ext cx="6041207" cy="3624724"/>
      </dsp:txXfrm>
    </dsp:sp>
    <dsp:sp modelId="{741C3DCF-57D9-4797-857E-B729C9231719}">
      <dsp:nvSpPr>
        <dsp:cNvPr id="0" name=""/>
        <dsp:cNvSpPr/>
      </dsp:nvSpPr>
      <dsp:spPr>
        <a:xfrm>
          <a:off x="6646877" y="4510166"/>
          <a:ext cx="6041207" cy="3624724"/>
        </a:xfrm>
        <a:prstGeom prst="rect">
          <a:avLst/>
        </a:prstGeom>
        <a:solidFill>
          <a:schemeClr val="accent2">
            <a:shade val="50000"/>
            <a:hueOff val="61615"/>
            <a:satOff val="-35258"/>
            <a:lumOff val="287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b="0" i="0" kern="1200" baseline="0" dirty="0"/>
            <a:t>个人</a:t>
          </a:r>
          <a:r>
            <a:rPr lang="zh-CN" sz="6500" b="0" i="0" kern="1200" baseline="0" dirty="0"/>
            <a:t>主动</a:t>
          </a:r>
          <a:r>
            <a:rPr lang="zh-CN" altLang="en-US" sz="6500" b="0" i="0" kern="1200" baseline="0" dirty="0"/>
            <a:t>性</a:t>
          </a:r>
          <a:endParaRPr lang="zh-CN" sz="6500" kern="1200" dirty="0"/>
        </a:p>
      </dsp:txBody>
      <dsp:txXfrm>
        <a:off x="6646877" y="4510166"/>
        <a:ext cx="6041207" cy="362472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D15FD-33CB-4F48-98C6-F0081F4CA254}">
      <dsp:nvSpPr>
        <dsp:cNvPr id="0" name=""/>
        <dsp:cNvSpPr/>
      </dsp:nvSpPr>
      <dsp:spPr>
        <a:xfrm rot="5400000">
          <a:off x="3042677" y="2000484"/>
          <a:ext cx="3451918" cy="574391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A65F7-F4AF-427C-A729-D678D62CC2A1}">
      <dsp:nvSpPr>
        <dsp:cNvPr id="0" name=""/>
        <dsp:cNvSpPr/>
      </dsp:nvSpPr>
      <dsp:spPr>
        <a:xfrm>
          <a:off x="2466466" y="3716677"/>
          <a:ext cx="5185638" cy="45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200" kern="1200" dirty="0"/>
            <a:t>学习</a:t>
          </a:r>
          <a:endParaRPr lang="zh-CN" sz="52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b="0" i="0" kern="1200" baseline="0" dirty="0"/>
            <a:t>看</a:t>
          </a:r>
          <a:r>
            <a:rPr lang="zh-CN" sz="4100" b="0" i="0" kern="1200" baseline="0" dirty="0"/>
            <a:t>文档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b="0" i="0" kern="1200" baseline="0" dirty="0"/>
            <a:t>装插件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b="0" i="0" kern="1200" baseline="0" dirty="0"/>
            <a:t>跑例子</a:t>
          </a:r>
          <a:endParaRPr lang="zh-CN" sz="4100" kern="1200" dirty="0"/>
        </a:p>
      </dsp:txBody>
      <dsp:txXfrm>
        <a:off x="2466466" y="3716677"/>
        <a:ext cx="5185638" cy="4545515"/>
      </dsp:txXfrm>
    </dsp:sp>
    <dsp:sp modelId="{FEA27AB9-52AC-405B-A5C3-603C55A2E49A}">
      <dsp:nvSpPr>
        <dsp:cNvPr id="0" name=""/>
        <dsp:cNvSpPr/>
      </dsp:nvSpPr>
      <dsp:spPr>
        <a:xfrm>
          <a:off x="6673682" y="1577611"/>
          <a:ext cx="978422" cy="978422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49292"/>
            <a:satOff val="-28206"/>
            <a:lumOff val="22984"/>
            <a:alphaOff val="0"/>
          </a:schemeClr>
        </a:solidFill>
        <a:ln w="25400" cap="flat" cmpd="sng" algn="ctr">
          <a:solidFill>
            <a:schemeClr val="accent2">
              <a:shade val="50000"/>
              <a:hueOff val="49292"/>
              <a:satOff val="-28206"/>
              <a:lumOff val="22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28B0F-E02E-4C99-81BF-BF2BEC0A74B4}">
      <dsp:nvSpPr>
        <dsp:cNvPr id="0" name=""/>
        <dsp:cNvSpPr/>
      </dsp:nvSpPr>
      <dsp:spPr>
        <a:xfrm rot="5400000">
          <a:off x="9390911" y="429607"/>
          <a:ext cx="3451918" cy="574391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98584"/>
            <a:satOff val="-56412"/>
            <a:lumOff val="45967"/>
            <a:alphaOff val="0"/>
          </a:schemeClr>
        </a:solidFill>
        <a:ln w="25400" cap="flat" cmpd="sng" algn="ctr">
          <a:solidFill>
            <a:schemeClr val="accent2">
              <a:shade val="50000"/>
              <a:hueOff val="98584"/>
              <a:satOff val="-56412"/>
              <a:lumOff val="45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2401-14CC-4A28-856B-216D53BDD8FB}">
      <dsp:nvSpPr>
        <dsp:cNvPr id="0" name=""/>
        <dsp:cNvSpPr/>
      </dsp:nvSpPr>
      <dsp:spPr>
        <a:xfrm>
          <a:off x="8814700" y="2145800"/>
          <a:ext cx="5185638" cy="45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200" b="0" i="0" kern="1200" baseline="0" dirty="0"/>
            <a:t>试用</a:t>
          </a:r>
          <a:endParaRPr lang="zh-CN" sz="52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/>
            <a:t>熟悉的模块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/>
            <a:t>次要流程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/>
            <a:t>新需求</a:t>
          </a:r>
          <a:endParaRPr lang="zh-CN" sz="4100" kern="1200" dirty="0"/>
        </a:p>
      </dsp:txBody>
      <dsp:txXfrm>
        <a:off x="8814700" y="2145800"/>
        <a:ext cx="5185638" cy="4545515"/>
      </dsp:txXfrm>
    </dsp:sp>
    <dsp:sp modelId="{7D224E5C-E02F-44DC-8D55-F69FC3FC19E6}">
      <dsp:nvSpPr>
        <dsp:cNvPr id="0" name=""/>
        <dsp:cNvSpPr/>
      </dsp:nvSpPr>
      <dsp:spPr>
        <a:xfrm>
          <a:off x="13021916" y="6734"/>
          <a:ext cx="978422" cy="978422"/>
        </a:xfrm>
        <a:prstGeom prst="triangle">
          <a:avLst>
            <a:gd name="adj" fmla="val 100000"/>
          </a:avLst>
        </a:prstGeom>
        <a:solidFill>
          <a:schemeClr val="accent2">
            <a:shade val="50000"/>
            <a:hueOff val="98584"/>
            <a:satOff val="-56412"/>
            <a:lumOff val="45967"/>
            <a:alphaOff val="0"/>
          </a:schemeClr>
        </a:solidFill>
        <a:ln w="25400" cap="flat" cmpd="sng" algn="ctr">
          <a:solidFill>
            <a:schemeClr val="accent2">
              <a:shade val="50000"/>
              <a:hueOff val="98584"/>
              <a:satOff val="-56412"/>
              <a:lumOff val="459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A9A5C-2AD7-491D-BADE-D0A188DB79F3}">
      <dsp:nvSpPr>
        <dsp:cNvPr id="0" name=""/>
        <dsp:cNvSpPr/>
      </dsp:nvSpPr>
      <dsp:spPr>
        <a:xfrm rot="5400000">
          <a:off x="15739145" y="-1141268"/>
          <a:ext cx="3451918" cy="574391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shade val="50000"/>
            <a:hueOff val="49292"/>
            <a:satOff val="-28206"/>
            <a:lumOff val="22984"/>
            <a:alphaOff val="0"/>
          </a:schemeClr>
        </a:solidFill>
        <a:ln w="25400" cap="flat" cmpd="sng" algn="ctr">
          <a:solidFill>
            <a:schemeClr val="accent2">
              <a:shade val="50000"/>
              <a:hueOff val="49292"/>
              <a:satOff val="-28206"/>
              <a:lumOff val="229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AA60C-F0D2-435D-8746-F351B0AB8678}">
      <dsp:nvSpPr>
        <dsp:cNvPr id="0" name=""/>
        <dsp:cNvSpPr/>
      </dsp:nvSpPr>
      <dsp:spPr>
        <a:xfrm>
          <a:off x="15162934" y="574924"/>
          <a:ext cx="5185638" cy="4545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200" b="0" i="0" kern="1200" baseline="0" dirty="0"/>
            <a:t>推广</a:t>
          </a:r>
          <a:endParaRPr lang="zh-CN" sz="52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/>
            <a:t>研发团队经验分享</a:t>
          </a:r>
          <a:endParaRPr lang="zh-CN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kern="1200" dirty="0"/>
            <a:t>管理层面获得支持</a:t>
          </a:r>
          <a:endParaRPr lang="zh-CN" sz="4100" kern="1200" dirty="0"/>
        </a:p>
      </dsp:txBody>
      <dsp:txXfrm>
        <a:off x="15162934" y="574924"/>
        <a:ext cx="5185638" cy="454551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828D-04FA-4433-8E0A-801AB95E7AAE}">
      <dsp:nvSpPr>
        <dsp:cNvPr id="0" name=""/>
        <dsp:cNvSpPr/>
      </dsp:nvSpPr>
      <dsp:spPr>
        <a:xfrm>
          <a:off x="1528272" y="465"/>
          <a:ext cx="2922324" cy="1753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baseline="0" dirty="0"/>
            <a:t>在语言层面打转是没有出路的</a:t>
          </a:r>
          <a:endParaRPr lang="zh-CN" altLang="en-US" sz="3000" kern="1200" dirty="0"/>
        </a:p>
      </dsp:txBody>
      <dsp:txXfrm>
        <a:off x="1528272" y="465"/>
        <a:ext cx="2922324" cy="1753394"/>
      </dsp:txXfrm>
    </dsp:sp>
    <dsp:sp modelId="{6D875FFD-28F1-4489-90A4-CC172CF743A9}">
      <dsp:nvSpPr>
        <dsp:cNvPr id="0" name=""/>
        <dsp:cNvSpPr/>
      </dsp:nvSpPr>
      <dsp:spPr>
        <a:xfrm>
          <a:off x="4742829" y="465"/>
          <a:ext cx="2922324" cy="1753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baseline="0"/>
            <a:t>方向和眼光永远比速度重要</a:t>
          </a:r>
          <a:endParaRPr lang="zh-CN" altLang="en-US" sz="3000" kern="1200" dirty="0"/>
        </a:p>
      </dsp:txBody>
      <dsp:txXfrm>
        <a:off x="4742829" y="465"/>
        <a:ext cx="2922324" cy="175339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828D-04FA-4433-8E0A-801AB95E7AAE}">
      <dsp:nvSpPr>
        <dsp:cNvPr id="0" name=""/>
        <dsp:cNvSpPr/>
      </dsp:nvSpPr>
      <dsp:spPr>
        <a:xfrm>
          <a:off x="2312977" y="732"/>
          <a:ext cx="2921434" cy="1752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i="0" kern="1200" baseline="0" dirty="0"/>
            <a:t>把握时机    有所作为</a:t>
          </a:r>
          <a:endParaRPr lang="zh-CN" altLang="en-US" sz="3600" kern="1200" dirty="0"/>
        </a:p>
      </dsp:txBody>
      <dsp:txXfrm>
        <a:off x="2312977" y="732"/>
        <a:ext cx="2921434" cy="1752860"/>
      </dsp:txXfrm>
    </dsp:sp>
    <dsp:sp modelId="{6D875FFD-28F1-4489-90A4-CC172CF743A9}">
      <dsp:nvSpPr>
        <dsp:cNvPr id="0" name=""/>
        <dsp:cNvSpPr/>
      </dsp:nvSpPr>
      <dsp:spPr>
        <a:xfrm>
          <a:off x="5526556" y="732"/>
          <a:ext cx="2921434" cy="1752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i="0" kern="1200" baseline="0" dirty="0"/>
            <a:t>面对挑战    大胆一点</a:t>
          </a:r>
          <a:endParaRPr lang="zh-CN" altLang="en-US" sz="3600" kern="1200" dirty="0"/>
        </a:p>
      </dsp:txBody>
      <dsp:txXfrm>
        <a:off x="5526556" y="732"/>
        <a:ext cx="2921434" cy="175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E7AF-4474-4AA6-AAC7-2507B28A79B8}">
      <dsp:nvSpPr>
        <dsp:cNvPr id="0" name=""/>
        <dsp:cNvSpPr/>
      </dsp:nvSpPr>
      <dsp:spPr>
        <a:xfrm>
          <a:off x="3016783" y="1123"/>
          <a:ext cx="2792679" cy="13963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研发</a:t>
          </a:r>
        </a:p>
      </dsp:txBody>
      <dsp:txXfrm>
        <a:off x="3057680" y="42020"/>
        <a:ext cx="2710885" cy="1314545"/>
      </dsp:txXfrm>
    </dsp:sp>
    <dsp:sp modelId="{CD28ADCA-A38E-4F67-A70B-9CA3B8C513D4}">
      <dsp:nvSpPr>
        <dsp:cNvPr id="0" name=""/>
        <dsp:cNvSpPr/>
      </dsp:nvSpPr>
      <dsp:spPr>
        <a:xfrm rot="3600000">
          <a:off x="4838904" y="2450515"/>
          <a:ext cx="1452735" cy="488718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4985519" y="2548259"/>
        <a:ext cx="1159505" cy="293230"/>
      </dsp:txXfrm>
    </dsp:sp>
    <dsp:sp modelId="{46DAFA9D-C12C-4FE0-8097-FDB6ED3AC2AC}">
      <dsp:nvSpPr>
        <dsp:cNvPr id="0" name=""/>
        <dsp:cNvSpPr/>
      </dsp:nvSpPr>
      <dsp:spPr>
        <a:xfrm>
          <a:off x="5321082" y="3992286"/>
          <a:ext cx="2792679" cy="13963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/>
            <a:t>系统</a:t>
          </a:r>
        </a:p>
      </dsp:txBody>
      <dsp:txXfrm>
        <a:off x="5361979" y="4033183"/>
        <a:ext cx="2710885" cy="1314545"/>
      </dsp:txXfrm>
    </dsp:sp>
    <dsp:sp modelId="{0734B197-7958-49DE-940F-BB4004D06E71}">
      <dsp:nvSpPr>
        <dsp:cNvPr id="0" name=""/>
        <dsp:cNvSpPr/>
      </dsp:nvSpPr>
      <dsp:spPr>
        <a:xfrm rot="10800000">
          <a:off x="3686755" y="4446097"/>
          <a:ext cx="1452735" cy="488718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 rot="10800000">
        <a:off x="3833370" y="4543841"/>
        <a:ext cx="1159505" cy="293230"/>
      </dsp:txXfrm>
    </dsp:sp>
    <dsp:sp modelId="{53AF1F5A-BBE8-408C-A6AD-756666E2E3BF}">
      <dsp:nvSpPr>
        <dsp:cNvPr id="0" name=""/>
        <dsp:cNvSpPr/>
      </dsp:nvSpPr>
      <dsp:spPr>
        <a:xfrm>
          <a:off x="712483" y="3992286"/>
          <a:ext cx="2792679" cy="13963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/>
            <a:t>产品</a:t>
          </a:r>
          <a:endParaRPr lang="zh-CN" altLang="en-US" sz="4700" kern="1200" dirty="0"/>
        </a:p>
      </dsp:txBody>
      <dsp:txXfrm>
        <a:off x="753380" y="4033183"/>
        <a:ext cx="2710885" cy="1314545"/>
      </dsp:txXfrm>
    </dsp:sp>
    <dsp:sp modelId="{BBB4BF27-2FE3-42EC-AEF8-EAB178789A21}">
      <dsp:nvSpPr>
        <dsp:cNvPr id="0" name=""/>
        <dsp:cNvSpPr/>
      </dsp:nvSpPr>
      <dsp:spPr>
        <a:xfrm rot="18000000">
          <a:off x="2534605" y="2450515"/>
          <a:ext cx="1452735" cy="488718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681220" y="2548259"/>
        <a:ext cx="1159505" cy="293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84E4-5BCB-456B-A8B7-F7211992FABB}">
      <dsp:nvSpPr>
        <dsp:cNvPr id="0" name=""/>
        <dsp:cNvSpPr/>
      </dsp:nvSpPr>
      <dsp:spPr>
        <a:xfrm>
          <a:off x="4638" y="0"/>
          <a:ext cx="2783175" cy="2456367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24E0-9203-4F55-9869-CDA8F7B90974}">
      <dsp:nvSpPr>
        <dsp:cNvPr id="0" name=""/>
        <dsp:cNvSpPr/>
      </dsp:nvSpPr>
      <dsp:spPr>
        <a:xfrm>
          <a:off x="2871309" y="0"/>
          <a:ext cx="4722964" cy="245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0" rIns="412496" bIns="412496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58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高心智负担</a:t>
          </a:r>
          <a:endParaRPr lang="zh-CN" altLang="en-US" sz="5800" kern="1200" dirty="0"/>
        </a:p>
      </dsp:txBody>
      <dsp:txXfrm>
        <a:off x="2871309" y="0"/>
        <a:ext cx="4722964" cy="2456367"/>
      </dsp:txXfrm>
    </dsp:sp>
    <dsp:sp modelId="{66F7302B-E395-4930-9889-E3F5BFA3002C}">
      <dsp:nvSpPr>
        <dsp:cNvPr id="0" name=""/>
        <dsp:cNvSpPr/>
      </dsp:nvSpPr>
      <dsp:spPr>
        <a:xfrm>
          <a:off x="839591" y="2661065"/>
          <a:ext cx="2783175" cy="2456367"/>
        </a:xfrm>
        <a:prstGeom prst="downArrow">
          <a:avLst/>
        </a:prstGeom>
        <a:solidFill>
          <a:schemeClr val="accent1">
            <a:shade val="80000"/>
            <a:hueOff val="821603"/>
            <a:satOff val="-55617"/>
            <a:lumOff val="369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A9BD-0F20-4436-8929-2622961FD356}">
      <dsp:nvSpPr>
        <dsp:cNvPr id="0" name=""/>
        <dsp:cNvSpPr/>
      </dsp:nvSpPr>
      <dsp:spPr>
        <a:xfrm>
          <a:off x="3706261" y="2661065"/>
          <a:ext cx="4722964" cy="245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0" rIns="412496" bIns="412496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低产品共识</a:t>
          </a:r>
        </a:p>
      </dsp:txBody>
      <dsp:txXfrm>
        <a:off x="3706261" y="2661065"/>
        <a:ext cx="4722964" cy="2456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75A1F-BB9A-4286-B8A8-6002E87F01E6}">
      <dsp:nvSpPr>
        <dsp:cNvPr id="0" name=""/>
        <dsp:cNvSpPr/>
      </dsp:nvSpPr>
      <dsp:spPr>
        <a:xfrm>
          <a:off x="3520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产品表述</a:t>
          </a:r>
        </a:p>
      </dsp:txBody>
      <dsp:txXfrm>
        <a:off x="861250" y="74650"/>
        <a:ext cx="2573192" cy="1715460"/>
      </dsp:txXfrm>
    </dsp:sp>
    <dsp:sp modelId="{BBD412BA-500F-4ADE-8341-B1A3BB4FD28B}">
      <dsp:nvSpPr>
        <dsp:cNvPr id="0" name=""/>
        <dsp:cNvSpPr/>
      </dsp:nvSpPr>
      <dsp:spPr>
        <a:xfrm>
          <a:off x="3863306" y="74650"/>
          <a:ext cx="4288652" cy="1715460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心智模型</a:t>
          </a:r>
        </a:p>
      </dsp:txBody>
      <dsp:txXfrm>
        <a:off x="4721036" y="74650"/>
        <a:ext cx="2573192" cy="1715460"/>
      </dsp:txXfrm>
    </dsp:sp>
    <dsp:sp modelId="{63BBE141-9029-40B7-B99F-742945E5576E}">
      <dsp:nvSpPr>
        <dsp:cNvPr id="0" name=""/>
        <dsp:cNvSpPr/>
      </dsp:nvSpPr>
      <dsp:spPr>
        <a:xfrm>
          <a:off x="7723093" y="74650"/>
          <a:ext cx="4288652" cy="1715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60008" rIns="60008" bIns="60008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/>
            <a:t>系统实现</a:t>
          </a:r>
        </a:p>
      </dsp:txBody>
      <dsp:txXfrm>
        <a:off x="8580823" y="74650"/>
        <a:ext cx="2573192" cy="1715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BA8A3-8F9F-4B94-8609-1C0DDDD4B817}">
      <dsp:nvSpPr>
        <dsp:cNvPr id="0" name=""/>
        <dsp:cNvSpPr/>
      </dsp:nvSpPr>
      <dsp:spPr>
        <a:xfrm rot="5400000">
          <a:off x="483265" y="-413"/>
          <a:ext cx="5377994" cy="537882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D9C51-55A4-4E1E-83AD-28DF91F6A15F}">
      <dsp:nvSpPr>
        <dsp:cNvPr id="0" name=""/>
        <dsp:cNvSpPr/>
      </dsp:nvSpPr>
      <dsp:spPr>
        <a:xfrm rot="16200000">
          <a:off x="6018324" y="-413"/>
          <a:ext cx="5377994" cy="537882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4948110"/>
            <a:satOff val="-7989"/>
            <a:lumOff val="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4687D-D4D4-4444-84AC-C40895543081}">
      <dsp:nvSpPr>
        <dsp:cNvPr id="0" name=""/>
        <dsp:cNvSpPr/>
      </dsp:nvSpPr>
      <dsp:spPr>
        <a:xfrm>
          <a:off x="6654256" y="4671619"/>
          <a:ext cx="4083347" cy="107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公共模块</a:t>
          </a:r>
        </a:p>
      </dsp:txBody>
      <dsp:txXfrm>
        <a:off x="6654256" y="4671619"/>
        <a:ext cx="4083347" cy="1075943"/>
      </dsp:txXfrm>
    </dsp:sp>
    <dsp:sp modelId="{3AA00543-F1C3-4805-A38E-44AA82B09A5E}">
      <dsp:nvSpPr>
        <dsp:cNvPr id="0" name=""/>
        <dsp:cNvSpPr/>
      </dsp:nvSpPr>
      <dsp:spPr>
        <a:xfrm rot="5400000">
          <a:off x="5845811" y="-413"/>
          <a:ext cx="5377994" cy="537882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9896221"/>
            <a:satOff val="-15977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988DB-A2B8-4F3E-8CCD-37E8C8ECE84F}">
      <dsp:nvSpPr>
        <dsp:cNvPr id="0" name=""/>
        <dsp:cNvSpPr/>
      </dsp:nvSpPr>
      <dsp:spPr>
        <a:xfrm rot="16200000">
          <a:off x="11379243" y="-413"/>
          <a:ext cx="5377994" cy="5378821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14844331"/>
            <a:satOff val="-23966"/>
            <a:lumOff val="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96C97-77C8-40C1-8907-700756FF7D1E}">
      <dsp:nvSpPr>
        <dsp:cNvPr id="0" name=""/>
        <dsp:cNvSpPr/>
      </dsp:nvSpPr>
      <dsp:spPr>
        <a:xfrm>
          <a:off x="11622952" y="4671619"/>
          <a:ext cx="4083347" cy="107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公共平台</a:t>
          </a:r>
        </a:p>
      </dsp:txBody>
      <dsp:txXfrm>
        <a:off x="11622952" y="4671619"/>
        <a:ext cx="4083347" cy="1075943"/>
      </dsp:txXfrm>
    </dsp:sp>
    <dsp:sp modelId="{2570A98C-B52C-4425-91DE-66CA3FCF555D}">
      <dsp:nvSpPr>
        <dsp:cNvPr id="0" name=""/>
        <dsp:cNvSpPr/>
      </dsp:nvSpPr>
      <dsp:spPr>
        <a:xfrm>
          <a:off x="7510709" y="935178"/>
          <a:ext cx="2264654" cy="226465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用户模块</a:t>
          </a:r>
        </a:p>
      </dsp:txBody>
      <dsp:txXfrm>
        <a:off x="7812663" y="1331493"/>
        <a:ext cx="1660746" cy="1019094"/>
      </dsp:txXfrm>
    </dsp:sp>
    <dsp:sp modelId="{F1A195AE-E72B-4527-AD68-DEA2A43A2FCD}">
      <dsp:nvSpPr>
        <dsp:cNvPr id="0" name=""/>
        <dsp:cNvSpPr/>
      </dsp:nvSpPr>
      <dsp:spPr>
        <a:xfrm>
          <a:off x="8327872" y="2350588"/>
          <a:ext cx="2264654" cy="2264654"/>
        </a:xfrm>
        <a:prstGeom prst="ellipse">
          <a:avLst/>
        </a:prstGeom>
        <a:solidFill>
          <a:schemeClr val="accent5">
            <a:alpha val="50000"/>
            <a:hueOff val="2120619"/>
            <a:satOff val="-3424"/>
            <a:lumOff val="25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资金模块</a:t>
          </a:r>
        </a:p>
      </dsp:txBody>
      <dsp:txXfrm>
        <a:off x="9020479" y="2935623"/>
        <a:ext cx="1358792" cy="1245560"/>
      </dsp:txXfrm>
    </dsp:sp>
    <dsp:sp modelId="{C61A3527-5471-47D7-9A63-EE0E301AAA7A}">
      <dsp:nvSpPr>
        <dsp:cNvPr id="0" name=""/>
        <dsp:cNvSpPr/>
      </dsp:nvSpPr>
      <dsp:spPr>
        <a:xfrm>
          <a:off x="6693546" y="2350588"/>
          <a:ext cx="2264654" cy="2264654"/>
        </a:xfrm>
        <a:prstGeom prst="ellipse">
          <a:avLst/>
        </a:prstGeom>
        <a:solidFill>
          <a:schemeClr val="accent5">
            <a:alpha val="50000"/>
            <a:hueOff val="4241238"/>
            <a:satOff val="-6847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机构模块</a:t>
          </a:r>
        </a:p>
      </dsp:txBody>
      <dsp:txXfrm>
        <a:off x="6906801" y="2935623"/>
        <a:ext cx="1358792" cy="1245560"/>
      </dsp:txXfrm>
    </dsp:sp>
    <dsp:sp modelId="{81E0C20F-D520-455B-9388-2ADA8F4D8C44}">
      <dsp:nvSpPr>
        <dsp:cNvPr id="0" name=""/>
        <dsp:cNvSpPr/>
      </dsp:nvSpPr>
      <dsp:spPr>
        <a:xfrm>
          <a:off x="2285856" y="666142"/>
          <a:ext cx="1801340" cy="1801123"/>
        </a:xfrm>
        <a:prstGeom prst="ellipse">
          <a:avLst/>
        </a:prstGeom>
        <a:solidFill>
          <a:schemeClr val="accent5">
            <a:alpha val="50000"/>
            <a:hueOff val="6361856"/>
            <a:satOff val="-10271"/>
            <a:lumOff val="7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方法</a:t>
          </a:r>
        </a:p>
      </dsp:txBody>
      <dsp:txXfrm>
        <a:off x="2549656" y="929910"/>
        <a:ext cx="1273740" cy="1273587"/>
      </dsp:txXfrm>
    </dsp:sp>
    <dsp:sp modelId="{7650D12A-BAD0-4291-95A5-6F3AEFC9E58A}">
      <dsp:nvSpPr>
        <dsp:cNvPr id="0" name=""/>
        <dsp:cNvSpPr/>
      </dsp:nvSpPr>
      <dsp:spPr>
        <a:xfrm>
          <a:off x="1621623" y="2171941"/>
          <a:ext cx="884456" cy="884376"/>
        </a:xfrm>
        <a:prstGeom prst="ellipse">
          <a:avLst/>
        </a:prstGeom>
        <a:solidFill>
          <a:schemeClr val="accent5">
            <a:alpha val="50000"/>
            <a:hueOff val="8482475"/>
            <a:satOff val="-13695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E6148-876F-422F-951D-B2FE3D237143}">
      <dsp:nvSpPr>
        <dsp:cNvPr id="0" name=""/>
        <dsp:cNvSpPr/>
      </dsp:nvSpPr>
      <dsp:spPr>
        <a:xfrm>
          <a:off x="4234725" y="1020612"/>
          <a:ext cx="514566" cy="514720"/>
        </a:xfrm>
        <a:prstGeom prst="ellipse">
          <a:avLst/>
        </a:prstGeom>
        <a:solidFill>
          <a:schemeClr val="accent5">
            <a:alpha val="50000"/>
            <a:hueOff val="10603094"/>
            <a:satOff val="-17119"/>
            <a:lumOff val="126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9FD5D3-2A29-4415-A35F-3460B168E612}">
      <dsp:nvSpPr>
        <dsp:cNvPr id="0" name=""/>
        <dsp:cNvSpPr/>
      </dsp:nvSpPr>
      <dsp:spPr>
        <a:xfrm>
          <a:off x="3383765" y="2236281"/>
          <a:ext cx="1801340" cy="1801123"/>
        </a:xfrm>
        <a:prstGeom prst="ellipse">
          <a:avLst/>
        </a:prstGeom>
        <a:solidFill>
          <a:schemeClr val="accent5">
            <a:alpha val="50000"/>
            <a:hueOff val="12723712"/>
            <a:satOff val="-20542"/>
            <a:lumOff val="151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子系统</a:t>
          </a:r>
        </a:p>
      </dsp:txBody>
      <dsp:txXfrm>
        <a:off x="3647565" y="2500049"/>
        <a:ext cx="1273740" cy="1273587"/>
      </dsp:txXfrm>
    </dsp:sp>
    <dsp:sp modelId="{E6D64CBF-33B0-4241-8A78-73673EE4FD53}">
      <dsp:nvSpPr>
        <dsp:cNvPr id="0" name=""/>
        <dsp:cNvSpPr/>
      </dsp:nvSpPr>
      <dsp:spPr>
        <a:xfrm>
          <a:off x="3572274" y="4147702"/>
          <a:ext cx="514566" cy="514720"/>
        </a:xfrm>
        <a:prstGeom prst="ellipse">
          <a:avLst/>
        </a:prstGeom>
        <a:solidFill>
          <a:schemeClr val="accent5">
            <a:alpha val="50000"/>
            <a:hueOff val="14844331"/>
            <a:satOff val="-23966"/>
            <a:lumOff val="17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C8E0B1-B01B-4483-B3FA-C6093B090B99}">
      <dsp:nvSpPr>
        <dsp:cNvPr id="0" name=""/>
        <dsp:cNvSpPr/>
      </dsp:nvSpPr>
      <dsp:spPr>
        <a:xfrm>
          <a:off x="12086784" y="1111578"/>
          <a:ext cx="3141036" cy="31404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流程平台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报表平台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规则平台</a:t>
          </a:r>
        </a:p>
      </dsp:txBody>
      <dsp:txXfrm>
        <a:off x="12546778" y="1571489"/>
        <a:ext cx="2221048" cy="2220646"/>
      </dsp:txXfrm>
    </dsp:sp>
    <dsp:sp modelId="{CD8AD84C-2268-4D06-9785-29FBF644EDC3}">
      <dsp:nvSpPr>
        <dsp:cNvPr id="0" name=""/>
        <dsp:cNvSpPr/>
      </dsp:nvSpPr>
      <dsp:spPr>
        <a:xfrm>
          <a:off x="1493517" y="4671619"/>
          <a:ext cx="4083347" cy="1075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原始代码</a:t>
          </a:r>
        </a:p>
      </dsp:txBody>
      <dsp:txXfrm>
        <a:off x="1493517" y="4671619"/>
        <a:ext cx="4083347" cy="1075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C008-16C6-4309-9507-31D3E1448693}">
      <dsp:nvSpPr>
        <dsp:cNvPr id="0" name=""/>
        <dsp:cNvSpPr/>
      </dsp:nvSpPr>
      <dsp:spPr>
        <a:xfrm>
          <a:off x="1976856" y="0"/>
          <a:ext cx="11828831" cy="172272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34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i="0" kern="1200" baseline="0"/>
            <a:t>无序到有序</a:t>
          </a:r>
          <a:endParaRPr lang="zh-CN" sz="2400" kern="1200"/>
        </a:p>
      </dsp:txBody>
      <dsp:txXfrm>
        <a:off x="1976856" y="430682"/>
        <a:ext cx="11398149" cy="861365"/>
      </dsp:txXfrm>
    </dsp:sp>
    <dsp:sp modelId="{6E782124-EBE7-4134-B33A-073E19CBE6DF}">
      <dsp:nvSpPr>
        <dsp:cNvPr id="0" name=""/>
        <dsp:cNvSpPr/>
      </dsp:nvSpPr>
      <dsp:spPr>
        <a:xfrm>
          <a:off x="5620136" y="574243"/>
          <a:ext cx="8185551" cy="172272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34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i="0" kern="1200" baseline="0" dirty="0"/>
            <a:t>复杂到简单</a:t>
          </a:r>
          <a:endParaRPr lang="zh-CN" sz="2400" kern="1200" dirty="0"/>
        </a:p>
      </dsp:txBody>
      <dsp:txXfrm>
        <a:off x="5620136" y="1004925"/>
        <a:ext cx="7754869" cy="861365"/>
      </dsp:txXfrm>
    </dsp:sp>
    <dsp:sp modelId="{F0B0DC6F-B413-43D4-B7C4-AAC79EF6D276}">
      <dsp:nvSpPr>
        <dsp:cNvPr id="0" name=""/>
        <dsp:cNvSpPr/>
      </dsp:nvSpPr>
      <dsp:spPr>
        <a:xfrm>
          <a:off x="9263416" y="1148486"/>
          <a:ext cx="4542271" cy="172272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7348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baseline="0" dirty="0"/>
            <a:t>逻辑</a:t>
          </a:r>
          <a:r>
            <a:rPr lang="zh-CN" sz="2400" b="0" i="0" kern="1200" baseline="0" dirty="0"/>
            <a:t>到</a:t>
          </a:r>
          <a:r>
            <a:rPr lang="zh-CN" altLang="en-US" sz="2400" b="0" i="0" kern="1200" baseline="0" dirty="0"/>
            <a:t>配置</a:t>
          </a:r>
          <a:endParaRPr lang="zh-CN" sz="2400" kern="1200" dirty="0"/>
        </a:p>
      </dsp:txBody>
      <dsp:txXfrm>
        <a:off x="9263416" y="1579168"/>
        <a:ext cx="4111589" cy="8613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84E4-5BCB-456B-A8B7-F7211992FABB}">
      <dsp:nvSpPr>
        <dsp:cNvPr id="0" name=""/>
        <dsp:cNvSpPr/>
      </dsp:nvSpPr>
      <dsp:spPr>
        <a:xfrm>
          <a:off x="4638" y="0"/>
          <a:ext cx="2783175" cy="2456367"/>
        </a:xfrm>
        <a:prstGeom prst="upArrow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24E0-9203-4F55-9869-CDA8F7B90974}">
      <dsp:nvSpPr>
        <dsp:cNvPr id="0" name=""/>
        <dsp:cNvSpPr/>
      </dsp:nvSpPr>
      <dsp:spPr>
        <a:xfrm>
          <a:off x="2871309" y="0"/>
          <a:ext cx="4722964" cy="245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0" rIns="412496" bIns="412496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5800" b="1" kern="1200" spc="236" dirty="0">
              <a:latin typeface="微软雅黑" panose="020B0503020204020204" pitchFamily="34" charset="-122"/>
              <a:ea typeface="微软雅黑" panose="020B0503020204020204" pitchFamily="34" charset="-122"/>
            </a:rPr>
            <a:t>高设计共识</a:t>
          </a:r>
          <a:endParaRPr lang="zh-CN" altLang="en-US" sz="5800" kern="1200" dirty="0"/>
        </a:p>
      </dsp:txBody>
      <dsp:txXfrm>
        <a:off x="2871309" y="0"/>
        <a:ext cx="4722964" cy="2456367"/>
      </dsp:txXfrm>
    </dsp:sp>
    <dsp:sp modelId="{66F7302B-E395-4930-9889-E3F5BFA3002C}">
      <dsp:nvSpPr>
        <dsp:cNvPr id="0" name=""/>
        <dsp:cNvSpPr/>
      </dsp:nvSpPr>
      <dsp:spPr>
        <a:xfrm>
          <a:off x="839591" y="2661065"/>
          <a:ext cx="2783175" cy="2456367"/>
        </a:xfrm>
        <a:prstGeom prst="downArrow">
          <a:avLst/>
        </a:prstGeom>
        <a:solidFill>
          <a:schemeClr val="accent1">
            <a:shade val="80000"/>
            <a:hueOff val="821603"/>
            <a:satOff val="-55617"/>
            <a:lumOff val="369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A9BD-0F20-4436-8929-2622961FD356}">
      <dsp:nvSpPr>
        <dsp:cNvPr id="0" name=""/>
        <dsp:cNvSpPr/>
      </dsp:nvSpPr>
      <dsp:spPr>
        <a:xfrm>
          <a:off x="3706261" y="2661065"/>
          <a:ext cx="4722964" cy="245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496" tIns="0" rIns="412496" bIns="412496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800" kern="1200" dirty="0"/>
            <a:t>低心智负担</a:t>
          </a:r>
        </a:p>
      </dsp:txBody>
      <dsp:txXfrm>
        <a:off x="3706261" y="2661065"/>
        <a:ext cx="4722964" cy="24563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A110D-265A-42D6-9611-B6A353096AC8}">
      <dsp:nvSpPr>
        <dsp:cNvPr id="0" name=""/>
        <dsp:cNvSpPr/>
      </dsp:nvSpPr>
      <dsp:spPr>
        <a:xfrm>
          <a:off x="3620208" y="2681482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可视化模型</a:t>
          </a:r>
        </a:p>
      </dsp:txBody>
      <dsp:txXfrm>
        <a:off x="3900346" y="2961620"/>
        <a:ext cx="1352624" cy="1352624"/>
      </dsp:txXfrm>
    </dsp:sp>
    <dsp:sp modelId="{B8E7BB62-1E7D-44F5-A92D-E9806CA9898B}">
      <dsp:nvSpPr>
        <dsp:cNvPr id="0" name=""/>
        <dsp:cNvSpPr/>
      </dsp:nvSpPr>
      <dsp:spPr>
        <a:xfrm rot="16200000">
          <a:off x="4373707" y="1984850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4434593" y="2175813"/>
        <a:ext cx="284131" cy="390232"/>
      </dsp:txXfrm>
    </dsp:sp>
    <dsp:sp modelId="{2B687796-4F1A-46FA-97A6-473F00F6ADF0}">
      <dsp:nvSpPr>
        <dsp:cNvPr id="0" name=""/>
        <dsp:cNvSpPr/>
      </dsp:nvSpPr>
      <dsp:spPr>
        <a:xfrm>
          <a:off x="3620208" y="2728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研发</a:t>
          </a:r>
        </a:p>
      </dsp:txBody>
      <dsp:txXfrm>
        <a:off x="3900346" y="282866"/>
        <a:ext cx="1352624" cy="1352624"/>
      </dsp:txXfrm>
    </dsp:sp>
    <dsp:sp modelId="{5568E3FF-1FD8-4FD6-8142-796C5ED9CA3C}">
      <dsp:nvSpPr>
        <dsp:cNvPr id="0" name=""/>
        <dsp:cNvSpPr/>
      </dsp:nvSpPr>
      <dsp:spPr>
        <a:xfrm rot="1800000">
          <a:off x="5523693" y="3976684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5531850" y="4076318"/>
        <a:ext cx="284131" cy="390232"/>
      </dsp:txXfrm>
    </dsp:sp>
    <dsp:sp modelId="{7548001E-48FE-474D-858B-66961E2596AD}">
      <dsp:nvSpPr>
        <dsp:cNvPr id="0" name=""/>
        <dsp:cNvSpPr/>
      </dsp:nvSpPr>
      <dsp:spPr>
        <a:xfrm>
          <a:off x="5940078" y="4020860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系统</a:t>
          </a:r>
        </a:p>
      </dsp:txBody>
      <dsp:txXfrm>
        <a:off x="6220216" y="4300998"/>
        <a:ext cx="1352624" cy="1352624"/>
      </dsp:txXfrm>
    </dsp:sp>
    <dsp:sp modelId="{4C439413-2163-4AA0-953E-ABDFC0659C2E}">
      <dsp:nvSpPr>
        <dsp:cNvPr id="0" name=""/>
        <dsp:cNvSpPr/>
      </dsp:nvSpPr>
      <dsp:spPr>
        <a:xfrm rot="9000000">
          <a:off x="3223721" y="3976684"/>
          <a:ext cx="405902" cy="65038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3337335" y="4076318"/>
        <a:ext cx="284131" cy="390232"/>
      </dsp:txXfrm>
    </dsp:sp>
    <dsp:sp modelId="{870E217B-2394-4482-9DC7-615C1B2999ED}">
      <dsp:nvSpPr>
        <dsp:cNvPr id="0" name=""/>
        <dsp:cNvSpPr/>
      </dsp:nvSpPr>
      <dsp:spPr>
        <a:xfrm>
          <a:off x="1300339" y="4020860"/>
          <a:ext cx="1912900" cy="1912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产品</a:t>
          </a:r>
        </a:p>
      </dsp:txBody>
      <dsp:txXfrm>
        <a:off x="1580477" y="4300998"/>
        <a:ext cx="1352624" cy="1352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署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北京站-01.jpg" descr="北京站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0800" y="-60361"/>
            <a:ext cx="24491310" cy="1377636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标题文本"/>
          <p:cNvSpPr>
            <a:spLocks noGrp="1"/>
          </p:cNvSpPr>
          <p:nvPr>
            <p:ph type="title"/>
          </p:nvPr>
        </p:nvSpPr>
        <p:spPr>
          <a:xfrm>
            <a:off x="2133821" y="2303859"/>
            <a:ext cx="17751327" cy="39344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5F5F5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在此键入姓名"/>
          <p:cNvSpPr>
            <a:spLocks noGrp="1"/>
          </p:cNvSpPr>
          <p:nvPr>
            <p:ph type="body" sz="quarter" idx="13"/>
          </p:nvPr>
        </p:nvSpPr>
        <p:spPr>
          <a:xfrm>
            <a:off x="2184621" y="6651792"/>
            <a:ext cx="13994310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600">
                <a:solidFill>
                  <a:srgbClr val="F5F5F5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15" name="在此键入Tittle"/>
          <p:cNvSpPr>
            <a:spLocks noGrp="1"/>
          </p:cNvSpPr>
          <p:nvPr>
            <p:ph type="body" sz="quarter" idx="14"/>
          </p:nvPr>
        </p:nvSpPr>
        <p:spPr>
          <a:xfrm>
            <a:off x="2220340" y="7597720"/>
            <a:ext cx="13831194" cy="67310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49B9FF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1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Content Title 2"/>
          <p:cNvSpPr>
            <a:spLocks noGrp="1"/>
          </p:cNvSpPr>
          <p:nvPr>
            <p:ph type="body" sz="quarter" idx="13"/>
          </p:nvPr>
        </p:nvSpPr>
        <p:spPr>
          <a:xfrm>
            <a:off x="1820751" y="4838996"/>
            <a:ext cx="20558439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25" name="Content Title 3"/>
          <p:cNvSpPr>
            <a:spLocks noGrp="1"/>
          </p:cNvSpPr>
          <p:nvPr>
            <p:ph type="body" sz="quarter" idx="14"/>
          </p:nvPr>
        </p:nvSpPr>
        <p:spPr>
          <a:xfrm>
            <a:off x="1827654" y="5810438"/>
            <a:ext cx="20544633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26" name="Content Title 4"/>
          <p:cNvSpPr>
            <a:spLocks noGrp="1"/>
          </p:cNvSpPr>
          <p:nvPr>
            <p:ph type="body" sz="quarter" idx="15"/>
          </p:nvPr>
        </p:nvSpPr>
        <p:spPr>
          <a:xfrm>
            <a:off x="1827654" y="6825431"/>
            <a:ext cx="20544633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27" name="Content Title 5"/>
          <p:cNvSpPr>
            <a:spLocks noGrp="1"/>
          </p:cNvSpPr>
          <p:nvPr>
            <p:ph type="body" sz="quarter" idx="16"/>
          </p:nvPr>
        </p:nvSpPr>
        <p:spPr>
          <a:xfrm>
            <a:off x="1827654" y="7825822"/>
            <a:ext cx="20544633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28" name="Content Title 6"/>
          <p:cNvSpPr>
            <a:spLocks noGrp="1"/>
          </p:cNvSpPr>
          <p:nvPr>
            <p:ph type="body" sz="quarter" idx="17"/>
          </p:nvPr>
        </p:nvSpPr>
        <p:spPr>
          <a:xfrm>
            <a:off x="1827654" y="8811866"/>
            <a:ext cx="20544633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3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Content Title 2"/>
          <p:cNvSpPr>
            <a:spLocks noGrp="1"/>
          </p:cNvSpPr>
          <p:nvPr>
            <p:ph type="body" sz="quarter" idx="13"/>
          </p:nvPr>
        </p:nvSpPr>
        <p:spPr>
          <a:xfrm>
            <a:off x="1818284" y="4838996"/>
            <a:ext cx="20747432" cy="1017986"/>
          </a:xfrm>
          <a:prstGeom prst="rect">
            <a:avLst/>
          </a:prstGeom>
        </p:spPr>
        <p:txBody>
          <a:bodyPr lIns="0" tIns="0" rIns="0" bIns="0"/>
          <a:lstStyle>
            <a:lvl1pPr marL="559377" indent="-559377" defTabSz="780454">
              <a:spcBef>
                <a:spcPts val="0"/>
              </a:spcBef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Content Title 2</a:t>
            </a:r>
          </a:p>
        </p:txBody>
      </p:sp>
      <p:sp>
        <p:nvSpPr>
          <p:cNvPr id="39" name="Content Title 3"/>
          <p:cNvSpPr>
            <a:spLocks noGrp="1"/>
          </p:cNvSpPr>
          <p:nvPr>
            <p:ph type="body" sz="quarter" idx="14"/>
          </p:nvPr>
        </p:nvSpPr>
        <p:spPr>
          <a:xfrm>
            <a:off x="1825187" y="5810438"/>
            <a:ext cx="20733627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3</a:t>
            </a:r>
          </a:p>
        </p:txBody>
      </p:sp>
      <p:sp>
        <p:nvSpPr>
          <p:cNvPr id="40" name="Content Title 4"/>
          <p:cNvSpPr>
            <a:spLocks noGrp="1"/>
          </p:cNvSpPr>
          <p:nvPr>
            <p:ph type="body" sz="quarter" idx="15"/>
          </p:nvPr>
        </p:nvSpPr>
        <p:spPr>
          <a:xfrm>
            <a:off x="1825187" y="6825431"/>
            <a:ext cx="20733627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4</a:t>
            </a:r>
          </a:p>
        </p:txBody>
      </p:sp>
      <p:sp>
        <p:nvSpPr>
          <p:cNvPr id="41" name="Content Title 5"/>
          <p:cNvSpPr>
            <a:spLocks noGrp="1"/>
          </p:cNvSpPr>
          <p:nvPr>
            <p:ph type="body" sz="quarter" idx="16"/>
          </p:nvPr>
        </p:nvSpPr>
        <p:spPr>
          <a:xfrm>
            <a:off x="1825187" y="7825822"/>
            <a:ext cx="20733627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5</a:t>
            </a:r>
          </a:p>
        </p:txBody>
      </p:sp>
      <p:sp>
        <p:nvSpPr>
          <p:cNvPr id="42" name="Content Title 6"/>
          <p:cNvSpPr>
            <a:spLocks noGrp="1"/>
          </p:cNvSpPr>
          <p:nvPr>
            <p:ph type="body" sz="quarter" idx="17"/>
          </p:nvPr>
        </p:nvSpPr>
        <p:spPr>
          <a:xfrm>
            <a:off x="1825187" y="8811866"/>
            <a:ext cx="20733627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6</a:t>
            </a:r>
          </a:p>
        </p:txBody>
      </p:sp>
      <p:sp>
        <p:nvSpPr>
          <p:cNvPr id="43" name="Content Title 1"/>
          <p:cNvSpPr/>
          <p:nvPr/>
        </p:nvSpPr>
        <p:spPr>
          <a:xfrm>
            <a:off x="1818284" y="3848544"/>
            <a:ext cx="20747433" cy="101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 defTabSz="982265">
              <a:buClr>
                <a:srgbClr val="FFFFFF"/>
              </a:buClr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1</a:t>
            </a:r>
          </a:p>
        </p:txBody>
      </p:sp>
      <p:sp>
        <p:nvSpPr>
          <p:cNvPr id="44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标题文本"/>
          <p:cNvSpPr>
            <a:spLocks noGrp="1"/>
          </p:cNvSpPr>
          <p:nvPr>
            <p:ph type="title"/>
          </p:nvPr>
        </p:nvSpPr>
        <p:spPr>
          <a:xfrm>
            <a:off x="1820751" y="3848544"/>
            <a:ext cx="20742499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53" name="Content Title 2"/>
          <p:cNvSpPr>
            <a:spLocks noGrp="1"/>
          </p:cNvSpPr>
          <p:nvPr>
            <p:ph type="body" sz="quarter" idx="13"/>
          </p:nvPr>
        </p:nvSpPr>
        <p:spPr>
          <a:xfrm>
            <a:off x="1820751" y="4838996"/>
            <a:ext cx="20742497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2</a:t>
            </a:r>
          </a:p>
        </p:txBody>
      </p:sp>
      <p:sp>
        <p:nvSpPr>
          <p:cNvPr id="54" name="Content Title 3"/>
          <p:cNvSpPr>
            <a:spLocks noGrp="1"/>
          </p:cNvSpPr>
          <p:nvPr>
            <p:ph type="body" sz="quarter" idx="14"/>
          </p:nvPr>
        </p:nvSpPr>
        <p:spPr>
          <a:xfrm>
            <a:off x="1827654" y="5810438"/>
            <a:ext cx="20728694" cy="1017986"/>
          </a:xfrm>
          <a:prstGeom prst="rect">
            <a:avLst/>
          </a:prstGeom>
        </p:spPr>
        <p:txBody>
          <a:bodyPr lIns="0" tIns="0" rIns="0" bIns="0"/>
          <a:lstStyle>
            <a:lvl1pPr marL="559377" indent="-559377" defTabSz="780454">
              <a:spcBef>
                <a:spcPts val="0"/>
              </a:spcBef>
              <a:buClr>
                <a:srgbClr val="6ABCFC"/>
              </a:buClr>
              <a:defRPr sz="5700">
                <a:solidFill>
                  <a:srgbClr val="F8D2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Content Title 3</a:t>
            </a:r>
          </a:p>
        </p:txBody>
      </p:sp>
      <p:sp>
        <p:nvSpPr>
          <p:cNvPr id="55" name="Content Title 4"/>
          <p:cNvSpPr>
            <a:spLocks noGrp="1"/>
          </p:cNvSpPr>
          <p:nvPr>
            <p:ph type="body" sz="quarter" idx="15"/>
          </p:nvPr>
        </p:nvSpPr>
        <p:spPr>
          <a:xfrm>
            <a:off x="1827654" y="6825431"/>
            <a:ext cx="2072869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4</a:t>
            </a:r>
          </a:p>
        </p:txBody>
      </p:sp>
      <p:sp>
        <p:nvSpPr>
          <p:cNvPr id="56" name="Content Title 5"/>
          <p:cNvSpPr>
            <a:spLocks noGrp="1"/>
          </p:cNvSpPr>
          <p:nvPr>
            <p:ph type="body" sz="quarter" idx="16"/>
          </p:nvPr>
        </p:nvSpPr>
        <p:spPr>
          <a:xfrm>
            <a:off x="1827654" y="7825822"/>
            <a:ext cx="20742499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5</a:t>
            </a:r>
          </a:p>
        </p:txBody>
      </p:sp>
      <p:sp>
        <p:nvSpPr>
          <p:cNvPr id="57" name="Content Title 6"/>
          <p:cNvSpPr>
            <a:spLocks noGrp="1"/>
          </p:cNvSpPr>
          <p:nvPr>
            <p:ph type="body" sz="quarter" idx="17"/>
          </p:nvPr>
        </p:nvSpPr>
        <p:spPr>
          <a:xfrm>
            <a:off x="1827654" y="8811866"/>
            <a:ext cx="2072869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6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xfrm>
            <a:off x="1818284" y="3848544"/>
            <a:ext cx="20747433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67" name="Content Title 2"/>
          <p:cNvSpPr/>
          <p:nvPr/>
        </p:nvSpPr>
        <p:spPr>
          <a:xfrm>
            <a:off x="1818284" y="4838996"/>
            <a:ext cx="20747432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2</a:t>
            </a:r>
          </a:p>
        </p:txBody>
      </p:sp>
      <p:sp>
        <p:nvSpPr>
          <p:cNvPr id="68" name="Content Title 3"/>
          <p:cNvSpPr/>
          <p:nvPr/>
        </p:nvSpPr>
        <p:spPr>
          <a:xfrm>
            <a:off x="1825187" y="5810438"/>
            <a:ext cx="20733627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Clr>
                <a:srgbClr val="FFFFFF"/>
              </a:buClr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3</a:t>
            </a:r>
          </a:p>
        </p:txBody>
      </p:sp>
      <p:sp>
        <p:nvSpPr>
          <p:cNvPr id="69" name="Content Title 4"/>
          <p:cNvSpPr/>
          <p:nvPr/>
        </p:nvSpPr>
        <p:spPr>
          <a:xfrm>
            <a:off x="1825187" y="6825431"/>
            <a:ext cx="20733627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EDA44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Content Title 4</a:t>
            </a:r>
          </a:p>
        </p:txBody>
      </p:sp>
      <p:sp>
        <p:nvSpPr>
          <p:cNvPr id="70" name="Content Title 5"/>
          <p:cNvSpPr/>
          <p:nvPr/>
        </p:nvSpPr>
        <p:spPr>
          <a:xfrm>
            <a:off x="1825187" y="7825822"/>
            <a:ext cx="2074743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5</a:t>
            </a:r>
          </a:p>
        </p:txBody>
      </p:sp>
      <p:sp>
        <p:nvSpPr>
          <p:cNvPr id="71" name="Content Title 6"/>
          <p:cNvSpPr/>
          <p:nvPr/>
        </p:nvSpPr>
        <p:spPr>
          <a:xfrm>
            <a:off x="1825187" y="8811866"/>
            <a:ext cx="20733627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6</a:t>
            </a:r>
          </a:p>
        </p:txBody>
      </p:sp>
      <p:sp>
        <p:nvSpPr>
          <p:cNvPr id="72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标题文本"/>
          <p:cNvSpPr>
            <a:spLocks noGrp="1"/>
          </p:cNvSpPr>
          <p:nvPr>
            <p:ph type="title"/>
          </p:nvPr>
        </p:nvSpPr>
        <p:spPr>
          <a:xfrm>
            <a:off x="1830984" y="3848544"/>
            <a:ext cx="20722033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81" name="Content Title 2"/>
          <p:cNvSpPr/>
          <p:nvPr/>
        </p:nvSpPr>
        <p:spPr>
          <a:xfrm>
            <a:off x="1806817" y="4838996"/>
            <a:ext cx="20722032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2</a:t>
            </a:r>
          </a:p>
        </p:txBody>
      </p:sp>
      <p:sp>
        <p:nvSpPr>
          <p:cNvPr id="82" name="Content Title 3"/>
          <p:cNvSpPr/>
          <p:nvPr/>
        </p:nvSpPr>
        <p:spPr>
          <a:xfrm>
            <a:off x="1837887" y="5810438"/>
            <a:ext cx="20722034" cy="10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Clr>
                <a:srgbClr val="FFFFFF"/>
              </a:buClr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3</a:t>
            </a:r>
          </a:p>
        </p:txBody>
      </p:sp>
      <p:sp>
        <p:nvSpPr>
          <p:cNvPr id="83" name="Content Title 4"/>
          <p:cNvSpPr/>
          <p:nvPr/>
        </p:nvSpPr>
        <p:spPr>
          <a:xfrm>
            <a:off x="1837887" y="6825431"/>
            <a:ext cx="2072203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4</a:t>
            </a:r>
          </a:p>
        </p:txBody>
      </p:sp>
      <p:sp>
        <p:nvSpPr>
          <p:cNvPr id="84" name="Content Title 5"/>
          <p:cNvSpPr/>
          <p:nvPr/>
        </p:nvSpPr>
        <p:spPr>
          <a:xfrm>
            <a:off x="1837887" y="7825822"/>
            <a:ext cx="2072203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4D14A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Content Title 5</a:t>
            </a:r>
          </a:p>
        </p:txBody>
      </p:sp>
      <p:sp>
        <p:nvSpPr>
          <p:cNvPr id="85" name="Content Title 6"/>
          <p:cNvSpPr/>
          <p:nvPr/>
        </p:nvSpPr>
        <p:spPr>
          <a:xfrm>
            <a:off x="1837887" y="8811866"/>
            <a:ext cx="20708227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93725" indent="-593725">
              <a:buSzPct val="75000"/>
              <a:buChar char="•"/>
              <a:defRPr sz="44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Content Title 6</a:t>
            </a:r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北京站-04.jpg" descr="北京站-04.jpg"/>
          <p:cNvPicPr>
            <a:picLocks noChangeAspect="1"/>
          </p:cNvPicPr>
          <p:nvPr/>
        </p:nvPicPr>
        <p:blipFill>
          <a:blip r:embed="rId2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标题文本"/>
          <p:cNvSpPr>
            <a:spLocks noGrp="1"/>
          </p:cNvSpPr>
          <p:nvPr>
            <p:ph type="title"/>
          </p:nvPr>
        </p:nvSpPr>
        <p:spPr>
          <a:xfrm>
            <a:off x="1830984" y="3848544"/>
            <a:ext cx="20624577" cy="1018074"/>
          </a:xfrm>
          <a:prstGeom prst="rect">
            <a:avLst/>
          </a:prstGeom>
        </p:spPr>
        <p:txBody>
          <a:bodyPr lIns="0" tIns="0" rIns="0" bIns="0"/>
          <a:lstStyle>
            <a:lvl1pPr marL="593725" indent="-593725" algn="l" defTabSz="982265">
              <a:buClr>
                <a:srgbClr val="FFFFFF"/>
              </a:buClr>
              <a:buSzPct val="75000"/>
              <a:buChar char="•"/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95" name="Content Title 2"/>
          <p:cNvSpPr>
            <a:spLocks noGrp="1"/>
          </p:cNvSpPr>
          <p:nvPr>
            <p:ph type="body" sz="quarter" idx="13"/>
          </p:nvPr>
        </p:nvSpPr>
        <p:spPr>
          <a:xfrm>
            <a:off x="1830984" y="4838996"/>
            <a:ext cx="20624576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2</a:t>
            </a:r>
          </a:p>
        </p:txBody>
      </p:sp>
      <p:sp>
        <p:nvSpPr>
          <p:cNvPr id="96" name="Content Title 3"/>
          <p:cNvSpPr>
            <a:spLocks noGrp="1"/>
          </p:cNvSpPr>
          <p:nvPr>
            <p:ph type="body" sz="quarter" idx="14"/>
          </p:nvPr>
        </p:nvSpPr>
        <p:spPr>
          <a:xfrm>
            <a:off x="1837887" y="5810438"/>
            <a:ext cx="20610771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buClr>
                <a:srgbClr val="FFFFFF"/>
              </a:buClr>
              <a:defRPr sz="4400"/>
            </a:lvl1pPr>
          </a:lstStyle>
          <a:p>
            <a:r>
              <a:t>Content Title 3</a:t>
            </a:r>
          </a:p>
        </p:txBody>
      </p:sp>
      <p:sp>
        <p:nvSpPr>
          <p:cNvPr id="97" name="Content Title 4"/>
          <p:cNvSpPr>
            <a:spLocks noGrp="1"/>
          </p:cNvSpPr>
          <p:nvPr>
            <p:ph type="body" sz="quarter" idx="15"/>
          </p:nvPr>
        </p:nvSpPr>
        <p:spPr>
          <a:xfrm>
            <a:off x="1837887" y="6825431"/>
            <a:ext cx="20610771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4</a:t>
            </a:r>
          </a:p>
        </p:txBody>
      </p:sp>
      <p:sp>
        <p:nvSpPr>
          <p:cNvPr id="98" name="Content Title 5"/>
          <p:cNvSpPr>
            <a:spLocks noGrp="1"/>
          </p:cNvSpPr>
          <p:nvPr>
            <p:ph type="body" sz="quarter" idx="16"/>
          </p:nvPr>
        </p:nvSpPr>
        <p:spPr>
          <a:xfrm>
            <a:off x="1837887" y="7825822"/>
            <a:ext cx="20610771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/>
            </a:lvl1pPr>
          </a:lstStyle>
          <a:p>
            <a:r>
              <a:t>Content Title 5</a:t>
            </a:r>
          </a:p>
        </p:txBody>
      </p:sp>
      <p:sp>
        <p:nvSpPr>
          <p:cNvPr id="99" name="Content Title 6"/>
          <p:cNvSpPr>
            <a:spLocks noGrp="1"/>
          </p:cNvSpPr>
          <p:nvPr>
            <p:ph type="body" sz="quarter" idx="17"/>
          </p:nvPr>
        </p:nvSpPr>
        <p:spPr>
          <a:xfrm>
            <a:off x="1837887" y="8811866"/>
            <a:ext cx="20610771" cy="1017985"/>
          </a:xfrm>
          <a:prstGeom prst="rect">
            <a:avLst/>
          </a:prstGeom>
        </p:spPr>
        <p:txBody>
          <a:bodyPr lIns="0" tIns="0" rIns="0" bIns="0"/>
          <a:lstStyle>
            <a:lvl1pPr marL="559377" indent="-559377" defTabSz="780454">
              <a:spcBef>
                <a:spcPts val="0"/>
              </a:spcBef>
              <a:defRPr sz="5700">
                <a:solidFill>
                  <a:srgbClr val="FED945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t>Content Title 6</a:t>
            </a:r>
          </a:p>
        </p:txBody>
      </p:sp>
      <p:sp>
        <p:nvSpPr>
          <p:cNvPr id="10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北京站-06.jpg" descr="北京站-06.jpg"/>
          <p:cNvPicPr>
            <a:picLocks noChangeAspect="1"/>
          </p:cNvPicPr>
          <p:nvPr/>
        </p:nvPicPr>
        <p:blipFill>
          <a:blip r:embed="rId2"/>
          <a:srcRect l="36" r="36"/>
          <a:stretch>
            <a:fillRect/>
          </a:stretch>
        </p:blipFill>
        <p:spPr>
          <a:xfrm>
            <a:off x="11278" y="-1"/>
            <a:ext cx="24361444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北京站-03.jpg" descr="北京站-03.jpg"/>
          <p:cNvPicPr>
            <a:picLocks noChangeAspect="1"/>
          </p:cNvPicPr>
          <p:nvPr/>
        </p:nvPicPr>
        <p:blipFill>
          <a:blip r:embed="rId11"/>
          <a:srcRect t="10" b="1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>
            <a:spLocks noGrp="1"/>
          </p:cNvSpPr>
          <p:nvPr>
            <p:ph type="title"/>
          </p:nvPr>
        </p:nvSpPr>
        <p:spPr>
          <a:xfrm>
            <a:off x="1069373" y="357187"/>
            <a:ext cx="2224525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245252" cy="81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titleStyle>
    <p:bodyStyle>
      <a:lvl1pPr marL="1105932" marR="0" indent="-1105932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1pPr>
      <a:lvl2pPr marL="1052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2pPr>
      <a:lvl3pPr marL="1497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3pPr>
      <a:lvl4pPr marL="1941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4pPr>
      <a:lvl5pPr marL="2386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5pPr>
      <a:lvl6pPr marL="2830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6pPr>
      <a:lvl7pPr marL="3275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7pPr>
      <a:lvl8pPr marL="3719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8pPr>
      <a:lvl9pPr marL="4164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PingFang SC Regular"/>
          <a:ea typeface="PingFang SC Regular"/>
          <a:cs typeface="PingFang SC Regular"/>
          <a:sym typeface="PingFang SC Regular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24.jpeg"/><Relationship Id="rId7" Type="http://schemas.openxmlformats.org/officeDocument/2006/relationships/diagramData" Target="../diagrams/data1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microsoft.com/office/2007/relationships/diagramDrawing" Target="../diagrams/drawing12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12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13.xml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52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5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57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59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Unit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hejiehui/xState" TargetMode="External"/><Relationship Id="rId4" Type="http://schemas.openxmlformats.org/officeDocument/2006/relationships/hyperlink" Target="https://github.com/hejiehui/xDecision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github.com/hejiehui/xross-tools-installer/blob/master/doc/x-series-tech-support.png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3" Type="http://schemas.openxmlformats.org/officeDocument/2006/relationships/diagramLayout" Target="../diagrams/layout26.xml"/><Relationship Id="rId7" Type="http://schemas.openxmlformats.org/officeDocument/2006/relationships/image" Target="../media/image67.jpeg"/><Relationship Id="rId12" Type="http://schemas.microsoft.com/office/2007/relationships/diagramDrawing" Target="../diagrams/drawing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6.xml"/><Relationship Id="rId11" Type="http://schemas.openxmlformats.org/officeDocument/2006/relationships/diagramColors" Target="../diagrams/colors27.xml"/><Relationship Id="rId5" Type="http://schemas.openxmlformats.org/officeDocument/2006/relationships/diagramColors" Target="../diagrams/colors26.xml"/><Relationship Id="rId10" Type="http://schemas.openxmlformats.org/officeDocument/2006/relationships/diagramQuickStyle" Target="../diagrams/quickStyle27.xml"/><Relationship Id="rId4" Type="http://schemas.openxmlformats.org/officeDocument/2006/relationships/diagramQuickStyle" Target="../diagrams/quickStyle26.xml"/><Relationship Id="rId9" Type="http://schemas.openxmlformats.org/officeDocument/2006/relationships/diagramLayout" Target="../diagrams/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ve Fast and Break Things: Engineering at Facebook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31162">
              <a:defRPr sz="9968"/>
            </a:lvl1pPr>
          </a:lstStyle>
          <a:p>
            <a:r>
              <a:rPr lang="zh-CN" altLang="en-US" dirty="0"/>
              <a:t>低代码框架</a:t>
            </a:r>
            <a:r>
              <a:rPr lang="en-US" dirty="0"/>
              <a:t>X-series</a:t>
            </a:r>
            <a:r>
              <a:rPr lang="zh-CN" altLang="en-US" dirty="0"/>
              <a:t>简介及实践</a:t>
            </a:r>
            <a:endParaRPr lang="en-US" dirty="0"/>
          </a:p>
        </p:txBody>
      </p:sp>
      <p:sp>
        <p:nvSpPr>
          <p:cNvPr id="127" name="Joel Pobar"/>
          <p:cNvSpPr>
            <a:spLocks noGrp="1"/>
          </p:cNvSpPr>
          <p:nvPr>
            <p:ph type="body" idx="13"/>
          </p:nvPr>
        </p:nvSpPr>
        <p:spPr>
          <a:xfrm>
            <a:off x="2184621" y="6709902"/>
            <a:ext cx="13994310" cy="8521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赫杰辉</a:t>
            </a:r>
            <a:endParaRPr dirty="0"/>
          </a:p>
        </p:txBody>
      </p:sp>
      <p:sp>
        <p:nvSpPr>
          <p:cNvPr id="128" name="Facebook Engineering Director"/>
          <p:cNvSpPr>
            <a:spLocks noGrp="1"/>
          </p:cNvSpPr>
          <p:nvPr>
            <p:ph type="body" idx="14"/>
          </p:nvPr>
        </p:nvSpPr>
        <p:spPr>
          <a:xfrm>
            <a:off x="2220340" y="7641883"/>
            <a:ext cx="13831194" cy="584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信也科技架构研究员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F322-F43C-4C56-938B-F97D2482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无代码核心本质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904D783-8867-4570-BE6C-5E7EDA360B7B}"/>
              </a:ext>
            </a:extLst>
          </p:cNvPr>
          <p:cNvGrpSpPr/>
          <p:nvPr/>
        </p:nvGrpSpPr>
        <p:grpSpPr>
          <a:xfrm>
            <a:off x="2333937" y="3803904"/>
            <a:ext cx="8759952" cy="7132320"/>
            <a:chOff x="2333937" y="3547871"/>
            <a:chExt cx="8759952" cy="71323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FE5A69-69D1-4A2F-97AF-7C0562E9175F}"/>
                </a:ext>
              </a:extLst>
            </p:cNvPr>
            <p:cNvSpPr/>
            <p:nvPr/>
          </p:nvSpPr>
          <p:spPr>
            <a:xfrm>
              <a:off x="2333937" y="3547871"/>
              <a:ext cx="8759952" cy="713232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3E47BD-3C33-42AD-8BFA-9A99AA6066D7}"/>
                </a:ext>
              </a:extLst>
            </p:cNvPr>
            <p:cNvSpPr txBox="1"/>
            <p:nvPr/>
          </p:nvSpPr>
          <p:spPr>
            <a:xfrm>
              <a:off x="7289608" y="9370871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B050"/>
                  </a:solidFill>
                </a:rPr>
                <a:t>模型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D246EF-A529-44CB-A79A-6C04C8DD09BD}"/>
                </a:ext>
              </a:extLst>
            </p:cNvPr>
            <p:cNvSpPr txBox="1"/>
            <p:nvPr/>
          </p:nvSpPr>
          <p:spPr>
            <a:xfrm>
              <a:off x="3149052" y="6934043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产品概念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E8F017-2B36-4BFE-A28B-5E706B2778F8}"/>
                </a:ext>
              </a:extLst>
            </p:cNvPr>
            <p:cNvSpPr txBox="1"/>
            <p:nvPr/>
          </p:nvSpPr>
          <p:spPr>
            <a:xfrm>
              <a:off x="7289608" y="6434515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B050"/>
                  </a:solidFill>
                </a:rPr>
                <a:t>架构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69819C-DF38-4896-84D6-0909FCBF63DA}"/>
                </a:ext>
              </a:extLst>
            </p:cNvPr>
            <p:cNvSpPr txBox="1"/>
            <p:nvPr/>
          </p:nvSpPr>
          <p:spPr>
            <a:xfrm>
              <a:off x="7289608" y="4966337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B050"/>
                  </a:solidFill>
                </a:rPr>
                <a:t>规范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64D8278-4166-4D34-9A24-BCD8CA945731}"/>
                </a:ext>
              </a:extLst>
            </p:cNvPr>
            <p:cNvSpPr txBox="1"/>
            <p:nvPr/>
          </p:nvSpPr>
          <p:spPr>
            <a:xfrm>
              <a:off x="7289608" y="7902693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B050"/>
                  </a:solidFill>
                </a:rPr>
                <a:t>设计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CAD140-5DAF-4A8D-89C4-566A8E1DA300}"/>
              </a:ext>
            </a:extLst>
          </p:cNvPr>
          <p:cNvGrpSpPr/>
          <p:nvPr/>
        </p:nvGrpSpPr>
        <p:grpSpPr>
          <a:xfrm>
            <a:off x="14197634" y="3803904"/>
            <a:ext cx="8759952" cy="7132320"/>
            <a:chOff x="14197634" y="3575235"/>
            <a:chExt cx="8759952" cy="71323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EDCA16D-FB99-4174-931C-AFE6BE570DBC}"/>
                </a:ext>
              </a:extLst>
            </p:cNvPr>
            <p:cNvSpPr/>
            <p:nvPr/>
          </p:nvSpPr>
          <p:spPr>
            <a:xfrm>
              <a:off x="14197634" y="3575235"/>
              <a:ext cx="8759952" cy="71323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B76E766-1B70-4B70-94ED-3FA2AA04F405}"/>
                </a:ext>
              </a:extLst>
            </p:cNvPr>
            <p:cNvSpPr txBox="1"/>
            <p:nvPr/>
          </p:nvSpPr>
          <p:spPr>
            <a:xfrm>
              <a:off x="15481879" y="5700426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2">
                      <a:lumMod val="10000"/>
                    </a:schemeClr>
                  </a:solidFill>
                </a:rPr>
                <a:t>逻辑引擎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BC58FF-5837-457A-A980-64D81F4431DA}"/>
                </a:ext>
              </a:extLst>
            </p:cNvPr>
            <p:cNvSpPr txBox="1"/>
            <p:nvPr/>
          </p:nvSpPr>
          <p:spPr>
            <a:xfrm>
              <a:off x="15481879" y="7168604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2">
                      <a:lumMod val="10000"/>
                    </a:schemeClr>
                  </a:solidFill>
                </a:rPr>
                <a:t>运行平台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6F7246-F8E0-450E-93C3-EED3B1F26FD9}"/>
                </a:ext>
              </a:extLst>
            </p:cNvPr>
            <p:cNvSpPr txBox="1"/>
            <p:nvPr/>
          </p:nvSpPr>
          <p:spPr>
            <a:xfrm>
              <a:off x="15481879" y="8636782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2">
                      <a:lumMod val="10000"/>
                    </a:schemeClr>
                  </a:solidFill>
                </a:rPr>
                <a:t>粘合代码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C3FD386-EBE5-4763-8997-A483DDC56D1E}"/>
                </a:ext>
              </a:extLst>
            </p:cNvPr>
            <p:cNvSpPr txBox="1"/>
            <p:nvPr/>
          </p:nvSpPr>
          <p:spPr>
            <a:xfrm>
              <a:off x="19219732" y="6961407"/>
              <a:ext cx="3259015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2">
                      <a:lumMod val="10000"/>
                    </a:schemeClr>
                  </a:solidFill>
                </a:rPr>
                <a:t>功能代码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5C659B-F22B-4ABB-82B8-1951388AEE48}"/>
              </a:ext>
            </a:extLst>
          </p:cNvPr>
          <p:cNvGrpSpPr/>
          <p:nvPr/>
        </p:nvGrpSpPr>
        <p:grpSpPr>
          <a:xfrm>
            <a:off x="8555063" y="11007989"/>
            <a:ext cx="7705084" cy="2952875"/>
            <a:chOff x="8555063" y="10495925"/>
            <a:chExt cx="7705084" cy="295287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D82C25A-81D9-4918-AC0A-8107C688E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5063" y="10495925"/>
              <a:ext cx="7705084" cy="29528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noFill/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89AC1C-D320-4DE0-8FFD-484F267AC89F}"/>
                </a:ext>
              </a:extLst>
            </p:cNvPr>
            <p:cNvSpPr txBox="1"/>
            <p:nvPr/>
          </p:nvSpPr>
          <p:spPr>
            <a:xfrm>
              <a:off x="9926313" y="11378695"/>
              <a:ext cx="4962583" cy="1569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4800" b="1" spc="23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低代码</a:t>
              </a:r>
              <a:r>
                <a:rPr kumimoji="1" lang="en-US" altLang="zh-CN" sz="4800" b="1" spc="23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4800" b="1" spc="23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无代码平台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36D7410-3DBA-4431-964B-5DEBD06D9697}"/>
              </a:ext>
            </a:extLst>
          </p:cNvPr>
          <p:cNvSpPr txBox="1"/>
          <p:nvPr/>
        </p:nvSpPr>
        <p:spPr>
          <a:xfrm>
            <a:off x="6313128" y="3965061"/>
            <a:ext cx="1218895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sz="54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共识</a:t>
            </a:r>
          </a:p>
        </p:txBody>
      </p:sp>
    </p:spTree>
    <p:extLst>
      <p:ext uri="{BB962C8B-B14F-4D97-AF65-F5344CB8AC3E}">
        <p14:creationId xmlns:p14="http://schemas.microsoft.com/office/powerpoint/2010/main" val="306737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7917E-6 0.00139 L 0.15019 0.001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39 L -0.18633 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1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跨越理解的鸿沟</a:t>
            </a:r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43981D78-FD19-471E-BE37-1ED049C68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239950"/>
              </p:ext>
            </p:extLst>
          </p:nvPr>
        </p:nvGraphicFramePr>
        <p:xfrm>
          <a:off x="13960939" y="6767629"/>
          <a:ext cx="8433865" cy="511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E445933-8206-44CF-AE2D-2D61B0686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881342"/>
              </p:ext>
            </p:extLst>
          </p:nvPr>
        </p:nvGraphicFramePr>
        <p:xfrm>
          <a:off x="1269744" y="5973349"/>
          <a:ext cx="9153318" cy="593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0FA19596-C739-4C5F-86FC-F6E7A7565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548194"/>
              </p:ext>
            </p:extLst>
          </p:nvPr>
        </p:nvGraphicFramePr>
        <p:xfrm>
          <a:off x="6162605" y="3638550"/>
          <a:ext cx="12015266" cy="186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065344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64E8-CE93-4568-95B4-D7A0E2CC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无代码工具分类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C2D7E4-698E-4339-9679-52F0A5D3A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78197"/>
              </p:ext>
            </p:extLst>
          </p:nvPr>
        </p:nvGraphicFramePr>
        <p:xfrm>
          <a:off x="7737289" y="3393282"/>
          <a:ext cx="15761683" cy="824606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2727525">
                  <a:extLst>
                    <a:ext uri="{9D8B030D-6E8A-4147-A177-3AD203B41FA5}">
                      <a16:colId xmlns:a16="http://schemas.microsoft.com/office/drawing/2014/main" val="3750252681"/>
                    </a:ext>
                  </a:extLst>
                </a:gridCol>
                <a:gridCol w="1775813">
                  <a:extLst>
                    <a:ext uri="{9D8B030D-6E8A-4147-A177-3AD203B41FA5}">
                      <a16:colId xmlns:a16="http://schemas.microsoft.com/office/drawing/2014/main" val="1030507811"/>
                    </a:ext>
                  </a:extLst>
                </a:gridCol>
                <a:gridCol w="2251669">
                  <a:extLst>
                    <a:ext uri="{9D8B030D-6E8A-4147-A177-3AD203B41FA5}">
                      <a16:colId xmlns:a16="http://schemas.microsoft.com/office/drawing/2014/main" val="3581230313"/>
                    </a:ext>
                  </a:extLst>
                </a:gridCol>
                <a:gridCol w="2251669">
                  <a:extLst>
                    <a:ext uri="{9D8B030D-6E8A-4147-A177-3AD203B41FA5}">
                      <a16:colId xmlns:a16="http://schemas.microsoft.com/office/drawing/2014/main" val="3351676563"/>
                    </a:ext>
                  </a:extLst>
                </a:gridCol>
                <a:gridCol w="2251669">
                  <a:extLst>
                    <a:ext uri="{9D8B030D-6E8A-4147-A177-3AD203B41FA5}">
                      <a16:colId xmlns:a16="http://schemas.microsoft.com/office/drawing/2014/main" val="3301019735"/>
                    </a:ext>
                  </a:extLst>
                </a:gridCol>
                <a:gridCol w="2251669">
                  <a:extLst>
                    <a:ext uri="{9D8B030D-6E8A-4147-A177-3AD203B41FA5}">
                      <a16:colId xmlns:a16="http://schemas.microsoft.com/office/drawing/2014/main" val="4224515345"/>
                    </a:ext>
                  </a:extLst>
                </a:gridCol>
                <a:gridCol w="2251669">
                  <a:extLst>
                    <a:ext uri="{9D8B030D-6E8A-4147-A177-3AD203B41FA5}">
                      <a16:colId xmlns:a16="http://schemas.microsoft.com/office/drawing/2014/main" val="2445212038"/>
                    </a:ext>
                  </a:extLst>
                </a:gridCol>
              </a:tblGrid>
              <a:tr h="544834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系统分类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用户类型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b="1" dirty="0"/>
                        <a:t>应用类型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b="1" dirty="0"/>
                        <a:t>运行模式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b="1" dirty="0"/>
                        <a:t>面向领域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b="1" dirty="0"/>
                        <a:t>研发难度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b="1" dirty="0"/>
                        <a:t>系统数量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38475"/>
                  </a:ext>
                </a:extLst>
              </a:tr>
              <a:tr h="871628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终端用户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应用程序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独立运行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专用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无数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9926"/>
                  </a:ext>
                </a:extLst>
              </a:tr>
              <a:tr h="1744384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创建软件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的软件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业务专家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研发人员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工作流</a:t>
                      </a:r>
                    </a:p>
                    <a:p>
                      <a:pPr lvl="0"/>
                      <a:r>
                        <a:rPr lang="zh-CN" altLang="en-US" sz="2800"/>
                        <a:t>电子表格</a:t>
                      </a:r>
                      <a:endParaRPr lang="zh-CN" altLang="en-US" sz="2800" dirty="0"/>
                    </a:p>
                    <a:p>
                      <a:pPr lvl="0"/>
                      <a:r>
                        <a:rPr lang="zh-CN" altLang="en-US" sz="2800" dirty="0"/>
                        <a:t>表单</a:t>
                      </a:r>
                      <a:endParaRPr lang="en-US" altLang="zh-CN" sz="2800" dirty="0"/>
                    </a:p>
                    <a:p>
                      <a:pPr lvl="0"/>
                      <a:r>
                        <a:rPr lang="zh-CN" altLang="en-US" sz="2800" dirty="0"/>
                        <a:t>报表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2800" dirty="0"/>
                        <a:t>PAAS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特定领域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较难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0835"/>
                  </a:ext>
                </a:extLst>
              </a:tr>
              <a:tr h="2899158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创建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创建软件的软件</a:t>
                      </a:r>
                      <a:endParaRPr lang="en-US" altLang="zh-CN" sz="2800" dirty="0"/>
                    </a:p>
                    <a:p>
                      <a:r>
                        <a:rPr lang="zh-CN" altLang="en-US" sz="2800" dirty="0"/>
                        <a:t>的软件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研发人员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zh-CN" sz="2800" b="0" u="none" baseline="0" dirty="0"/>
                        <a:t>流程图</a:t>
                      </a:r>
                      <a:endParaRPr lang="zh-CN" altLang="en-US" sz="2800" dirty="0"/>
                    </a:p>
                    <a:p>
                      <a:pPr lvl="0"/>
                      <a:r>
                        <a:rPr lang="zh-CN" altLang="zh-CN" sz="2800" b="0" u="none" baseline="0" dirty="0"/>
                        <a:t>状态机</a:t>
                      </a:r>
                      <a:endParaRPr lang="zh-CN" altLang="en-US" sz="2800" dirty="0"/>
                    </a:p>
                    <a:p>
                      <a:pPr lvl="0"/>
                      <a:r>
                        <a:rPr lang="zh-CN" altLang="zh-CN" sz="2800" b="0" u="none" baseline="0" dirty="0"/>
                        <a:t>决策树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内嵌运行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通用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很难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zh-CN" altLang="en-US" sz="2800" dirty="0"/>
                        <a:t>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89631"/>
                  </a:ext>
                </a:extLst>
              </a:tr>
              <a:tr h="2132120">
                <a:tc gridSpan="7">
                  <a:txBody>
                    <a:bodyPr/>
                    <a:lstStyle/>
                    <a:p>
                      <a:r>
                        <a:rPr lang="zh-CN" altLang="en-US" sz="5400" dirty="0"/>
                        <a:t>编程语言    操作系统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76959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F726EA57-A3EB-40DF-BDC8-AD9A829504C6}"/>
              </a:ext>
            </a:extLst>
          </p:cNvPr>
          <p:cNvGrpSpPr/>
          <p:nvPr/>
        </p:nvGrpSpPr>
        <p:grpSpPr>
          <a:xfrm>
            <a:off x="885028" y="3170222"/>
            <a:ext cx="5531454" cy="8996308"/>
            <a:chOff x="1224852" y="2532893"/>
            <a:chExt cx="5531454" cy="899630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3E8A780-307B-42E0-81A7-CC8AB637D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52" y="2532893"/>
              <a:ext cx="5531454" cy="8996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7E06F7-5D62-4F55-A146-1D7E9973B3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299" y="3808224"/>
              <a:ext cx="940560" cy="9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28393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PingFang SC Medium"/>
              </a:rPr>
              <a:t>低代码</a:t>
            </a:r>
            <a:r>
              <a:rPr lang="en-US" altLang="zh-CN" dirty="0">
                <a:sym typeface="PingFang SC Medium"/>
              </a:rPr>
              <a:t>/</a:t>
            </a:r>
            <a:r>
              <a:rPr lang="zh-CN" altLang="en-US" dirty="0">
                <a:sym typeface="PingFang SC Medium"/>
              </a:rPr>
              <a:t>无代码解决方案</a:t>
            </a:r>
            <a:endParaRPr dirty="0">
              <a:sym typeface="PingFang SC Medium"/>
            </a:endParaRPr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5700" dirty="0">
                <a:solidFill>
                  <a:srgbClr val="F5D048"/>
                </a:solidFill>
                <a:latin typeface="PingFang SC Medium"/>
              </a:rPr>
              <a:t>X-Series </a:t>
            </a:r>
            <a:r>
              <a:rPr lang="zh-CN" altLang="en-US" sz="5700" dirty="0">
                <a:solidFill>
                  <a:srgbClr val="F5D048"/>
                </a:solidFill>
                <a:latin typeface="PingFang SC Medium"/>
              </a:rPr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参考资料</a:t>
            </a:r>
            <a:endParaRPr dirty="0"/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4400" dirty="0">
                <a:solidFill>
                  <a:srgbClr val="F5F5F5"/>
                </a:solidFill>
                <a:latin typeface="PingFang SC Regular"/>
              </a:rPr>
              <a:t>传统开发模式困境</a:t>
            </a:r>
            <a:endParaRPr sz="4400" dirty="0">
              <a:solidFill>
                <a:srgbClr val="F5F5F5"/>
              </a:solidFill>
              <a:latin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8699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X-Series</a:t>
            </a:r>
            <a:r>
              <a:rPr lang="zh-CN" altLang="en-US" dirty="0"/>
              <a:t>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9EC11-69DD-4997-8743-EADAB3198AA3}"/>
              </a:ext>
            </a:extLst>
          </p:cNvPr>
          <p:cNvSpPr txBox="1"/>
          <p:nvPr/>
        </p:nvSpPr>
        <p:spPr>
          <a:xfrm>
            <a:off x="1508449" y="3288064"/>
            <a:ext cx="2136710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面向研发人员 跟</a:t>
            </a:r>
            <a:r>
              <a:rPr kumimoji="1" lang="en-US" altLang="zh-CN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 基于可视化模型 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 轻量级 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系统构建与运行框架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9C884-8F1D-4523-ADC1-FB02A85025BF}"/>
              </a:ext>
            </a:extLst>
          </p:cNvPr>
          <p:cNvSpPr txBox="1"/>
          <p:nvPr/>
        </p:nvSpPr>
        <p:spPr>
          <a:xfrm>
            <a:off x="6161442" y="6178206"/>
            <a:ext cx="822635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71475" lvl="1" indent="0"/>
            <a:r>
              <a:rPr kumimoji="1" lang="en-US" altLang="zh-CN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Unit</a:t>
            </a:r>
          </a:p>
          <a:p>
            <a:pPr marL="371475" lvl="1" indent="0"/>
            <a:r>
              <a:rPr kumimoji="1" lang="en-US" altLang="zh-CN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State</a:t>
            </a:r>
          </a:p>
          <a:p>
            <a:pPr marL="371475" lvl="1" indent="0"/>
            <a:r>
              <a:rPr kumimoji="1" lang="en-US" altLang="zh-CN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Decision Tree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2AB8BC-F231-44E1-B698-37BBD9BBE57C}"/>
              </a:ext>
            </a:extLst>
          </p:cNvPr>
          <p:cNvSpPr txBox="1"/>
          <p:nvPr/>
        </p:nvSpPr>
        <p:spPr>
          <a:xfrm>
            <a:off x="15360959" y="6178206"/>
            <a:ext cx="543382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流程处理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48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逻辑判断</a:t>
            </a:r>
            <a:endParaRPr kumimoji="1" lang="en-US" altLang="zh-CN" sz="48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https://gss1.bdstatic.com/9vo3dSag_xI4khGkpoWK1HF6hhy/baike/c0%3Dbaike92%2C5%2C5%2C92%2C30/sign=aadb727a5d0fd9f9b41a5d3b4444bf4f/a9d3fd1f4134970a716d4d2999cad1c8a7865d9d.jpg">
            <a:extLst>
              <a:ext uri="{FF2B5EF4-FFF2-40B4-BE49-F238E27FC236}">
                <a16:creationId xmlns:a16="http://schemas.microsoft.com/office/drawing/2014/main" id="{0A5B7CE6-4D42-4D55-94C0-42131AF9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941" y="9371015"/>
            <a:ext cx="2601569" cy="130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6" descr="https://ss1.baidu.com/6ONXsjip0QIZ8tyhnq/it/u=685897894,3419220141&amp;fm=58&amp;s=2242DE169C25EF1306FE8CC3030010B8&amp;bpow=121&amp;bpoh=75">
            <a:extLst>
              <a:ext uri="{FF2B5EF4-FFF2-40B4-BE49-F238E27FC236}">
                <a16:creationId xmlns:a16="http://schemas.microsoft.com/office/drawing/2014/main" id="{B41B69DB-7378-4DDB-8B92-50298D063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70" y="9215136"/>
            <a:ext cx="2601569" cy="16125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3E2D5F-846A-40EE-8DE4-B995E579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647" y="9068102"/>
            <a:ext cx="2601569" cy="1906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3" name="Picture 14" descr="https://ss3.bdstatic.com/yrwDcj7w0QhBkMak8IuT_XF5ehU5bvGh7c50/logopic/19df75f6d0abb371cc4d474f624fb39d_fullsize.jpg@s_1,w_484,h_484">
            <a:extLst>
              <a:ext uri="{FF2B5EF4-FFF2-40B4-BE49-F238E27FC236}">
                <a16:creationId xmlns:a16="http://schemas.microsoft.com/office/drawing/2014/main" id="{B892E27A-AAF4-4072-A3C8-AAE7F60A6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354" y="9136923"/>
            <a:ext cx="2540507" cy="17689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4" name="Picture 16" descr="ä¸­éäºå">
            <a:extLst>
              <a:ext uri="{FF2B5EF4-FFF2-40B4-BE49-F238E27FC236}">
                <a16:creationId xmlns:a16="http://schemas.microsoft.com/office/drawing/2014/main" id="{D26E820C-A808-42BD-AA64-FEC4ED0F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966" y="9421288"/>
            <a:ext cx="4200838" cy="12002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F4CE7C-47CB-4DE3-BADA-D97B44A98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676" y="8911030"/>
            <a:ext cx="3401153" cy="222075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0694229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B70DD-ABBA-4B62-B0C3-96A728B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X-Series</a:t>
            </a:r>
            <a:r>
              <a:rPr lang="zh-CN" altLang="en-US" dirty="0"/>
              <a:t>目标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684C716-31EB-47E7-AFAA-305238500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27209"/>
              </p:ext>
            </p:extLst>
          </p:nvPr>
        </p:nvGraphicFramePr>
        <p:xfrm>
          <a:off x="1069374" y="3643312"/>
          <a:ext cx="11122626" cy="817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3D46B6B-4C12-4C9F-8E90-CED5B5741DB4}"/>
              </a:ext>
            </a:extLst>
          </p:cNvPr>
          <p:cNvSpPr txBox="1"/>
          <p:nvPr/>
        </p:nvSpPr>
        <p:spPr>
          <a:xfrm>
            <a:off x="16482060" y="10403258"/>
            <a:ext cx="5426964" cy="1415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zh-CN" altLang="en-US" dirty="0"/>
              <a:t>普通程序员</a:t>
            </a:r>
            <a:endParaRPr lang="en-US" altLang="zh-CN" dirty="0"/>
          </a:p>
          <a:p>
            <a:pPr lvl="0"/>
            <a:r>
              <a:rPr lang="en-US" altLang="zh-CN" sz="4000" dirty="0">
                <a:solidFill>
                  <a:srgbClr val="FFC000"/>
                </a:solidFill>
              </a:rPr>
              <a:t>PHP</a:t>
            </a:r>
            <a:r>
              <a:rPr lang="zh-CN" altLang="en-US" sz="4000" dirty="0">
                <a:solidFill>
                  <a:srgbClr val="FFC000"/>
                </a:solidFill>
              </a:rPr>
              <a:t>是最好的语言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063655-D88C-489F-A923-09278FDAAF72}"/>
              </a:ext>
            </a:extLst>
          </p:cNvPr>
          <p:cNvSpPr txBox="1"/>
          <p:nvPr/>
        </p:nvSpPr>
        <p:spPr>
          <a:xfrm>
            <a:off x="16482060" y="7024618"/>
            <a:ext cx="4750308" cy="1415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zh-CN" altLang="en-US" dirty="0"/>
              <a:t>文艺程序员</a:t>
            </a:r>
            <a:endParaRPr lang="en-US" altLang="zh-CN" dirty="0"/>
          </a:p>
          <a:p>
            <a:r>
              <a:rPr lang="en-US" altLang="zh-CN" sz="4000" dirty="0">
                <a:solidFill>
                  <a:srgbClr val="FFC000"/>
                </a:solidFill>
              </a:rPr>
              <a:t>SOLID</a:t>
            </a:r>
            <a:r>
              <a:rPr lang="zh-CN" altLang="en-US" sz="4000" dirty="0">
                <a:solidFill>
                  <a:srgbClr val="FFC000"/>
                </a:solidFill>
              </a:rPr>
              <a:t>，设计模式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C58331-783E-491C-B3A7-D6811B4B80C5}"/>
              </a:ext>
            </a:extLst>
          </p:cNvPr>
          <p:cNvSpPr txBox="1"/>
          <p:nvPr/>
        </p:nvSpPr>
        <p:spPr>
          <a:xfrm>
            <a:off x="16482060" y="3567994"/>
            <a:ext cx="4750308" cy="1415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zh-CN" altLang="en-US" dirty="0"/>
              <a:t>开挂程序员</a:t>
            </a:r>
            <a:endParaRPr lang="en-US" altLang="zh-CN" dirty="0"/>
          </a:p>
          <a:p>
            <a:pPr lvl="0"/>
            <a:r>
              <a:rPr lang="zh-CN" altLang="en-US" sz="4000" dirty="0">
                <a:solidFill>
                  <a:srgbClr val="FFC000"/>
                </a:solidFill>
              </a:rPr>
              <a:t>模型，工具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AC0B9DCA-49BE-428B-A605-818F6B34BE47}"/>
              </a:ext>
            </a:extLst>
          </p:cNvPr>
          <p:cNvSpPr/>
          <p:nvPr/>
        </p:nvSpPr>
        <p:spPr>
          <a:xfrm>
            <a:off x="17123832" y="8692960"/>
            <a:ext cx="1687359" cy="1415772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箭头: 右弧形 12">
            <a:extLst>
              <a:ext uri="{FF2B5EF4-FFF2-40B4-BE49-F238E27FC236}">
                <a16:creationId xmlns:a16="http://schemas.microsoft.com/office/drawing/2014/main" id="{CECF2A52-6C06-493D-A38B-1C40EB8EC0EC}"/>
              </a:ext>
            </a:extLst>
          </p:cNvPr>
          <p:cNvSpPr/>
          <p:nvPr/>
        </p:nvSpPr>
        <p:spPr>
          <a:xfrm flipV="1">
            <a:off x="21581050" y="4894208"/>
            <a:ext cx="2248214" cy="5673926"/>
          </a:xfrm>
          <a:prstGeom prst="curvedLeftArrow">
            <a:avLst>
              <a:gd name="adj1" fmla="val 25000"/>
              <a:gd name="adj2" fmla="val 50000"/>
              <a:gd name="adj3" fmla="val 3209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59750A6-9ACE-40A7-8F80-1BF40823A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0057" y="9400846"/>
            <a:ext cx="2095792" cy="2343477"/>
          </a:xfrm>
          <a:prstGeom prst="rect">
            <a:avLst/>
          </a:prstGeom>
        </p:spPr>
      </p:pic>
      <p:sp>
        <p:nvSpPr>
          <p:cNvPr id="18" name="箭头: 上 17">
            <a:extLst>
              <a:ext uri="{FF2B5EF4-FFF2-40B4-BE49-F238E27FC236}">
                <a16:creationId xmlns:a16="http://schemas.microsoft.com/office/drawing/2014/main" id="{D63C1AE6-D2F2-4318-B383-CC813D2DD9A2}"/>
              </a:ext>
            </a:extLst>
          </p:cNvPr>
          <p:cNvSpPr/>
          <p:nvPr/>
        </p:nvSpPr>
        <p:spPr>
          <a:xfrm>
            <a:off x="17123831" y="5403286"/>
            <a:ext cx="1687359" cy="1415772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E20F0F-A119-4841-AAED-78167ABB4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0057" y="6399625"/>
            <a:ext cx="2095792" cy="22056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827736-AD77-4B46-8F15-35C5F96E6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0057" y="3312073"/>
            <a:ext cx="2095792" cy="23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2401-F1EA-4B72-8F96-25C42A9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X-Series</a:t>
            </a:r>
            <a:r>
              <a:rPr lang="zh-CN" altLang="en-US" dirty="0"/>
              <a:t>研发之路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5F5DCC2-5971-4C0E-91B8-083B3B943A85}"/>
              </a:ext>
            </a:extLst>
          </p:cNvPr>
          <p:cNvCxnSpPr>
            <a:cxnSpLocks/>
          </p:cNvCxnSpPr>
          <p:nvPr/>
        </p:nvCxnSpPr>
        <p:spPr>
          <a:xfrm>
            <a:off x="12192000" y="2852928"/>
            <a:ext cx="0" cy="914400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8CC77-F6EA-4F4A-A9C5-DA78D47018C5}"/>
              </a:ext>
            </a:extLst>
          </p:cNvPr>
          <p:cNvSpPr txBox="1"/>
          <p:nvPr/>
        </p:nvSpPr>
        <p:spPr>
          <a:xfrm>
            <a:off x="8197596" y="10210128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2000-2001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9663D0-5B47-4C8F-9303-4D122449F1FD}"/>
              </a:ext>
            </a:extLst>
          </p:cNvPr>
          <p:cNvSpPr txBox="1"/>
          <p:nvPr/>
        </p:nvSpPr>
        <p:spPr>
          <a:xfrm>
            <a:off x="12903708" y="10210128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初步想法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9DC89D-E4F4-4E91-8369-353CA32EAFC0}"/>
              </a:ext>
            </a:extLst>
          </p:cNvPr>
          <p:cNvSpPr txBox="1"/>
          <p:nvPr/>
        </p:nvSpPr>
        <p:spPr>
          <a:xfrm>
            <a:off x="8197596" y="8819560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AD061-F342-40A0-A648-D5855312EE08}"/>
              </a:ext>
            </a:extLst>
          </p:cNvPr>
          <p:cNvSpPr txBox="1"/>
          <p:nvPr/>
        </p:nvSpPr>
        <p:spPr>
          <a:xfrm>
            <a:off x="13056107" y="7382931"/>
            <a:ext cx="637184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Xdecision</a:t>
            </a:r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FC80FB-43AB-4F9F-A333-3C55A82FF69A}"/>
              </a:ext>
            </a:extLst>
          </p:cNvPr>
          <p:cNvSpPr txBox="1"/>
          <p:nvPr/>
        </p:nvSpPr>
        <p:spPr>
          <a:xfrm>
            <a:off x="8197596" y="7428992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2054EB-70BD-4334-BA75-E7DE1DF6BC36}"/>
              </a:ext>
            </a:extLst>
          </p:cNvPr>
          <p:cNvSpPr txBox="1"/>
          <p:nvPr/>
        </p:nvSpPr>
        <p:spPr>
          <a:xfrm>
            <a:off x="13056107" y="8796529"/>
            <a:ext cx="5347713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Xunit</a:t>
            </a:r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435DF1-49EA-43CE-8BB7-EA278E4A58DB}"/>
              </a:ext>
            </a:extLst>
          </p:cNvPr>
          <p:cNvSpPr txBox="1"/>
          <p:nvPr/>
        </p:nvSpPr>
        <p:spPr>
          <a:xfrm>
            <a:off x="13056106" y="5969333"/>
            <a:ext cx="738987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可视化技术储备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4A8383-D69B-427A-9FB2-42B4AB7D4B6B}"/>
              </a:ext>
            </a:extLst>
          </p:cNvPr>
          <p:cNvSpPr txBox="1"/>
          <p:nvPr/>
        </p:nvSpPr>
        <p:spPr>
          <a:xfrm>
            <a:off x="8197596" y="6038424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BF96B0-34E8-431E-96F6-4A16AA6BAEBB}"/>
              </a:ext>
            </a:extLst>
          </p:cNvPr>
          <p:cNvSpPr txBox="1"/>
          <p:nvPr/>
        </p:nvSpPr>
        <p:spPr>
          <a:xfrm>
            <a:off x="13056107" y="4555735"/>
            <a:ext cx="738987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X-Series Eclipse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B766CE-8708-44FC-8120-6C531FE6128B}"/>
              </a:ext>
            </a:extLst>
          </p:cNvPr>
          <p:cNvSpPr txBox="1"/>
          <p:nvPr/>
        </p:nvSpPr>
        <p:spPr>
          <a:xfrm>
            <a:off x="8197597" y="4647856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2011-2012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A39C77-644B-44A6-82EB-C8D2B27EF89B}"/>
              </a:ext>
            </a:extLst>
          </p:cNvPr>
          <p:cNvSpPr txBox="1"/>
          <p:nvPr/>
        </p:nvSpPr>
        <p:spPr>
          <a:xfrm>
            <a:off x="13056106" y="3142137"/>
            <a:ext cx="738987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X-Series IDEA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B9E080-2509-427A-9B77-ECA0185D30D3}"/>
              </a:ext>
            </a:extLst>
          </p:cNvPr>
          <p:cNvSpPr txBox="1"/>
          <p:nvPr/>
        </p:nvSpPr>
        <p:spPr>
          <a:xfrm>
            <a:off x="8197596" y="3257288"/>
            <a:ext cx="347014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en-US" altLang="zh-CN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2018~</a:t>
            </a:r>
            <a:endParaRPr lang="zh-CN" altLang="en-US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8F534548-FB98-4531-BDD5-191715EABA41}"/>
              </a:ext>
            </a:extLst>
          </p:cNvPr>
          <p:cNvSpPr/>
          <p:nvPr/>
        </p:nvSpPr>
        <p:spPr>
          <a:xfrm>
            <a:off x="4681741" y="6345936"/>
            <a:ext cx="2103106" cy="4462272"/>
          </a:xfrm>
          <a:prstGeom prst="lef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24D9A8-010B-4564-BBC3-7CE46999DDB1}"/>
              </a:ext>
            </a:extLst>
          </p:cNvPr>
          <p:cNvSpPr txBox="1"/>
          <p:nvPr/>
        </p:nvSpPr>
        <p:spPr>
          <a:xfrm>
            <a:off x="2350007" y="8012199"/>
            <a:ext cx="233173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反悔期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949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0E48-9CDB-43CC-BAF9-A2843C50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研发难度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4033E-8893-4B92-980E-1A3C1C47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3774" y="4224528"/>
            <a:ext cx="10616658" cy="711901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定位！定位！定位！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功能取舍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正交设计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引擎，编辑器，编译器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Eclipse</a:t>
            </a:r>
            <a:r>
              <a:rPr lang="zh-CN" altLang="en-US" dirty="0"/>
              <a:t>插件开发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IDEA</a:t>
            </a:r>
            <a:r>
              <a:rPr lang="zh-CN" altLang="en-US" dirty="0"/>
              <a:t>插件开发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11C4F3-9A1A-4C01-AA7E-F87A0BA3B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182" y="4949381"/>
            <a:ext cx="8428219" cy="59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05775E-8F70-4D3F-BF19-7300D2BBA603}"/>
              </a:ext>
            </a:extLst>
          </p:cNvPr>
          <p:cNvSpPr txBox="1"/>
          <p:nvPr/>
        </p:nvSpPr>
        <p:spPr>
          <a:xfrm>
            <a:off x="13117068" y="4969896"/>
            <a:ext cx="8205333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如果再给我一次机会</a:t>
            </a:r>
          </a:p>
        </p:txBody>
      </p:sp>
    </p:spTree>
    <p:extLst>
      <p:ext uri="{BB962C8B-B14F-4D97-AF65-F5344CB8AC3E}">
        <p14:creationId xmlns:p14="http://schemas.microsoft.com/office/powerpoint/2010/main" val="17076682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DC4A8-5EA9-4BBC-836F-8411EEA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8F981-915E-454F-AA75-D9B543F7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1" y="3393283"/>
            <a:ext cx="3781709" cy="27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0E484C-0177-4C6C-8D2B-352212ED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1" y="7125526"/>
            <a:ext cx="3781708" cy="27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56B086-9BC7-4138-A4F9-85BF6294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26" y="4551523"/>
            <a:ext cx="3899100" cy="24744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40BAE3-E14B-44A7-98CD-2C62424F4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070" y="6308882"/>
            <a:ext cx="4201111" cy="228631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D9FEE-08CF-460B-AAB7-AADED5078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5311" y="6664569"/>
            <a:ext cx="4372585" cy="26578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1150044F-6F76-4D33-A031-1AFE711FD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895914"/>
              </p:ext>
            </p:extLst>
          </p:nvPr>
        </p:nvGraphicFramePr>
        <p:xfrm>
          <a:off x="17093168" y="3250907"/>
          <a:ext cx="7505959" cy="578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4ACAE9AC-9AEB-4899-8F80-2FA9744AA609}"/>
              </a:ext>
            </a:extLst>
          </p:cNvPr>
          <p:cNvSpPr/>
          <p:nvPr/>
        </p:nvSpPr>
        <p:spPr>
          <a:xfrm>
            <a:off x="5094207" y="6140931"/>
            <a:ext cx="2299239" cy="13870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latin typeface="+mn-lt"/>
                <a:ea typeface="+mn-ea"/>
                <a:cs typeface="+mn-cs"/>
                <a:sym typeface="Helvetica Light"/>
              </a:rPr>
              <a:t>编辑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B5509A0-8429-4D40-8C4E-3315691E7D4C}"/>
              </a:ext>
            </a:extLst>
          </p:cNvPr>
          <p:cNvSpPr/>
          <p:nvPr/>
        </p:nvSpPr>
        <p:spPr>
          <a:xfrm flipH="1">
            <a:off x="16102182" y="6287002"/>
            <a:ext cx="2299239" cy="138708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600" dirty="0">
                <a:latin typeface="+mn-lt"/>
                <a:ea typeface="+mn-ea"/>
                <a:cs typeface="+mn-cs"/>
                <a:sym typeface="Helvetica Light"/>
              </a:rPr>
              <a:t>运行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1E3429-C235-4CBA-9533-074FD9B45EA7}"/>
              </a:ext>
            </a:extLst>
          </p:cNvPr>
          <p:cNvSpPr txBox="1"/>
          <p:nvPr/>
        </p:nvSpPr>
        <p:spPr>
          <a:xfrm>
            <a:off x="1347294" y="10708247"/>
            <a:ext cx="25529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81E29C-F7CC-4F33-88A1-D0BBDDF651C3}"/>
              </a:ext>
            </a:extLst>
          </p:cNvPr>
          <p:cNvSpPr txBox="1"/>
          <p:nvPr/>
        </p:nvSpPr>
        <p:spPr>
          <a:xfrm>
            <a:off x="10915549" y="10708247"/>
            <a:ext cx="2552902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dirty="0"/>
              <a:t>模型文件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E5EE08-173C-418E-A4C4-0A9158CEF1DF}"/>
              </a:ext>
            </a:extLst>
          </p:cNvPr>
          <p:cNvSpPr txBox="1"/>
          <p:nvPr/>
        </p:nvSpPr>
        <p:spPr>
          <a:xfrm>
            <a:off x="19569696" y="10708247"/>
            <a:ext cx="255290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4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9544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Xross Unit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D9E42-D723-4FF1-BD92-89D640285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72" y="3884165"/>
            <a:ext cx="8689156" cy="657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基于流程图的服务抽象与构建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endParaRPr lang="en-US" altLang="zh-CN" sz="36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适用于构建任意领域后台逻辑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匹配系统动态行为和代码静态结构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提高系统可理解性和组件复用程度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整合了文档</a:t>
            </a: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，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设计，实现，消除同步转换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87313" indent="0" eaLnBrk="1" hangingPunct="1">
              <a:lnSpc>
                <a:spcPct val="130000"/>
              </a:lnSpc>
              <a:spcBef>
                <a:spcPts val="800"/>
              </a:spcBef>
              <a:buClr>
                <a:srgbClr val="8F6C00"/>
              </a:buClr>
              <a:buSzPct val="70000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减少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50%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框架性代码开发和设计工作量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9DFAF-85A3-4BD0-83A9-2BA7AA9A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388" y="2997090"/>
            <a:ext cx="14413040" cy="929139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355164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"/>
          <p:cNvSpPr>
            <a:spLocks noGrp="1"/>
          </p:cNvSpPr>
          <p:nvPr>
            <p:ph type="title"/>
          </p:nvPr>
        </p:nvSpPr>
        <p:spPr>
          <a:xfrm>
            <a:off x="1069373" y="687387"/>
            <a:ext cx="22245254" cy="303609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个人简介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A92B31-1BCD-4324-82A3-7D2E6A2FF726}"/>
              </a:ext>
            </a:extLst>
          </p:cNvPr>
          <p:cNvSpPr txBox="1"/>
          <p:nvPr/>
        </p:nvSpPr>
        <p:spPr>
          <a:xfrm>
            <a:off x="12192000" y="3550446"/>
            <a:ext cx="5872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赫杰辉</a:t>
            </a: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770C529E-C0D5-453E-A156-0336524AEFDF}"/>
              </a:ext>
            </a:extLst>
          </p:cNvPr>
          <p:cNvSpPr txBox="1"/>
          <p:nvPr/>
        </p:nvSpPr>
        <p:spPr>
          <a:xfrm>
            <a:off x="12192000" y="4512611"/>
            <a:ext cx="7616508" cy="721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zh-CN" altLang="en-US" sz="3200" b="1" dirty="0">
                <a:latin typeface="Lora" panose="02000503000000020004" charset="0"/>
                <a:ea typeface="华文细黑" panose="02010600040101010101" charset="-122"/>
                <a:sym typeface="+mn-ea"/>
              </a:rPr>
              <a:t>信也科技研发中心架构研究员</a:t>
            </a:r>
            <a:endParaRPr lang="en-US" altLang="zh-CN" sz="3200" b="1" dirty="0"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zh-CN" altLang="en-US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主导过信也科技微服务框架</a:t>
            </a:r>
            <a:r>
              <a:rPr lang="en-US" altLang="zh-CN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Radar</a:t>
            </a:r>
            <a:r>
              <a:rPr lang="zh-CN" altLang="en-US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，中间件私有云，以及开源数据库访问框架</a:t>
            </a:r>
            <a:r>
              <a:rPr lang="en-US" altLang="zh-CN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DAS</a:t>
            </a:r>
            <a:r>
              <a:rPr lang="zh-CN" altLang="en-US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等产品的研发。作为个人为开源社区贡献了可视化低代码框架</a:t>
            </a:r>
            <a:r>
              <a:rPr lang="en-US" altLang="zh-CN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X-Series</a:t>
            </a:r>
          </a:p>
          <a:p>
            <a:pPr>
              <a:lnSpc>
                <a:spcPct val="210000"/>
              </a:lnSpc>
            </a:pPr>
            <a:r>
              <a:rPr lang="zh-CN" altLang="en-US" sz="4000" dirty="0">
                <a:latin typeface="Lora" panose="02000503000000020004" charset="0"/>
                <a:ea typeface="华文细黑" panose="02010600040101010101" charset="-122"/>
                <a:sym typeface="+mn-ea"/>
              </a:rPr>
              <a:t>信也科技</a:t>
            </a:r>
            <a:endParaRPr lang="en-US" altLang="zh-CN" sz="4000" dirty="0"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zh-CN" altLang="en-US" sz="3200" dirty="0">
                <a:latin typeface="Lora" panose="02000503000000020004" charset="0"/>
                <a:ea typeface="华文细黑" panose="02010600040101010101" charset="-122"/>
                <a:sym typeface="+mn-ea"/>
              </a:rPr>
              <a:t>携程</a:t>
            </a:r>
            <a:endParaRPr lang="en-US" altLang="zh-CN" sz="2400" dirty="0"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10000"/>
              </a:lnSpc>
            </a:pPr>
            <a:r>
              <a:rPr lang="en-US" altLang="zh-CN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SAP</a:t>
            </a:r>
          </a:p>
          <a:p>
            <a:pPr>
              <a:lnSpc>
                <a:spcPct val="210000"/>
              </a:lnSpc>
            </a:pPr>
            <a:r>
              <a:rPr lang="en-US" altLang="zh-CN" sz="2400" dirty="0">
                <a:latin typeface="Lora" panose="02000503000000020004" charset="0"/>
                <a:ea typeface="华文细黑" panose="02010600040101010101" charset="-122"/>
                <a:sym typeface="+mn-ea"/>
              </a:rPr>
              <a:t>eBay</a:t>
            </a:r>
            <a:endParaRPr lang="zh-CN" altLang="en-US" sz="2400" dirty="0"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0B133B-CA30-4DA5-A979-39C43659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79" y="3723482"/>
            <a:ext cx="6071570" cy="80954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3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极简流</a:t>
            </a:r>
            <a:r>
              <a:rPr lang="zh-CN" altLang="en-US" dirty="0"/>
              <a:t>设计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6A1088F-188B-41EE-A7AB-6F2F4FE47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371305"/>
              </p:ext>
            </p:extLst>
          </p:nvPr>
        </p:nvGraphicFramePr>
        <p:xfrm>
          <a:off x="2854879" y="2988336"/>
          <a:ext cx="11860244" cy="927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8400F15-4E4F-4141-AEBC-36988B101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758" y="6465994"/>
            <a:ext cx="4402264" cy="1743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8466D-CF1C-41A2-83BF-2BE770D32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0893" y="6380924"/>
            <a:ext cx="4446257" cy="1611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FF23CA-4513-41CE-9DE0-59E669077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4551" y="2988336"/>
            <a:ext cx="4000685" cy="6858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1E3197-5F67-41B0-AC22-D7526A4A4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4551" y="3887060"/>
            <a:ext cx="4457906" cy="6858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503969-0143-445A-8062-F6839E300E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4551" y="4848965"/>
            <a:ext cx="4723636" cy="7955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F117F1-8D40-4196-97CD-2FF965A8BF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00438" y="6139450"/>
            <a:ext cx="4654910" cy="13203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847D80-6572-4AE2-875E-500AB4319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02365" y="7992182"/>
            <a:ext cx="4565114" cy="9060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12A4A2-8548-494A-A13D-25F1C8924B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02365" y="9430665"/>
            <a:ext cx="4989273" cy="12552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348571C-8ACD-409B-9245-4E5499C2659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402365" y="11174972"/>
            <a:ext cx="4511112" cy="10853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9119ACF-5582-4F91-BD35-4515BB2633AA}"/>
              </a:ext>
            </a:extLst>
          </p:cNvPr>
          <p:cNvSpPr txBox="1"/>
          <p:nvPr/>
        </p:nvSpPr>
        <p:spPr>
          <a:xfrm>
            <a:off x="587758" y="3056063"/>
            <a:ext cx="524654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最小假设</a:t>
            </a:r>
            <a:endParaRPr kumimoji="0" lang="en-US" altLang="zh-CN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800" dirty="0">
                <a:solidFill>
                  <a:schemeClr val="tx1"/>
                </a:solidFill>
                <a:latin typeface="Arial"/>
                <a:ea typeface="微软雅黑"/>
              </a:rPr>
              <a:t>最少实现</a:t>
            </a:r>
            <a:endParaRPr kumimoji="0" lang="en-US" altLang="zh-CN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68AB9C-C5C0-42B0-8CD4-D116B2E8A8C7}"/>
              </a:ext>
            </a:extLst>
          </p:cNvPr>
          <p:cNvSpPr txBox="1"/>
          <p:nvPr/>
        </p:nvSpPr>
        <p:spPr>
          <a:xfrm>
            <a:off x="19575152" y="3086840"/>
            <a:ext cx="422109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微软雅黑"/>
              </a:rPr>
              <a:t>正交设计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微软雅黑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zh-CN" altLang="en-US" sz="4400" dirty="0">
                <a:solidFill>
                  <a:schemeClr val="tx1"/>
                </a:solidFill>
                <a:latin typeface="Arial"/>
                <a:ea typeface="微软雅黑"/>
              </a:rPr>
              <a:t>接口组合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865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Show me the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49DFAF-85A3-4BD0-83A9-2BA7AA9A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916" y="2814210"/>
            <a:ext cx="14413040" cy="929139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629510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 me the code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64BA55-D12C-4A81-BECD-9B0ABD76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7287"/>
            <a:ext cx="10165172" cy="895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0A73AAC-22EE-4DBC-B2EE-4251E6E4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8409" y="3393282"/>
            <a:ext cx="13395591" cy="895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4118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54B707-6432-429D-A5A6-6ED3DD4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71" y="5301847"/>
            <a:ext cx="8899722" cy="56479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46CBA5-8EAE-4C74-A718-87F20726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Xross Unit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450AA71-C9D2-4BAE-9518-0151FD02D8AA}"/>
              </a:ext>
            </a:extLst>
          </p:cNvPr>
          <p:cNvSpPr>
            <a:spLocks noGrp="1"/>
          </p:cNvSpPr>
          <p:nvPr/>
        </p:nvSpPr>
        <p:spPr bwMode="auto">
          <a:xfrm>
            <a:off x="990981" y="2362117"/>
            <a:ext cx="7977187" cy="3036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>
              <a:buNone/>
            </a:pPr>
            <a:r>
              <a:rPr lang="zh-CN" altLang="en-US" sz="3600" u="sng" dirty="0">
                <a:solidFill>
                  <a:schemeClr val="tx1"/>
                </a:solidFill>
              </a:rPr>
              <a:t>产品经理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直观的感受系统功能与复杂度，心里有底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具备与开发设计人员在设计层面讨论的能力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4991631-A542-4E9C-98A1-A7524C7893B6}"/>
              </a:ext>
            </a:extLst>
          </p:cNvPr>
          <p:cNvSpPr>
            <a:spLocks noGrp="1"/>
          </p:cNvSpPr>
          <p:nvPr/>
        </p:nvSpPr>
        <p:spPr bwMode="auto">
          <a:xfrm>
            <a:off x="990982" y="8561817"/>
            <a:ext cx="6967240" cy="361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>
              <a:buNone/>
            </a:pPr>
            <a:r>
              <a:rPr lang="zh-CN" altLang="en-US" sz="3600" u="sng" dirty="0">
                <a:solidFill>
                  <a:schemeClr val="tx1"/>
                </a:solidFill>
              </a:rPr>
              <a:t>测试人员</a:t>
            </a:r>
            <a:endParaRPr lang="en-US" altLang="zh-CN" sz="3600" u="sng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准确的掌握系统功能范围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准确的覆盖检测路径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准确的定位待测试代码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5E6BFA-921A-42C9-AB79-D0C2567739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229950" y="4499065"/>
            <a:ext cx="8154050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 eaLnBrk="1" hangingPunct="1">
              <a:lnSpc>
                <a:spcPct val="110000"/>
              </a:lnSpc>
              <a:buNone/>
            </a:pPr>
            <a:r>
              <a:rPr lang="zh-CN" altLang="en-US" sz="3600" u="sng" dirty="0">
                <a:solidFill>
                  <a:schemeClr val="tx1"/>
                </a:solidFill>
              </a:rPr>
              <a:t>开发人员</a:t>
            </a:r>
            <a:endParaRPr lang="en-US" altLang="zh-CN" sz="3600" u="sng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sym typeface="Arial" pitchFamily="34" charset="0"/>
              </a:rPr>
              <a:t>自顶向下分解，流水线式开发，快速组建系统</a:t>
            </a:r>
            <a:endParaRPr lang="en-US" altLang="zh-CN" sz="2800" dirty="0">
              <a:solidFill>
                <a:schemeClr val="tx1"/>
              </a:solidFill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落实高内聚，低耦合和系统可测试性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更精准的定位风险，问题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</a:rPr>
              <a:t>更轻松的系统理解，重构，维护，扩展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EAB9A3D-097E-426A-BC31-46A862C67300}"/>
              </a:ext>
            </a:extLst>
          </p:cNvPr>
          <p:cNvSpPr>
            <a:spLocks noGrp="1"/>
          </p:cNvSpPr>
          <p:nvPr/>
        </p:nvSpPr>
        <p:spPr bwMode="auto">
          <a:xfrm>
            <a:off x="1069373" y="5835549"/>
            <a:ext cx="7977188" cy="33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>
              <a:buNone/>
            </a:pPr>
            <a:r>
              <a:rPr lang="zh-CN" altLang="en-US" sz="3600" u="sng" dirty="0">
                <a:solidFill>
                  <a:schemeClr val="tx1"/>
                </a:solidFill>
              </a:rPr>
              <a:t>项目经理</a:t>
            </a:r>
            <a:endParaRPr lang="en-US" altLang="zh-CN" sz="3600" u="sng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+mn-cs"/>
              </a:rPr>
              <a:t>更细致的了解开发任务工作量</a:t>
            </a:r>
            <a:endParaRPr lang="en-US" altLang="zh-CN" sz="2800" dirty="0">
              <a:solidFill>
                <a:schemeClr val="tx1"/>
              </a:solidFill>
              <a:cs typeface="+mn-cs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+mn-cs"/>
              </a:rPr>
              <a:t>基于单元完成情况客观把握</a:t>
            </a:r>
            <a:r>
              <a:rPr lang="zh-CN" altLang="en-US" sz="2800" dirty="0">
                <a:solidFill>
                  <a:schemeClr val="tx1"/>
                </a:solidFill>
              </a:rPr>
              <a:t>开发进度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6512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Xross Decision Tree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B2A26-7793-48F7-B6C9-45E1ABCD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2" y="3393282"/>
            <a:ext cx="9158590" cy="483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400" dirty="0">
                <a:solidFill>
                  <a:schemeClr val="tx1"/>
                </a:solidFill>
                <a:latin typeface="Arial"/>
                <a:ea typeface="微软雅黑"/>
              </a:rPr>
              <a:t>基于</a:t>
            </a:r>
            <a:r>
              <a:rPr lang="zh-CN" altLang="en-US" sz="4400" kern="0" dirty="0">
                <a:solidFill>
                  <a:schemeClr val="tx1"/>
                </a:solidFill>
                <a:latin typeface="Arial"/>
                <a:ea typeface="微软雅黑"/>
              </a:rPr>
              <a:t>决策树的复杂判断管理</a:t>
            </a:r>
            <a:endParaRPr lang="en-US" altLang="zh-CN" sz="4400" kern="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endParaRPr lang="en-US" altLang="zh-CN" sz="44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直观，信息密度高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kern="0" dirty="0">
                <a:solidFill>
                  <a:schemeClr val="tx1"/>
                </a:solidFill>
                <a:latin typeface="Arial"/>
                <a:ea typeface="微软雅黑"/>
              </a:rPr>
              <a:t>替代</a:t>
            </a:r>
            <a:r>
              <a:rPr lang="en-US" altLang="zh-CN" sz="3200" kern="0" dirty="0">
                <a:solidFill>
                  <a:schemeClr val="tx1"/>
                </a:solidFill>
                <a:latin typeface="Arial"/>
                <a:ea typeface="微软雅黑"/>
              </a:rPr>
              <a:t>if/else</a:t>
            </a:r>
            <a:r>
              <a:rPr lang="zh-CN" altLang="en-US" sz="3200" kern="0" dirty="0">
                <a:solidFill>
                  <a:schemeClr val="tx1"/>
                </a:solidFill>
                <a:latin typeface="Arial"/>
                <a:ea typeface="微软雅黑"/>
              </a:rPr>
              <a:t>极大的简化代码</a:t>
            </a: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独立模型方便后期维护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endParaRPr lang="en-US" altLang="zh-CN" sz="4400" dirty="0">
              <a:solidFill>
                <a:schemeClr val="tx1"/>
              </a:solidFill>
              <a:latin typeface="Arial"/>
              <a:ea typeface="微软雅黑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1E86C-E2FF-4C94-BBDE-AEFB920D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37" y="3045810"/>
            <a:ext cx="16403589" cy="85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58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自动化测试代码生成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5A1B5-2599-45F5-A59B-C4CFAA5D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072" y="3985790"/>
            <a:ext cx="12451555" cy="793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AA93A4-7A48-4004-8466-D73CDF72637C}"/>
              </a:ext>
            </a:extLst>
          </p:cNvPr>
          <p:cNvSpPr txBox="1"/>
          <p:nvPr/>
        </p:nvSpPr>
        <p:spPr>
          <a:xfrm>
            <a:off x="1211580" y="3985790"/>
            <a:ext cx="9523476" cy="5753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800" dirty="0">
                <a:solidFill>
                  <a:schemeClr val="tx1"/>
                </a:solidFill>
                <a:latin typeface="Arial"/>
                <a:ea typeface="微软雅黑"/>
              </a:rPr>
              <a:t>变量取值的排列 </a:t>
            </a:r>
            <a:r>
              <a:rPr lang="en-US" altLang="zh-CN" sz="4800" dirty="0">
                <a:solidFill>
                  <a:schemeClr val="tx1"/>
                </a:solidFill>
                <a:latin typeface="Arial"/>
                <a:ea typeface="微软雅黑"/>
              </a:rPr>
              <a:t>vs </a:t>
            </a:r>
            <a:r>
              <a:rPr lang="zh-CN" altLang="en-US" sz="4800" dirty="0">
                <a:solidFill>
                  <a:schemeClr val="tx1"/>
                </a:solidFill>
                <a:latin typeface="Arial"/>
                <a:ea typeface="微软雅黑"/>
              </a:rPr>
              <a:t>变量个数</a:t>
            </a:r>
            <a:endParaRPr lang="en-US" altLang="zh-CN" sz="48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endParaRPr lang="en-US" altLang="zh-CN" sz="48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800" kern="0" dirty="0">
                <a:solidFill>
                  <a:schemeClr val="tx1"/>
                </a:solidFill>
                <a:latin typeface="Arial"/>
                <a:ea typeface="微软雅黑"/>
              </a:rPr>
              <a:t>例如：</a:t>
            </a:r>
            <a:endParaRPr lang="en-US" altLang="zh-CN" sz="4800" kern="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A,B,C</a:t>
            </a: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三个变量，每个</a:t>
            </a: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个取值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传统方式代码复杂度：</a:t>
            </a: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*</a:t>
            </a: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*</a:t>
            </a: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3 = 27</a:t>
            </a: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决策树方式为：</a:t>
            </a:r>
            <a:r>
              <a:rPr lang="en-US" altLang="zh-CN" sz="3200" dirty="0">
                <a:solidFill>
                  <a:schemeClr val="tx1"/>
                </a:solidFill>
                <a:latin typeface="Arial"/>
                <a:ea typeface="微软雅黑"/>
              </a:rPr>
              <a:t>3</a:t>
            </a: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endParaRPr lang="en-US" altLang="zh-CN" sz="4800" kern="0" dirty="0">
              <a:solidFill>
                <a:schemeClr val="tx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97189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9D8FDF-C25A-4A6F-9262-69681370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454" y="2635585"/>
            <a:ext cx="13526308" cy="9536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252BEA-3047-4A70-B3D6-06DEDE1C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8" y="2635585"/>
            <a:ext cx="10008862" cy="69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32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6B38-B087-4E21-89F7-E63C89B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Xross State Machine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C58C448-EA78-4D00-9588-89FEBFB5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0357" y="3523250"/>
            <a:ext cx="14132526" cy="84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2359637-269E-4F5D-A573-D4505CF1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2" y="3393282"/>
            <a:ext cx="9158590" cy="483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400" dirty="0">
                <a:solidFill>
                  <a:schemeClr val="tx1"/>
                </a:solidFill>
                <a:latin typeface="Arial"/>
                <a:ea typeface="微软雅黑"/>
              </a:rPr>
              <a:t>基于</a:t>
            </a:r>
            <a:r>
              <a:rPr lang="zh-CN" altLang="en-US" sz="4400" kern="0" dirty="0">
                <a:solidFill>
                  <a:schemeClr val="tx1"/>
                </a:solidFill>
                <a:latin typeface="Arial"/>
                <a:ea typeface="微软雅黑"/>
              </a:rPr>
              <a:t>状态机的状态变迁管理</a:t>
            </a:r>
            <a:endParaRPr lang="en-US" altLang="zh-CN" sz="4400" kern="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endParaRPr lang="en-US" altLang="zh-CN" sz="44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/>
                <a:ea typeface="微软雅黑"/>
              </a:rPr>
              <a:t>嵌入式，功能完备的通用状态机</a:t>
            </a:r>
            <a:endParaRPr lang="en-US" altLang="zh-CN" sz="320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3200" kern="0" dirty="0">
                <a:solidFill>
                  <a:schemeClr val="tx1"/>
                </a:solidFill>
                <a:latin typeface="Arial"/>
                <a:ea typeface="微软雅黑"/>
              </a:rPr>
              <a:t>高系统可理解性与可维护性</a:t>
            </a:r>
            <a:endParaRPr lang="en-US" altLang="zh-CN" sz="3200" kern="0" dirty="0">
              <a:solidFill>
                <a:schemeClr val="tx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0517989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6B38-B087-4E21-89F7-E63C89B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Xross State Machine</a:t>
            </a:r>
            <a:endParaRPr lang="zh-CN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73AD7F-348C-490F-90B1-5E586045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8915" y="2580562"/>
            <a:ext cx="12438106" cy="1039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230862-42AE-43AC-881C-E53E46AB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84" y="3523250"/>
            <a:ext cx="8703293" cy="279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000" kern="0" dirty="0">
                <a:solidFill>
                  <a:schemeClr val="tx1"/>
                </a:solidFill>
                <a:latin typeface="Arial"/>
                <a:ea typeface="微软雅黑"/>
              </a:rPr>
              <a:t>替代复杂繁琐的</a:t>
            </a:r>
            <a:r>
              <a:rPr lang="en-US" altLang="zh-CN" sz="4000" kern="0" dirty="0">
                <a:solidFill>
                  <a:schemeClr val="tx1"/>
                </a:solidFill>
                <a:latin typeface="Arial"/>
                <a:ea typeface="微软雅黑"/>
              </a:rPr>
              <a:t>SWITCH</a:t>
            </a:r>
            <a:r>
              <a:rPr lang="zh-CN" altLang="en-US" sz="4000" kern="0" dirty="0">
                <a:solidFill>
                  <a:schemeClr val="tx1"/>
                </a:solidFill>
                <a:latin typeface="Arial"/>
                <a:ea typeface="微软雅黑"/>
              </a:rPr>
              <a:t>语句</a:t>
            </a:r>
            <a:endParaRPr lang="en-US" altLang="zh-CN" sz="4000" kern="0" dirty="0">
              <a:solidFill>
                <a:schemeClr val="tx1"/>
              </a:solidFill>
              <a:latin typeface="Arial"/>
              <a:ea typeface="微软雅黑"/>
            </a:endParaRPr>
          </a:p>
          <a:p>
            <a:pPr marL="87313" lvl="1" indent="0" defTabSz="914400" eaLnBrk="1" hangingPunct="1">
              <a:lnSpc>
                <a:spcPct val="130000"/>
              </a:lnSpc>
              <a:buNone/>
              <a:defRPr/>
            </a:pPr>
            <a:r>
              <a:rPr lang="zh-CN" altLang="en-US" sz="4000" dirty="0">
                <a:solidFill>
                  <a:schemeClr val="tx1"/>
                </a:solidFill>
                <a:latin typeface="Arial"/>
                <a:ea typeface="微软雅黑"/>
              </a:rPr>
              <a:t>极大简化代码</a:t>
            </a:r>
            <a:endParaRPr lang="en-US" altLang="zh-CN" sz="4000" kern="0" dirty="0">
              <a:solidFill>
                <a:schemeClr val="tx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986063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利用可视化技术跨越理解的鸿沟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68E4E29B-B710-476A-915A-010900AB5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133519"/>
              </p:ext>
            </p:extLst>
          </p:nvPr>
        </p:nvGraphicFramePr>
        <p:xfrm>
          <a:off x="6162605" y="3638550"/>
          <a:ext cx="12015266" cy="186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E445933-8206-44CF-AE2D-2D61B0686DCD}"/>
              </a:ext>
            </a:extLst>
          </p:cNvPr>
          <p:cNvGraphicFramePr/>
          <p:nvPr/>
        </p:nvGraphicFramePr>
        <p:xfrm>
          <a:off x="1269744" y="5973349"/>
          <a:ext cx="9153318" cy="593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7E0098F-FF43-4F1A-BF70-A26C9DA5F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300400"/>
              </p:ext>
            </p:extLst>
          </p:nvPr>
        </p:nvGraphicFramePr>
        <p:xfrm>
          <a:off x="13222596" y="6212644"/>
          <a:ext cx="9359475" cy="569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87291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无代码解决方案</a:t>
            </a:r>
            <a:endParaRPr dirty="0"/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参考资料</a:t>
            </a:r>
            <a:endParaRPr dirty="0"/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5700" dirty="0">
                <a:solidFill>
                  <a:srgbClr val="F5D048"/>
                </a:solidFill>
                <a:latin typeface="PingFang SC Medium"/>
                <a:sym typeface="PingFang SC Medium"/>
              </a:rPr>
              <a:t>传统开发模式困境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PingFang SC Medium"/>
              </a:rPr>
              <a:t>低代码</a:t>
            </a:r>
            <a:r>
              <a:rPr lang="en-US" altLang="zh-CN" dirty="0">
                <a:sym typeface="PingFang SC Medium"/>
              </a:rPr>
              <a:t>/</a:t>
            </a:r>
            <a:r>
              <a:rPr lang="zh-CN" altLang="en-US" dirty="0">
                <a:sym typeface="PingFang SC Medium"/>
              </a:rPr>
              <a:t>无代码解决方案</a:t>
            </a:r>
            <a:endParaRPr dirty="0">
              <a:sym typeface="PingFang SC Medium"/>
            </a:endParaRPr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5700" dirty="0">
                <a:solidFill>
                  <a:srgbClr val="F5D048"/>
                </a:solidFill>
                <a:latin typeface="PingFang SC Medium"/>
              </a:rPr>
              <a:t>X-Series </a:t>
            </a:r>
            <a:r>
              <a:rPr lang="zh-CN" altLang="en-US" sz="5700" dirty="0">
                <a:solidFill>
                  <a:srgbClr val="F5D048"/>
                </a:solidFill>
                <a:latin typeface="PingFang SC Medium"/>
              </a:rPr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参考资料</a:t>
            </a:r>
            <a:endParaRPr dirty="0"/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4400" dirty="0">
                <a:solidFill>
                  <a:srgbClr val="F5F5F5"/>
                </a:solidFill>
                <a:latin typeface="PingFang SC Regular"/>
              </a:rPr>
              <a:t>传统开发模式困境</a:t>
            </a:r>
            <a:endParaRPr sz="4400" dirty="0">
              <a:solidFill>
                <a:srgbClr val="F5F5F5"/>
              </a:solidFill>
              <a:latin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07309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6B38-B087-4E21-89F7-E63C89B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信也科技用户认证流程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7BBCF-5159-4207-B4F5-5D8FBCDE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3" y="2904300"/>
            <a:ext cx="11114827" cy="2726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DB649B-4E9E-4CC2-8CB6-6AA444128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50" y="4267438"/>
            <a:ext cx="11814986" cy="2510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D9992F-1CBC-4971-B1D2-7383BB91D6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3" y="7317526"/>
            <a:ext cx="12740918" cy="3013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6781F0-85E4-406D-87A0-6B7CE6FB7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648" y="9784080"/>
            <a:ext cx="11982488" cy="2647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45941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6B38-B087-4E21-89F7-E63C89B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936F2-A2B4-4EC0-BAA5-A262E2B5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78" y="3705667"/>
            <a:ext cx="20395894" cy="33304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1CEEF0-5144-4D45-9037-F7F0327D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78" y="8511407"/>
            <a:ext cx="20395896" cy="1886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92792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6B38-B087-4E21-89F7-E63C89B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信也科技用户登录流程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B13B05-0020-4C40-9880-E4AB13D2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" y="2889250"/>
            <a:ext cx="11939140" cy="74781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024526-7530-467E-B7CB-E0BF8F29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889250"/>
            <a:ext cx="11939140" cy="3534330"/>
          </a:xfrm>
          <a:prstGeom prst="rect">
            <a:avLst/>
          </a:prstGeom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027AA322-1BAF-4712-8BFD-6F97B32F1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807721"/>
              </p:ext>
            </p:extLst>
          </p:nvPr>
        </p:nvGraphicFramePr>
        <p:xfrm>
          <a:off x="12472416" y="6858000"/>
          <a:ext cx="1165872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4840235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DFAB87-E086-4EC1-A400-96B79B98431E}"/>
              </a:ext>
            </a:extLst>
          </p:cNvPr>
          <p:cNvGrpSpPr/>
          <p:nvPr/>
        </p:nvGrpSpPr>
        <p:grpSpPr>
          <a:xfrm>
            <a:off x="9951803" y="2826354"/>
            <a:ext cx="13868704" cy="7449598"/>
            <a:chOff x="9951803" y="2826354"/>
            <a:chExt cx="13868704" cy="744959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806800A-1EEB-4CA8-B32F-2C6BE1981C42}"/>
                </a:ext>
              </a:extLst>
            </p:cNvPr>
            <p:cNvGrpSpPr/>
            <p:nvPr/>
          </p:nvGrpSpPr>
          <p:grpSpPr>
            <a:xfrm>
              <a:off x="9951803" y="2826354"/>
              <a:ext cx="13868704" cy="7449598"/>
              <a:chOff x="9951803" y="2826354"/>
              <a:chExt cx="13868704" cy="744959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4BFD937-DF1F-40FE-9712-0216E6694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51803" y="2826354"/>
                <a:ext cx="13868704" cy="7449598"/>
              </a:xfrm>
              <a:prstGeom prst="rect">
                <a:avLst/>
              </a:prstGeom>
            </p:spPr>
          </p:pic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FDFF64D-0842-40AA-B7F3-744F177CDB81}"/>
                  </a:ext>
                </a:extLst>
              </p:cNvPr>
              <p:cNvSpPr/>
              <p:nvPr/>
            </p:nvSpPr>
            <p:spPr>
              <a:xfrm>
                <a:off x="16705385" y="8704659"/>
                <a:ext cx="3165230" cy="492095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8168CF8-A55D-4F76-8D9D-4F7589B836BC}"/>
                </a:ext>
              </a:extLst>
            </p:cNvPr>
            <p:cNvSpPr/>
            <p:nvPr/>
          </p:nvSpPr>
          <p:spPr>
            <a:xfrm>
              <a:off x="16705385" y="9582531"/>
              <a:ext cx="4818184" cy="49209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078FAA5-2820-4002-A3CB-C8FD8441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信也科技</a:t>
            </a:r>
            <a:r>
              <a:rPr lang="en-US" altLang="zh-CN" dirty="0"/>
              <a:t>KOO BFF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44686F7-5B94-4713-948C-034C113A6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62780"/>
              </p:ext>
            </p:extLst>
          </p:nvPr>
        </p:nvGraphicFramePr>
        <p:xfrm>
          <a:off x="180041" y="3626346"/>
          <a:ext cx="9421159" cy="572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4225892-3BF3-455A-897C-B78B907E61E0}"/>
              </a:ext>
            </a:extLst>
          </p:cNvPr>
          <p:cNvSpPr txBox="1"/>
          <p:nvPr/>
        </p:nvSpPr>
        <p:spPr>
          <a:xfrm>
            <a:off x="310896" y="10281078"/>
            <a:ext cx="893826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4800" kern="0" dirty="0">
                <a:solidFill>
                  <a:schemeClr val="tx1"/>
                </a:solidFill>
                <a:latin typeface="Arial"/>
                <a:ea typeface="微软雅黑"/>
              </a:rPr>
              <a:t>可用作基于设计而非现状的</a:t>
            </a:r>
            <a:endParaRPr lang="en-US" altLang="zh-CN" sz="4800" kern="0" dirty="0">
              <a:solidFill>
                <a:schemeClr val="tx1"/>
              </a:solidFill>
              <a:latin typeface="Arial"/>
              <a:ea typeface="微软雅黑"/>
            </a:endParaRPr>
          </a:p>
          <a:p>
            <a:r>
              <a:rPr lang="zh-CN" altLang="en-US" sz="4800" kern="0" dirty="0">
                <a:solidFill>
                  <a:srgbClr val="00B050"/>
                </a:solidFill>
                <a:latin typeface="Arial"/>
                <a:ea typeface="微软雅黑"/>
              </a:rPr>
              <a:t>微服务框架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6190E9-934A-40BB-B282-20C60F74D75F}"/>
              </a:ext>
            </a:extLst>
          </p:cNvPr>
          <p:cNvGrpSpPr/>
          <p:nvPr/>
        </p:nvGrpSpPr>
        <p:grpSpPr>
          <a:xfrm>
            <a:off x="10439623" y="4979860"/>
            <a:ext cx="13944377" cy="7449598"/>
            <a:chOff x="10439623" y="4979860"/>
            <a:chExt cx="13944377" cy="744959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AB8FB4A-4E76-4960-A886-315BC9E5F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623" y="4979860"/>
              <a:ext cx="13944377" cy="7449598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F4BA1BA-396D-4D59-9597-1B30ED2F33F0}"/>
                </a:ext>
              </a:extLst>
            </p:cNvPr>
            <p:cNvSpPr/>
            <p:nvPr/>
          </p:nvSpPr>
          <p:spPr>
            <a:xfrm>
              <a:off x="17086385" y="10661729"/>
              <a:ext cx="3165230" cy="49209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3E5C8A5-4987-4945-B7F6-7549DD82816A}"/>
                </a:ext>
              </a:extLst>
            </p:cNvPr>
            <p:cNvSpPr/>
            <p:nvPr/>
          </p:nvSpPr>
          <p:spPr>
            <a:xfrm>
              <a:off x="17086385" y="11850738"/>
              <a:ext cx="4437184" cy="49209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60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D760B-2859-4152-90EC-943BD0EE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信也科技移动借款研发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7E4251E-2420-43EE-985F-BCEA2EF69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237602"/>
              </p:ext>
            </p:extLst>
          </p:nvPr>
        </p:nvGraphicFramePr>
        <p:xfrm>
          <a:off x="2580013" y="4614026"/>
          <a:ext cx="9018478" cy="64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B30E809-A0C2-4363-AD19-B4EDDE8D5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3763170"/>
            <a:ext cx="9611987" cy="81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1559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309F-B5D7-4061-B932-F9475D66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杏汇医疗科技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61A87-8C94-47C7-AD29-A61D8B8B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758" y="2841853"/>
            <a:ext cx="7333487" cy="9655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B1A8D3-571D-4D2D-87BB-1C41E8EC7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1758" y="8487798"/>
            <a:ext cx="11138198" cy="42622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8B40B6-5527-4023-BA17-6AB03CE76CCB}"/>
              </a:ext>
            </a:extLst>
          </p:cNvPr>
          <p:cNvSpPr txBox="1"/>
          <p:nvPr/>
        </p:nvSpPr>
        <p:spPr>
          <a:xfrm>
            <a:off x="1069373" y="8987717"/>
            <a:ext cx="11707078" cy="3016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以某服务系统为例</a:t>
            </a:r>
            <a:endParaRPr lang="en-US" altLang="zh-CN" b="1" dirty="0"/>
          </a:p>
          <a:p>
            <a:endParaRPr lang="en-US" altLang="zh-CN" sz="3200" dirty="0"/>
          </a:p>
          <a:p>
            <a:r>
              <a:rPr lang="zh-CN" altLang="en-US" sz="2800" dirty="0"/>
              <a:t>从服务总入口，到服务的分发，再到每个服务的业务逻辑切分都配置在</a:t>
            </a:r>
            <a:r>
              <a:rPr lang="en-US" altLang="zh-CN" sz="2800" dirty="0" err="1"/>
              <a:t>Xunit</a:t>
            </a:r>
            <a:r>
              <a:rPr lang="zh-CN" altLang="en-US" sz="2800" dirty="0"/>
              <a:t>。整个系统的服务功能清晰明了，业务逻辑一目了然方便定位业务的节点，调整业务的逻辑，</a:t>
            </a:r>
            <a:r>
              <a:rPr lang="zh-CN" altLang="en-US" sz="2800" b="1" dirty="0">
                <a:solidFill>
                  <a:srgbClr val="00B050"/>
                </a:solidFill>
              </a:rPr>
              <a:t>能快速定位</a:t>
            </a:r>
            <a:r>
              <a:rPr lang="zh-CN" altLang="en-US" sz="2800" dirty="0"/>
              <a:t>到每个功能点，极</a:t>
            </a:r>
            <a:r>
              <a:rPr lang="zh-CN" altLang="en-US" sz="2800" b="1" dirty="0">
                <a:solidFill>
                  <a:srgbClr val="00B050"/>
                </a:solidFill>
              </a:rPr>
              <a:t>大方便了后续的维护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E6D8C77-FF7E-4B2B-8779-1A0061B01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076632"/>
              </p:ext>
            </p:extLst>
          </p:nvPr>
        </p:nvGraphicFramePr>
        <p:xfrm>
          <a:off x="1117727" y="3122104"/>
          <a:ext cx="1165872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7006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56C72-A3C8-4B52-B85B-26151399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杏汇医疗科技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297CCB-1BAD-4E5F-B3CA-3F0B477AADC5}"/>
              </a:ext>
            </a:extLst>
          </p:cNvPr>
          <p:cNvSpPr>
            <a:spLocks noGrp="1"/>
          </p:cNvSpPr>
          <p:nvPr/>
        </p:nvSpPr>
        <p:spPr bwMode="auto">
          <a:xfrm>
            <a:off x="2072618" y="3124673"/>
            <a:ext cx="10966726" cy="264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9875" algn="just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4F6D7A"/>
              </a:buClr>
              <a:buSzPct val="60000"/>
              <a:buFont typeface="Arial" pitchFamily="34" charset="0"/>
              <a:buChar char="▲"/>
              <a:defRPr sz="2000">
                <a:solidFill>
                  <a:srgbClr val="BF9000"/>
                </a:solidFill>
                <a:latin typeface="+mn-lt"/>
                <a:ea typeface="+mn-ea"/>
                <a:cs typeface="+mn-cs"/>
              </a:defRPr>
            </a:lvl1pPr>
            <a:lvl2pPr marL="357188" indent="-269875" algn="just" rtl="0" eaLnBrk="0" fontAlgn="base" hangingPunct="0">
              <a:lnSpc>
                <a:spcPct val="140000"/>
              </a:lnSpc>
              <a:spcBef>
                <a:spcPts val="800"/>
              </a:spcBef>
              <a:spcAft>
                <a:spcPct val="0"/>
              </a:spcAft>
              <a:buClr>
                <a:srgbClr val="8F6C00"/>
              </a:buClr>
              <a:buSzPct val="70000"/>
              <a:buFont typeface="Arial" pitchFamily="34" charset="0"/>
              <a:buChar char=" "/>
              <a:defRPr sz="1600">
                <a:solidFill>
                  <a:srgbClr val="71717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7313" indent="0">
              <a:buNone/>
            </a:pPr>
            <a:r>
              <a:rPr lang="zh-CN" altLang="en-US" sz="3600" b="1" dirty="0">
                <a:solidFill>
                  <a:schemeClr val="tx1"/>
                </a:solidFill>
              </a:rPr>
              <a:t>用户吐槽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marL="87313" indent="0">
              <a:buNone/>
            </a:pPr>
            <a:r>
              <a:rPr lang="en-US" altLang="zh-CN" sz="3600" dirty="0" err="1">
                <a:solidFill>
                  <a:schemeClr val="tx1"/>
                </a:solidFill>
              </a:rPr>
              <a:t>Xunit</a:t>
            </a:r>
            <a:r>
              <a:rPr lang="zh-CN" altLang="en-US" sz="3600" dirty="0">
                <a:solidFill>
                  <a:schemeClr val="tx1"/>
                </a:solidFill>
              </a:rPr>
              <a:t>的图形化编辑器已经满足开发所需，但对于懒人来说，总是会追求更懒的方式，所以这里还是要吐槽一下编辑器：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873125" lvl="2" indent="0">
              <a:buNone/>
            </a:pPr>
            <a:endParaRPr lang="en-US" altLang="zh-CN" sz="2800" dirty="0"/>
          </a:p>
          <a:p>
            <a:pPr marL="873125" lvl="2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>
                <a:solidFill>
                  <a:schemeClr val="tx1"/>
                </a:solidFill>
              </a:rPr>
              <a:t>每个元件不能通过复制粘贴来复用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73125" lvl="2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873125" lvl="2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没有搜索功能。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C6CDE4-0A3F-4BE7-B5E2-0E8EA9DA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1702" y="5457758"/>
            <a:ext cx="8195283" cy="5716210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2131D88C-6A69-4DE3-8F03-8C0A30DFE87D}"/>
              </a:ext>
            </a:extLst>
          </p:cNvPr>
          <p:cNvSpPr/>
          <p:nvPr/>
        </p:nvSpPr>
        <p:spPr>
          <a:xfrm>
            <a:off x="17774807" y="4725130"/>
            <a:ext cx="4828032" cy="2360261"/>
          </a:xfrm>
          <a:prstGeom prst="wedgeRectCallout">
            <a:avLst>
              <a:gd name="adj1" fmla="val -93182"/>
              <a:gd name="adj2" fmla="val 65106"/>
            </a:avLst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7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现在还是</a:t>
            </a:r>
            <a:endParaRPr kumimoji="0" lang="en-US" altLang="zh-CN" sz="7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7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没有！</a:t>
            </a:r>
          </a:p>
        </p:txBody>
      </p:sp>
    </p:spTree>
    <p:extLst>
      <p:ext uri="{BB962C8B-B14F-4D97-AF65-F5344CB8AC3E}">
        <p14:creationId xmlns:p14="http://schemas.microsoft.com/office/powerpoint/2010/main" val="64173871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E124F-E848-4BFF-8675-C4E9FEC2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携程金服业务流程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3B18300-BB15-4F36-BA5E-CE9C18729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908715"/>
              </p:ext>
            </p:extLst>
          </p:nvPr>
        </p:nvGraphicFramePr>
        <p:xfrm>
          <a:off x="2256499" y="2724538"/>
          <a:ext cx="18214864" cy="51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BF79462-E4BC-4AFF-AD42-7954FFB24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500" y="7904338"/>
            <a:ext cx="20348674" cy="44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836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23A1C-A6EF-4795-B6E4-7FEF1F0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0CBB47C-7F9D-4755-B62D-3CEB1A126B7F}"/>
              </a:ext>
            </a:extLst>
          </p:cNvPr>
          <p:cNvSpPr/>
          <p:nvPr/>
        </p:nvSpPr>
        <p:spPr>
          <a:xfrm>
            <a:off x="1511800" y="4268900"/>
            <a:ext cx="10479599" cy="3274874"/>
          </a:xfrm>
          <a:custGeom>
            <a:avLst/>
            <a:gdLst>
              <a:gd name="connsiteX0" fmla="*/ 0 w 10479599"/>
              <a:gd name="connsiteY0" fmla="*/ 0 h 3274874"/>
              <a:gd name="connsiteX1" fmla="*/ 10479599 w 10479599"/>
              <a:gd name="connsiteY1" fmla="*/ 0 h 3274874"/>
              <a:gd name="connsiteX2" fmla="*/ 10479599 w 10479599"/>
              <a:gd name="connsiteY2" fmla="*/ 3274874 h 3274874"/>
              <a:gd name="connsiteX3" fmla="*/ 0 w 10479599"/>
              <a:gd name="connsiteY3" fmla="*/ 3274874 h 3274874"/>
              <a:gd name="connsiteX4" fmla="*/ 0 w 10479599"/>
              <a:gd name="connsiteY4" fmla="*/ 0 h 327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9599" h="3274874">
                <a:moveTo>
                  <a:pt x="0" y="0"/>
                </a:moveTo>
                <a:lnTo>
                  <a:pt x="10479599" y="0"/>
                </a:lnTo>
                <a:lnTo>
                  <a:pt x="10479599" y="3274874"/>
                </a:lnTo>
                <a:lnTo>
                  <a:pt x="0" y="3274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8182" tIns="121920" rIns="121920" bIns="12192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baseline="0" dirty="0">
                <a:solidFill>
                  <a:schemeClr val="tx1"/>
                </a:solidFill>
              </a:rPr>
              <a:t>X</a:t>
            </a:r>
            <a:r>
              <a:rPr lang="en-US" altLang="zh-CN" sz="3200" b="0" i="0" kern="1200" baseline="0" dirty="0">
                <a:solidFill>
                  <a:schemeClr val="tx1"/>
                </a:solidFill>
              </a:rPr>
              <a:t>ross U</a:t>
            </a:r>
            <a:r>
              <a:rPr lang="en-US" sz="3200" b="0" i="0" kern="1200" baseline="0" dirty="0">
                <a:solidFill>
                  <a:schemeClr val="tx1"/>
                </a:solidFill>
              </a:rPr>
              <a:t>nit</a:t>
            </a:r>
            <a:endParaRPr lang="zh-CN" sz="32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2500" b="0" i="0" kern="1200" baseline="0" dirty="0">
                <a:solidFill>
                  <a:schemeClr val="tx1"/>
                </a:solidFill>
              </a:rPr>
              <a:t>新项目从顶层开始使用</a:t>
            </a:r>
            <a:r>
              <a:rPr lang="zh-CN" altLang="en-US" sz="2500" b="0" i="0" kern="1200" baseline="0" dirty="0">
                <a:solidFill>
                  <a:schemeClr val="tx1"/>
                </a:solidFill>
              </a:rPr>
              <a:t>，</a:t>
            </a:r>
            <a:r>
              <a:rPr lang="zh-CN" sz="2500" b="0" i="0" kern="1200" baseline="0" dirty="0">
                <a:solidFill>
                  <a:schemeClr val="tx1"/>
                </a:solidFill>
              </a:rPr>
              <a:t>老项目从最复杂模块开始改造</a:t>
            </a:r>
            <a:endParaRPr lang="zh-CN" sz="25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500" kern="1200" dirty="0">
                <a:solidFill>
                  <a:schemeClr val="tx1"/>
                </a:solidFill>
              </a:rPr>
              <a:t>适用于后台系统与分布式服务编织</a:t>
            </a:r>
            <a:endParaRPr lang="zh-CN" sz="25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2500" b="0" i="0" kern="1200" baseline="0" dirty="0">
                <a:solidFill>
                  <a:schemeClr val="tx1"/>
                </a:solidFill>
              </a:rPr>
              <a:t>积累个人，小组，部门，公司的组件库并提供单元测试</a:t>
            </a:r>
            <a:endParaRPr lang="zh-CN" sz="2500" kern="1200" dirty="0">
              <a:solidFill>
                <a:schemeClr val="tx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EB61D34-78B7-47C9-A16D-E2DDA2D7C005}"/>
              </a:ext>
            </a:extLst>
          </p:cNvPr>
          <p:cNvSpPr/>
          <p:nvPr/>
        </p:nvSpPr>
        <p:spPr>
          <a:xfrm>
            <a:off x="13601603" y="4241112"/>
            <a:ext cx="10479599" cy="3274874"/>
          </a:xfrm>
          <a:custGeom>
            <a:avLst/>
            <a:gdLst>
              <a:gd name="connsiteX0" fmla="*/ 0 w 10479599"/>
              <a:gd name="connsiteY0" fmla="*/ 0 h 3274874"/>
              <a:gd name="connsiteX1" fmla="*/ 10479599 w 10479599"/>
              <a:gd name="connsiteY1" fmla="*/ 0 h 3274874"/>
              <a:gd name="connsiteX2" fmla="*/ 10479599 w 10479599"/>
              <a:gd name="connsiteY2" fmla="*/ 3274874 h 3274874"/>
              <a:gd name="connsiteX3" fmla="*/ 0 w 10479599"/>
              <a:gd name="connsiteY3" fmla="*/ 3274874 h 3274874"/>
              <a:gd name="connsiteX4" fmla="*/ 0 w 10479599"/>
              <a:gd name="connsiteY4" fmla="*/ 0 h 327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9599" h="3274874">
                <a:moveTo>
                  <a:pt x="0" y="0"/>
                </a:moveTo>
                <a:lnTo>
                  <a:pt x="10479599" y="0"/>
                </a:lnTo>
                <a:lnTo>
                  <a:pt x="10479599" y="3274874"/>
                </a:lnTo>
                <a:lnTo>
                  <a:pt x="0" y="3274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8182" tIns="121920" rIns="121920" bIns="12192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baseline="0" dirty="0">
                <a:solidFill>
                  <a:schemeClr val="tx1"/>
                </a:solidFill>
              </a:rPr>
              <a:t>X</a:t>
            </a:r>
            <a:r>
              <a:rPr lang="en-US" altLang="zh-CN" sz="3200" b="0" i="0" kern="1200" baseline="0" dirty="0">
                <a:solidFill>
                  <a:schemeClr val="tx1"/>
                </a:solidFill>
              </a:rPr>
              <a:t>ross D</a:t>
            </a:r>
            <a:r>
              <a:rPr lang="en-US" sz="3200" b="0" i="0" kern="1200" baseline="0" dirty="0">
                <a:solidFill>
                  <a:schemeClr val="tx1"/>
                </a:solidFill>
              </a:rPr>
              <a:t>ecision </a:t>
            </a:r>
            <a:r>
              <a:rPr lang="en-US" altLang="zh-CN" sz="3200" b="0" i="0" kern="1200" baseline="0" dirty="0">
                <a:solidFill>
                  <a:schemeClr val="tx1"/>
                </a:solidFill>
              </a:rPr>
              <a:t>Tree</a:t>
            </a:r>
            <a:endParaRPr lang="zh-CN" sz="32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2500" b="0" i="0" kern="1200" baseline="0" dirty="0">
                <a:solidFill>
                  <a:schemeClr val="tx1"/>
                </a:solidFill>
              </a:rPr>
              <a:t>核心逻辑判断条件变量</a:t>
            </a:r>
            <a:r>
              <a:rPr lang="en-US" sz="2500" b="0" i="0" kern="1200" baseline="0" dirty="0">
                <a:solidFill>
                  <a:schemeClr val="tx1"/>
                </a:solidFill>
              </a:rPr>
              <a:t>&gt;=3</a:t>
            </a:r>
            <a:r>
              <a:rPr lang="zh-CN" sz="2500" b="0" i="0" kern="1200" baseline="0" dirty="0">
                <a:solidFill>
                  <a:schemeClr val="tx1"/>
                </a:solidFill>
              </a:rPr>
              <a:t>个</a:t>
            </a:r>
            <a:endParaRPr lang="zh-CN" sz="25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2500" b="0" i="0" kern="1200" baseline="0" dirty="0">
                <a:solidFill>
                  <a:schemeClr val="tx1"/>
                </a:solidFill>
              </a:rPr>
              <a:t>变更活跃的逻辑判断</a:t>
            </a:r>
            <a:endParaRPr lang="zh-CN" sz="25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500" kern="1200" dirty="0">
                <a:solidFill>
                  <a:schemeClr val="tx1"/>
                </a:solidFill>
              </a:rPr>
              <a:t>规则库与版本控制</a:t>
            </a:r>
            <a:endParaRPr lang="zh-CN" sz="2500" kern="1200" dirty="0">
              <a:solidFill>
                <a:schemeClr val="tx1"/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EBBCE3C-8F1D-4AC5-8E33-7E17110B18A1}"/>
              </a:ext>
            </a:extLst>
          </p:cNvPr>
          <p:cNvSpPr/>
          <p:nvPr/>
        </p:nvSpPr>
        <p:spPr>
          <a:xfrm>
            <a:off x="7170525" y="8391604"/>
            <a:ext cx="10479599" cy="3274874"/>
          </a:xfrm>
          <a:custGeom>
            <a:avLst/>
            <a:gdLst>
              <a:gd name="connsiteX0" fmla="*/ 0 w 10479599"/>
              <a:gd name="connsiteY0" fmla="*/ 0 h 3274874"/>
              <a:gd name="connsiteX1" fmla="*/ 10479599 w 10479599"/>
              <a:gd name="connsiteY1" fmla="*/ 0 h 3274874"/>
              <a:gd name="connsiteX2" fmla="*/ 10479599 w 10479599"/>
              <a:gd name="connsiteY2" fmla="*/ 3274874 h 3274874"/>
              <a:gd name="connsiteX3" fmla="*/ 0 w 10479599"/>
              <a:gd name="connsiteY3" fmla="*/ 3274874 h 3274874"/>
              <a:gd name="connsiteX4" fmla="*/ 0 w 10479599"/>
              <a:gd name="connsiteY4" fmla="*/ 0 h 327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9599" h="3274874">
                <a:moveTo>
                  <a:pt x="0" y="0"/>
                </a:moveTo>
                <a:lnTo>
                  <a:pt x="10479599" y="0"/>
                </a:lnTo>
                <a:lnTo>
                  <a:pt x="10479599" y="3274874"/>
                </a:lnTo>
                <a:lnTo>
                  <a:pt x="0" y="32748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18182" tIns="121920" rIns="121920" bIns="12192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baseline="0" dirty="0">
                <a:solidFill>
                  <a:schemeClr val="tx1"/>
                </a:solidFill>
              </a:rPr>
              <a:t>X</a:t>
            </a:r>
            <a:r>
              <a:rPr lang="en-US" altLang="zh-CN" sz="3200" b="0" i="0" kern="1200" baseline="0" dirty="0">
                <a:solidFill>
                  <a:schemeClr val="tx1"/>
                </a:solidFill>
              </a:rPr>
              <a:t>ross S</a:t>
            </a:r>
            <a:r>
              <a:rPr lang="en-US" sz="3200" b="0" i="0" kern="1200" baseline="0" dirty="0">
                <a:solidFill>
                  <a:schemeClr val="tx1"/>
                </a:solidFill>
              </a:rPr>
              <a:t>tate </a:t>
            </a:r>
            <a:r>
              <a:rPr lang="en-US" altLang="zh-CN" sz="3200" b="0" i="0" kern="1200" baseline="0" dirty="0">
                <a:solidFill>
                  <a:schemeClr val="tx1"/>
                </a:solidFill>
              </a:rPr>
              <a:t>Machine</a:t>
            </a:r>
            <a:endParaRPr lang="zh-CN" sz="32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sz="2500" b="0" i="0" kern="1200" baseline="0" dirty="0">
                <a:solidFill>
                  <a:schemeClr val="tx1"/>
                </a:solidFill>
              </a:rPr>
              <a:t>非线性状态流转，推荐一开始就用</a:t>
            </a:r>
            <a:endParaRPr lang="zh-CN" sz="2500" kern="1200" dirty="0">
              <a:solidFill>
                <a:schemeClr val="tx1"/>
              </a:solidFill>
            </a:endParaRP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500" b="0" i="0" kern="1200" baseline="0" dirty="0">
                <a:solidFill>
                  <a:schemeClr val="tx1"/>
                </a:solidFill>
              </a:rPr>
              <a:t>80/20</a:t>
            </a:r>
            <a:r>
              <a:rPr lang="zh-CN" altLang="en-US" sz="2500" b="0" i="0" kern="1200" baseline="0" dirty="0">
                <a:solidFill>
                  <a:schemeClr val="tx1"/>
                </a:solidFill>
              </a:rPr>
              <a:t>原则：分别创建</a:t>
            </a:r>
            <a:r>
              <a:rPr lang="zh-CN" sz="2500" b="0" i="0" kern="1200" baseline="0" dirty="0">
                <a:solidFill>
                  <a:schemeClr val="tx1"/>
                </a:solidFill>
              </a:rPr>
              <a:t>通用状态模型</a:t>
            </a:r>
            <a:r>
              <a:rPr lang="zh-CN" altLang="en-US" sz="2500" b="0" i="0" kern="1200" baseline="0" dirty="0">
                <a:solidFill>
                  <a:schemeClr val="tx1"/>
                </a:solidFill>
              </a:rPr>
              <a:t>与特殊状态模型</a:t>
            </a:r>
            <a:endParaRPr lang="zh-CN" sz="2500" kern="12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9B901-C340-4486-B0C1-C95DA756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" y="3484158"/>
            <a:ext cx="3427346" cy="217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DC0B8B-CF7F-4154-AE5E-B150FF33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3792822"/>
            <a:ext cx="3429477" cy="1866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13924B-1351-4CEB-8AFE-D8510B28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403" y="7784910"/>
            <a:ext cx="3170048" cy="1926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64177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D338B-0872-4879-9999-360C8D3E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面向痛苦开发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C3D9C02-B29A-4FD6-92F0-9AF70ECF5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016387"/>
              </p:ext>
            </p:extLst>
          </p:nvPr>
        </p:nvGraphicFramePr>
        <p:xfrm>
          <a:off x="2017014" y="3617213"/>
          <a:ext cx="8626602" cy="732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640?wx_fmt=jpeg">
            <a:extLst>
              <a:ext uri="{FF2B5EF4-FFF2-40B4-BE49-F238E27FC236}">
                <a16:creationId xmlns:a16="http://schemas.microsoft.com/office/drawing/2014/main" id="{5E4C1588-C65B-42A5-B211-4E1C7FE8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657" y="3143153"/>
            <a:ext cx="8253844" cy="893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5934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3943-F0B2-46DC-8F73-29238991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FC769C4-4729-4F77-BE98-D700086A2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74121"/>
              </p:ext>
            </p:extLst>
          </p:nvPr>
        </p:nvGraphicFramePr>
        <p:xfrm>
          <a:off x="1069374" y="2743200"/>
          <a:ext cx="22245252" cy="9893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4622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PingFang SC Medium"/>
              </a:rPr>
              <a:t>低代码</a:t>
            </a:r>
            <a:r>
              <a:rPr lang="en-US" altLang="zh-CN" dirty="0">
                <a:sym typeface="PingFang SC Medium"/>
              </a:rPr>
              <a:t>/</a:t>
            </a:r>
            <a:r>
              <a:rPr lang="zh-CN" altLang="en-US" dirty="0">
                <a:sym typeface="PingFang SC Medium"/>
              </a:rPr>
              <a:t>无代码解决方案</a:t>
            </a:r>
            <a:endParaRPr dirty="0">
              <a:sym typeface="PingFang SC Medium"/>
            </a:endParaRPr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700" dirty="0">
                <a:solidFill>
                  <a:srgbClr val="F5D048"/>
                </a:solidFill>
                <a:latin typeface="PingFang SC Medium"/>
              </a:rPr>
              <a:t>低代码</a:t>
            </a:r>
            <a:r>
              <a:rPr lang="en-US" altLang="zh-CN" sz="5700" dirty="0">
                <a:solidFill>
                  <a:srgbClr val="F5D048"/>
                </a:solidFill>
                <a:latin typeface="PingFang SC Medium"/>
              </a:rPr>
              <a:t>/</a:t>
            </a:r>
            <a:r>
              <a:rPr lang="zh-CN" altLang="en-US" sz="5700" dirty="0">
                <a:solidFill>
                  <a:srgbClr val="F5D048"/>
                </a:solidFill>
                <a:latin typeface="PingFang SC Medium"/>
              </a:rPr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参考资料</a:t>
            </a:r>
            <a:endParaRPr dirty="0"/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4400" dirty="0">
                <a:solidFill>
                  <a:srgbClr val="F5F5F5"/>
                </a:solidFill>
                <a:latin typeface="PingFang SC Regular"/>
              </a:rPr>
              <a:t>传统开发模式困境</a:t>
            </a:r>
            <a:endParaRPr sz="4400" dirty="0">
              <a:solidFill>
                <a:srgbClr val="F5F5F5"/>
              </a:solidFill>
              <a:latin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0927008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C6ACC-3BC8-4BEB-AE41-48D896EF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研发心理学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7C0D9E1-F9A9-47AE-BD42-2B815A329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959333"/>
              </p:ext>
            </p:extLst>
          </p:nvPr>
        </p:nvGraphicFramePr>
        <p:xfrm>
          <a:off x="1069374" y="3643312"/>
          <a:ext cx="22245252" cy="817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6203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760B-C689-42F0-A607-0ACF9B4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推广难点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1834D692-2886-49D2-8510-3F14134B0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390862"/>
              </p:ext>
            </p:extLst>
          </p:nvPr>
        </p:nvGraphicFramePr>
        <p:xfrm>
          <a:off x="5847183" y="3467927"/>
          <a:ext cx="12689634" cy="841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05198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3149-2CCE-43F9-A319-01E0129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无代码收益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14EBB-47E8-40C4-82F0-BCEE2CACC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500" lvl="1" indent="0">
              <a:buNone/>
            </a:pPr>
            <a:r>
              <a:rPr lang="zh-CN" altLang="en-US" dirty="0"/>
              <a:t>企业间的竞争说穿了就是在“</a:t>
            </a:r>
            <a:r>
              <a:rPr lang="zh-CN" altLang="en-US" dirty="0">
                <a:solidFill>
                  <a:srgbClr val="00B050"/>
                </a:solidFill>
              </a:rPr>
              <a:t>道法</a:t>
            </a:r>
            <a:r>
              <a:rPr lang="zh-CN" altLang="en-US" dirty="0"/>
              <a:t>”与“</a:t>
            </a:r>
            <a:r>
              <a:rPr lang="zh-CN" altLang="en-US" dirty="0">
                <a:solidFill>
                  <a:srgbClr val="00B050"/>
                </a:solidFill>
              </a:rPr>
              <a:t>术器</a:t>
            </a:r>
            <a:r>
              <a:rPr lang="zh-CN" altLang="en-US" dirty="0"/>
              <a:t>”两层的“</a:t>
            </a:r>
            <a:r>
              <a:rPr lang="zh-CN" altLang="en-US" dirty="0">
                <a:solidFill>
                  <a:srgbClr val="00B050"/>
                </a:solidFill>
              </a:rPr>
              <a:t>军备竞赛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44500" lvl="1" indent="0">
              <a:buNone/>
            </a:pPr>
            <a:r>
              <a:rPr lang="zh-CN" altLang="en-US" sz="5400" dirty="0"/>
              <a:t>低代码</a:t>
            </a:r>
            <a:r>
              <a:rPr lang="en-US" altLang="zh-CN" sz="5400" dirty="0"/>
              <a:t>/</a:t>
            </a:r>
            <a:r>
              <a:rPr lang="zh-CN" altLang="en-US" sz="5400" dirty="0"/>
              <a:t>无代码是成本最小，风险最低，速度最快的获取优势地位的方式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4000" dirty="0"/>
              <a:t>能工业化大规模复制，短期见效，无需长时间寻找或培养高手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4000" dirty="0"/>
              <a:t>直接提高研发效率，质量，减少开发工作量</a:t>
            </a:r>
            <a:endParaRPr lang="en-US" altLang="zh-CN" sz="4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4000" dirty="0"/>
              <a:t>简化管理流程，减少管理投入</a:t>
            </a:r>
            <a:endParaRPr lang="en-US" altLang="zh-C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EF182-8B39-4889-8D3D-BB5A77D8B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985" y="6846632"/>
            <a:ext cx="7450015" cy="56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664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0108B-F900-4DE0-845E-923EF5AC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如何开始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17E9997-5747-4B68-8A86-12E651F65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92362"/>
              </p:ext>
            </p:extLst>
          </p:nvPr>
        </p:nvGraphicFramePr>
        <p:xfrm>
          <a:off x="1069374" y="4012162"/>
          <a:ext cx="22245252" cy="826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47084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BCAE2-AC68-4151-859D-A385F7C2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发展趋势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27BC1-70F5-42AC-AAF4-6530776EF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研发门槛的降低导致初、高级程序员之间效率差异缩小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程序员与业务专家之间的界限模糊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纯面向产品，专业用户的平台不见得成为主流</a:t>
            </a:r>
          </a:p>
        </p:txBody>
      </p:sp>
    </p:spTree>
    <p:extLst>
      <p:ext uri="{BB962C8B-B14F-4D97-AF65-F5344CB8AC3E}">
        <p14:creationId xmlns:p14="http://schemas.microsoft.com/office/powerpoint/2010/main" val="119716473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PingFang SC Medium"/>
              </a:rPr>
              <a:t>低代码</a:t>
            </a:r>
            <a:r>
              <a:rPr lang="en-US" altLang="zh-CN" dirty="0">
                <a:sym typeface="PingFang SC Medium"/>
              </a:rPr>
              <a:t>/</a:t>
            </a:r>
            <a:r>
              <a:rPr lang="zh-CN" altLang="en-US" dirty="0">
                <a:sym typeface="PingFang SC Medium"/>
              </a:rPr>
              <a:t>无代码解决方案</a:t>
            </a:r>
            <a:endParaRPr dirty="0">
              <a:sym typeface="PingFang SC Medium"/>
            </a:endParaRPr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700" dirty="0">
                <a:solidFill>
                  <a:srgbClr val="F5D048"/>
                </a:solidFill>
                <a:latin typeface="PingFang SC Medium"/>
              </a:rPr>
              <a:t>参考资料</a:t>
            </a:r>
            <a:endParaRPr sz="5700" dirty="0">
              <a:solidFill>
                <a:srgbClr val="F5D048"/>
              </a:solidFill>
              <a:latin typeface="PingFang SC Medium"/>
            </a:endParaRPr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4400" dirty="0">
                <a:solidFill>
                  <a:srgbClr val="F5F5F5"/>
                </a:solidFill>
                <a:latin typeface="PingFang SC Regular"/>
              </a:rPr>
              <a:t>传统开发模式困境</a:t>
            </a:r>
            <a:endParaRPr sz="4400" dirty="0">
              <a:solidFill>
                <a:srgbClr val="F5F5F5"/>
              </a:solidFill>
              <a:latin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930377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16428-9E93-4E68-954B-727837F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开源项目地址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A48AC4-87A7-4EA3-A236-77A8327D7CA9}"/>
              </a:ext>
            </a:extLst>
          </p:cNvPr>
          <p:cNvSpPr txBox="1"/>
          <p:nvPr/>
        </p:nvSpPr>
        <p:spPr>
          <a:xfrm>
            <a:off x="2467755" y="4466331"/>
            <a:ext cx="1415716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sz="32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 – All In One</a:t>
            </a:r>
            <a:r>
              <a:rPr kumimoji="1" lang="zh-CN" altLang="en-US" sz="32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kumimoji="1" lang="en-US" altLang="zh-CN" sz="3200" b="1" spc="236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https://github.com/hejiehui/xross-tools-installer</a:t>
            </a:r>
            <a:endParaRPr kumimoji="1" lang="en-US" altLang="zh-CN" sz="3200" b="1" spc="236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kumimoji="1" lang="en-US" altLang="zh-CN" sz="32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Unit</a:t>
            </a:r>
          </a:p>
          <a:p>
            <a:pPr lvl="1"/>
            <a:r>
              <a:rPr kumimoji="1" lang="en-US" altLang="zh-CN" sz="3200" b="1" spc="236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https://github.com/hejiehui/xUnit</a:t>
            </a:r>
            <a:endParaRPr kumimoji="1" lang="en-US" altLang="zh-CN" sz="3200" b="1" spc="236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kumimoji="1" lang="en-US" altLang="zh-CN" sz="32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Decision Tree</a:t>
            </a:r>
          </a:p>
          <a:p>
            <a:pPr lvl="1"/>
            <a:r>
              <a:rPr kumimoji="1" lang="en-US" altLang="zh-CN" sz="3200" b="1" spc="236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https://github.com/hejiehui/xDecision</a:t>
            </a:r>
            <a:endParaRPr kumimoji="1" lang="en-US" altLang="zh-CN" sz="3200" b="1" spc="236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kumimoji="1" lang="en-US" altLang="zh-CN" sz="3200" b="1" spc="236" dirty="0">
                <a:latin typeface="微软雅黑" panose="020B0503020204020204" pitchFamily="34" charset="-122"/>
                <a:ea typeface="微软雅黑" panose="020B0503020204020204" pitchFamily="34" charset="-122"/>
              </a:rPr>
              <a:t>Xross State Machine</a:t>
            </a:r>
          </a:p>
          <a:p>
            <a:pPr marL="0" lvl="1"/>
            <a:r>
              <a:rPr kumimoji="1" lang="en-US" altLang="zh-CN" sz="3200" b="1" spc="236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https://github.com/hejiehui/xState</a:t>
            </a:r>
            <a:endParaRPr kumimoji="1" lang="en-US" altLang="zh-CN" sz="3200" b="1" spc="236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kumimoji="1" lang="en-US" altLang="zh-CN" sz="3200" b="1" spc="23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41010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A4C5-A063-4920-9DFF-07EFE667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项目源码分类举例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B11BC8-326C-4AAA-BFE5-1D4C36103D9B}"/>
              </a:ext>
            </a:extLst>
          </p:cNvPr>
          <p:cNvSpPr/>
          <p:nvPr/>
        </p:nvSpPr>
        <p:spPr>
          <a:xfrm>
            <a:off x="14012673" y="7998291"/>
            <a:ext cx="10922311" cy="3036096"/>
          </a:xfrm>
          <a:prstGeom prst="rect">
            <a:avLst/>
          </a:prstGeom>
        </p:spPr>
        <p:txBody>
          <a:bodyPr/>
          <a:lstStyle/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en-US" altLang="zh-CN" sz="4800" dirty="0"/>
              <a:t>Eclipse Editor</a:t>
            </a:r>
            <a:endParaRPr lang="zh-CN" altLang="en-US" sz="4800" dirty="0"/>
          </a:p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en-US" altLang="zh-CN" sz="4800" dirty="0"/>
              <a:t>IDEA Editor [</a:t>
            </a:r>
            <a:r>
              <a:rPr lang="zh-CN" altLang="en-US" sz="3600" dirty="0">
                <a:solidFill>
                  <a:schemeClr val="tx1">
                    <a:lumMod val="65000"/>
                  </a:schemeClr>
                </a:solidFill>
              </a:rPr>
              <a:t>无</a:t>
            </a:r>
            <a:r>
              <a:rPr lang="en-US" altLang="zh-CN" sz="3600" dirty="0" err="1">
                <a:solidFill>
                  <a:schemeClr val="tx1">
                    <a:lumMod val="65000"/>
                  </a:schemeClr>
                </a:solidFill>
              </a:rPr>
              <a:t>XrossStateMachine</a:t>
            </a:r>
            <a:r>
              <a:rPr lang="en-US" altLang="zh-CN" sz="4800" dirty="0"/>
              <a:t>]</a:t>
            </a:r>
            <a:endParaRPr lang="zh-CN" altLang="en-US" sz="4800" dirty="0"/>
          </a:p>
          <a:p>
            <a:pPr marL="685800" lvl="0" indent="-685800">
              <a:buFont typeface="Wingdings" panose="05000000000000000000" pitchFamily="2" charset="2"/>
              <a:buChar char="Ø"/>
            </a:pPr>
            <a:r>
              <a:rPr lang="en-US" altLang="zh-CN" sz="4800" dirty="0"/>
              <a:t>Sample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zh-CN" sz="4800" dirty="0"/>
              <a:t>Engine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812057-244D-45E0-AF29-0CB849C5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3" y="3859708"/>
            <a:ext cx="12504967" cy="71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7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传统解决思路</a:t>
            </a:r>
          </a:p>
        </p:txBody>
      </p:sp>
      <p:pic>
        <p:nvPicPr>
          <p:cNvPr id="4" name="Picture 2" descr="http://5b0988e595225.cdn.sohucs.com/images/20171106/77df168e21df4080aa91e404d87fdc4f.jpg">
            <a:extLst>
              <a:ext uri="{FF2B5EF4-FFF2-40B4-BE49-F238E27FC236}">
                <a16:creationId xmlns:a16="http://schemas.microsoft.com/office/drawing/2014/main" id="{AEFDA4CA-3E59-4761-8115-6BC9E4EF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943" y="3843714"/>
            <a:ext cx="10857657" cy="678603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67CF15E-0667-4409-BF7C-C76128374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065585"/>
              </p:ext>
            </p:extLst>
          </p:nvPr>
        </p:nvGraphicFramePr>
        <p:xfrm>
          <a:off x="2017014" y="3617213"/>
          <a:ext cx="8626602" cy="7325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73213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DA4C5-A063-4920-9DFF-07EFE667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WIKI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E6E11-4DA3-421C-A9BB-E75057BD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3" y="4168053"/>
            <a:ext cx="12205717" cy="79602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4657A7-3756-460F-A073-C4B09975775F}"/>
              </a:ext>
            </a:extLst>
          </p:cNvPr>
          <p:cNvSpPr txBox="1"/>
          <p:nvPr/>
        </p:nvSpPr>
        <p:spPr>
          <a:xfrm>
            <a:off x="14116337" y="3288407"/>
            <a:ext cx="6908292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各项目首页和</a:t>
            </a:r>
            <a:r>
              <a:rPr lang="en-US" altLang="zh-CN" dirty="0"/>
              <a:t>WIKI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8A7E6D-9853-4279-A0ED-DA78721FFDD9}"/>
              </a:ext>
            </a:extLst>
          </p:cNvPr>
          <p:cNvSpPr txBox="1"/>
          <p:nvPr/>
        </p:nvSpPr>
        <p:spPr>
          <a:xfrm>
            <a:off x="1069373" y="3374487"/>
            <a:ext cx="1304696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3600" dirty="0"/>
              <a:t>例如：</a:t>
            </a:r>
            <a:r>
              <a:rPr lang="en-US" altLang="zh-CN" sz="3600" dirty="0"/>
              <a:t>https://github.com/hejiehui/xUnit/wiki/Design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846135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3BCDE-9B07-4784-9248-61C79B7B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技术博客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3946D-9D3C-4BF3-B755-861A563D0ED1}"/>
              </a:ext>
            </a:extLst>
          </p:cNvPr>
          <p:cNvSpPr txBox="1"/>
          <p:nvPr/>
        </p:nvSpPr>
        <p:spPr>
          <a:xfrm>
            <a:off x="2182368" y="7280258"/>
            <a:ext cx="1233636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4000" dirty="0"/>
              <a:t>https://my.oschina.net/hejiehui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159C84-04BC-4F40-8BB4-3C8CCA52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8" y="3695732"/>
            <a:ext cx="12445401" cy="32205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93B385-8C12-4C2B-8595-A0AF3B1E326C}"/>
              </a:ext>
            </a:extLst>
          </p:cNvPr>
          <p:cNvSpPr txBox="1"/>
          <p:nvPr/>
        </p:nvSpPr>
        <p:spPr>
          <a:xfrm>
            <a:off x="2182368" y="2977783"/>
            <a:ext cx="3322320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4800" dirty="0" err="1"/>
              <a:t>InfoQ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E9D4B2-1DA1-4E42-97BE-6329C7A2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8352150"/>
            <a:ext cx="12510551" cy="37545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C21BBA-7BF1-44E6-9D56-159FA0C9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744" y="4809744"/>
            <a:ext cx="2088987" cy="19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930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Tech Support">
            <a:hlinkClick r:id="rId2"/>
            <a:extLst>
              <a:ext uri="{FF2B5EF4-FFF2-40B4-BE49-F238E27FC236}">
                <a16:creationId xmlns:a16="http://schemas.microsoft.com/office/drawing/2014/main" id="{0695E8DD-74C0-4C34-9B90-B2555F01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91" y="3579638"/>
            <a:ext cx="4353670" cy="558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67826C7D-781B-4665-B122-535F1574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73" y="357187"/>
            <a:ext cx="22245254" cy="3036095"/>
          </a:xfrm>
        </p:spPr>
        <p:txBody>
          <a:bodyPr/>
          <a:lstStyle/>
          <a:p>
            <a:r>
              <a:rPr lang="zh-CN" altLang="en-US" dirty="0"/>
              <a:t>技术支持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BCF4FD-BB44-475E-9507-B0C702FA5F83}"/>
              </a:ext>
            </a:extLst>
          </p:cNvPr>
          <p:cNvSpPr txBox="1"/>
          <p:nvPr/>
        </p:nvSpPr>
        <p:spPr>
          <a:xfrm>
            <a:off x="9277350" y="4203098"/>
            <a:ext cx="14606778" cy="4339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留言摘录：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通过</a:t>
            </a:r>
            <a:r>
              <a:rPr lang="en-US" altLang="zh-CN" dirty="0" err="1"/>
              <a:t>InfoQ</a:t>
            </a:r>
            <a:r>
              <a:rPr lang="zh-CN" altLang="en-US" dirty="0"/>
              <a:t>看到</a:t>
            </a:r>
            <a:r>
              <a:rPr lang="en-US" altLang="zh-CN" dirty="0"/>
              <a:t>X-Series</a:t>
            </a:r>
            <a:r>
              <a:rPr lang="zh-CN" altLang="en-US" dirty="0"/>
              <a:t>，正是我找了很久的工具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今天才发现</a:t>
            </a:r>
            <a:r>
              <a:rPr lang="en-US" altLang="zh-CN" dirty="0"/>
              <a:t>x-series  </a:t>
            </a:r>
            <a:r>
              <a:rPr lang="zh-CN" altLang="en-US" dirty="0"/>
              <a:t>庆幸呀，虽然有些晚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98515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6D2E-7A7A-4E3F-AF7E-C86DE7C6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一点感想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6D6D1EC-E464-4A28-B577-87CC7D9BE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0540451"/>
              </p:ext>
            </p:extLst>
          </p:nvPr>
        </p:nvGraphicFramePr>
        <p:xfrm>
          <a:off x="155847" y="4941533"/>
          <a:ext cx="9193427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F9126E1-D79A-42F0-AD9A-D45B5DCE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44" y="5064866"/>
            <a:ext cx="11142345" cy="632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1D4653D4-FB04-4DD8-9B2D-F0FD405F3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66570"/>
              </p:ext>
            </p:extLst>
          </p:nvPr>
        </p:nvGraphicFramePr>
        <p:xfrm>
          <a:off x="-627925" y="9328236"/>
          <a:ext cx="1076096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56C6664-D29B-4849-8E6E-D599E411AC7C}"/>
              </a:ext>
            </a:extLst>
          </p:cNvPr>
          <p:cNvSpPr txBox="1"/>
          <p:nvPr/>
        </p:nvSpPr>
        <p:spPr>
          <a:xfrm>
            <a:off x="1572208" y="3295535"/>
            <a:ext cx="12512350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en-US" altLang="zh-CN" dirty="0"/>
              <a:t>To </a:t>
            </a:r>
            <a:r>
              <a:rPr lang="zh-CN" altLang="en-US" dirty="0"/>
              <a:t>程序员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D16C91-9525-44F4-AC90-AE9D85124545}"/>
              </a:ext>
            </a:extLst>
          </p:cNvPr>
          <p:cNvSpPr txBox="1"/>
          <p:nvPr/>
        </p:nvSpPr>
        <p:spPr>
          <a:xfrm>
            <a:off x="1572208" y="8225654"/>
            <a:ext cx="12512350" cy="800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/>
            <a:r>
              <a:rPr lang="en-US" altLang="zh-CN" dirty="0"/>
              <a:t>To </a:t>
            </a:r>
            <a:r>
              <a:rPr lang="zh-CN" altLang="en-US" dirty="0"/>
              <a:t>低代码框架程序员</a:t>
            </a:r>
          </a:p>
        </p:txBody>
      </p:sp>
    </p:spTree>
    <p:extLst>
      <p:ext uri="{BB962C8B-B14F-4D97-AF65-F5344CB8AC3E}">
        <p14:creationId xmlns:p14="http://schemas.microsoft.com/office/powerpoint/2010/main" val="174090669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0BB4-2FB6-4B74-B273-E406A96E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605" y="5339808"/>
            <a:ext cx="11122627" cy="3036095"/>
          </a:xfrm>
        </p:spPr>
        <p:txBody>
          <a:bodyPr/>
          <a:lstStyle/>
          <a:p>
            <a:r>
              <a:rPr lang="zh-CN" altLang="en-US" dirty="0"/>
              <a:t>问题出在哪里？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5595B7-D8CC-40E8-8B2B-7A067474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191" y="2512385"/>
            <a:ext cx="6165828" cy="90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71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8409-E0D6-4BA4-8849-BB24F5F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理解的鸿沟</a:t>
            </a: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01E7D6FF-A9D2-49D3-9341-1E0E82D271A2}"/>
              </a:ext>
            </a:extLst>
          </p:cNvPr>
          <p:cNvGraphicFramePr/>
          <p:nvPr/>
        </p:nvGraphicFramePr>
        <p:xfrm>
          <a:off x="1945673" y="6495312"/>
          <a:ext cx="8826246" cy="538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43981D78-FD19-471E-BE37-1ED049C68FD9}"/>
              </a:ext>
            </a:extLst>
          </p:cNvPr>
          <p:cNvGraphicFramePr/>
          <p:nvPr/>
        </p:nvGraphicFramePr>
        <p:xfrm>
          <a:off x="13960939" y="6767629"/>
          <a:ext cx="8433865" cy="511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68E4E29B-B710-476A-915A-010900AB536F}"/>
              </a:ext>
            </a:extLst>
          </p:cNvPr>
          <p:cNvGraphicFramePr/>
          <p:nvPr/>
        </p:nvGraphicFramePr>
        <p:xfrm>
          <a:off x="6162605" y="3638550"/>
          <a:ext cx="12015266" cy="186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34377C8-3DEC-44EA-B7BF-DD513F9F8582}"/>
              </a:ext>
            </a:extLst>
          </p:cNvPr>
          <p:cNvSpPr txBox="1"/>
          <p:nvPr/>
        </p:nvSpPr>
        <p:spPr>
          <a:xfrm>
            <a:off x="2537654" y="8592061"/>
            <a:ext cx="272920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400" b="1" spc="236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9E3B4-2CF1-4C7A-A998-D2854ADE46A3}"/>
              </a:ext>
            </a:extLst>
          </p:cNvPr>
          <p:cNvSpPr txBox="1"/>
          <p:nvPr/>
        </p:nvSpPr>
        <p:spPr>
          <a:xfrm>
            <a:off x="7747246" y="8420746"/>
            <a:ext cx="272920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400" b="1" spc="236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DB99D1-D905-4F78-AE91-1AD079D32A70}"/>
              </a:ext>
            </a:extLst>
          </p:cNvPr>
          <p:cNvSpPr txBox="1"/>
          <p:nvPr/>
        </p:nvSpPr>
        <p:spPr>
          <a:xfrm>
            <a:off x="4965952" y="11708232"/>
            <a:ext cx="2729204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kumimoji="1" lang="zh-CN" altLang="en-US" sz="4400" b="1" spc="236" dirty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zh-CN" alt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391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Title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700" dirty="0">
                <a:solidFill>
                  <a:srgbClr val="F5D048"/>
                </a:solidFill>
                <a:latin typeface="PingFang SC Medium"/>
                <a:sym typeface="PingFang SC Medium"/>
              </a:rPr>
              <a:t>低代码</a:t>
            </a:r>
            <a:r>
              <a:rPr lang="en-US" altLang="zh-CN" sz="5700" dirty="0">
                <a:solidFill>
                  <a:srgbClr val="F5D048"/>
                </a:solidFill>
                <a:latin typeface="PingFang SC Medium"/>
                <a:sym typeface="PingFang SC Medium"/>
              </a:rPr>
              <a:t>/</a:t>
            </a:r>
            <a:r>
              <a:rPr lang="zh-CN" altLang="en-US" sz="5700" dirty="0">
                <a:solidFill>
                  <a:srgbClr val="F5D048"/>
                </a:solidFill>
                <a:latin typeface="PingFang SC Medium"/>
                <a:sym typeface="PingFang SC Medium"/>
              </a:rPr>
              <a:t>无代码解决方案</a:t>
            </a:r>
            <a:endParaRPr sz="5700" dirty="0">
              <a:solidFill>
                <a:srgbClr val="F5D048"/>
              </a:solidFill>
              <a:latin typeface="PingFang SC Medium"/>
              <a:sym typeface="PingFang SC Medium"/>
            </a:endParaRPr>
          </a:p>
        </p:txBody>
      </p:sp>
      <p:sp>
        <p:nvSpPr>
          <p:cNvPr id="131" name="Content Title 3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简介</a:t>
            </a:r>
          </a:p>
        </p:txBody>
      </p:sp>
      <p:sp>
        <p:nvSpPr>
          <p:cNvPr id="132" name="Content Title 4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X-Series </a:t>
            </a:r>
            <a:r>
              <a:rPr lang="zh-CN" altLang="en-US" dirty="0"/>
              <a:t>落地效果与最佳实践</a:t>
            </a:r>
          </a:p>
        </p:txBody>
      </p:sp>
      <p:sp>
        <p:nvSpPr>
          <p:cNvPr id="133" name="Content Title 5"/>
          <p:cNvSpPr>
            <a:spLocks noGrp="1"/>
          </p:cNvSpPr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无代码推广难点与趋势</a:t>
            </a:r>
          </a:p>
        </p:txBody>
      </p:sp>
      <p:sp>
        <p:nvSpPr>
          <p:cNvPr id="134" name="Content Title 6"/>
          <p:cNvSpPr>
            <a:spLocks noGrp="1"/>
          </p:cNvSpPr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参考资料</a:t>
            </a:r>
            <a:endParaRPr dirty="0"/>
          </a:p>
        </p:txBody>
      </p:sp>
      <p:sp>
        <p:nvSpPr>
          <p:cNvPr id="7" name="标题文本"/>
          <p:cNvSpPr/>
          <p:nvPr/>
        </p:nvSpPr>
        <p:spPr>
          <a:xfrm>
            <a:off x="1818284" y="3807755"/>
            <a:ext cx="20747432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559377" indent="-559377" defTabSz="780454">
              <a:buSzPct val="75000"/>
              <a:buChar char="•"/>
              <a:defRPr sz="5700">
                <a:solidFill>
                  <a:srgbClr val="F5D048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r>
              <a:rPr lang="zh-CN" altLang="en-US" sz="4400" dirty="0">
                <a:solidFill>
                  <a:srgbClr val="F5F5F5"/>
                </a:solidFill>
                <a:latin typeface="PingFang SC Regular"/>
              </a:rPr>
              <a:t>传统开发模式困境</a:t>
            </a:r>
            <a:endParaRPr sz="4400" dirty="0">
              <a:solidFill>
                <a:srgbClr val="F5F5F5"/>
              </a:solidFill>
              <a:latin typeface="PingFang SC Regular"/>
              <a:sym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303498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AB56-0AA1-4585-9F3B-B0923DC8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低代码</a:t>
            </a:r>
            <a:r>
              <a:rPr lang="en-US" altLang="zh-CN" dirty="0"/>
              <a:t>/</a:t>
            </a:r>
            <a:r>
              <a:rPr lang="zh-CN" altLang="en-US" dirty="0"/>
              <a:t>无代码演化来源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986DD7B-DB76-463B-9DA6-2F041A7F5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654569"/>
              </p:ext>
            </p:extLst>
          </p:nvPr>
        </p:nvGraphicFramePr>
        <p:xfrm>
          <a:off x="3053080" y="3670756"/>
          <a:ext cx="17240504" cy="574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F140C3E-A083-442E-8D2F-5658CA73A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539512"/>
              </p:ext>
            </p:extLst>
          </p:nvPr>
        </p:nvGraphicFramePr>
        <p:xfrm>
          <a:off x="3843020" y="9582912"/>
          <a:ext cx="15782544" cy="287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93346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2260</Words>
  <Application>Microsoft Office PowerPoint</Application>
  <PresentationFormat>自定义</PresentationFormat>
  <Paragraphs>449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Helvetica Light</vt:lpstr>
      <vt:lpstr>Helvetica Neue</vt:lpstr>
      <vt:lpstr>Lora</vt:lpstr>
      <vt:lpstr>PingFang SC Medium</vt:lpstr>
      <vt:lpstr>PingFang SC Regular</vt:lpstr>
      <vt:lpstr>华文隶书</vt:lpstr>
      <vt:lpstr>微软雅黑</vt:lpstr>
      <vt:lpstr>微软雅黑</vt:lpstr>
      <vt:lpstr>Arial</vt:lpstr>
      <vt:lpstr>Wingdings</vt:lpstr>
      <vt:lpstr>Black</vt:lpstr>
      <vt:lpstr>低代码框架X-series简介及实践</vt:lpstr>
      <vt:lpstr>个人简介</vt:lpstr>
      <vt:lpstr>PowerPoint 演示文稿</vt:lpstr>
      <vt:lpstr>面向痛苦开发</vt:lpstr>
      <vt:lpstr>传统解决思路</vt:lpstr>
      <vt:lpstr>问题出在哪里？</vt:lpstr>
      <vt:lpstr>理解的鸿沟</vt:lpstr>
      <vt:lpstr>PowerPoint 演示文稿</vt:lpstr>
      <vt:lpstr>低代码/无代码演化来源</vt:lpstr>
      <vt:lpstr>低代码/无代码核心本质</vt:lpstr>
      <vt:lpstr>跨越理解的鸿沟</vt:lpstr>
      <vt:lpstr>低代码/无代码工具分类</vt:lpstr>
      <vt:lpstr>PowerPoint 演示文稿</vt:lpstr>
      <vt:lpstr>X-Series简介</vt:lpstr>
      <vt:lpstr>X-Series目标</vt:lpstr>
      <vt:lpstr>X-Series研发之路</vt:lpstr>
      <vt:lpstr>研发难度</vt:lpstr>
      <vt:lpstr>整体架构</vt:lpstr>
      <vt:lpstr>Xross Unit</vt:lpstr>
      <vt:lpstr>极简流设计</vt:lpstr>
      <vt:lpstr>Show me the code</vt:lpstr>
      <vt:lpstr>Show me the code</vt:lpstr>
      <vt:lpstr>Xross Unit小结</vt:lpstr>
      <vt:lpstr>Xross Decision Tree</vt:lpstr>
      <vt:lpstr>自动化测试代码生成</vt:lpstr>
      <vt:lpstr>可扩展性</vt:lpstr>
      <vt:lpstr>Xross State Machine</vt:lpstr>
      <vt:lpstr>Xross State Machine</vt:lpstr>
      <vt:lpstr>利用可视化技术跨越理解的鸿沟</vt:lpstr>
      <vt:lpstr>PowerPoint 演示文稿</vt:lpstr>
      <vt:lpstr>信也科技用户认证流程</vt:lpstr>
      <vt:lpstr>使用反馈</vt:lpstr>
      <vt:lpstr>信也科技用户登录流程</vt:lpstr>
      <vt:lpstr>信也科技KOO BFF</vt:lpstr>
      <vt:lpstr>信也科技移动借款研发</vt:lpstr>
      <vt:lpstr>杏汇医疗科技</vt:lpstr>
      <vt:lpstr>杏汇医疗科技</vt:lpstr>
      <vt:lpstr>携程金服业务流程</vt:lpstr>
      <vt:lpstr>最佳实践</vt:lpstr>
      <vt:lpstr>FAQ</vt:lpstr>
      <vt:lpstr>PowerPoint 演示文稿</vt:lpstr>
      <vt:lpstr>研发心理学</vt:lpstr>
      <vt:lpstr>推广难点</vt:lpstr>
      <vt:lpstr>低代码/无代码收益</vt:lpstr>
      <vt:lpstr>如何开始</vt:lpstr>
      <vt:lpstr>发展趋势</vt:lpstr>
      <vt:lpstr>PowerPoint 演示文稿</vt:lpstr>
      <vt:lpstr>开源项目地址</vt:lpstr>
      <vt:lpstr>项目源码分类举例</vt:lpstr>
      <vt:lpstr>项目WIKI</vt:lpstr>
      <vt:lpstr>技术博客</vt:lpstr>
      <vt:lpstr>技术支持</vt:lpstr>
      <vt:lpstr>一点感想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Fast and Break Things: Engineering at Facebook</dc:title>
  <cp:lastModifiedBy>赫杰辉</cp:lastModifiedBy>
  <cp:revision>258</cp:revision>
  <dcterms:modified xsi:type="dcterms:W3CDTF">2021-04-25T02:38:47Z</dcterms:modified>
</cp:coreProperties>
</file>