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37" r:id="rId2"/>
  </p:sldMasterIdLst>
  <p:sldIdLst>
    <p:sldId id="259" r:id="rId3"/>
    <p:sldId id="279" r:id="rId4"/>
    <p:sldId id="283" r:id="rId5"/>
    <p:sldId id="270" r:id="rId6"/>
    <p:sldId id="281" r:id="rId7"/>
    <p:sldId id="271" r:id="rId8"/>
    <p:sldId id="274" r:id="rId9"/>
    <p:sldId id="282" r:id="rId10"/>
    <p:sldId id="280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2" r:id="rId21"/>
    <p:sldId id="273" r:id="rId22"/>
    <p:sldId id="275" r:id="rId23"/>
    <p:sldId id="276" r:id="rId2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99CC00"/>
    <a:srgbClr val="008000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E15B6-BE72-4E25-AAB0-1BF1F2D21C23}" v="20" dt="2021-01-29T20:30:1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on Śpirydonaŭ" userId="ab34b2e051b5b303" providerId="LiveId" clId="{303774E3-C9FF-47E9-A065-E7A74E3D3EB2}"/>
    <pc:docChg chg="undo custSel mod addSld delSld modSld sldOrd">
      <pc:chgData name="Lavon Śpirydonaŭ" userId="ab34b2e051b5b303" providerId="LiveId" clId="{303774E3-C9FF-47E9-A065-E7A74E3D3EB2}" dt="2020-12-04T18:14:23.550" v="3645"/>
      <pc:docMkLst>
        <pc:docMk/>
      </pc:docMkLst>
      <pc:sldChg chg="addSp delSp modSp mod">
        <pc:chgData name="Lavon Śpirydonaŭ" userId="ab34b2e051b5b303" providerId="LiveId" clId="{303774E3-C9FF-47E9-A065-E7A74E3D3EB2}" dt="2020-12-02T16:08:36.039" v="271" actId="478"/>
        <pc:sldMkLst>
          <pc:docMk/>
          <pc:sldMk cId="2939177318" sldId="259"/>
        </pc:sldMkLst>
        <pc:picChg chg="add del mod">
          <ac:chgData name="Lavon Śpirydonaŭ" userId="ab34b2e051b5b303" providerId="LiveId" clId="{303774E3-C9FF-47E9-A065-E7A74E3D3EB2}" dt="2020-12-02T15:40:54.511" v="226"/>
          <ac:picMkLst>
            <pc:docMk/>
            <pc:sldMk cId="2939177318" sldId="259"/>
            <ac:picMk id="5" creationId="{1EB6B0FA-3CB5-4985-8CBC-D44796C532DA}"/>
          </ac:picMkLst>
        </pc:picChg>
        <pc:picChg chg="add del mod">
          <ac:chgData name="Lavon Śpirydonaŭ" userId="ab34b2e051b5b303" providerId="LiveId" clId="{303774E3-C9FF-47E9-A065-E7A74E3D3EB2}" dt="2020-12-02T16:08:36.039" v="271" actId="478"/>
          <ac:picMkLst>
            <pc:docMk/>
            <pc:sldMk cId="2939177318" sldId="259"/>
            <ac:picMk id="6" creationId="{78E09204-992E-43B1-958A-D43C522A3638}"/>
          </ac:picMkLst>
        </pc:picChg>
      </pc:sldChg>
      <pc:sldChg chg="addSp delSp modSp mod setBg setClrOvrMap">
        <pc:chgData name="Lavon Śpirydonaŭ" userId="ab34b2e051b5b303" providerId="LiveId" clId="{303774E3-C9FF-47E9-A065-E7A74E3D3EB2}" dt="2020-12-03T17:35:10.439" v="654" actId="20577"/>
        <pc:sldMkLst>
          <pc:docMk/>
          <pc:sldMk cId="1187306593" sldId="260"/>
        </pc:sldMkLst>
        <pc:spChg chg="mod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3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4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5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6" creationId="{904AED29-F962-4396-BDB1-751E9376C7D5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7" creationId="{A4188960-1398-409C-BA5D-F87CCB743390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8" creationId="{76250A30-57A4-4633-8279-629424B3993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19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20" creationId="{EAD164B0-269D-4BFF-9191-D43FD07B409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1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2" creationId="{634317E1-B08F-401E-8A71-42E0BF6B655B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3" creationId="{935B8EF4-1A59-4D23-9073-CC822D6C3243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4" creationId="{F05075F9-95DE-4EE5-8B27-45016C98C137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5" creationId="{F1FA2CDB-3235-4224-8583-449FAD4E7624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6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7" creationId="{A4188960-1398-409C-BA5D-F87CCB743390}"/>
          </ac:spMkLst>
        </pc:spChg>
        <pc:graphicFrameChg chg="mod modGraphic">
          <ac:chgData name="Lavon Śpirydonaŭ" userId="ab34b2e051b5b303" providerId="LiveId" clId="{303774E3-C9FF-47E9-A065-E7A74E3D3EB2}" dt="2020-12-03T17:35:10.439" v="654" actId="20577"/>
          <ac:graphicFrameMkLst>
            <pc:docMk/>
            <pc:sldMk cId="1187306593" sldId="260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2T15:41:37.745" v="231"/>
          <ac:picMkLst>
            <pc:docMk/>
            <pc:sldMk cId="1187306593" sldId="260"/>
            <ac:picMk id="28" creationId="{A0CB7605-422B-4F0E-9907-9E61C023CB42}"/>
          </ac:picMkLst>
        </pc:picChg>
        <pc:picChg chg="add del mod">
          <ac:chgData name="Lavon Śpirydonaŭ" userId="ab34b2e051b5b303" providerId="LiveId" clId="{303774E3-C9FF-47E9-A065-E7A74E3D3EB2}" dt="2020-12-02T15:41:01.332" v="228" actId="478"/>
          <ac:picMkLst>
            <pc:docMk/>
            <pc:sldMk cId="1187306593" sldId="260"/>
            <ac:picMk id="29" creationId="{3F8E13EB-FC62-4423-AC4C-556DA3BE75F0}"/>
          </ac:picMkLst>
        </pc:picChg>
      </pc:sldChg>
      <pc:sldChg chg="addSp delSp modSp add mod setBg setClrOvrMap delDesignElem">
        <pc:chgData name="Lavon Śpirydonaŭ" userId="ab34b2e051b5b303" providerId="LiveId" clId="{303774E3-C9FF-47E9-A065-E7A74E3D3EB2}" dt="2020-12-03T20:27:41.488" v="3468"/>
        <pc:sldMkLst>
          <pc:docMk/>
          <pc:sldMk cId="1475259789" sldId="261"/>
        </pc:sldMkLst>
        <pc:spChg chg="mod">
          <ac:chgData name="Lavon Śpirydonaŭ" userId="ab34b2e051b5b303" providerId="LiveId" clId="{303774E3-C9FF-47E9-A065-E7A74E3D3EB2}" dt="2020-12-03T17:21:40.666" v="519" actId="20577"/>
          <ac:spMkLst>
            <pc:docMk/>
            <pc:sldMk cId="1475259789" sldId="261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0:09.007" v="112"/>
          <ac:spMkLst>
            <pc:docMk/>
            <pc:sldMk cId="1475259789" sldId="261"/>
            <ac:spMk id="4" creationId="{9955A540-40E2-4EE1-AC9C-4095E904980C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2" creationId="{2DB2879C-F0B1-4195-A323-E97B6065A78E}"/>
          </ac:spMkLst>
        </pc:spChg>
        <pc:graphicFrameChg chg="add mod">
          <ac:chgData name="Lavon Śpirydonaŭ" userId="ab34b2e051b5b303" providerId="LiveId" clId="{303774E3-C9FF-47E9-A065-E7A74E3D3EB2}" dt="2020-12-03T17:36:46.547" v="765" actId="20577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del mod modGraphic">
          <ac:chgData name="Lavon Śpirydonaŭ" userId="ab34b2e051b5b303" providerId="LiveId" clId="{303774E3-C9FF-47E9-A065-E7A74E3D3EB2}" dt="2020-12-02T15:26:09.565" v="109" actId="478"/>
          <ac:graphicFrameMkLst>
            <pc:docMk/>
            <pc:sldMk cId="1475259789" sldId="261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3T17:44:49.794" v="920" actId="1440"/>
          <ac:picMkLst>
            <pc:docMk/>
            <pc:sldMk cId="1475259789" sldId="261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52.970" v="139"/>
          <ac:picMkLst>
            <pc:docMk/>
            <pc:sldMk cId="1475259789" sldId="261"/>
            <ac:picMk id="13" creationId="{284AF3AA-02E8-485D-8879-6AC7FE099177}"/>
          </ac:picMkLst>
        </pc:picChg>
      </pc:sldChg>
      <pc:sldChg chg="addSp delSp modSp new del mod">
        <pc:chgData name="Lavon Śpirydonaŭ" userId="ab34b2e051b5b303" providerId="LiveId" clId="{303774E3-C9FF-47E9-A065-E7A74E3D3EB2}" dt="2020-12-02T15:22:00.802" v="63" actId="2696"/>
        <pc:sldMkLst>
          <pc:docMk/>
          <pc:sldMk cId="3142782942" sldId="261"/>
        </pc:sldMkLst>
        <pc:spChg chg="mod">
          <ac:chgData name="Lavon Śpirydonaŭ" userId="ab34b2e051b5b303" providerId="LiveId" clId="{303774E3-C9FF-47E9-A065-E7A74E3D3EB2}" dt="2020-12-02T15:21:54.579" v="62" actId="1076"/>
          <ac:spMkLst>
            <pc:docMk/>
            <pc:sldMk cId="3142782942" sldId="261"/>
            <ac:spMk id="2" creationId="{8D189A28-EF4B-4E55-8286-59FD5E2A7174}"/>
          </ac:spMkLst>
        </pc:spChg>
        <pc:spChg chg="mod">
          <ac:chgData name="Lavon Śpirydonaŭ" userId="ab34b2e051b5b303" providerId="LiveId" clId="{303774E3-C9FF-47E9-A065-E7A74E3D3EB2}" dt="2020-12-02T15:21:38.422" v="60"/>
          <ac:spMkLst>
            <pc:docMk/>
            <pc:sldMk cId="3142782942" sldId="261"/>
            <ac:spMk id="3" creationId="{E963859B-1AFC-4C64-8C5F-CE587451D96B}"/>
          </ac:spMkLst>
        </pc:spChg>
        <pc:spChg chg="del mod">
          <ac:chgData name="Lavon Śpirydonaŭ" userId="ab34b2e051b5b303" providerId="LiveId" clId="{303774E3-C9FF-47E9-A065-E7A74E3D3EB2}" dt="2020-12-02T15:21:08.074" v="56" actId="478"/>
          <ac:spMkLst>
            <pc:docMk/>
            <pc:sldMk cId="3142782942" sldId="261"/>
            <ac:spMk id="4" creationId="{87378C67-7AD7-4B33-8BB8-E926C3041FE8}"/>
          </ac:spMkLst>
        </pc:spChg>
        <pc:graphicFrameChg chg="add mod">
          <ac:chgData name="Lavon Śpirydonaŭ" userId="ab34b2e051b5b303" providerId="LiveId" clId="{303774E3-C9FF-47E9-A065-E7A74E3D3EB2}" dt="2020-12-02T15:21:52.419" v="61"/>
          <ac:graphicFrameMkLst>
            <pc:docMk/>
            <pc:sldMk cId="3142782942" sldId="261"/>
            <ac:graphicFrameMk id="5" creationId="{0B7C5FFF-2A7C-4C23-A996-DB167116F61D}"/>
          </ac:graphicFrameMkLst>
        </pc:graphicFrameChg>
      </pc:sldChg>
      <pc:sldChg chg="delSp add del setBg delDesignElem">
        <pc:chgData name="Lavon Śpirydonaŭ" userId="ab34b2e051b5b303" providerId="LiveId" clId="{303774E3-C9FF-47E9-A065-E7A74E3D3EB2}" dt="2020-12-02T15:32:40.133" v="127" actId="47"/>
        <pc:sldMkLst>
          <pc:docMk/>
          <pc:sldMk cId="3549009270" sldId="262"/>
        </pc:sldMkLst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2" creationId="{2DB2879C-F0B1-4195-A323-E97B6065A78E}"/>
          </ac:spMkLst>
        </pc:sp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57992549" sldId="263"/>
        </pc:sldMkLst>
        <pc:spChg chg="mod">
          <ac:chgData name="Lavon Śpirydonaŭ" userId="ab34b2e051b5b303" providerId="LiveId" clId="{303774E3-C9FF-47E9-A065-E7A74E3D3EB2}" dt="2020-12-02T15:42:07.381" v="259" actId="20577"/>
          <ac:spMkLst>
            <pc:docMk/>
            <pc:sldMk cId="357992549" sldId="263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4:51.218" v="131" actId="478"/>
          <ac:spMkLst>
            <pc:docMk/>
            <pc:sldMk cId="357992549" sldId="263"/>
            <ac:spMk id="4" creationId="{18F4A082-8266-432D-89AA-2C5EC630CF79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6:26.118" v="763" actId="20577"/>
          <ac:graphicFrameMkLst>
            <pc:docMk/>
            <pc:sldMk cId="357992549" sldId="263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303774E3-C9FF-47E9-A065-E7A74E3D3EB2}" dt="2020-12-02T15:34:49.328" v="130" actId="478"/>
          <ac:picMkLst>
            <pc:docMk/>
            <pc:sldMk cId="357992549" sldId="263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45.151" v="138" actId="1076"/>
          <ac:picMkLst>
            <pc:docMk/>
            <pc:sldMk cId="357992549" sldId="263"/>
            <ac:picMk id="7" creationId="{29707C35-D245-45EC-AE60-F4163102F502}"/>
          </ac:picMkLst>
        </pc:picChg>
        <pc:picChg chg="add del mod">
          <ac:chgData name="Lavon Śpirydonaŭ" userId="ab34b2e051b5b303" providerId="LiveId" clId="{303774E3-C9FF-47E9-A065-E7A74E3D3EB2}" dt="2020-12-02T15:45:18.456" v="265" actId="478"/>
          <ac:picMkLst>
            <pc:docMk/>
            <pc:sldMk cId="357992549" sldId="263"/>
            <ac:picMk id="10" creationId="{26A11F57-8EDC-4CE3-8EA5-D62586CF2A04}"/>
          </ac:picMkLst>
        </pc:picChg>
        <pc:picChg chg="add mod">
          <ac:chgData name="Lavon Śpirydonaŭ" userId="ab34b2e051b5b303" providerId="LiveId" clId="{303774E3-C9FF-47E9-A065-E7A74E3D3EB2}" dt="2020-12-03T17:44:45.799" v="919" actId="1440"/>
          <ac:picMkLst>
            <pc:docMk/>
            <pc:sldMk cId="357992549" sldId="263"/>
            <ac:picMk id="12" creationId="{E666D6EF-9131-4BDF-9DF8-9EC9664FB954}"/>
          </ac:picMkLst>
        </pc:picChg>
      </pc:sldChg>
      <pc:sldChg chg="delSp add del setBg delDesignElem">
        <pc:chgData name="Lavon Śpirydonaŭ" userId="ab34b2e051b5b303" providerId="LiveId" clId="{303774E3-C9FF-47E9-A065-E7A74E3D3EB2}" dt="2020-12-02T15:31:48.052" v="125" actId="47"/>
        <pc:sldMkLst>
          <pc:docMk/>
          <pc:sldMk cId="2909220587" sldId="263"/>
        </pc:sldMkLst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2" creationId="{2DB2879C-F0B1-4195-A323-E97B6065A78E}"/>
          </ac:spMkLst>
        </pc:spChg>
      </pc:sldChg>
      <pc:sldChg chg="delSp modSp add del setBg delDesignElem">
        <pc:chgData name="Lavon Śpirydonaŭ" userId="ab34b2e051b5b303" providerId="LiveId" clId="{303774E3-C9FF-47E9-A065-E7A74E3D3EB2}" dt="2020-12-03T17:12:52.888" v="275" actId="47"/>
        <pc:sldMkLst>
          <pc:docMk/>
          <pc:sldMk cId="2371858380" sldId="264"/>
        </pc:sldMkLst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12:38.355" v="274" actId="12269"/>
          <ac:graphicFrameMkLst>
            <pc:docMk/>
            <pc:sldMk cId="2371858380" sldId="264"/>
            <ac:graphicFrameMk id="8" creationId="{AD35C301-EC43-49A3-A208-1EE2082571E2}"/>
          </ac:graphicFrameMkLst>
        </pc:graphicFrame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866567768" sldId="264"/>
        </pc:sldMkLst>
        <pc:spChg chg="mod">
          <ac:chgData name="Lavon Śpirydonaŭ" userId="ab34b2e051b5b303" providerId="LiveId" clId="{303774E3-C9FF-47E9-A065-E7A74E3D3EB2}" dt="2020-12-03T17:19:20.948" v="360" actId="27636"/>
          <ac:spMkLst>
            <pc:docMk/>
            <pc:sldMk cId="2866567768" sldId="264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7:31.533" v="810" actId="20577"/>
          <ac:graphicFrameMkLst>
            <pc:docMk/>
            <pc:sldMk cId="2866567768" sldId="264"/>
            <ac:graphicFrameMk id="8" creationId="{AD35C301-EC43-49A3-A208-1EE2082571E2}"/>
          </ac:graphicFrameMkLst>
        </pc:graphicFrameChg>
        <pc:picChg chg="add mod">
          <ac:chgData name="Lavon Śpirydonaŭ" userId="ab34b2e051b5b303" providerId="LiveId" clId="{303774E3-C9FF-47E9-A065-E7A74E3D3EB2}" dt="2020-12-03T17:45:00.636" v="921" actId="1076"/>
          <ac:picMkLst>
            <pc:docMk/>
            <pc:sldMk cId="2866567768" sldId="264"/>
            <ac:picMk id="4" creationId="{94E057E8-DBA3-4176-8AC2-1373CC42B48E}"/>
          </ac:picMkLst>
        </pc:picChg>
        <pc:picChg chg="add mod">
          <ac:chgData name="Lavon Śpirydonaŭ" userId="ab34b2e051b5b303" providerId="LiveId" clId="{303774E3-C9FF-47E9-A065-E7A74E3D3EB2}" dt="2020-12-03T17:45:35.197" v="925" actId="1076"/>
          <ac:picMkLst>
            <pc:docMk/>
            <pc:sldMk cId="2866567768" sldId="264"/>
            <ac:picMk id="6" creationId="{58263E6D-5CAB-4395-BBE4-0F010D85DA66}"/>
          </ac:picMkLst>
        </pc:picChg>
        <pc:picChg chg="del">
          <ac:chgData name="Lavon Śpirydonaŭ" userId="ab34b2e051b5b303" providerId="LiveId" clId="{303774E3-C9FF-47E9-A065-E7A74E3D3EB2}" dt="2020-12-03T17:21:55.202" v="520" actId="478"/>
          <ac:picMkLst>
            <pc:docMk/>
            <pc:sldMk cId="2866567768" sldId="264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1.031" v="281" actId="47"/>
        <pc:sldMkLst>
          <pc:docMk/>
          <pc:sldMk cId="2041513986" sldId="265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56692731" sldId="265"/>
        </pc:sldMkLst>
        <pc:spChg chg="mod">
          <ac:chgData name="Lavon Śpirydonaŭ" userId="ab34b2e051b5b303" providerId="LiveId" clId="{303774E3-C9FF-47E9-A065-E7A74E3D3EB2}" dt="2020-12-03T17:20:04.717" v="417" actId="20577"/>
          <ac:spMkLst>
            <pc:docMk/>
            <pc:sldMk cId="3356692731" sldId="265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3.636" v="560" actId="1076"/>
          <ac:spMkLst>
            <pc:docMk/>
            <pc:sldMk cId="3356692731" sldId="265"/>
            <ac:spMk id="3" creationId="{39811B5B-F6B2-44C6-8D3B-2C0BAC9D6A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0.051" v="811" actId="478"/>
          <ac:graphicFrameMkLst>
            <pc:docMk/>
            <pc:sldMk cId="3356692731" sldId="265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8:43.058" v="823"/>
          <ac:graphicFrameMkLst>
            <pc:docMk/>
            <pc:sldMk cId="3356692731" sldId="265"/>
            <ac:graphicFrameMk id="11" creationId="{ABEBD25D-D8E0-4FA7-AAE6-E0162902336F}"/>
          </ac:graphicFrameMkLst>
        </pc:graphicFrameChg>
        <pc:picChg chg="del">
          <ac:chgData name="Lavon Śpirydonaŭ" userId="ab34b2e051b5b303" providerId="LiveId" clId="{303774E3-C9FF-47E9-A065-E7A74E3D3EB2}" dt="2020-12-03T17:30:14.223" v="533" actId="478"/>
          <ac:picMkLst>
            <pc:docMk/>
            <pc:sldMk cId="3356692731" sldId="265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2.797" v="282" actId="47"/>
        <pc:sldMkLst>
          <pc:docMk/>
          <pc:sldMk cId="172105994" sldId="266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267783875" sldId="266"/>
        </pc:sldMkLst>
        <pc:spChg chg="mod">
          <ac:chgData name="Lavon Śpirydonaŭ" userId="ab34b2e051b5b303" providerId="LiveId" clId="{303774E3-C9FF-47E9-A065-E7A74E3D3EB2}" dt="2020-12-03T17:39:23.775" v="838" actId="20577"/>
          <ac:spMkLst>
            <pc:docMk/>
            <pc:sldMk cId="2267783875" sldId="266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9.547" v="562"/>
          <ac:spMkLst>
            <pc:docMk/>
            <pc:sldMk cId="2267783875" sldId="266"/>
            <ac:spMk id="10" creationId="{55928E2A-BC50-43E9-935C-736AA0C873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9:06.960" v="824" actId="478"/>
          <ac:graphicFrameMkLst>
            <pc:docMk/>
            <pc:sldMk cId="2267783875" sldId="266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9:30.897" v="839"/>
          <ac:graphicFrameMkLst>
            <pc:docMk/>
            <pc:sldMk cId="2267783875" sldId="266"/>
            <ac:graphicFrameMk id="11" creationId="{710D95E1-1F5F-46E8-81DD-897EC2C743B4}"/>
          </ac:graphicFrameMkLst>
        </pc:graphicFrameChg>
        <pc:picChg chg="del">
          <ac:chgData name="Lavon Śpirydonaŭ" userId="ab34b2e051b5b303" providerId="LiveId" clId="{303774E3-C9FF-47E9-A065-E7A74E3D3EB2}" dt="2020-12-03T17:31:08.928" v="561" actId="478"/>
          <ac:picMkLst>
            <pc:docMk/>
            <pc:sldMk cId="2267783875" sldId="266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3.922" v="283" actId="47"/>
        <pc:sldMkLst>
          <pc:docMk/>
          <pc:sldMk cId="1423793636" sldId="267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38569779" sldId="267"/>
        </pc:sldMkLst>
        <pc:spChg chg="mod">
          <ac:chgData name="Lavon Śpirydonaŭ" userId="ab34b2e051b5b303" providerId="LiveId" clId="{303774E3-C9FF-47E9-A065-E7A74E3D3EB2}" dt="2020-12-03T17:39:59.644" v="873" actId="27636"/>
          <ac:spMkLst>
            <pc:docMk/>
            <pc:sldMk cId="3338569779" sldId="267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16.287" v="564"/>
          <ac:spMkLst>
            <pc:docMk/>
            <pc:sldMk cId="3338569779" sldId="267"/>
            <ac:spMk id="10" creationId="{827C128A-F262-4CDE-B1F2-AA3824C11D6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6.446" v="813" actId="478"/>
          <ac:graphicFrameMkLst>
            <pc:docMk/>
            <pc:sldMk cId="3338569779" sldId="267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40:55.755" v="875" actId="478"/>
          <ac:graphicFrameMkLst>
            <pc:docMk/>
            <pc:sldMk cId="3338569779" sldId="267"/>
            <ac:graphicFrameMk id="11" creationId="{ECD54C4C-82B3-4D83-B99C-A98F156E1A07}"/>
          </ac:graphicFrameMkLst>
        </pc:graphicFrameChg>
        <pc:graphicFrameChg chg="add del mod">
          <ac:chgData name="Lavon Śpirydonaŭ" userId="ab34b2e051b5b303" providerId="LiveId" clId="{303774E3-C9FF-47E9-A065-E7A74E3D3EB2}" dt="2020-12-03T17:41:38.019" v="881"/>
          <ac:graphicFrameMkLst>
            <pc:docMk/>
            <pc:sldMk cId="3338569779" sldId="267"/>
            <ac:graphicFrameMk id="13" creationId="{CE0965CD-5F40-4922-A271-F535AEB5F06A}"/>
          </ac:graphicFrameMkLst>
        </pc:graphicFrameChg>
        <pc:picChg chg="del">
          <ac:chgData name="Lavon Śpirydonaŭ" userId="ab34b2e051b5b303" providerId="LiveId" clId="{303774E3-C9FF-47E9-A065-E7A74E3D3EB2}" dt="2020-12-03T17:31:15.536" v="563" actId="478"/>
          <ac:picMkLst>
            <pc:docMk/>
            <pc:sldMk cId="3338569779" sldId="267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727667138" sldId="268"/>
        </pc:sldMkLst>
        <pc:spChg chg="mod">
          <ac:chgData name="Lavon Śpirydonaŭ" userId="ab34b2e051b5b303" providerId="LiveId" clId="{303774E3-C9FF-47E9-A065-E7A74E3D3EB2}" dt="2020-12-03T17:41:47.339" v="891" actId="20577"/>
          <ac:spMkLst>
            <pc:docMk/>
            <pc:sldMk cId="2727667138" sldId="268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42:05.294" v="894"/>
          <ac:spMkLst>
            <pc:docMk/>
            <pc:sldMk cId="2727667138" sldId="268"/>
            <ac:spMk id="11" creationId="{F26A2279-94C1-4E77-BE7F-CD6517609ED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0.989" v="815" actId="478"/>
          <ac:graphicFrameMkLst>
            <pc:docMk/>
            <pc:sldMk cId="2727667138" sldId="268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41:55.257" v="893"/>
          <ac:graphicFrameMkLst>
            <pc:docMk/>
            <pc:sldMk cId="2727667138" sldId="268"/>
            <ac:graphicFrameMk id="10" creationId="{52D498C7-8689-4D88-9E71-E1503CA8C632}"/>
          </ac:graphicFrameMkLst>
        </pc:graphicFrameChg>
        <pc:picChg chg="del">
          <ac:chgData name="Lavon Śpirydonaŭ" userId="ab34b2e051b5b303" providerId="LiveId" clId="{303774E3-C9FF-47E9-A065-E7A74E3D3EB2}" dt="2020-12-03T17:31:21.330" v="565" actId="478"/>
          <ac:picMkLst>
            <pc:docMk/>
            <pc:sldMk cId="2727667138" sldId="268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1310434671" sldId="269"/>
        </pc:sldMkLst>
        <pc:spChg chg="mod">
          <ac:chgData name="Lavon Śpirydonaŭ" userId="ab34b2e051b5b303" providerId="LiveId" clId="{303774E3-C9FF-47E9-A065-E7A74E3D3EB2}" dt="2020-12-03T17:42:16.974" v="907" actId="20577"/>
          <ac:spMkLst>
            <pc:docMk/>
            <pc:sldMk cId="1310434671" sldId="269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7.814" v="819" actId="478"/>
          <ac:graphicFrameMkLst>
            <pc:docMk/>
            <pc:sldMk cId="1310434671" sldId="269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38:07.227" v="818"/>
          <ac:graphicFrameMkLst>
            <pc:docMk/>
            <pc:sldMk cId="1310434671" sldId="269"/>
            <ac:graphicFrameMk id="10" creationId="{39C61AFA-E097-48DD-88A8-C4158B0C95DF}"/>
          </ac:graphicFrameMkLst>
        </pc:graphicFrameChg>
        <pc:graphicFrameChg chg="add mod">
          <ac:chgData name="Lavon Śpirydonaŭ" userId="ab34b2e051b5b303" providerId="LiveId" clId="{303774E3-C9FF-47E9-A065-E7A74E3D3EB2}" dt="2020-12-03T17:42:27.460" v="909"/>
          <ac:graphicFrameMkLst>
            <pc:docMk/>
            <pc:sldMk cId="1310434671" sldId="269"/>
            <ac:graphicFrameMk id="11" creationId="{346CFFD6-C9BF-48F3-BFB0-BDA862791ED8}"/>
          </ac:graphicFrameMkLst>
        </pc:graphicFrameChg>
        <pc:picChg chg="add mod">
          <ac:chgData name="Lavon Śpirydonaŭ" userId="ab34b2e051b5b303" providerId="LiveId" clId="{303774E3-C9FF-47E9-A065-E7A74E3D3EB2}" dt="2020-12-03T17:44:24.360" v="916" actId="1440"/>
          <ac:picMkLst>
            <pc:docMk/>
            <pc:sldMk cId="1310434671" sldId="269"/>
            <ac:picMk id="4" creationId="{55E14543-B192-47D6-B951-56C70D425D5D}"/>
          </ac:picMkLst>
        </pc:picChg>
        <pc:picChg chg="del">
          <ac:chgData name="Lavon Śpirydonaŭ" userId="ab34b2e051b5b303" providerId="LiveId" clId="{303774E3-C9FF-47E9-A065-E7A74E3D3EB2}" dt="2020-12-03T17:31:52.027" v="573" actId="478"/>
          <ac:picMkLst>
            <pc:docMk/>
            <pc:sldMk cId="1310434671" sldId="269"/>
            <ac:picMk id="12" creationId="{E666D6EF-9131-4BDF-9DF8-9EC9664FB954}"/>
          </ac:picMkLst>
        </pc:picChg>
      </pc:sldChg>
      <pc:sldChg chg="addSp delSp modSp new mod ord setBg delDesignElem">
        <pc:chgData name="Lavon Śpirydonaŭ" userId="ab34b2e051b5b303" providerId="LiveId" clId="{303774E3-C9FF-47E9-A065-E7A74E3D3EB2}" dt="2020-12-04T18:14:23.550" v="3645"/>
        <pc:sldMkLst>
          <pc:docMk/>
          <pc:sldMk cId="274776517" sldId="270"/>
        </pc:sldMkLst>
        <pc:spChg chg="mod">
          <ac:chgData name="Lavon Śpirydonaŭ" userId="ab34b2e051b5b303" providerId="LiveId" clId="{303774E3-C9FF-47E9-A065-E7A74E3D3EB2}" dt="2020-12-03T18:11:03.120" v="969" actId="20577"/>
          <ac:spMkLst>
            <pc:docMk/>
            <pc:sldMk cId="274776517" sldId="270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18:09:47.688" v="952" actId="931"/>
          <ac:spMkLst>
            <pc:docMk/>
            <pc:sldMk cId="274776517" sldId="270"/>
            <ac:spMk id="3" creationId="{8E297895-9F97-42F7-AAE0-9D59B967B073}"/>
          </ac:spMkLst>
        </pc:spChg>
        <pc:spChg chg="add del">
          <ac:chgData name="Lavon Śpirydonaŭ" userId="ab34b2e051b5b303" providerId="LiveId" clId="{303774E3-C9FF-47E9-A065-E7A74E3D3EB2}" dt="2020-12-03T18:10:33.218" v="957" actId="931"/>
          <ac:spMkLst>
            <pc:docMk/>
            <pc:sldMk cId="274776517" sldId="270"/>
            <ac:spMk id="9" creationId="{36503D45-43E2-4E04-9743-EB3B395E793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6" creationId="{FF84D101-15AA-444C-814E-882E9204070E}"/>
          </ac:spMkLst>
        </pc:spChg>
        <pc:spChg chg="add del mod">
          <ac:chgData name="Lavon Śpirydonaŭ" userId="ab34b2e051b5b303" providerId="LiveId" clId="{303774E3-C9FF-47E9-A065-E7A74E3D3EB2}" dt="2020-12-03T18:11:47.770" v="975" actId="478"/>
          <ac:spMkLst>
            <pc:docMk/>
            <pc:sldMk cId="274776517" sldId="270"/>
            <ac:spMk id="17" creationId="{CB2F7C89-1679-48E0-B6DA-7059A899C2F2}"/>
          </ac:spMkLst>
        </pc:spChg>
        <pc:picChg chg="add mod">
          <ac:chgData name="Lavon Śpirydonaŭ" userId="ab34b2e051b5b303" providerId="LiveId" clId="{303774E3-C9FF-47E9-A065-E7A74E3D3EB2}" dt="2020-12-03T18:13:17.818" v="991" actId="1076"/>
          <ac:picMkLst>
            <pc:docMk/>
            <pc:sldMk cId="274776517" sldId="270"/>
            <ac:picMk id="5" creationId="{A1AAA3CD-9F9F-4969-A12F-16CD163F9B15}"/>
          </ac:picMkLst>
        </pc:picChg>
        <pc:picChg chg="add del mod">
          <ac:chgData name="Lavon Śpirydonaŭ" userId="ab34b2e051b5b303" providerId="LiveId" clId="{303774E3-C9FF-47E9-A065-E7A74E3D3EB2}" dt="2020-12-03T18:11:43.555" v="974" actId="478"/>
          <ac:picMkLst>
            <pc:docMk/>
            <pc:sldMk cId="274776517" sldId="270"/>
            <ac:picMk id="7" creationId="{829E71B0-1B2B-479A-A2C8-A321076A0729}"/>
          </ac:picMkLst>
        </pc:picChg>
        <pc:picChg chg="add del mod">
          <ac:chgData name="Lavon Śpirydonaŭ" userId="ab34b2e051b5b303" providerId="LiveId" clId="{303774E3-C9FF-47E9-A065-E7A74E3D3EB2}" dt="2020-12-03T18:11:41.667" v="973" actId="478"/>
          <ac:picMkLst>
            <pc:docMk/>
            <pc:sldMk cId="274776517" sldId="270"/>
            <ac:picMk id="10" creationId="{4B89E28F-B4C0-4055-A542-F1ED1352E776}"/>
          </ac:picMkLst>
        </pc:picChg>
        <pc:picChg chg="add mod">
          <ac:chgData name="Lavon Śpirydonaŭ" userId="ab34b2e051b5b303" providerId="LiveId" clId="{303774E3-C9FF-47E9-A065-E7A74E3D3EB2}" dt="2020-12-03T18:13:13.879" v="990" actId="1076"/>
          <ac:picMkLst>
            <pc:docMk/>
            <pc:sldMk cId="274776517" sldId="270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8:13:11.529" v="989" actId="1076"/>
          <ac:picMkLst>
            <pc:docMk/>
            <pc:sldMk cId="274776517" sldId="270"/>
            <ac:picMk id="19" creationId="{7DE0AA5D-61D5-4BE0-BB16-FAAC0863F438}"/>
          </ac:picMkLst>
        </pc:picChg>
        <pc:picChg chg="add mod">
          <ac:chgData name="Lavon Śpirydonaŭ" userId="ab34b2e051b5b303" providerId="LiveId" clId="{303774E3-C9FF-47E9-A065-E7A74E3D3EB2}" dt="2020-12-03T19:11:44.959" v="2030"/>
          <ac:picMkLst>
            <pc:docMk/>
            <pc:sldMk cId="274776517" sldId="270"/>
            <ac:picMk id="20" creationId="{895785A6-1248-458C-8A8E-7BFB59F418B7}"/>
          </ac:picMkLst>
        </pc:picChg>
      </pc:sldChg>
      <pc:sldChg chg="addSp delSp modSp add mod ord delDesignElem">
        <pc:chgData name="Lavon Śpirydonaŭ" userId="ab34b2e051b5b303" providerId="LiveId" clId="{303774E3-C9FF-47E9-A065-E7A74E3D3EB2}" dt="2020-12-04T18:14:23.550" v="3645"/>
        <pc:sldMkLst>
          <pc:docMk/>
          <pc:sldMk cId="2674102457" sldId="271"/>
        </pc:sldMkLst>
        <pc:spChg chg="mod">
          <ac:chgData name="Lavon Śpirydonaŭ" userId="ab34b2e051b5b303" providerId="LiveId" clId="{303774E3-C9FF-47E9-A065-E7A74E3D3EB2}" dt="2020-12-03T18:13:33.786" v="1000" actId="20577"/>
          <ac:spMkLst>
            <pc:docMk/>
            <pc:sldMk cId="2674102457" sldId="271"/>
            <ac:spMk id="2" creationId="{805619BB-4E41-4F8C-80BB-C88E4D1DEA87}"/>
          </ac:spMkLst>
        </pc:spChg>
        <pc:spChg chg="add mod">
          <ac:chgData name="Lavon Śpirydonaŭ" userId="ab34b2e051b5b303" providerId="LiveId" clId="{303774E3-C9FF-47E9-A065-E7A74E3D3EB2}" dt="2020-12-03T18:20:56.218" v="1084" actId="1076"/>
          <ac:spMkLst>
            <pc:docMk/>
            <pc:sldMk cId="2674102457" sldId="271"/>
            <ac:spMk id="10" creationId="{4F4D4A37-6FCB-4F95-B602-8768FD6C9422}"/>
          </ac:spMkLst>
        </pc:spChg>
        <pc:spChg chg="add mod">
          <ac:chgData name="Lavon Śpirydonaŭ" userId="ab34b2e051b5b303" providerId="LiveId" clId="{303774E3-C9FF-47E9-A065-E7A74E3D3EB2}" dt="2020-12-03T18:20:47.280" v="1083" actId="1076"/>
          <ac:spMkLst>
            <pc:docMk/>
            <pc:sldMk cId="2674102457" sldId="271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6" creationId="{FF84D101-15AA-444C-814E-882E9204070E}"/>
          </ac:spMkLst>
        </pc:spChg>
        <pc:picChg chg="add del mod">
          <ac:chgData name="Lavon Śpirydonaŭ" userId="ab34b2e051b5b303" providerId="LiveId" clId="{303774E3-C9FF-47E9-A065-E7A74E3D3EB2}" dt="2020-12-03T18:15:24.966" v="1008" actId="478"/>
          <ac:picMkLst>
            <pc:docMk/>
            <pc:sldMk cId="2674102457" sldId="271"/>
            <ac:picMk id="4" creationId="{2AB7F525-03E1-4F1A-B579-A186FE3D8104}"/>
          </ac:picMkLst>
        </pc:picChg>
        <pc:picChg chg="del">
          <ac:chgData name="Lavon Śpirydonaŭ" userId="ab34b2e051b5b303" providerId="LiveId" clId="{303774E3-C9FF-47E9-A065-E7A74E3D3EB2}" dt="2020-12-03T18:13:39.556" v="1001" actId="478"/>
          <ac:picMkLst>
            <pc:docMk/>
            <pc:sldMk cId="2674102457" sldId="271"/>
            <ac:picMk id="5" creationId="{A1AAA3CD-9F9F-4969-A12F-16CD163F9B15}"/>
          </ac:picMkLst>
        </pc:picChg>
        <pc:picChg chg="add mod">
          <ac:chgData name="Lavon Śpirydonaŭ" userId="ab34b2e051b5b303" providerId="LiveId" clId="{303774E3-C9FF-47E9-A065-E7A74E3D3EB2}" dt="2020-12-03T18:17:34.600" v="1023" actId="1076"/>
          <ac:picMkLst>
            <pc:docMk/>
            <pc:sldMk cId="2674102457" sldId="271"/>
            <ac:picMk id="7" creationId="{A4547C8F-1AC7-4F4F-A784-92364D8121A1}"/>
          </ac:picMkLst>
        </pc:picChg>
        <pc:picChg chg="add mod">
          <ac:chgData name="Lavon Śpirydonaŭ" userId="ab34b2e051b5b303" providerId="LiveId" clId="{303774E3-C9FF-47E9-A065-E7A74E3D3EB2}" dt="2020-12-03T18:19:38.580" v="1043" actId="14100"/>
          <ac:picMkLst>
            <pc:docMk/>
            <pc:sldMk cId="2674102457" sldId="271"/>
            <ac:picMk id="9" creationId="{F727E10D-9AAD-4CEC-9C67-D88D9D5F6B40}"/>
          </ac:picMkLst>
        </pc:picChg>
        <pc:picChg chg="del">
          <ac:chgData name="Lavon Śpirydonaŭ" userId="ab34b2e051b5b303" providerId="LiveId" clId="{303774E3-C9FF-47E9-A065-E7A74E3D3EB2}" dt="2020-12-03T18:13:41.264" v="1002" actId="478"/>
          <ac:picMkLst>
            <pc:docMk/>
            <pc:sldMk cId="2674102457" sldId="271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9:11:37.585" v="2028"/>
          <ac:picMkLst>
            <pc:docMk/>
            <pc:sldMk cId="2674102457" sldId="271"/>
            <ac:picMk id="17" creationId="{E3609D73-4F2B-4EDB-8C99-A2A6698CD0A5}"/>
          </ac:picMkLst>
        </pc:picChg>
        <pc:picChg chg="del">
          <ac:chgData name="Lavon Śpirydonaŭ" userId="ab34b2e051b5b303" providerId="LiveId" clId="{303774E3-C9FF-47E9-A065-E7A74E3D3EB2}" dt="2020-12-03T18:13:42.291" v="1003" actId="478"/>
          <ac:picMkLst>
            <pc:docMk/>
            <pc:sldMk cId="2674102457" sldId="271"/>
            <ac:picMk id="19" creationId="{7DE0AA5D-61D5-4BE0-BB16-FAAC0863F438}"/>
          </ac:picMkLst>
        </pc:picChg>
      </pc:sldChg>
      <pc:sldChg chg="addSp delSp modSp new mod modAnim">
        <pc:chgData name="Lavon Śpirydonaŭ" userId="ab34b2e051b5b303" providerId="LiveId" clId="{303774E3-C9FF-47E9-A065-E7A74E3D3EB2}" dt="2020-12-03T20:27:41.488" v="3468"/>
        <pc:sldMkLst>
          <pc:docMk/>
          <pc:sldMk cId="3307274509" sldId="272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3307274509" sldId="272"/>
            <ac:spMk id="2" creationId="{C7052AAD-80F4-4902-98F7-2051AD4E0D33}"/>
          </ac:spMkLst>
        </pc:spChg>
        <pc:spChg chg="del">
          <ac:chgData name="Lavon Śpirydonaŭ" userId="ab34b2e051b5b303" providerId="LiveId" clId="{303774E3-C9FF-47E9-A065-E7A74E3D3EB2}" dt="2020-12-03T18:23:15.033" v="1100"/>
          <ac:spMkLst>
            <pc:docMk/>
            <pc:sldMk cId="3307274509" sldId="272"/>
            <ac:spMk id="3" creationId="{A4161F9B-31E5-45F0-B198-8ECABE66A934}"/>
          </ac:spMkLst>
        </pc:spChg>
        <pc:spChg chg="add del mod">
          <ac:chgData name="Lavon Śpirydonaŭ" userId="ab34b2e051b5b303" providerId="LiveId" clId="{303774E3-C9FF-47E9-A065-E7A74E3D3EB2}" dt="2020-12-03T18:25:03.480" v="1107" actId="1957"/>
          <ac:spMkLst>
            <pc:docMk/>
            <pc:sldMk cId="3307274509" sldId="272"/>
            <ac:spMk id="9" creationId="{1A45449C-E896-4852-9694-E033CBC95492}"/>
          </ac:spMkLst>
        </pc:spChg>
        <pc:spChg chg="add del mod">
          <ac:chgData name="Lavon Śpirydonaŭ" userId="ab34b2e051b5b303" providerId="LiveId" clId="{303774E3-C9FF-47E9-A065-E7A74E3D3EB2}" dt="2020-12-03T18:25:39.515" v="1111" actId="1957"/>
          <ac:spMkLst>
            <pc:docMk/>
            <pc:sldMk cId="3307274509" sldId="272"/>
            <ac:spMk id="14" creationId="{380A1EFD-E505-4DB9-83F4-C2CD07FF3D78}"/>
          </ac:spMkLst>
        </pc:spChg>
        <pc:spChg chg="add del mod">
          <ac:chgData name="Lavon Śpirydonaŭ" userId="ab34b2e051b5b303" providerId="LiveId" clId="{303774E3-C9FF-47E9-A065-E7A74E3D3EB2}" dt="2020-12-03T18:27:39.026" v="1113" actId="1032"/>
          <ac:spMkLst>
            <pc:docMk/>
            <pc:sldMk cId="3307274509" sldId="272"/>
            <ac:spMk id="19" creationId="{66FBDCAE-3D81-4707-AA78-F547AF2C1089}"/>
          </ac:spMkLst>
        </pc:spChg>
        <pc:spChg chg="add del mod">
          <ac:chgData name="Lavon Śpirydonaŭ" userId="ab34b2e051b5b303" providerId="LiveId" clId="{303774E3-C9FF-47E9-A065-E7A74E3D3EB2}" dt="2020-12-03T18:31:30.173" v="1153" actId="1957"/>
          <ac:spMkLst>
            <pc:docMk/>
            <pc:sldMk cId="3307274509" sldId="272"/>
            <ac:spMk id="22" creationId="{19C7B5D8-2D78-41B5-8874-8BD4F3E29B56}"/>
          </ac:spMkLst>
        </pc:spChg>
        <pc:spChg chg="add del mod">
          <ac:chgData name="Lavon Śpirydonaŭ" userId="ab34b2e051b5b303" providerId="LiveId" clId="{303774E3-C9FF-47E9-A065-E7A74E3D3EB2}" dt="2020-12-03T18:33:00.097" v="1155" actId="1032"/>
          <ac:spMkLst>
            <pc:docMk/>
            <pc:sldMk cId="3307274509" sldId="272"/>
            <ac:spMk id="27" creationId="{6AA973F3-2787-40B3-A682-EE233370BE02}"/>
          </ac:spMkLst>
        </pc:spChg>
        <pc:spChg chg="add del">
          <ac:chgData name="Lavon Śpirydonaŭ" userId="ab34b2e051b5b303" providerId="LiveId" clId="{303774E3-C9FF-47E9-A065-E7A74E3D3EB2}" dt="2020-12-03T18:56:03.747" v="1932" actId="478"/>
          <ac:spMkLst>
            <pc:docMk/>
            <pc:sldMk cId="3307274509" sldId="272"/>
            <ac:spMk id="33" creationId="{DAE46702-5799-482A-AFE9-A692007A4FDE}"/>
          </ac:spMkLst>
        </pc:spChg>
        <pc:graphicFrameChg chg="add del modGraphic">
          <ac:chgData name="Lavon Śpirydonaŭ" userId="ab34b2e051b5b303" providerId="LiveId" clId="{303774E3-C9FF-47E9-A065-E7A74E3D3EB2}" dt="2020-12-03T18:24:43.415" v="1104" actId="478"/>
          <ac:graphicFrameMkLst>
            <pc:docMk/>
            <pc:sldMk cId="3307274509" sldId="272"/>
            <ac:graphicFrameMk id="7" creationId="{F23DD226-4448-43B3-BD59-F453C368383F}"/>
          </ac:graphicFrameMkLst>
        </pc:graphicFrameChg>
        <pc:graphicFrameChg chg="add del mod">
          <ac:chgData name="Lavon Śpirydonaŭ" userId="ab34b2e051b5b303" providerId="LiveId" clId="{303774E3-C9FF-47E9-A065-E7A74E3D3EB2}" dt="2020-12-03T18:25:22.177" v="1108" actId="478"/>
          <ac:graphicFrameMkLst>
            <pc:docMk/>
            <pc:sldMk cId="3307274509" sldId="272"/>
            <ac:graphicFrameMk id="12" creationId="{6E6B7E5E-7F87-499E-A5D2-5B908E5D2073}"/>
          </ac:graphicFrameMkLst>
        </pc:graphicFrameChg>
        <pc:graphicFrameChg chg="add del mod">
          <ac:chgData name="Lavon Śpirydonaŭ" userId="ab34b2e051b5b303" providerId="LiveId" clId="{303774E3-C9FF-47E9-A065-E7A74E3D3EB2}" dt="2020-12-03T18:26:03.636" v="1112" actId="478"/>
          <ac:graphicFrameMkLst>
            <pc:docMk/>
            <pc:sldMk cId="3307274509" sldId="272"/>
            <ac:graphicFrameMk id="17" creationId="{EAA4E70F-FCD1-4E81-905F-AAF383E60B3D}"/>
          </ac:graphicFrameMkLst>
        </pc:graphicFrameChg>
        <pc:graphicFrameChg chg="add del mod modGraphic">
          <ac:chgData name="Lavon Śpirydonaŭ" userId="ab34b2e051b5b303" providerId="LiveId" clId="{303774E3-C9FF-47E9-A065-E7A74E3D3EB2}" dt="2020-12-03T18:31:19.264" v="1150" actId="478"/>
          <ac:graphicFrameMkLst>
            <pc:docMk/>
            <pc:sldMk cId="3307274509" sldId="272"/>
            <ac:graphicFrameMk id="20" creationId="{34D2ECB1-F56A-459C-8F0E-6457DDDB2BF9}"/>
          </ac:graphicFrameMkLst>
        </pc:graphicFrameChg>
        <pc:graphicFrameChg chg="add del mod">
          <ac:chgData name="Lavon Śpirydonaŭ" userId="ab34b2e051b5b303" providerId="LiveId" clId="{303774E3-C9FF-47E9-A065-E7A74E3D3EB2}" dt="2020-12-03T18:31:36.125" v="1154" actId="478"/>
          <ac:graphicFrameMkLst>
            <pc:docMk/>
            <pc:sldMk cId="3307274509" sldId="272"/>
            <ac:graphicFrameMk id="25" creationId="{C29A3761-D6A5-478C-9CB4-4E97772FCD70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29.224" v="1971" actId="1076"/>
          <ac:graphicFrameMkLst>
            <pc:docMk/>
            <pc:sldMk cId="3307274509" sldId="272"/>
            <ac:graphicFrameMk id="30" creationId="{ADA855BB-D7EB-4FA9-9267-A7E9473DE6AD}"/>
          </ac:graphicFrameMkLst>
        </pc:graphicFrameChg>
        <pc:graphicFrameChg chg="add mod">
          <ac:chgData name="Lavon Śpirydonaŭ" userId="ab34b2e051b5b303" providerId="LiveId" clId="{303774E3-C9FF-47E9-A065-E7A74E3D3EB2}" dt="2020-12-03T19:01:54.039" v="1970" actId="255"/>
          <ac:graphicFrameMkLst>
            <pc:docMk/>
            <pc:sldMk cId="3307274509" sldId="272"/>
            <ac:graphicFrameMk id="31" creationId="{AADEB7A8-362A-4CC8-BC65-1C67AFD5911C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42.801" v="1973" actId="1076"/>
          <ac:graphicFrameMkLst>
            <pc:docMk/>
            <pc:sldMk cId="3307274509" sldId="272"/>
            <ac:graphicFrameMk id="32" creationId="{8C7E1921-EA0A-4521-9233-363DF309F266}"/>
          </ac:graphicFrameMkLst>
        </pc:graphicFrameChg>
        <pc:picChg chg="add mod">
          <ac:chgData name="Lavon Śpirydonaŭ" userId="ab34b2e051b5b303" providerId="LiveId" clId="{303774E3-C9FF-47E9-A065-E7A74E3D3EB2}" dt="2020-12-03T19:11:41.127" v="2029"/>
          <ac:picMkLst>
            <pc:docMk/>
            <pc:sldMk cId="3307274509" sldId="272"/>
            <ac:picMk id="45" creationId="{F26EE51E-935E-4A77-A3E5-C07D15C06409}"/>
          </ac:picMkLst>
        </pc:picChg>
        <pc:cxnChg chg="add mod">
          <ac:chgData name="Lavon Śpirydonaŭ" userId="ab34b2e051b5b303" providerId="LiveId" clId="{303774E3-C9FF-47E9-A065-E7A74E3D3EB2}" dt="2020-12-03T19:04:45.677" v="1990" actId="14100"/>
          <ac:cxnSpMkLst>
            <pc:docMk/>
            <pc:sldMk cId="3307274509" sldId="272"/>
            <ac:cxnSpMk id="35" creationId="{2864C6F6-A4B9-4C6E-989D-9D6EF0E5FA6D}"/>
          </ac:cxnSpMkLst>
        </pc:cxnChg>
        <pc:cxnChg chg="add mod">
          <ac:chgData name="Lavon Śpirydonaŭ" userId="ab34b2e051b5b303" providerId="LiveId" clId="{303774E3-C9FF-47E9-A065-E7A74E3D3EB2}" dt="2020-12-03T19:04:37.212" v="1988" actId="14100"/>
          <ac:cxnSpMkLst>
            <pc:docMk/>
            <pc:sldMk cId="3307274509" sldId="272"/>
            <ac:cxnSpMk id="36" creationId="{2466C404-8FA5-48FC-8ACE-837574CE4628}"/>
          </ac:cxnSpMkLst>
        </pc:cxnChg>
        <pc:cxnChg chg="add mod">
          <ac:chgData name="Lavon Śpirydonaŭ" userId="ab34b2e051b5b303" providerId="LiveId" clId="{303774E3-C9FF-47E9-A065-E7A74E3D3EB2}" dt="2020-12-03T19:04:31.685" v="1987" actId="14100"/>
          <ac:cxnSpMkLst>
            <pc:docMk/>
            <pc:sldMk cId="3307274509" sldId="272"/>
            <ac:cxnSpMk id="38" creationId="{564A1BDE-D75E-4043-943F-2D913E6795F1}"/>
          </ac:cxnSpMkLst>
        </pc:cxnChg>
      </pc:sldChg>
      <pc:sldChg chg="addSp delSp modSp new mod">
        <pc:chgData name="Lavon Śpirydonaŭ" userId="ab34b2e051b5b303" providerId="LiveId" clId="{303774E3-C9FF-47E9-A065-E7A74E3D3EB2}" dt="2020-12-03T20:27:41.488" v="3468"/>
        <pc:sldMkLst>
          <pc:docMk/>
          <pc:sldMk cId="1337158981" sldId="273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1337158981" sldId="273"/>
            <ac:spMk id="2" creationId="{B4A2C20D-099E-4E43-8F98-270DBC2C65D5}"/>
          </ac:spMkLst>
        </pc:spChg>
        <pc:spChg chg="del">
          <ac:chgData name="Lavon Śpirydonaŭ" userId="ab34b2e051b5b303" providerId="LiveId" clId="{303774E3-C9FF-47E9-A065-E7A74E3D3EB2}" dt="2020-12-03T20:02:50.567" v="2032" actId="1032"/>
          <ac:spMkLst>
            <pc:docMk/>
            <pc:sldMk cId="1337158981" sldId="273"/>
            <ac:spMk id="3" creationId="{B1D5978D-A4F6-45B3-8BE0-6364321D7327}"/>
          </ac:spMkLst>
        </pc:spChg>
        <pc:spChg chg="add del mod">
          <ac:chgData name="Lavon Śpirydonaŭ" userId="ab34b2e051b5b303" providerId="LiveId" clId="{303774E3-C9FF-47E9-A065-E7A74E3D3EB2}" dt="2020-12-03T20:04:14.587" v="2043" actId="1032"/>
          <ac:spMkLst>
            <pc:docMk/>
            <pc:sldMk cId="1337158981" sldId="273"/>
            <ac:spMk id="6" creationId="{FE1881E6-5DD9-46A5-A660-8EC407B27708}"/>
          </ac:spMkLst>
        </pc:spChg>
        <pc:spChg chg="add mod">
          <ac:chgData name="Lavon Śpirydonaŭ" userId="ab34b2e051b5b303" providerId="LiveId" clId="{303774E3-C9FF-47E9-A065-E7A74E3D3EB2}" dt="2020-12-03T20:16:17.750" v="3055" actId="1076"/>
          <ac:spMkLst>
            <pc:docMk/>
            <pc:sldMk cId="1337158981" sldId="273"/>
            <ac:spMk id="8" creationId="{BB7A5D80-E890-471E-86BD-C245AEFE219C}"/>
          </ac:spMkLst>
        </pc:spChg>
        <pc:graphicFrameChg chg="add del mod modGraphic">
          <ac:chgData name="Lavon Śpirydonaŭ" userId="ab34b2e051b5b303" providerId="LiveId" clId="{303774E3-C9FF-47E9-A065-E7A74E3D3EB2}" dt="2020-12-03T20:04:07.768" v="2042" actId="478"/>
          <ac:graphicFrameMkLst>
            <pc:docMk/>
            <pc:sldMk cId="1337158981" sldId="273"/>
            <ac:graphicFrameMk id="4" creationId="{2EA9B3A6-9C23-4562-95CD-8BAB119D1460}"/>
          </ac:graphicFrameMkLst>
        </pc:graphicFrameChg>
        <pc:graphicFrameChg chg="add mod modGraphic">
          <ac:chgData name="Lavon Śpirydonaŭ" userId="ab34b2e051b5b303" providerId="LiveId" clId="{303774E3-C9FF-47E9-A065-E7A74E3D3EB2}" dt="2020-12-03T20:20:16.405" v="3415"/>
          <ac:graphicFrameMkLst>
            <pc:docMk/>
            <pc:sldMk cId="1337158981" sldId="273"/>
            <ac:graphicFrameMk id="7" creationId="{778A8034-05CD-4810-B31C-7FBE06842694}"/>
          </ac:graphicFrameMkLst>
        </pc:graphicFrameChg>
        <pc:picChg chg="add mod">
          <ac:chgData name="Lavon Śpirydonaŭ" userId="ab34b2e051b5b303" providerId="LiveId" clId="{303774E3-C9FF-47E9-A065-E7A74E3D3EB2}" dt="2020-12-03T20:21:12.002" v="3418"/>
          <ac:picMkLst>
            <pc:docMk/>
            <pc:sldMk cId="1337158981" sldId="273"/>
            <ac:picMk id="19" creationId="{E1067D56-4774-4B3A-9715-49CA4808E2A6}"/>
          </ac:picMkLst>
        </pc:picChg>
        <pc:cxnChg chg="add mod">
          <ac:chgData name="Lavon Śpirydonaŭ" userId="ab34b2e051b5b303" providerId="LiveId" clId="{303774E3-C9FF-47E9-A065-E7A74E3D3EB2}" dt="2020-12-03T20:20:43.107" v="3417" actId="14100"/>
          <ac:cxnSpMkLst>
            <pc:docMk/>
            <pc:sldMk cId="1337158981" sldId="273"/>
            <ac:cxnSpMk id="10" creationId="{939DF014-4414-403E-9037-0C38EA55FCE6}"/>
          </ac:cxnSpMkLst>
        </pc:cxnChg>
        <pc:cxnChg chg="add mod">
          <ac:chgData name="Lavon Śpirydonaŭ" userId="ab34b2e051b5b303" providerId="LiveId" clId="{303774E3-C9FF-47E9-A065-E7A74E3D3EB2}" dt="2020-12-03T20:20:37.137" v="3416" actId="14100"/>
          <ac:cxnSpMkLst>
            <pc:docMk/>
            <pc:sldMk cId="1337158981" sldId="273"/>
            <ac:cxnSpMk id="11" creationId="{8BCC3B13-062E-4621-8AC7-3613A823D23A}"/>
          </ac:cxnSpMkLst>
        </pc:cxnChg>
      </pc:sldChg>
      <pc:sldChg chg="addSp delSp modSp add mod ord delDesignElem">
        <pc:chgData name="Lavon Śpirydonaŭ" userId="ab34b2e051b5b303" providerId="LiveId" clId="{303774E3-C9FF-47E9-A065-E7A74E3D3EB2}" dt="2020-12-03T21:02:27.455" v="3568" actId="1076"/>
        <pc:sldMkLst>
          <pc:docMk/>
          <pc:sldMk cId="3428077715" sldId="274"/>
        </pc:sldMkLst>
        <pc:spChg chg="mod">
          <ac:chgData name="Lavon Śpirydonaŭ" userId="ab34b2e051b5b303" providerId="LiveId" clId="{303774E3-C9FF-47E9-A065-E7A74E3D3EB2}" dt="2020-12-03T20:28:46.846" v="3482" actId="20577"/>
          <ac:spMkLst>
            <pc:docMk/>
            <pc:sldMk cId="3428077715" sldId="274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20:24:54.987" v="3423" actId="478"/>
          <ac:spMkLst>
            <pc:docMk/>
            <pc:sldMk cId="3428077715" sldId="274"/>
            <ac:spMk id="10" creationId="{4F4D4A37-6FCB-4F95-B602-8768FD6C9422}"/>
          </ac:spMkLst>
        </pc:spChg>
        <pc:spChg chg="del">
          <ac:chgData name="Lavon Śpirydonaŭ" userId="ab34b2e051b5b303" providerId="LiveId" clId="{303774E3-C9FF-47E9-A065-E7A74E3D3EB2}" dt="2020-12-03T20:25:00.603" v="3425" actId="478"/>
          <ac:spMkLst>
            <pc:docMk/>
            <pc:sldMk cId="3428077715" sldId="274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6" creationId="{FF84D101-15AA-444C-814E-882E9204070E}"/>
          </ac:spMkLst>
        </pc:spChg>
        <pc:picChg chg="add mod">
          <ac:chgData name="Lavon Śpirydonaŭ" userId="ab34b2e051b5b303" providerId="LiveId" clId="{303774E3-C9FF-47E9-A065-E7A74E3D3EB2}" dt="2020-12-03T20:29:05.402" v="3484" actId="1076"/>
          <ac:picMkLst>
            <pc:docMk/>
            <pc:sldMk cId="3428077715" sldId="274"/>
            <ac:picMk id="4" creationId="{3951ABFD-5787-4345-8F9C-3EE2F081C360}"/>
          </ac:picMkLst>
        </pc:picChg>
        <pc:picChg chg="del">
          <ac:chgData name="Lavon Śpirydonaŭ" userId="ab34b2e051b5b303" providerId="LiveId" clId="{303774E3-C9FF-47E9-A065-E7A74E3D3EB2}" dt="2020-12-03T20:24:51.896" v="3422" actId="478"/>
          <ac:picMkLst>
            <pc:docMk/>
            <pc:sldMk cId="3428077715" sldId="274"/>
            <ac:picMk id="7" creationId="{A4547C8F-1AC7-4F4F-A784-92364D8121A1}"/>
          </ac:picMkLst>
        </pc:picChg>
        <pc:picChg chg="del">
          <ac:chgData name="Lavon Śpirydonaŭ" userId="ab34b2e051b5b303" providerId="LiveId" clId="{303774E3-C9FF-47E9-A065-E7A74E3D3EB2}" dt="2020-12-03T20:24:56.830" v="3424" actId="478"/>
          <ac:picMkLst>
            <pc:docMk/>
            <pc:sldMk cId="3428077715" sldId="274"/>
            <ac:picMk id="9" creationId="{F727E10D-9AAD-4CEC-9C67-D88D9D5F6B40}"/>
          </ac:picMkLst>
        </pc:picChg>
        <pc:picChg chg="mod">
          <ac:chgData name="Lavon Śpirydonaŭ" userId="ab34b2e051b5b303" providerId="LiveId" clId="{303774E3-C9FF-47E9-A065-E7A74E3D3EB2}" dt="2020-12-03T21:02:27.455" v="3568" actId="1076"/>
          <ac:picMkLst>
            <pc:docMk/>
            <pc:sldMk cId="3428077715" sldId="274"/>
            <ac:picMk id="17" creationId="{E3609D73-4F2B-4EDB-8C99-A2A6698CD0A5}"/>
          </ac:picMkLst>
        </pc:picChg>
      </pc:sldChg>
      <pc:sldChg chg="addSp delSp modSp new mod setBg">
        <pc:chgData name="Lavon Śpirydonaŭ" userId="ab34b2e051b5b303" providerId="LiveId" clId="{303774E3-C9FF-47E9-A065-E7A74E3D3EB2}" dt="2020-12-03T21:12:35.281" v="3623" actId="1440"/>
        <pc:sldMkLst>
          <pc:docMk/>
          <pc:sldMk cId="3532772724" sldId="275"/>
        </pc:sldMkLst>
        <pc:spChg chg="del mod ord">
          <ac:chgData name="Lavon Śpirydonaŭ" userId="ab34b2e051b5b303" providerId="LiveId" clId="{303774E3-C9FF-47E9-A065-E7A74E3D3EB2}" dt="2020-12-03T21:09:10" v="3614" actId="478"/>
          <ac:spMkLst>
            <pc:docMk/>
            <pc:sldMk cId="3532772724" sldId="275"/>
            <ac:spMk id="2" creationId="{4D3660A4-3EBB-4F4C-A80D-8AE00CAE0913}"/>
          </ac:spMkLst>
        </pc:spChg>
        <pc:spChg chg="del">
          <ac:chgData name="Lavon Śpirydonaŭ" userId="ab34b2e051b5b303" providerId="LiveId" clId="{303774E3-C9FF-47E9-A065-E7A74E3D3EB2}" dt="2020-12-03T20:57:14.537" v="3503"/>
          <ac:spMkLst>
            <pc:docMk/>
            <pc:sldMk cId="3532772724" sldId="275"/>
            <ac:spMk id="3" creationId="{2FD82501-B21B-463A-8C4D-C7D83650D6CB}"/>
          </ac:spMkLst>
        </pc:spChg>
        <pc:spChg chg="add del">
          <ac:chgData name="Lavon Śpirydonaŭ" userId="ab34b2e051b5b303" providerId="LiveId" clId="{303774E3-C9FF-47E9-A065-E7A74E3D3EB2}" dt="2020-12-03T20:59:12.597" v="3525" actId="478"/>
          <ac:spMkLst>
            <pc:docMk/>
            <pc:sldMk cId="3532772724" sldId="275"/>
            <ac:spMk id="9" creationId="{1A41CBDC-D763-435E-9C46-3700D59D83D7}"/>
          </ac:spMkLst>
        </pc:spChg>
        <pc:spChg chg="add del mod">
          <ac:chgData name="Lavon Śpirydonaŭ" userId="ab34b2e051b5b303" providerId="LiveId" clId="{303774E3-C9FF-47E9-A065-E7A74E3D3EB2}" dt="2020-12-03T21:09:11.495" v="3615" actId="478"/>
          <ac:spMkLst>
            <pc:docMk/>
            <pc:sldMk cId="3532772724" sldId="275"/>
            <ac:spMk id="10" creationId="{6B7AB2D0-E7BD-4AA9-8D2C-25F408FFF7F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2" creationId="{1288C528-6850-4309-8D5E-276D46744006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4" creationId="{E83C4BF2-CE85-4725-91F5-903A0C253504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6" creationId="{F7E85553-125B-468C-B123-443207482B3E}"/>
          </ac:spMkLst>
        </pc:spChg>
        <pc:spChg chg="add mod">
          <ac:chgData name="Lavon Śpirydonaŭ" userId="ab34b2e051b5b303" providerId="LiveId" clId="{303774E3-C9FF-47E9-A065-E7A74E3D3EB2}" dt="2020-12-03T21:09:12.113" v="3616"/>
          <ac:spMkLst>
            <pc:docMk/>
            <pc:sldMk cId="3532772724" sldId="275"/>
            <ac:spMk id="17" creationId="{EB25063E-0767-493D-A676-645C0F72611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8" creationId="{C1DE0CAB-0099-47AE-8A9D-F0C80866669D}"/>
          </ac:spMkLst>
        </pc:spChg>
        <pc:picChg chg="add mod">
          <ac:chgData name="Lavon Śpirydonaŭ" userId="ab34b2e051b5b303" providerId="LiveId" clId="{303774E3-C9FF-47E9-A065-E7A74E3D3EB2}" dt="2020-12-03T21:12:35.281" v="3623" actId="1440"/>
          <ac:picMkLst>
            <pc:docMk/>
            <pc:sldMk cId="3532772724" sldId="275"/>
            <ac:picMk id="5" creationId="{48B6C70D-C069-4B9B-9F0F-653127ECFC20}"/>
          </ac:picMkLst>
        </pc:picChg>
        <pc:picChg chg="add mod">
          <ac:chgData name="Lavon Śpirydonaŭ" userId="ab34b2e051b5b303" providerId="LiveId" clId="{303774E3-C9FF-47E9-A065-E7A74E3D3EB2}" dt="2020-12-03T21:01:32.878" v="3543" actId="14100"/>
          <ac:picMkLst>
            <pc:docMk/>
            <pc:sldMk cId="3532772724" sldId="275"/>
            <ac:picMk id="7" creationId="{508B1782-AD39-44EF-AF1E-44050D0E62E7}"/>
          </ac:picMkLst>
        </pc:picChg>
        <pc:picChg chg="add del mod">
          <ac:chgData name="Lavon Śpirydonaŭ" userId="ab34b2e051b5b303" providerId="LiveId" clId="{303774E3-C9FF-47E9-A065-E7A74E3D3EB2}" dt="2020-12-03T21:02:44.524" v="3570" actId="478"/>
          <ac:picMkLst>
            <pc:docMk/>
            <pc:sldMk cId="3532772724" sldId="275"/>
            <ac:picMk id="13" creationId="{421BE414-D3DF-4BF1-A229-57B785E4C572}"/>
          </ac:picMkLst>
        </pc:picChg>
        <pc:picChg chg="add mod">
          <ac:chgData name="Lavon Śpirydonaŭ" userId="ab34b2e051b5b303" providerId="LiveId" clId="{303774E3-C9FF-47E9-A065-E7A74E3D3EB2}" dt="2020-12-03T21:02:44.946" v="3571"/>
          <ac:picMkLst>
            <pc:docMk/>
            <pc:sldMk cId="3532772724" sldId="275"/>
            <ac:picMk id="15" creationId="{2D19A6CF-29E8-4900-B303-754D2426FDF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3.396" v="3621" actId="1440"/>
        <pc:sldMkLst>
          <pc:docMk/>
          <pc:sldMk cId="3338036158" sldId="276"/>
        </pc:sldMkLst>
        <pc:spChg chg="del">
          <ac:chgData name="Lavon Śpirydonaŭ" userId="ab34b2e051b5b303" providerId="LiveId" clId="{303774E3-C9FF-47E9-A065-E7A74E3D3EB2}" dt="2020-12-03T21:09:01.787" v="3611" actId="478"/>
          <ac:spMkLst>
            <pc:docMk/>
            <pc:sldMk cId="3338036158" sldId="276"/>
            <ac:spMk id="2" creationId="{4D3660A4-3EBB-4F4C-A80D-8AE00CAE0913}"/>
          </ac:spMkLst>
        </pc:spChg>
        <pc:spChg chg="add del mod">
          <ac:chgData name="Lavon Śpirydonaŭ" userId="ab34b2e051b5b303" providerId="LiveId" clId="{303774E3-C9FF-47E9-A065-E7A74E3D3EB2}" dt="2020-12-03T21:09:05.019" v="3613" actId="478"/>
          <ac:spMkLst>
            <pc:docMk/>
            <pc:sldMk cId="3338036158" sldId="276"/>
            <ac:spMk id="10" creationId="{692D8BF7-D138-4DCE-BAD6-7FA222E1B3BC}"/>
          </ac:spMkLst>
        </pc:spChg>
        <pc:spChg chg="add mod">
          <ac:chgData name="Lavon Śpirydonaŭ" userId="ab34b2e051b5b303" providerId="LiveId" clId="{303774E3-C9FF-47E9-A065-E7A74E3D3EB2}" dt="2020-12-03T21:09:02.585" v="3612"/>
          <ac:spMkLst>
            <pc:docMk/>
            <pc:sldMk cId="3338036158" sldId="276"/>
            <ac:spMk id="17" creationId="{FC63E87A-7C36-4954-9204-F8EAE4213803}"/>
          </ac:spMkLst>
        </pc:spChg>
        <pc:picChg chg="add mod">
          <ac:chgData name="Lavon Śpirydonaŭ" userId="ab34b2e051b5b303" providerId="LiveId" clId="{303774E3-C9FF-47E9-A065-E7A74E3D3EB2}" dt="2020-12-03T21:12:23.396" v="3621" actId="1440"/>
          <ac:picMkLst>
            <pc:docMk/>
            <pc:sldMk cId="3338036158" sldId="276"/>
            <ac:picMk id="4" creationId="{7C1909D5-83F5-4F73-96B4-C99B23C722AA}"/>
          </ac:picMkLst>
        </pc:picChg>
        <pc:picChg chg="del">
          <ac:chgData name="Lavon Śpirydonaŭ" userId="ab34b2e051b5b303" providerId="LiveId" clId="{303774E3-C9FF-47E9-A065-E7A74E3D3EB2}" dt="2020-12-03T21:04:11.515" v="3575" actId="478"/>
          <ac:picMkLst>
            <pc:docMk/>
            <pc:sldMk cId="3338036158" sldId="276"/>
            <ac:picMk id="5" creationId="{48B6C70D-C069-4B9B-9F0F-653127ECFC20}"/>
          </ac:picMkLst>
        </pc:picChg>
        <pc:picChg chg="del">
          <ac:chgData name="Lavon Śpirydonaŭ" userId="ab34b2e051b5b303" providerId="LiveId" clId="{303774E3-C9FF-47E9-A065-E7A74E3D3EB2}" dt="2020-12-03T21:04:44.179" v="3584" actId="478"/>
          <ac:picMkLst>
            <pc:docMk/>
            <pc:sldMk cId="3338036158" sldId="276"/>
            <ac:picMk id="7" creationId="{508B1782-AD39-44EF-AF1E-44050D0E62E7}"/>
          </ac:picMkLst>
        </pc:picChg>
        <pc:picChg chg="add mod">
          <ac:chgData name="Lavon Śpirydonaŭ" userId="ab34b2e051b5b303" providerId="LiveId" clId="{303774E3-C9FF-47E9-A065-E7A74E3D3EB2}" dt="2020-12-03T21:11:52.546" v="3619" actId="1076"/>
          <ac:picMkLst>
            <pc:docMk/>
            <pc:sldMk cId="3338036158" sldId="276"/>
            <ac:picMk id="8" creationId="{6851C706-B6A5-43F4-A6E2-CF6EBB030FB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9.114" v="3622" actId="1440"/>
        <pc:sldMkLst>
          <pc:docMk/>
          <pc:sldMk cId="231086365" sldId="277"/>
        </pc:sldMkLst>
        <pc:spChg chg="mod">
          <ac:chgData name="Lavon Śpirydonaŭ" userId="ab34b2e051b5b303" providerId="LiveId" clId="{303774E3-C9FF-47E9-A065-E7A74E3D3EB2}" dt="2020-12-03T21:08:56.067" v="3610" actId="1076"/>
          <ac:spMkLst>
            <pc:docMk/>
            <pc:sldMk cId="231086365" sldId="277"/>
            <ac:spMk id="2" creationId="{4D3660A4-3EBB-4F4C-A80D-8AE00CAE0913}"/>
          </ac:spMkLst>
        </pc:spChg>
        <pc:picChg chg="del">
          <ac:chgData name="Lavon Śpirydonaŭ" userId="ab34b2e051b5b303" providerId="LiveId" clId="{303774E3-C9FF-47E9-A065-E7A74E3D3EB2}" dt="2020-12-03T21:06:56.181" v="3594" actId="478"/>
          <ac:picMkLst>
            <pc:docMk/>
            <pc:sldMk cId="231086365" sldId="277"/>
            <ac:picMk id="4" creationId="{7C1909D5-83F5-4F73-96B4-C99B23C722AA}"/>
          </ac:picMkLst>
        </pc:picChg>
        <pc:picChg chg="add mod">
          <ac:chgData name="Lavon Śpirydonaŭ" userId="ab34b2e051b5b303" providerId="LiveId" clId="{303774E3-C9FF-47E9-A065-E7A74E3D3EB2}" dt="2020-12-03T21:12:00.146" v="3620" actId="1076"/>
          <ac:picMkLst>
            <pc:docMk/>
            <pc:sldMk cId="231086365" sldId="277"/>
            <ac:picMk id="5" creationId="{EAA629E6-9E34-44C5-9C3E-341D0649258C}"/>
          </ac:picMkLst>
        </pc:picChg>
        <pc:picChg chg="add mod">
          <ac:chgData name="Lavon Śpirydonaŭ" userId="ab34b2e051b5b303" providerId="LiveId" clId="{303774E3-C9FF-47E9-A065-E7A74E3D3EB2}" dt="2020-12-03T21:12:29.114" v="3622" actId="1440"/>
          <ac:picMkLst>
            <pc:docMk/>
            <pc:sldMk cId="231086365" sldId="277"/>
            <ac:picMk id="7" creationId="{E57FF134-9283-4387-BE4C-0780E7D1155E}"/>
          </ac:picMkLst>
        </pc:picChg>
        <pc:picChg chg="del">
          <ac:chgData name="Lavon Śpirydonaŭ" userId="ab34b2e051b5b303" providerId="LiveId" clId="{303774E3-C9FF-47E9-A065-E7A74E3D3EB2}" dt="2020-12-03T21:06:57.355" v="3595" actId="478"/>
          <ac:picMkLst>
            <pc:docMk/>
            <pc:sldMk cId="231086365" sldId="277"/>
            <ac:picMk id="8" creationId="{6851C706-B6A5-43F4-A6E2-CF6EBB030FBC}"/>
          </ac:picMkLst>
        </pc:picChg>
      </pc:sldChg>
      <pc:sldChg chg="addSp delSp modSp new mod">
        <pc:chgData name="Lavon Śpirydonaŭ" userId="ab34b2e051b5b303" providerId="LiveId" clId="{303774E3-C9FF-47E9-A065-E7A74E3D3EB2}" dt="2020-12-04T18:13:44.722" v="3643" actId="478"/>
        <pc:sldMkLst>
          <pc:docMk/>
          <pc:sldMk cId="4248783571" sldId="278"/>
        </pc:sldMkLst>
        <pc:spChg chg="del mod">
          <ac:chgData name="Lavon Śpirydonaŭ" userId="ab34b2e051b5b303" providerId="LiveId" clId="{303774E3-C9FF-47E9-A065-E7A74E3D3EB2}" dt="2020-12-04T18:13:39.518" v="3641" actId="478"/>
          <ac:spMkLst>
            <pc:docMk/>
            <pc:sldMk cId="4248783571" sldId="278"/>
            <ac:spMk id="2" creationId="{88690C5F-001D-42F1-A7F1-FE65108B68A6}"/>
          </ac:spMkLst>
        </pc:spChg>
        <pc:spChg chg="del">
          <ac:chgData name="Lavon Śpirydonaŭ" userId="ab34b2e051b5b303" providerId="LiveId" clId="{303774E3-C9FF-47E9-A065-E7A74E3D3EB2}" dt="2020-12-04T18:13:44.722" v="3643" actId="478"/>
          <ac:spMkLst>
            <pc:docMk/>
            <pc:sldMk cId="4248783571" sldId="278"/>
            <ac:spMk id="3" creationId="{26574DE6-90A8-4B09-AC6D-C1808BB4308B}"/>
          </ac:spMkLst>
        </pc:spChg>
        <pc:spChg chg="add del mod">
          <ac:chgData name="Lavon Śpirydonaŭ" userId="ab34b2e051b5b303" providerId="LiveId" clId="{303774E3-C9FF-47E9-A065-E7A74E3D3EB2}" dt="2020-12-04T18:13:42.416" v="3642" actId="478"/>
          <ac:spMkLst>
            <pc:docMk/>
            <pc:sldMk cId="4248783571" sldId="278"/>
            <ac:spMk id="5" creationId="{ACC003BC-D4CE-4941-B5F8-7DA7B28F417F}"/>
          </ac:spMkLst>
        </pc:spChg>
      </pc:sldChg>
    </pc:docChg>
  </pc:docChgLst>
  <pc:docChgLst>
    <pc:chgData name="Lavon Śpirydonaŭ" userId="ab34b2e051b5b303" providerId="LiveId" clId="{DACE15B6-BE72-4E25-AAB0-1BF1F2D21C23}"/>
    <pc:docChg chg="undo custSel mod addSld delSld modSld sldOrd">
      <pc:chgData name="Lavon Śpirydonaŭ" userId="ab34b2e051b5b303" providerId="LiveId" clId="{DACE15B6-BE72-4E25-AAB0-1BF1F2D21C23}" dt="2021-01-29T22:30:46.992" v="1348" actId="20577"/>
      <pc:docMkLst>
        <pc:docMk/>
      </pc:docMkLst>
      <pc:sldChg chg="addSp delSp modSp mod setClrOvrMap">
        <pc:chgData name="Lavon Śpirydonaŭ" userId="ab34b2e051b5b303" providerId="LiveId" clId="{DACE15B6-BE72-4E25-AAB0-1BF1F2D21C23}" dt="2021-01-25T21:38:51.350" v="49" actId="26606"/>
        <pc:sldMkLst>
          <pc:docMk/>
          <pc:sldMk cId="2939177318" sldId="259"/>
        </pc:sldMkLst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1" creationId="{0671A8AE-40A1-4631-A6B8-581AFF065482}"/>
          </ac:spMkLst>
        </pc:spChg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3" creationId="{A44CD100-6267-4E62-AA64-2182A3A6A1C0}"/>
          </ac:spMkLst>
        </pc:spChg>
        <pc:spChg chg="add del">
          <ac:chgData name="Lavon Śpirydonaŭ" userId="ab34b2e051b5b303" providerId="LiveId" clId="{DACE15B6-BE72-4E25-AAB0-1BF1F2D21C23}" dt="2021-01-25T21:37:51.896" v="43" actId="26606"/>
          <ac:spMkLst>
            <pc:docMk/>
            <pc:sldMk cId="2939177318" sldId="259"/>
            <ac:spMk id="40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9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1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3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11.290" v="44" actId="26606"/>
          <ac:spMkLst>
            <pc:docMk/>
            <pc:sldMk cId="2939177318" sldId="259"/>
            <ac:spMk id="56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4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6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8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70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46.995" v="46" actId="26606"/>
          <ac:spMkLst>
            <pc:docMk/>
            <pc:sldMk cId="2939177318" sldId="259"/>
            <ac:spMk id="7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79" creationId="{DA506264-FB1C-44D1-BC70-B754FFF99974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1" creationId="{E52F3FF4-54D2-42D9-98EC-88F86EA6685E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2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3" creationId="{7EBEEA28-1C39-47B7-B2A1-4176C07E6FDB}"/>
          </ac:spMkLst>
        </pc:spChg>
        <pc:spChg chg="add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86" creationId="{16B067B1-F4E5-4FDF-813D-C9E872E80075}"/>
          </ac:spMkLst>
        </pc:spChg>
        <pc:picChg chg="mod">
          <ac:chgData name="Lavon Śpirydonaŭ" userId="ab34b2e051b5b303" providerId="LiveId" clId="{DACE15B6-BE72-4E25-AAB0-1BF1F2D21C23}" dt="2021-01-25T21:38:51.350" v="49" actId="26606"/>
          <ac:picMkLst>
            <pc:docMk/>
            <pc:sldMk cId="2939177318" sldId="259"/>
            <ac:picMk id="7" creationId="{AA733FCC-3143-4475-897D-529FABACFB08}"/>
          </ac:picMkLst>
        </pc:picChg>
        <pc:cxnChg chg="add del">
          <ac:chgData name="Lavon Śpirydonaŭ" userId="ab34b2e051b5b303" providerId="LiveId" clId="{DACE15B6-BE72-4E25-AAB0-1BF1F2D21C23}" dt="2021-01-25T21:37:51.896" v="43" actId="26606"/>
          <ac:cxnSpMkLst>
            <pc:docMk/>
            <pc:sldMk cId="2939177318" sldId="259"/>
            <ac:cxnSpMk id="38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7:51.888" v="42" actId="26606"/>
          <ac:cxnSpMkLst>
            <pc:docMk/>
            <pc:sldMk cId="2939177318" sldId="259"/>
            <ac:cxnSpMk id="4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7" creationId="{7A7F0DB9-C0B6-4706-A769-8D689AF6DFB0}"/>
          </ac:cxnSpMkLst>
        </pc:cxnChg>
        <pc:cxnChg chg="add del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62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46.995" v="46" actId="26606"/>
          <ac:cxnSpMkLst>
            <pc:docMk/>
            <pc:sldMk cId="2939177318" sldId="259"/>
            <ac:cxnSpMk id="7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51.307" v="48" actId="26606"/>
          <ac:cxnSpMkLst>
            <pc:docMk/>
            <pc:sldMk cId="2939177318" sldId="259"/>
            <ac:cxnSpMk id="80" creationId="{353C1207-D1C8-49E3-8837-E2B89D366FAE}"/>
          </ac:cxnSpMkLst>
        </pc:cxnChg>
        <pc:cxnChg chg="add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85" creationId="{353C1207-D1C8-49E3-8837-E2B89D366FAE}"/>
          </ac:cxnSpMkLst>
        </pc:cxnChg>
      </pc:sldChg>
      <pc:sldChg chg="addSp delSp modSp mod delDesignElem">
        <pc:chgData name="Lavon Śpirydonaŭ" userId="ab34b2e051b5b303" providerId="LiveId" clId="{DACE15B6-BE72-4E25-AAB0-1BF1F2D21C23}" dt="2021-01-25T21:36:26.968" v="39"/>
        <pc:sldMkLst>
          <pc:docMk/>
          <pc:sldMk cId="1475259789" sldId="261"/>
        </pc:sldMkLst>
        <pc:spChg chg="mod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" creationId="{14EB8641-2AE8-490D-9ABD-0BAD8546F981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5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7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9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1" creationId="{49076D5E-68ED-4CD1-A04F-E7934EBFAAD9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22" creationId="{2DB2879C-F0B1-4195-A323-E97B6065A78E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3" creationId="{21BE0A6B-EBF8-4301-B1AE-F6A1C4003E2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24" creationId="{A92A1116-1C84-41DF-B803-1F7B0883EC82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5" creationId="{03C06118-B3FE-4B51-80A1-B82C2E9FF970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6" creationId="{172BE3F8-96D6-4535-9AE4-694DC4F5B13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7" creationId="{DF014F13-49BD-4830-AFEE-7410186119BF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3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5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7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9" creationId="{A92A1116-1C84-41DF-B803-1F7B0883EC82}"/>
          </ac:spMkLst>
        </pc:spChg>
        <pc:graphicFrameChg chg="add del mod ord modGraphic">
          <ac:chgData name="Lavon Śpirydonaŭ" userId="ab34b2e051b5b303" providerId="LiveId" clId="{DACE15B6-BE72-4E25-AAB0-1BF1F2D21C23}" dt="2021-01-25T21:36:26.899" v="38" actId="21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add del mod modGraphic">
          <ac:chgData name="Lavon Śpirydonaŭ" userId="ab34b2e051b5b303" providerId="LiveId" clId="{DACE15B6-BE72-4E25-AAB0-1BF1F2D21C23}" dt="2021-01-25T21:36:26.122" v="35"/>
          <ac:graphicFrameMkLst>
            <pc:docMk/>
            <pc:sldMk cId="1475259789" sldId="261"/>
            <ac:graphicFrameMk id="28" creationId="{84DFAE2D-A637-45E7-8591-F1C89C93733A}"/>
          </ac:graphicFrameMkLst>
        </pc:graphicFrameChg>
        <pc:graphicFrameChg chg="add del mod">
          <ac:chgData name="Lavon Śpirydonaŭ" userId="ab34b2e051b5b303" providerId="LiveId" clId="{DACE15B6-BE72-4E25-AAB0-1BF1F2D21C23}" dt="2021-01-25T21:36:24.884" v="29"/>
          <ac:graphicFrameMkLst>
            <pc:docMk/>
            <pc:sldMk cId="1475259789" sldId="261"/>
            <ac:graphicFrameMk id="29" creationId="{A86FF4FE-DB9F-47D6-AFC9-696B9B5D419F}"/>
          </ac:graphicFrameMkLst>
        </pc:graphicFrameChg>
        <pc:picChg chg="mod">
          <ac:chgData name="Lavon Śpirydonaŭ" userId="ab34b2e051b5b303" providerId="LiveId" clId="{DACE15B6-BE72-4E25-AAB0-1BF1F2D21C23}" dt="2021-01-25T21:36:26.839" v="37" actId="26606"/>
          <ac:picMkLst>
            <pc:docMk/>
            <pc:sldMk cId="1475259789" sldId="261"/>
            <ac:picMk id="6" creationId="{A1559D50-7328-49EE-AF6C-ED1246219FA9}"/>
          </ac:picMkLst>
        </pc:pic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57992549" sldId="263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866567768" sldId="264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356692731" sldId="265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267783875" sldId="266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338569779" sldId="267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727667138" sldId="268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1310434671" sldId="269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22" creationId="{2DB2879C-F0B1-4195-A323-E97B6065A78E}"/>
          </ac:spMkLst>
        </pc:spChg>
      </pc:sldChg>
      <pc:sldChg chg="addSp delSp modSp mod delDesignElem">
        <pc:chgData name="Lavon Śpirydonaŭ" userId="ab34b2e051b5b303" providerId="LiveId" clId="{DACE15B6-BE72-4E25-AAB0-1BF1F2D21C23}" dt="2021-01-25T22:53:58.045" v="875" actId="20577"/>
        <pc:sldMkLst>
          <pc:docMk/>
          <pc:sldMk cId="274776517" sldId="270"/>
        </pc:sldMkLst>
        <pc:spChg chg="mod">
          <ac:chgData name="Lavon Śpirydonaŭ" userId="ab34b2e051b5b303" providerId="LiveId" clId="{DACE15B6-BE72-4E25-AAB0-1BF1F2D21C23}" dt="2021-01-25T22:53:58.045" v="875" actId="20577"/>
          <ac:spMkLst>
            <pc:docMk/>
            <pc:sldMk cId="274776517" sldId="27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6" creationId="{FF84D101-15AA-444C-814E-882E9204070E}"/>
          </ac:spMkLst>
        </pc:spChg>
        <pc:picChg chg="del">
          <ac:chgData name="Lavon Śpirydonaŭ" userId="ab34b2e051b5b303" providerId="LiveId" clId="{DACE15B6-BE72-4E25-AAB0-1BF1F2D21C23}" dt="2021-01-25T21:48:09.284" v="380" actId="478"/>
          <ac:picMkLst>
            <pc:docMk/>
            <pc:sldMk cId="274776517" sldId="270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8:10.653" v="381" actId="478"/>
          <ac:picMkLst>
            <pc:docMk/>
            <pc:sldMk cId="274776517" sldId="270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8:12.083" v="382" actId="478"/>
          <ac:picMkLst>
            <pc:docMk/>
            <pc:sldMk cId="274776517" sldId="270"/>
            <ac:picMk id="19" creationId="{7DE0AA5D-61D5-4BE0-BB16-FAAC0863F438}"/>
          </ac:picMkLst>
        </pc:picChg>
      </pc:sldChg>
      <pc:sldChg chg="addSp delSp modSp mod ord delDesignElem">
        <pc:chgData name="Lavon Śpirydonaŭ" userId="ab34b2e051b5b303" providerId="LiveId" clId="{DACE15B6-BE72-4E25-AAB0-1BF1F2D21C23}" dt="2021-01-29T20:30:07.574" v="1302" actId="1076"/>
        <pc:sldMkLst>
          <pc:docMk/>
          <pc:sldMk cId="2674102457" sldId="271"/>
        </pc:sldMkLst>
        <pc:spChg chg="del mod">
          <ac:chgData name="Lavon Śpirydonaŭ" userId="ab34b2e051b5b303" providerId="LiveId" clId="{DACE15B6-BE72-4E25-AAB0-1BF1F2D21C23}" dt="2021-01-29T20:09:36.002" v="1089" actId="478"/>
          <ac:spMkLst>
            <pc:docMk/>
            <pc:sldMk cId="2674102457" sldId="271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09:45.213" v="1091" actId="478"/>
          <ac:spMkLst>
            <pc:docMk/>
            <pc:sldMk cId="2674102457" sldId="271"/>
            <ac:spMk id="4" creationId="{F27F313A-5F13-471C-866C-F9186B70742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2" creationId="{8EC4455B-AF93-4C87-8533-477169FD4F1F}"/>
          </ac:spMkLst>
        </pc:spChg>
        <pc:spChg chg="add mod">
          <ac:chgData name="Lavon Śpirydonaŭ" userId="ab34b2e051b5b303" providerId="LiveId" clId="{DACE15B6-BE72-4E25-AAB0-1BF1F2D21C23}" dt="2021-01-29T20:11:16.779" v="1145" actId="20577"/>
          <ac:spMkLst>
            <pc:docMk/>
            <pc:sldMk cId="2674102457" sldId="271"/>
            <ac:spMk id="13" creationId="{5C4BCB16-CEF7-45CD-B576-B64921648A78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6" creationId="{FF84D101-15AA-444C-814E-882E9204070E}"/>
          </ac:spMkLst>
        </pc:spChg>
        <pc:picChg chg="mod">
          <ac:chgData name="Lavon Śpirydonaŭ" userId="ab34b2e051b5b303" providerId="LiveId" clId="{DACE15B6-BE72-4E25-AAB0-1BF1F2D21C23}" dt="2021-01-29T20:30:07.574" v="1302" actId="1076"/>
          <ac:picMkLst>
            <pc:docMk/>
            <pc:sldMk cId="2674102457" sldId="271"/>
            <ac:picMk id="7" creationId="{A4547C8F-1AC7-4F4F-A784-92364D8121A1}"/>
          </ac:picMkLst>
        </pc:picChg>
      </pc:sldChg>
      <pc:sldChg chg="modSp">
        <pc:chgData name="Lavon Śpirydonaŭ" userId="ab34b2e051b5b303" providerId="LiveId" clId="{DACE15B6-BE72-4E25-AAB0-1BF1F2D21C23}" dt="2021-01-25T21:36:26.968" v="39"/>
        <pc:sldMkLst>
          <pc:docMk/>
          <pc:sldMk cId="3307274509" sldId="272"/>
        </pc:sldMkLst>
        <pc:spChg chg="mod">
          <ac:chgData name="Lavon Śpirydonaŭ" userId="ab34b2e051b5b303" providerId="LiveId" clId="{DACE15B6-BE72-4E25-AAB0-1BF1F2D21C23}" dt="2021-01-25T21:36:26.968" v="39"/>
          <ac:spMkLst>
            <pc:docMk/>
            <pc:sldMk cId="3307274509" sldId="272"/>
            <ac:spMk id="2" creationId="{C7052AAD-80F4-4902-98F7-2051AD4E0D33}"/>
          </ac:spMkLst>
        </pc:spChg>
      </pc:sldChg>
      <pc:sldChg chg="modSp">
        <pc:chgData name="Lavon Śpirydonaŭ" userId="ab34b2e051b5b303" providerId="LiveId" clId="{DACE15B6-BE72-4E25-AAB0-1BF1F2D21C23}" dt="2021-01-25T21:36:26.968" v="39"/>
        <pc:sldMkLst>
          <pc:docMk/>
          <pc:sldMk cId="1337158981" sldId="273"/>
        </pc:sldMkLst>
        <pc:spChg chg="mod">
          <ac:chgData name="Lavon Śpirydonaŭ" userId="ab34b2e051b5b303" providerId="LiveId" clId="{DACE15B6-BE72-4E25-AAB0-1BF1F2D21C23}" dt="2021-01-25T21:36:26.968" v="39"/>
          <ac:spMkLst>
            <pc:docMk/>
            <pc:sldMk cId="1337158981" sldId="273"/>
            <ac:spMk id="2" creationId="{B4A2C20D-099E-4E43-8F98-270DBC2C65D5}"/>
          </ac:spMkLst>
        </pc:spChg>
      </pc:sldChg>
      <pc:sldChg chg="addSp delSp modSp mod ord delDesignElem">
        <pc:chgData name="Lavon Śpirydonaŭ" userId="ab34b2e051b5b303" providerId="LiveId" clId="{DACE15B6-BE72-4E25-AAB0-1BF1F2D21C23}" dt="2021-01-29T20:31:03.150" v="1314" actId="1076"/>
        <pc:sldMkLst>
          <pc:docMk/>
          <pc:sldMk cId="3428077715" sldId="274"/>
        </pc:sldMkLst>
        <pc:spChg chg="del">
          <ac:chgData name="Lavon Śpirydonaŭ" userId="ab34b2e051b5b303" providerId="LiveId" clId="{DACE15B6-BE72-4E25-AAB0-1BF1F2D21C23}" dt="2021-01-29T20:11:28.221" v="1146" actId="478"/>
          <ac:spMkLst>
            <pc:docMk/>
            <pc:sldMk cId="3428077715" sldId="274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11:30.740" v="1150" actId="478"/>
          <ac:spMkLst>
            <pc:docMk/>
            <pc:sldMk cId="3428077715" sldId="274"/>
            <ac:spMk id="5" creationId="{903C9788-B567-4F73-A975-6B289FEF30F9}"/>
          </ac:spMkLst>
        </pc:spChg>
        <pc:spChg chg="add del mod">
          <ac:chgData name="Lavon Śpirydonaŭ" userId="ab34b2e051b5b303" providerId="LiveId" clId="{DACE15B6-BE72-4E25-AAB0-1BF1F2D21C23}" dt="2021-01-29T20:11:38.331" v="1151" actId="478"/>
          <ac:spMkLst>
            <pc:docMk/>
            <pc:sldMk cId="3428077715" sldId="274"/>
            <ac:spMk id="10" creationId="{5F21FB72-6914-47C7-8913-44E7ACE39380}"/>
          </ac:spMkLst>
        </pc:spChg>
        <pc:spChg chg="add mod">
          <ac:chgData name="Lavon Śpirydonaŭ" userId="ab34b2e051b5b303" providerId="LiveId" clId="{DACE15B6-BE72-4E25-AAB0-1BF1F2D21C23}" dt="2021-01-29T20:19:28.521" v="1259" actId="20577"/>
          <ac:spMkLst>
            <pc:docMk/>
            <pc:sldMk cId="3428077715" sldId="274"/>
            <ac:spMk id="11" creationId="{631C93D0-D360-4DDE-A364-DC639B273972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6" creationId="{FF84D101-15AA-444C-814E-882E9204070E}"/>
          </ac:spMkLst>
        </pc:spChg>
        <pc:spChg chg="add mod">
          <ac:chgData name="Lavon Śpirydonaŭ" userId="ab34b2e051b5b303" providerId="LiveId" clId="{DACE15B6-BE72-4E25-AAB0-1BF1F2D21C23}" dt="2021-01-29T20:31:03.150" v="1314" actId="1076"/>
          <ac:spMkLst>
            <pc:docMk/>
            <pc:sldMk cId="3428077715" sldId="274"/>
            <ac:spMk id="18" creationId="{DEDF8D47-F3EF-41B7-BCAE-7072CF60827B}"/>
          </ac:spMkLst>
        </pc:spChg>
        <pc:spChg chg="add mod">
          <ac:chgData name="Lavon Śpirydonaŭ" userId="ab34b2e051b5b303" providerId="LiveId" clId="{DACE15B6-BE72-4E25-AAB0-1BF1F2D21C23}" dt="2021-01-29T20:30:32.803" v="1308" actId="1076"/>
          <ac:spMkLst>
            <pc:docMk/>
            <pc:sldMk cId="3428077715" sldId="274"/>
            <ac:spMk id="19" creationId="{3657C5BC-4283-49D1-8B68-54F558897BB4}"/>
          </ac:spMkLst>
        </pc:spChg>
        <pc:picChg chg="add del mod">
          <ac:chgData name="Lavon Śpirydonaŭ" userId="ab34b2e051b5b303" providerId="LiveId" clId="{DACE15B6-BE72-4E25-AAB0-1BF1F2D21C23}" dt="2021-01-29T20:26:00.707" v="1294" actId="478"/>
          <ac:picMkLst>
            <pc:docMk/>
            <pc:sldMk cId="3428077715" sldId="274"/>
            <ac:picMk id="7" creationId="{1C2336E4-31E2-4892-9C94-CB03E47AAECB}"/>
          </ac:picMkLst>
        </pc:picChg>
        <pc:picChg chg="add mod">
          <ac:chgData name="Lavon Śpirydonaŭ" userId="ab34b2e051b5b303" providerId="LiveId" clId="{DACE15B6-BE72-4E25-AAB0-1BF1F2D21C23}" dt="2021-01-29T20:26:25.202" v="1295" actId="1076"/>
          <ac:picMkLst>
            <pc:docMk/>
            <pc:sldMk cId="3428077715" sldId="274"/>
            <ac:picMk id="13" creationId="{BA094D38-B811-47E3-A750-30E62082FC83}"/>
          </ac:picMkLst>
        </pc:picChg>
        <pc:picChg chg="add mod">
          <ac:chgData name="Lavon Śpirydonaŭ" userId="ab34b2e051b5b303" providerId="LiveId" clId="{DACE15B6-BE72-4E25-AAB0-1BF1F2D21C23}" dt="2021-01-29T20:29:18.359" v="1298" actId="1076"/>
          <ac:picMkLst>
            <pc:docMk/>
            <pc:sldMk cId="3428077715" sldId="274"/>
            <ac:picMk id="15" creationId="{E4528F1C-60ED-42C7-B9B0-33DF84DE68CE}"/>
          </ac:picMkLst>
        </pc:picChg>
      </pc:sldChg>
      <pc:sldChg chg="addSp delSp ord delDesignElem">
        <pc:chgData name="Lavon Śpirydonaŭ" userId="ab34b2e051b5b303" providerId="LiveId" clId="{DACE15B6-BE72-4E25-AAB0-1BF1F2D21C23}" dt="2021-01-29T20:12:57.187" v="1154"/>
        <pc:sldMkLst>
          <pc:docMk/>
          <pc:sldMk cId="3532772724" sldId="275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8" creationId="{C1DE0CAB-0099-47AE-8A9D-F0C80866669D}"/>
          </ac:spMkLst>
        </pc:spChg>
      </pc:sldChg>
      <pc:sldChg chg="addSp delSp ord delDesignElem">
        <pc:chgData name="Lavon Śpirydonaŭ" userId="ab34b2e051b5b303" providerId="LiveId" clId="{DACE15B6-BE72-4E25-AAB0-1BF1F2D21C23}" dt="2021-01-29T20:12:57.187" v="1154"/>
        <pc:sldMkLst>
          <pc:docMk/>
          <pc:sldMk cId="3338036158" sldId="276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8" creationId="{C1DE0CAB-0099-47AE-8A9D-F0C80866669D}"/>
          </ac:spMkLst>
        </pc:spChg>
      </pc:sldChg>
      <pc:sldChg chg="addSp delSp modSp del mod ord delDesignElem">
        <pc:chgData name="Lavon Śpirydonaŭ" userId="ab34b2e051b5b303" providerId="LiveId" clId="{DACE15B6-BE72-4E25-AAB0-1BF1F2D21C23}" dt="2021-01-29T20:29:25.243" v="1299" actId="47"/>
        <pc:sldMkLst>
          <pc:docMk/>
          <pc:sldMk cId="231086365" sldId="277"/>
        </pc:sldMkLst>
        <pc:spChg chg="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" creationId="{4D3660A4-3EBB-4F4C-A80D-8AE00CAE091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2" creationId="{1288C528-6850-4309-8D5E-276D46744006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3" creationId="{F3BDD91F-95C6-4C3F-BF11-B9154F6D6B29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6" creationId="{F7E85553-125B-468C-B123-443207482B3E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7" creationId="{42FE2FBC-4D86-4BBB-974A-9824D09A6EE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8" creationId="{C1DE0CAB-0099-47AE-8A9D-F0C80866669D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4" creationId="{4DA1ACAB-E078-4BF9-A480-CD741086C9B9}"/>
          </ac:spMkLst>
        </pc:spChg>
        <pc:picChg chg="del">
          <ac:chgData name="Lavon Śpirydonaŭ" userId="ab34b2e051b5b303" providerId="LiveId" clId="{DACE15B6-BE72-4E25-AAB0-1BF1F2D21C23}" dt="2021-01-29T20:16:37.623" v="1205" actId="478"/>
          <ac:picMkLst>
            <pc:docMk/>
            <pc:sldMk cId="231086365" sldId="277"/>
            <ac:picMk id="5" creationId="{EAA629E6-9E34-44C5-9C3E-341D0649258C}"/>
          </ac:picMkLst>
        </pc:picChg>
        <pc:picChg chg="del">
          <ac:chgData name="Lavon Śpirydonaŭ" userId="ab34b2e051b5b303" providerId="LiveId" clId="{DACE15B6-BE72-4E25-AAB0-1BF1F2D21C23}" dt="2021-01-29T20:16:39.379" v="1206" actId="478"/>
          <ac:picMkLst>
            <pc:docMk/>
            <pc:sldMk cId="231086365" sldId="277"/>
            <ac:picMk id="7" creationId="{E57FF134-9283-4387-BE4C-0780E7D1155E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0" creationId="{A0785D81-FE24-4760-82F7-72FFE0870D1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1" creationId="{C4F79392-59D0-4BE4-95C3-128669E7521B}"/>
          </ac:picMkLst>
        </pc:picChg>
        <pc:picChg chg="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5" creationId="{2D19A6CF-29E8-4900-B303-754D2426FDF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9" creationId="{96DC8299-C428-4379-9932-66D119D1BF85}"/>
          </ac:picMkLst>
        </pc:pic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6" creationId="{7D898DED-56EB-4CCC-BC01-AF6796B538FE}"/>
          </ac:cxnSpMkLst>
        </pc:cxn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8" creationId="{48CBCC6E-FB85-4885-ACF7-EAF067CA8008}"/>
          </ac:cxnSpMkLst>
        </pc:cxnChg>
      </pc:sldChg>
      <pc:sldChg chg="del">
        <pc:chgData name="Lavon Śpirydonaŭ" userId="ab34b2e051b5b303" providerId="LiveId" clId="{DACE15B6-BE72-4E25-AAB0-1BF1F2D21C23}" dt="2021-01-25T22:59:27.298" v="1033" actId="47"/>
        <pc:sldMkLst>
          <pc:docMk/>
          <pc:sldMk cId="4248783571" sldId="278"/>
        </pc:sldMkLst>
      </pc:sldChg>
      <pc:sldChg chg="delSp add del ord setBg delDesignElem">
        <pc:chgData name="Lavon Śpirydonaŭ" userId="ab34b2e051b5b303" providerId="LiveId" clId="{DACE15B6-BE72-4E25-AAB0-1BF1F2D21C23}" dt="2021-01-25T21:39:35.018" v="54" actId="47"/>
        <pc:sldMkLst>
          <pc:docMk/>
          <pc:sldMk cId="148936623" sldId="279"/>
        </pc:sldMkLst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6" creationId="{FF84D101-15AA-444C-814E-882E9204070E}"/>
          </ac:spMkLst>
        </pc:spChg>
      </pc:sldChg>
      <pc:sldChg chg="addSp delSp modSp add mod setBg delDesignElem">
        <pc:chgData name="Lavon Śpirydonaŭ" userId="ab34b2e051b5b303" providerId="LiveId" clId="{DACE15B6-BE72-4E25-AAB0-1BF1F2D21C23}" dt="2021-01-25T22:03:35.035" v="825" actId="14100"/>
        <pc:sldMkLst>
          <pc:docMk/>
          <pc:sldMk cId="1802742494" sldId="279"/>
        </pc:sldMkLst>
        <pc:spChg chg="mod">
          <ac:chgData name="Lavon Śpirydonaŭ" userId="ab34b2e051b5b303" providerId="LiveId" clId="{DACE15B6-BE72-4E25-AAB0-1BF1F2D21C23}" dt="2021-01-25T21:42:45.978" v="191" actId="14100"/>
          <ac:spMkLst>
            <pc:docMk/>
            <pc:sldMk cId="1802742494" sldId="279"/>
            <ac:spMk id="2" creationId="{805619BB-4E41-4F8C-80BB-C88E4D1DEA87}"/>
          </ac:spMkLst>
        </pc:spChg>
        <pc:spChg chg="add mod">
          <ac:chgData name="Lavon Śpirydonaŭ" userId="ab34b2e051b5b303" providerId="LiveId" clId="{DACE15B6-BE72-4E25-AAB0-1BF1F2D21C23}" dt="2021-01-25T22:03:35.035" v="825" actId="14100"/>
          <ac:spMkLst>
            <pc:docMk/>
            <pc:sldMk cId="1802742494" sldId="279"/>
            <ac:spMk id="3" creationId="{B4D8E389-F724-4F40-878F-1457B3C02895}"/>
          </ac:spMkLst>
        </pc:spChg>
        <pc:spChg chg="add del">
          <ac:chgData name="Lavon Śpirydonaŭ" userId="ab34b2e051b5b303" providerId="LiveId" clId="{DACE15B6-BE72-4E25-AAB0-1BF1F2D21C23}" dt="2021-01-25T21:44:50.447" v="256" actId="11529"/>
          <ac:spMkLst>
            <pc:docMk/>
            <pc:sldMk cId="1802742494" sldId="279"/>
            <ac:spMk id="4" creationId="{5E83FBEA-9C20-48EF-B3F6-F92726FB624C}"/>
          </ac:spMkLst>
        </pc:spChg>
        <pc:spChg chg="add del mod">
          <ac:chgData name="Lavon Śpirydonaŭ" userId="ab34b2e051b5b303" providerId="LiveId" clId="{DACE15B6-BE72-4E25-AAB0-1BF1F2D21C23}" dt="2021-01-25T21:44:48.594" v="254" actId="33987"/>
          <ac:spMkLst>
            <pc:docMk/>
            <pc:sldMk cId="1802742494" sldId="279"/>
            <ac:spMk id="6" creationId="{C378A28D-3851-4690-B835-BD19B1073E7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6" creationId="{FF84D101-15AA-444C-814E-882E9204070E}"/>
          </ac:spMkLst>
        </pc:spChg>
        <pc:picChg chg="add del">
          <ac:chgData name="Lavon Śpirydonaŭ" userId="ab34b2e051b5b303" providerId="LiveId" clId="{DACE15B6-BE72-4E25-AAB0-1BF1F2D21C23}" dt="2021-01-25T21:41:38.331" v="97" actId="478"/>
          <ac:picMkLst>
            <pc:docMk/>
            <pc:sldMk cId="1802742494" sldId="279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1:39.963" v="98" actId="478"/>
          <ac:picMkLst>
            <pc:docMk/>
            <pc:sldMk cId="1802742494" sldId="279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1:41.442" v="99" actId="478"/>
          <ac:picMkLst>
            <pc:docMk/>
            <pc:sldMk cId="1802742494" sldId="279"/>
            <ac:picMk id="19" creationId="{7DE0AA5D-61D5-4BE0-BB16-FAAC0863F438}"/>
          </ac:picMkLst>
        </pc:picChg>
      </pc:sldChg>
      <pc:sldChg chg="modSp add mod">
        <pc:chgData name="Lavon Śpirydonaŭ" userId="ab34b2e051b5b303" providerId="LiveId" clId="{DACE15B6-BE72-4E25-AAB0-1BF1F2D21C23}" dt="2021-01-25T21:48:04.184" v="379" actId="14100"/>
        <pc:sldMkLst>
          <pc:docMk/>
          <pc:sldMk cId="2676496025" sldId="280"/>
        </pc:sldMkLst>
        <pc:spChg chg="mod">
          <ac:chgData name="Lavon Śpirydonaŭ" userId="ab34b2e051b5b303" providerId="LiveId" clId="{DACE15B6-BE72-4E25-AAB0-1BF1F2D21C23}" dt="2021-01-25T21:48:04.184" v="379" actId="14100"/>
          <ac:spMkLst>
            <pc:docMk/>
            <pc:sldMk cId="2676496025" sldId="280"/>
            <ac:spMk id="2" creationId="{805619BB-4E41-4F8C-80BB-C88E4D1DEA87}"/>
          </ac:spMkLst>
        </pc:spChg>
      </pc:sldChg>
      <pc:sldChg chg="modSp add mod">
        <pc:chgData name="Lavon Śpirydonaŭ" userId="ab34b2e051b5b303" providerId="LiveId" clId="{DACE15B6-BE72-4E25-AAB0-1BF1F2D21C23}" dt="2021-01-25T22:54:31.837" v="917" actId="20577"/>
        <pc:sldMkLst>
          <pc:docMk/>
          <pc:sldMk cId="46402926" sldId="281"/>
        </pc:sldMkLst>
        <pc:spChg chg="mod">
          <ac:chgData name="Lavon Śpirydonaŭ" userId="ab34b2e051b5b303" providerId="LiveId" clId="{DACE15B6-BE72-4E25-AAB0-1BF1F2D21C23}" dt="2021-01-25T22:54:31.837" v="917" actId="20577"/>
          <ac:spMkLst>
            <pc:docMk/>
            <pc:sldMk cId="46402926" sldId="281"/>
            <ac:spMk id="2" creationId="{805619BB-4E41-4F8C-80BB-C88E4D1DEA87}"/>
          </ac:spMkLst>
        </pc:spChg>
      </pc:sldChg>
      <pc:sldChg chg="modSp add mod">
        <pc:chgData name="Lavon Śpirydonaŭ" userId="ab34b2e051b5b303" providerId="LiveId" clId="{DACE15B6-BE72-4E25-AAB0-1BF1F2D21C23}" dt="2021-01-29T20:29:33.945" v="1300" actId="1076"/>
        <pc:sldMkLst>
          <pc:docMk/>
          <pc:sldMk cId="1544041400" sldId="282"/>
        </pc:sldMkLst>
        <pc:picChg chg="mod">
          <ac:chgData name="Lavon Śpirydonaŭ" userId="ab34b2e051b5b303" providerId="LiveId" clId="{DACE15B6-BE72-4E25-AAB0-1BF1F2D21C23}" dt="2021-01-29T20:29:33.945" v="1300" actId="1076"/>
          <ac:picMkLst>
            <pc:docMk/>
            <pc:sldMk cId="1544041400" sldId="282"/>
            <ac:picMk id="7" creationId="{E57FF134-9283-4387-BE4C-0780E7D1155E}"/>
          </ac:picMkLst>
        </pc:picChg>
      </pc:sldChg>
      <pc:sldChg chg="modSp add del mod">
        <pc:chgData name="Lavon Śpirydonaŭ" userId="ab34b2e051b5b303" providerId="LiveId" clId="{DACE15B6-BE72-4E25-AAB0-1BF1F2D21C23}" dt="2021-01-25T22:56:27.803" v="951" actId="47"/>
        <pc:sldMkLst>
          <pc:docMk/>
          <pc:sldMk cId="4160195231" sldId="282"/>
        </pc:sldMkLst>
        <pc:spChg chg="mod">
          <ac:chgData name="Lavon Śpirydonaŭ" userId="ab34b2e051b5b303" providerId="LiveId" clId="{DACE15B6-BE72-4E25-AAB0-1BF1F2D21C23}" dt="2021-01-25T22:55:26.149" v="947" actId="20577"/>
          <ac:spMkLst>
            <pc:docMk/>
            <pc:sldMk cId="4160195231" sldId="282"/>
            <ac:spMk id="2" creationId="{805619BB-4E41-4F8C-80BB-C88E4D1DEA87}"/>
          </ac:spMkLst>
        </pc:spChg>
      </pc:sldChg>
      <pc:sldChg chg="modSp add mod ord">
        <pc:chgData name="Lavon Śpirydonaŭ" userId="ab34b2e051b5b303" providerId="LiveId" clId="{DACE15B6-BE72-4E25-AAB0-1BF1F2D21C23}" dt="2021-01-29T22:30:46.992" v="1348" actId="20577"/>
        <pc:sldMkLst>
          <pc:docMk/>
          <pc:sldMk cId="794763677" sldId="283"/>
        </pc:sldMkLst>
        <pc:spChg chg="mod">
          <ac:chgData name="Lavon Śpirydonaŭ" userId="ab34b2e051b5b303" providerId="LiveId" clId="{DACE15B6-BE72-4E25-AAB0-1BF1F2D21C23}" dt="2021-01-29T22:30:46.992" v="1348" actId="20577"/>
          <ac:spMkLst>
            <pc:docMk/>
            <pc:sldMk cId="794763677" sldId="283"/>
            <ac:spMk id="2" creationId="{805619BB-4E41-4F8C-80BB-C88E4D1DEA87}"/>
          </ac:spMkLst>
        </pc:spChg>
      </pc:sldChg>
      <pc:sldChg chg="add del">
        <pc:chgData name="Lavon Śpirydonaŭ" userId="ab34b2e051b5b303" providerId="LiveId" clId="{DACE15B6-BE72-4E25-AAB0-1BF1F2D21C23}" dt="2021-01-25T22:56:29.455" v="952" actId="47"/>
        <pc:sldMkLst>
          <pc:docMk/>
          <pc:sldMk cId="3042850734" sldId="283"/>
        </pc:sldMkLst>
      </pc:sldChg>
      <pc:sldChg chg="add del">
        <pc:chgData name="Lavon Śpirydonaŭ" userId="ab34b2e051b5b303" providerId="LiveId" clId="{DACE15B6-BE72-4E25-AAB0-1BF1F2D21C23}" dt="2021-01-25T22:56:30.819" v="953" actId="47"/>
        <pc:sldMkLst>
          <pc:docMk/>
          <pc:sldMk cId="37650644" sldId="284"/>
        </pc:sldMkLst>
      </pc:sldChg>
      <pc:sldChg chg="add del">
        <pc:chgData name="Lavon Śpirydonaŭ" userId="ab34b2e051b5b303" providerId="LiveId" clId="{DACE15B6-BE72-4E25-AAB0-1BF1F2D21C23}" dt="2021-01-25T22:59:03.439" v="1032" actId="47"/>
        <pc:sldMkLst>
          <pc:docMk/>
          <pc:sldMk cId="3306433665" sldId="285"/>
        </pc:sldMkLst>
      </pc:sldChg>
      <pc:sldChg chg="delSp modSp add del mod ord">
        <pc:chgData name="Lavon Śpirydonaŭ" userId="ab34b2e051b5b303" providerId="LiveId" clId="{DACE15B6-BE72-4E25-AAB0-1BF1F2D21C23}" dt="2021-01-29T20:10:12.788" v="1141" actId="47"/>
        <pc:sldMkLst>
          <pc:docMk/>
          <pc:sldMk cId="2182631733" sldId="286"/>
        </pc:sldMkLst>
        <pc:spChg chg="mod">
          <ac:chgData name="Lavon Śpirydonaŭ" userId="ab34b2e051b5b303" providerId="LiveId" clId="{DACE15B6-BE72-4E25-AAB0-1BF1F2D21C23}" dt="2021-01-25T22:58:33.918" v="1031" actId="403"/>
          <ac:spMkLst>
            <pc:docMk/>
            <pc:sldMk cId="2182631733" sldId="286"/>
            <ac:spMk id="2" creationId="{14EB8641-2AE8-490D-9ABD-0BAD8546F981}"/>
          </ac:spMkLst>
        </pc:spChg>
        <pc:graphicFrameChg chg="del">
          <ac:chgData name="Lavon Śpirydonaŭ" userId="ab34b2e051b5b303" providerId="LiveId" clId="{DACE15B6-BE72-4E25-AAB0-1BF1F2D21C23}" dt="2021-01-25T22:57:56.399" v="1025" actId="478"/>
          <ac:graphicFrameMkLst>
            <pc:docMk/>
            <pc:sldMk cId="2182631733" sldId="286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DACE15B6-BE72-4E25-AAB0-1BF1F2D21C23}" dt="2021-01-25T22:57:58.009" v="1026" actId="478"/>
          <ac:picMkLst>
            <pc:docMk/>
            <pc:sldMk cId="2182631733" sldId="286"/>
            <ac:picMk id="12" creationId="{E666D6EF-9131-4BDF-9DF8-9EC9664FB9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/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202807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50118" custRadScaleRad="121296" custRadScaleInc="-55865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178623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78928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166604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69421" custRadScaleRad="131610" custRadScaleInc="82189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207672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11755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5983CE-EE0C-4B61-9FED-BAE60D1ED8B0}" type="doc">
      <dgm:prSet loTypeId="urn:microsoft.com/office/officeart/2008/layout/RadialCluster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be-BY"/>
        </a:p>
      </dgm:t>
    </dgm:pt>
    <dgm:pt modelId="{8828D5A0-32E6-4BFD-95B0-972DBB330B05}">
      <dgm:prSet phldrT="[Тэкст]" custT="1"/>
      <dgm:spPr/>
      <dgm:t>
        <a:bodyPr/>
        <a:lstStyle/>
        <a:p>
          <a:r>
            <a: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A0E10-7FA2-4A9F-81A2-3AA6A2A46AEC}" type="par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811E6-16C3-4244-9966-C24B42621F08}" type="sib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F5D73-608A-4F10-8148-1618B9F327A2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43873-DDBC-4F6E-B40F-56FF612331F1}" type="par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C2714-117B-4C79-8DB9-2CCFB6ED7228}" type="sib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45BE7C-E9B2-452D-B24A-F2CCC0F4FD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93963-2487-4239-85D1-3E29B562D067}" type="par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24E51C-4AA7-4328-820E-A8AFB3A10422}" type="sib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0F709-D36F-4072-A37E-953B377240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FCF398-492E-4E40-BF2A-1416AACE5BBA}" type="par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F5A9E-F361-42A8-8A38-48A057BCBE3E}" type="sib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957E5A-E6BB-4359-ADB7-D55A32CD77ED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63AE3C-C625-44B2-9043-0F55C96AC8A5}" type="par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C454-A1B0-4E8A-8C1A-13A4A7962ED5}" type="sib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4D544-19B8-4621-A154-38677A16701B}" type="pres">
      <dgm:prSet presAssocID="{545983CE-EE0C-4B61-9FED-BAE60D1ED8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C28D4-C857-4173-BDEC-B8B84BE75B4D}" type="pres">
      <dgm:prSet presAssocID="{8828D5A0-32E6-4BFD-95B0-972DBB330B05}" presName="singleCycle" presStyleCnt="0"/>
      <dgm:spPr/>
    </dgm:pt>
    <dgm:pt modelId="{8C81F025-E82B-43EF-814B-FFF97EBB05B1}" type="pres">
      <dgm:prSet presAssocID="{8828D5A0-32E6-4BFD-95B0-972DBB330B05}" presName="singleCenter" presStyleLbl="node1" presStyleIdx="0" presStyleCnt="5" custScaleX="239512" custScaleY="117701" custLinFactNeighborX="-7976" custLinFactNeighborY="570">
        <dgm:presLayoutVars>
          <dgm:chMax val="7"/>
          <dgm:chPref val="7"/>
        </dgm:presLayoutVars>
      </dgm:prSet>
      <dgm:spPr/>
    </dgm:pt>
    <dgm:pt modelId="{455EB014-61C0-4DBF-8904-28C266B8D8F9}" type="pres">
      <dgm:prSet presAssocID="{8A043873-DDBC-4F6E-B40F-56FF612331F1}" presName="Name56" presStyleLbl="parChTrans1D2" presStyleIdx="0" presStyleCnt="4"/>
      <dgm:spPr/>
    </dgm:pt>
    <dgm:pt modelId="{B51B7616-07DD-40BA-B8C2-19ABCDA8EF49}" type="pres">
      <dgm:prSet presAssocID="{9CDF5D73-608A-4F10-8148-1618B9F327A2}" presName="text0" presStyleLbl="node1" presStyleIdx="1" presStyleCnt="5" custScaleX="154562" custRadScaleRad="156465" custRadScaleInc="-321523">
        <dgm:presLayoutVars>
          <dgm:bulletEnabled val="1"/>
        </dgm:presLayoutVars>
      </dgm:prSet>
      <dgm:spPr/>
    </dgm:pt>
    <dgm:pt modelId="{6FE79F7F-92EF-4589-8CFE-3238BA2E334E}" type="pres">
      <dgm:prSet presAssocID="{C5993963-2487-4239-85D1-3E29B562D067}" presName="Name56" presStyleLbl="parChTrans1D2" presStyleIdx="1" presStyleCnt="4"/>
      <dgm:spPr/>
    </dgm:pt>
    <dgm:pt modelId="{1CF253BB-CB62-41CA-B317-A0F26CF7CED2}" type="pres">
      <dgm:prSet presAssocID="{A145BE7C-E9B2-452D-B24A-F2CCC0F4FDB0}" presName="text0" presStyleLbl="node1" presStyleIdx="2" presStyleCnt="5" custScaleX="218443" custRadScaleRad="167533" custRadScaleInc="-30050">
        <dgm:presLayoutVars>
          <dgm:bulletEnabled val="1"/>
        </dgm:presLayoutVars>
      </dgm:prSet>
      <dgm:spPr/>
    </dgm:pt>
    <dgm:pt modelId="{BCF8E97A-B671-43A5-881A-D44B3F8BF8BE}" type="pres">
      <dgm:prSet presAssocID="{E8FCF398-492E-4E40-BF2A-1416AACE5BBA}" presName="Name56" presStyleLbl="parChTrans1D2" presStyleIdx="2" presStyleCnt="4"/>
      <dgm:spPr/>
    </dgm:pt>
    <dgm:pt modelId="{2FBE61B3-5761-4EA5-913B-397A1115863C}" type="pres">
      <dgm:prSet presAssocID="{4550F709-D36F-4072-A37E-953B377240B0}" presName="text0" presStyleLbl="node1" presStyleIdx="3" presStyleCnt="5" custScaleX="229266" custScaleY="78075" custRadScaleRad="92829" custRadScaleInc="380638">
        <dgm:presLayoutVars>
          <dgm:bulletEnabled val="1"/>
        </dgm:presLayoutVars>
      </dgm:prSet>
      <dgm:spPr/>
    </dgm:pt>
    <dgm:pt modelId="{082E7601-3E76-4BEA-83B0-6E4B85420F9A}" type="pres">
      <dgm:prSet presAssocID="{1D63AE3C-C625-44B2-9043-0F55C96AC8A5}" presName="Name56" presStyleLbl="parChTrans1D2" presStyleIdx="3" presStyleCnt="4"/>
      <dgm:spPr/>
    </dgm:pt>
    <dgm:pt modelId="{61D8120E-F237-4848-8054-65AB8F51157E}" type="pres">
      <dgm:prSet presAssocID="{07957E5A-E6BB-4359-ADB7-D55A32CD77ED}" presName="text0" presStyleLbl="node1" presStyleIdx="4" presStyleCnt="5" custScaleX="180257" custRadScaleRad="190813" custRadScaleInc="17590">
        <dgm:presLayoutVars>
          <dgm:bulletEnabled val="1"/>
        </dgm:presLayoutVars>
      </dgm:prSet>
      <dgm:spPr/>
    </dgm:pt>
  </dgm:ptLst>
  <dgm:cxnLst>
    <dgm:cxn modelId="{15022522-E5A1-4EAB-86D1-4DC404562572}" type="presOf" srcId="{E8FCF398-492E-4E40-BF2A-1416AACE5BBA}" destId="{BCF8E97A-B671-43A5-881A-D44B3F8BF8BE}" srcOrd="0" destOrd="0" presId="urn:microsoft.com/office/officeart/2008/layout/RadialCluster"/>
    <dgm:cxn modelId="{BEEB6525-87DC-4685-8C38-E97B7DE9E2C7}" type="presOf" srcId="{8A043873-DDBC-4F6E-B40F-56FF612331F1}" destId="{455EB014-61C0-4DBF-8904-28C266B8D8F9}" srcOrd="0" destOrd="0" presId="urn:microsoft.com/office/officeart/2008/layout/RadialCluster"/>
    <dgm:cxn modelId="{47D87D38-F0FC-417E-8148-8EE9EC59A3A5}" srcId="{8828D5A0-32E6-4BFD-95B0-972DBB330B05}" destId="{07957E5A-E6BB-4359-ADB7-D55A32CD77ED}" srcOrd="3" destOrd="0" parTransId="{1D63AE3C-C625-44B2-9043-0F55C96AC8A5}" sibTransId="{0C9AC454-A1B0-4E8A-8C1A-13A4A7962ED5}"/>
    <dgm:cxn modelId="{CF39D25D-7B09-43F5-B287-F6532DD1400F}" type="presOf" srcId="{4550F709-D36F-4072-A37E-953B377240B0}" destId="{2FBE61B3-5761-4EA5-913B-397A1115863C}" srcOrd="0" destOrd="0" presId="urn:microsoft.com/office/officeart/2008/layout/RadialCluster"/>
    <dgm:cxn modelId="{4C055A41-FF44-4717-A50B-336176CBEACE}" type="presOf" srcId="{07957E5A-E6BB-4359-ADB7-D55A32CD77ED}" destId="{61D8120E-F237-4848-8054-65AB8F51157E}" srcOrd="0" destOrd="0" presId="urn:microsoft.com/office/officeart/2008/layout/RadialCluster"/>
    <dgm:cxn modelId="{407B3E44-2665-4855-BB48-957EDEDC8FAA}" srcId="{545983CE-EE0C-4B61-9FED-BAE60D1ED8B0}" destId="{8828D5A0-32E6-4BFD-95B0-972DBB330B05}" srcOrd="0" destOrd="0" parTransId="{C40A0E10-7FA2-4A9F-81A2-3AA6A2A46AEC}" sibTransId="{CF1811E6-16C3-4244-9966-C24B42621F08}"/>
    <dgm:cxn modelId="{AA23B172-065D-4FBD-9E22-EDD474E12C94}" type="presOf" srcId="{1D63AE3C-C625-44B2-9043-0F55C96AC8A5}" destId="{082E7601-3E76-4BEA-83B0-6E4B85420F9A}" srcOrd="0" destOrd="0" presId="urn:microsoft.com/office/officeart/2008/layout/RadialCluster"/>
    <dgm:cxn modelId="{80B69559-F788-46DC-A69C-0950B99C9E8C}" type="presOf" srcId="{545983CE-EE0C-4B61-9FED-BAE60D1ED8B0}" destId="{F514D544-19B8-4621-A154-38677A16701B}" srcOrd="0" destOrd="0" presId="urn:microsoft.com/office/officeart/2008/layout/RadialCluster"/>
    <dgm:cxn modelId="{88B8A681-5325-431D-9CF8-61D66B98DA4F}" type="presOf" srcId="{8828D5A0-32E6-4BFD-95B0-972DBB330B05}" destId="{8C81F025-E82B-43EF-814B-FFF97EBB05B1}" srcOrd="0" destOrd="0" presId="urn:microsoft.com/office/officeart/2008/layout/RadialCluster"/>
    <dgm:cxn modelId="{E0B6CA95-47DD-41F7-94AB-862D3ECB3277}" type="presOf" srcId="{9CDF5D73-608A-4F10-8148-1618B9F327A2}" destId="{B51B7616-07DD-40BA-B8C2-19ABCDA8EF49}" srcOrd="0" destOrd="0" presId="urn:microsoft.com/office/officeart/2008/layout/RadialCluster"/>
    <dgm:cxn modelId="{72D18DB2-CEE6-47D7-924C-996FD233D676}" srcId="{8828D5A0-32E6-4BFD-95B0-972DBB330B05}" destId="{A145BE7C-E9B2-452D-B24A-F2CCC0F4FDB0}" srcOrd="1" destOrd="0" parTransId="{C5993963-2487-4239-85D1-3E29B562D067}" sibTransId="{D024E51C-4AA7-4328-820E-A8AFB3A10422}"/>
    <dgm:cxn modelId="{26EA43C5-B9F3-4034-BFDE-FED51C25A14F}" type="presOf" srcId="{A145BE7C-E9B2-452D-B24A-F2CCC0F4FDB0}" destId="{1CF253BB-CB62-41CA-B317-A0F26CF7CED2}" srcOrd="0" destOrd="0" presId="urn:microsoft.com/office/officeart/2008/layout/RadialCluster"/>
    <dgm:cxn modelId="{A0244FCF-E453-485E-912A-700391009C5F}" type="presOf" srcId="{C5993963-2487-4239-85D1-3E29B562D067}" destId="{6FE79F7F-92EF-4589-8CFE-3238BA2E334E}" srcOrd="0" destOrd="0" presId="urn:microsoft.com/office/officeart/2008/layout/RadialCluster"/>
    <dgm:cxn modelId="{A68DFBD7-C0DF-4E23-8489-E773851CA1B9}" srcId="{8828D5A0-32E6-4BFD-95B0-972DBB330B05}" destId="{9CDF5D73-608A-4F10-8148-1618B9F327A2}" srcOrd="0" destOrd="0" parTransId="{8A043873-DDBC-4F6E-B40F-56FF612331F1}" sibTransId="{DFBC2714-117B-4C79-8DB9-2CCFB6ED7228}"/>
    <dgm:cxn modelId="{FEB535D8-0137-4E42-9A16-992EF9B1C215}" srcId="{8828D5A0-32E6-4BFD-95B0-972DBB330B05}" destId="{4550F709-D36F-4072-A37E-953B377240B0}" srcOrd="2" destOrd="0" parTransId="{E8FCF398-492E-4E40-BF2A-1416AACE5BBA}" sibTransId="{D03F5A9E-F361-42A8-8A38-48A057BCBE3E}"/>
    <dgm:cxn modelId="{CCFEEDF5-0209-4D46-9D17-FF19753135B3}" type="presParOf" srcId="{F514D544-19B8-4621-A154-38677A16701B}" destId="{EA1C28D4-C857-4173-BDEC-B8B84BE75B4D}" srcOrd="0" destOrd="0" presId="urn:microsoft.com/office/officeart/2008/layout/RadialCluster"/>
    <dgm:cxn modelId="{F976C854-0ACD-4C0E-9DA2-06BF167ACB39}" type="presParOf" srcId="{EA1C28D4-C857-4173-BDEC-B8B84BE75B4D}" destId="{8C81F025-E82B-43EF-814B-FFF97EBB05B1}" srcOrd="0" destOrd="0" presId="urn:microsoft.com/office/officeart/2008/layout/RadialCluster"/>
    <dgm:cxn modelId="{809FDF4C-B96D-44D7-B896-10A00285960E}" type="presParOf" srcId="{EA1C28D4-C857-4173-BDEC-B8B84BE75B4D}" destId="{455EB014-61C0-4DBF-8904-28C266B8D8F9}" srcOrd="1" destOrd="0" presId="urn:microsoft.com/office/officeart/2008/layout/RadialCluster"/>
    <dgm:cxn modelId="{5DAEAB7D-12C6-4CA3-AA92-B8132EB36A9B}" type="presParOf" srcId="{EA1C28D4-C857-4173-BDEC-B8B84BE75B4D}" destId="{B51B7616-07DD-40BA-B8C2-19ABCDA8EF49}" srcOrd="2" destOrd="0" presId="urn:microsoft.com/office/officeart/2008/layout/RadialCluster"/>
    <dgm:cxn modelId="{6DDFEE16-4A5B-4255-9C62-14CA17DC9D28}" type="presParOf" srcId="{EA1C28D4-C857-4173-BDEC-B8B84BE75B4D}" destId="{6FE79F7F-92EF-4589-8CFE-3238BA2E334E}" srcOrd="3" destOrd="0" presId="urn:microsoft.com/office/officeart/2008/layout/RadialCluster"/>
    <dgm:cxn modelId="{4A8C7F22-3679-41AE-808E-B055D55167F8}" type="presParOf" srcId="{EA1C28D4-C857-4173-BDEC-B8B84BE75B4D}" destId="{1CF253BB-CB62-41CA-B317-A0F26CF7CED2}" srcOrd="4" destOrd="0" presId="urn:microsoft.com/office/officeart/2008/layout/RadialCluster"/>
    <dgm:cxn modelId="{145D6B5B-4699-4914-AB81-0744401930D2}" type="presParOf" srcId="{EA1C28D4-C857-4173-BDEC-B8B84BE75B4D}" destId="{BCF8E97A-B671-43A5-881A-D44B3F8BF8BE}" srcOrd="5" destOrd="0" presId="urn:microsoft.com/office/officeart/2008/layout/RadialCluster"/>
    <dgm:cxn modelId="{273FB2EF-EFF2-4172-820C-AA4FE493664F}" type="presParOf" srcId="{EA1C28D4-C857-4173-BDEC-B8B84BE75B4D}" destId="{2FBE61B3-5761-4EA5-913B-397A1115863C}" srcOrd="6" destOrd="0" presId="urn:microsoft.com/office/officeart/2008/layout/RadialCluster"/>
    <dgm:cxn modelId="{E9FCFDA4-D8EB-46BF-A8F5-787BF93B742E}" type="presParOf" srcId="{EA1C28D4-C857-4173-BDEC-B8B84BE75B4D}" destId="{082E7601-3E76-4BEA-83B0-6E4B85420F9A}" srcOrd="7" destOrd="0" presId="urn:microsoft.com/office/officeart/2008/layout/RadialCluster"/>
    <dgm:cxn modelId="{B55205C2-BD40-4048-AB3A-2E8B4BD0C9DA}" type="presParOf" srcId="{EA1C28D4-C857-4173-BDEC-B8B84BE75B4D}" destId="{61D8120E-F237-4848-8054-65AB8F5115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C06297-8470-4B3D-BF1E-38F4E7181E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DE7238B-DFCC-4640-ACE0-1C713D95A11F}">
      <dgm:prSet phldrT="[Тэкст]"/>
      <dgm:spPr/>
      <dgm:t>
        <a:bodyPr/>
        <a:lstStyle/>
        <a:p>
          <a:r>
            <a:rPr lang="de-DE" dirty="0"/>
            <a:t>Order</a:t>
          </a:r>
          <a:endParaRPr lang="be-BY" dirty="0"/>
        </a:p>
      </dgm:t>
    </dgm:pt>
    <dgm:pt modelId="{D1E46FCD-BC1A-4109-84B6-BDF6AC2FC899}" type="parTrans" cxnId="{1E1AC8BE-A524-458C-9BED-5D983E43FA0D}">
      <dgm:prSet/>
      <dgm:spPr/>
      <dgm:t>
        <a:bodyPr/>
        <a:lstStyle/>
        <a:p>
          <a:endParaRPr lang="be-BY"/>
        </a:p>
      </dgm:t>
    </dgm:pt>
    <dgm:pt modelId="{B6AAB953-8989-4962-9BAD-CFAFEE69705B}" type="sibTrans" cxnId="{1E1AC8BE-A524-458C-9BED-5D983E43FA0D}">
      <dgm:prSet/>
      <dgm:spPr/>
      <dgm:t>
        <a:bodyPr/>
        <a:lstStyle/>
        <a:p>
          <a:endParaRPr lang="be-BY"/>
        </a:p>
      </dgm:t>
    </dgm:pt>
    <dgm:pt modelId="{F276115A-0BA0-4DAE-A673-B9DBEC4636DC}">
      <dgm:prSet phldrT="[Тэкст]"/>
      <dgm:spPr>
        <a:gradFill rotWithShape="0">
          <a:gsLst>
            <a:gs pos="100000">
              <a:schemeClr val="accent4"/>
            </a:gs>
            <a:gs pos="42000">
              <a:schemeClr val="accent1"/>
            </a:gs>
          </a:gsLst>
          <a:lin ang="5400000" scaled="0"/>
        </a:gradFill>
      </dgm:spPr>
      <dgm:t>
        <a:bodyPr/>
        <a:lstStyle/>
        <a:p>
          <a:r>
            <a:rPr lang="de-DE" dirty="0" err="1"/>
            <a:t>Preorder</a:t>
          </a:r>
          <a:endParaRPr lang="be-BY" dirty="0"/>
        </a:p>
      </dgm:t>
    </dgm:pt>
    <dgm:pt modelId="{8F58244B-F5A2-4322-84B6-7A1F84ADB8C1}" type="parTrans" cxnId="{1728B41A-A129-431D-9F6F-3860487C4A3B}">
      <dgm:prSet/>
      <dgm:spPr/>
      <dgm:t>
        <a:bodyPr/>
        <a:lstStyle/>
        <a:p>
          <a:endParaRPr lang="be-BY"/>
        </a:p>
      </dgm:t>
    </dgm:pt>
    <dgm:pt modelId="{828526FD-BFAB-40BF-84C0-22581C9CB520}" type="sibTrans" cxnId="{1728B41A-A129-431D-9F6F-3860487C4A3B}">
      <dgm:prSet/>
      <dgm:spPr/>
      <dgm:t>
        <a:bodyPr/>
        <a:lstStyle/>
        <a:p>
          <a:endParaRPr lang="be-BY"/>
        </a:p>
      </dgm:t>
    </dgm:pt>
    <dgm:pt modelId="{31FCB437-5D10-4B36-935E-569F0A5763E6}">
      <dgm:prSet phldrT="[Тэкст]"/>
      <dgm:spPr>
        <a:solidFill>
          <a:srgbClr val="3366CC"/>
        </a:solidFill>
      </dgm:spPr>
      <dgm:t>
        <a:bodyPr/>
        <a:lstStyle/>
        <a:p>
          <a:r>
            <a:rPr lang="de-DE" dirty="0" err="1"/>
            <a:t>Cart</a:t>
          </a:r>
          <a:endParaRPr lang="be-BY" dirty="0"/>
        </a:p>
      </dgm:t>
    </dgm:pt>
    <dgm:pt modelId="{A3429781-5356-4422-A69C-0D997046C8B0}" type="parTrans" cxnId="{ABADD6C0-F328-4D9B-8CE7-75FE7500149C}">
      <dgm:prSet/>
      <dgm:spPr/>
      <dgm:t>
        <a:bodyPr/>
        <a:lstStyle/>
        <a:p>
          <a:endParaRPr lang="be-BY"/>
        </a:p>
      </dgm:t>
    </dgm:pt>
    <dgm:pt modelId="{EB80AF1C-AD45-4F68-A2DE-68B3DA5831A9}" type="sibTrans" cxnId="{ABADD6C0-F328-4D9B-8CE7-75FE7500149C}">
      <dgm:prSet/>
      <dgm:spPr/>
      <dgm:t>
        <a:bodyPr/>
        <a:lstStyle/>
        <a:p>
          <a:endParaRPr lang="be-BY"/>
        </a:p>
      </dgm:t>
    </dgm:pt>
    <dgm:pt modelId="{FA0A9395-628F-434C-B9BA-F29A27468157}" type="pres">
      <dgm:prSet presAssocID="{21C06297-8470-4B3D-BF1E-38F4E7181E41}" presName="diagram" presStyleCnt="0">
        <dgm:presLayoutVars>
          <dgm:dir/>
          <dgm:resizeHandles val="exact"/>
        </dgm:presLayoutVars>
      </dgm:prSet>
      <dgm:spPr/>
    </dgm:pt>
    <dgm:pt modelId="{40D9BECC-62D8-4A52-89CB-2CFAE70FC1F8}" type="pres">
      <dgm:prSet presAssocID="{ADE7238B-DFCC-4640-ACE0-1C713D95A11F}" presName="node" presStyleLbl="node1" presStyleIdx="0" presStyleCnt="3" custScaleX="78051" custScaleY="52197" custLinFactNeighborX="-22726" custLinFactNeighborY="-17960">
        <dgm:presLayoutVars>
          <dgm:bulletEnabled val="1"/>
        </dgm:presLayoutVars>
      </dgm:prSet>
      <dgm:spPr/>
    </dgm:pt>
    <dgm:pt modelId="{C60E2C6C-654E-4ABD-823B-285498EA06F7}" type="pres">
      <dgm:prSet presAssocID="{B6AAB953-8989-4962-9BAD-CFAFEE69705B}" presName="sibTrans" presStyleCnt="0"/>
      <dgm:spPr/>
    </dgm:pt>
    <dgm:pt modelId="{815A69FF-D329-40D9-BC9D-74D588768CF7}" type="pres">
      <dgm:prSet presAssocID="{F276115A-0BA0-4DAE-A673-B9DBEC4636DC}" presName="node" presStyleLbl="node1" presStyleIdx="1" presStyleCnt="3" custScaleX="74757" custScaleY="52049" custLinFactNeighborX="24390" custLinFactNeighborY="-17960">
        <dgm:presLayoutVars>
          <dgm:bulletEnabled val="1"/>
        </dgm:presLayoutVars>
      </dgm:prSet>
      <dgm:spPr/>
    </dgm:pt>
    <dgm:pt modelId="{75F99085-F94D-4C38-9AD6-5954282EDC84}" type="pres">
      <dgm:prSet presAssocID="{828526FD-BFAB-40BF-84C0-22581C9CB520}" presName="sibTrans" presStyleCnt="0"/>
      <dgm:spPr/>
    </dgm:pt>
    <dgm:pt modelId="{AE6EA4BC-935B-4C82-ACF5-5478A23F80AA}" type="pres">
      <dgm:prSet presAssocID="{31FCB437-5D10-4B36-935E-569F0A5763E6}" presName="node" presStyleLbl="node1" presStyleIdx="2" presStyleCnt="3" custScaleX="211570" custScaleY="58450" custLinFactNeighborX="9" custLinFactNeighborY="17160">
        <dgm:presLayoutVars>
          <dgm:bulletEnabled val="1"/>
        </dgm:presLayoutVars>
      </dgm:prSet>
      <dgm:spPr/>
    </dgm:pt>
  </dgm:ptLst>
  <dgm:cxnLst>
    <dgm:cxn modelId="{1728B41A-A129-431D-9F6F-3860487C4A3B}" srcId="{21C06297-8470-4B3D-BF1E-38F4E7181E41}" destId="{F276115A-0BA0-4DAE-A673-B9DBEC4636DC}" srcOrd="1" destOrd="0" parTransId="{8F58244B-F5A2-4322-84B6-7A1F84ADB8C1}" sibTransId="{828526FD-BFAB-40BF-84C0-22581C9CB520}"/>
    <dgm:cxn modelId="{61550F3A-0EE4-4CA6-91C3-E402F17F67A2}" type="presOf" srcId="{21C06297-8470-4B3D-BF1E-38F4E7181E41}" destId="{FA0A9395-628F-434C-B9BA-F29A27468157}" srcOrd="0" destOrd="0" presId="urn:microsoft.com/office/officeart/2005/8/layout/default"/>
    <dgm:cxn modelId="{72E64842-EE43-486F-9D2D-B37F657CF977}" type="presOf" srcId="{F276115A-0BA0-4DAE-A673-B9DBEC4636DC}" destId="{815A69FF-D329-40D9-BC9D-74D588768CF7}" srcOrd="0" destOrd="0" presId="urn:microsoft.com/office/officeart/2005/8/layout/default"/>
    <dgm:cxn modelId="{0C818370-627F-4FE8-A1FA-9F66705FC892}" type="presOf" srcId="{ADE7238B-DFCC-4640-ACE0-1C713D95A11F}" destId="{40D9BECC-62D8-4A52-89CB-2CFAE70FC1F8}" srcOrd="0" destOrd="0" presId="urn:microsoft.com/office/officeart/2005/8/layout/default"/>
    <dgm:cxn modelId="{1E1AC8BE-A524-458C-9BED-5D983E43FA0D}" srcId="{21C06297-8470-4B3D-BF1E-38F4E7181E41}" destId="{ADE7238B-DFCC-4640-ACE0-1C713D95A11F}" srcOrd="0" destOrd="0" parTransId="{D1E46FCD-BC1A-4109-84B6-BDF6AC2FC899}" sibTransId="{B6AAB953-8989-4962-9BAD-CFAFEE69705B}"/>
    <dgm:cxn modelId="{ABADD6C0-F328-4D9B-8CE7-75FE7500149C}" srcId="{21C06297-8470-4B3D-BF1E-38F4E7181E41}" destId="{31FCB437-5D10-4B36-935E-569F0A5763E6}" srcOrd="2" destOrd="0" parTransId="{A3429781-5356-4422-A69C-0D997046C8B0}" sibTransId="{EB80AF1C-AD45-4F68-A2DE-68B3DA5831A9}"/>
    <dgm:cxn modelId="{5AAFF8EB-EFF0-4681-830E-02823035E319}" type="presOf" srcId="{31FCB437-5D10-4B36-935E-569F0A5763E6}" destId="{AE6EA4BC-935B-4C82-ACF5-5478A23F80AA}" srcOrd="0" destOrd="0" presId="urn:microsoft.com/office/officeart/2005/8/layout/default"/>
    <dgm:cxn modelId="{DD256402-D5E9-4746-9C4A-E983700CC654}" type="presParOf" srcId="{FA0A9395-628F-434C-B9BA-F29A27468157}" destId="{40D9BECC-62D8-4A52-89CB-2CFAE70FC1F8}" srcOrd="0" destOrd="0" presId="urn:microsoft.com/office/officeart/2005/8/layout/default"/>
    <dgm:cxn modelId="{BFAB7C63-EF59-43B6-AB48-462C5FDC73F5}" type="presParOf" srcId="{FA0A9395-628F-434C-B9BA-F29A27468157}" destId="{C60E2C6C-654E-4ABD-823B-285498EA06F7}" srcOrd="1" destOrd="0" presId="urn:microsoft.com/office/officeart/2005/8/layout/default"/>
    <dgm:cxn modelId="{73E14C6C-C053-478D-AA91-CB6835DB96F7}" type="presParOf" srcId="{FA0A9395-628F-434C-B9BA-F29A27468157}" destId="{815A69FF-D329-40D9-BC9D-74D588768CF7}" srcOrd="2" destOrd="0" presId="urn:microsoft.com/office/officeart/2005/8/layout/default"/>
    <dgm:cxn modelId="{C8DB1301-F705-48B5-A903-A1D868A3A258}" type="presParOf" srcId="{FA0A9395-628F-434C-B9BA-F29A27468157}" destId="{75F99085-F94D-4C38-9AD6-5954282EDC84}" srcOrd="3" destOrd="0" presId="urn:microsoft.com/office/officeart/2005/8/layout/default"/>
    <dgm:cxn modelId="{707CC5BD-F6AB-4769-80C5-6911AC4462AC}" type="presParOf" srcId="{FA0A9395-628F-434C-B9BA-F29A27468157}" destId="{AE6EA4BC-935B-4C82-ACF5-5478A23F80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Login</a:t>
          </a:r>
        </a:p>
        <a:p>
          <a:pPr>
            <a:lnSpc>
              <a:spcPct val="100000"/>
            </a:lnSpc>
          </a:pPr>
          <a:r>
            <a:rPr lang="de-DE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Katalog </a:t>
          </a:r>
          <a:br>
            <a:rPr lang="de-DE"/>
          </a:br>
          <a:r>
            <a:rPr lang="de-DE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Kund:in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Kund:in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1F174005-22B2-464C-BFB1-EADE596C38D0}" type="presOf" srcId="{F8C9E8AD-1D78-4A34-972F-13288FAD8EC2}" destId="{89007A74-AD15-4839-B0E4-48A6D9C5F892}" srcOrd="1" destOrd="0" presId="urn:microsoft.com/office/officeart/2005/8/layout/cycle2"/>
    <dgm:cxn modelId="{9ECA160B-76E9-402F-AF16-D8F9E2595ED9}" type="presOf" srcId="{577C2A10-FBE8-44F2-86E3-C25EAC017B0B}" destId="{C6049A66-D422-4A30-9DAB-371E8B22242F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3AB6C921-E24F-4CDB-AAD0-EB0E2EEBDA3A}" type="presOf" srcId="{7E150747-11B7-4899-9E20-D67D5382EFB3}" destId="{98CC945F-33E2-42DD-AFDA-D238CC966661}" srcOrd="0" destOrd="0" presId="urn:microsoft.com/office/officeart/2005/8/layout/cycle2"/>
    <dgm:cxn modelId="{0CB95161-F953-4DCA-B0B5-A626E86B356D}" type="presOf" srcId="{8ADFD5DE-B9F6-4208-8304-A29D1A6D0247}" destId="{2102CAB7-36A6-437F-A8BE-138B32B7E7DA}" srcOrd="1" destOrd="0" presId="urn:microsoft.com/office/officeart/2005/8/layout/cycle2"/>
    <dgm:cxn modelId="{68318B56-10A4-401E-9CA3-3A059C3BD6DF}" type="presOf" srcId="{577C2A10-FBE8-44F2-86E3-C25EAC017B0B}" destId="{9D1A5517-27A2-4A58-BCBB-D0FF3903C423}" srcOrd="0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323BB7A-6851-4D85-9CA9-62B77C9F907F}" type="presOf" srcId="{DC11585D-A086-41B6-9A82-432509E7A171}" destId="{2560433A-6C60-42CA-85A7-AD0960A1A132}" srcOrd="1" destOrd="0" presId="urn:microsoft.com/office/officeart/2005/8/layout/cycle2"/>
    <dgm:cxn modelId="{140BDE92-4F39-4334-B35B-559CEE1FE05A}" type="presOf" srcId="{23249430-4CB4-4172-9513-162B0E2C0584}" destId="{7BBAD022-62C6-4C99-A018-610BC2053E6F}" srcOrd="1" destOrd="0" presId="urn:microsoft.com/office/officeart/2005/8/layout/cycle2"/>
    <dgm:cxn modelId="{F648A5A3-FBB4-4AD7-9B08-DD955E6357C2}" type="presOf" srcId="{C0EFB79C-16D6-4AB8-80FC-356AEB72DBC2}" destId="{1C646905-E78D-4AAB-BA72-DF7E39AB1F7D}" srcOrd="0" destOrd="0" presId="urn:microsoft.com/office/officeart/2005/8/layout/cycle2"/>
    <dgm:cxn modelId="{76F84FAB-CCE9-432E-948D-D54F3964CA14}" type="presOf" srcId="{4D758DA5-5911-4898-8D49-559B596EC8C2}" destId="{31441B81-51EC-4E0F-B735-A7E134142605}" srcOrd="0" destOrd="0" presId="urn:microsoft.com/office/officeart/2005/8/layout/cycle2"/>
    <dgm:cxn modelId="{85A984B4-11A4-4A0B-8490-039920AE204C}" type="presOf" srcId="{714729BB-5BC2-45CF-ACAF-7B80C454BF48}" destId="{CD435834-BB70-415A-AEB9-93395EEF505C}" srcOrd="1" destOrd="0" presId="urn:microsoft.com/office/officeart/2005/8/layout/cycle2"/>
    <dgm:cxn modelId="{DFFB6AB7-B30B-4522-841D-A344D19D177A}" type="presOf" srcId="{1A3FA9AB-269B-436A-A886-430BB693312B}" destId="{0D8FCA0D-1F8E-4BB5-A755-3A1E44D34AF3}" srcOrd="0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24CD9DC2-A495-40F3-B217-520C756B0946}" type="presOf" srcId="{714729BB-5BC2-45CF-ACAF-7B80C454BF48}" destId="{17807851-73AD-4386-BBC6-700862EEBB20}" srcOrd="0" destOrd="0" presId="urn:microsoft.com/office/officeart/2005/8/layout/cycle2"/>
    <dgm:cxn modelId="{281491C3-22C8-45BB-B6A8-D01098E182CA}" type="presOf" srcId="{8ADFD5DE-B9F6-4208-8304-A29D1A6D0247}" destId="{02BD781C-39AA-4526-8463-C03A80BE4E5A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268532D6-C281-44CA-8F39-D271336F90F6}" type="presOf" srcId="{23249430-4CB4-4172-9513-162B0E2C0584}" destId="{EAB96F06-F114-4873-9F21-488E8D37D3B1}" srcOrd="0" destOrd="0" presId="urn:microsoft.com/office/officeart/2005/8/layout/cycle2"/>
    <dgm:cxn modelId="{D202F5D9-0695-4DF5-8D39-3E81D61B181D}" type="presOf" srcId="{15F86E8F-32D9-4667-8C43-F51AA0226FFA}" destId="{A66EA0E8-A34C-4DDB-8C6C-6C64F372AEB2}" srcOrd="1" destOrd="0" presId="urn:microsoft.com/office/officeart/2005/8/layout/cycle2"/>
    <dgm:cxn modelId="{B42CAADB-DB72-428A-9F82-8241507BC7B7}" type="presOf" srcId="{331F16B6-7B1A-428D-ABFD-532F612D731B}" destId="{3352DC88-2D90-47BD-986E-51D789D3FFD6}" srcOrd="0" destOrd="0" presId="urn:microsoft.com/office/officeart/2005/8/layout/cycle2"/>
    <dgm:cxn modelId="{3F9B18DE-7ABD-41C7-A4EB-A4261018B9FE}" type="presOf" srcId="{AAAD8A32-9DDB-41D6-AD50-2CDEAC691324}" destId="{A6407760-A552-4B6A-9943-E3277A9B0EF9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547543E8-D007-4083-A8AB-62D972B278FE}" type="presOf" srcId="{15F86E8F-32D9-4667-8C43-F51AA0226FFA}" destId="{A7024B3F-67B2-46B8-BD44-C2270CFB1A69}" srcOrd="0" destOrd="0" presId="urn:microsoft.com/office/officeart/2005/8/layout/cycle2"/>
    <dgm:cxn modelId="{E92D3DEB-041E-4798-901D-790823CBB1D3}" type="presOf" srcId="{A9DDD657-8D01-4BA2-A431-4724FC81418D}" destId="{BFCB92D1-5010-4D5C-A6F5-C47E3ADB83CE}" srcOrd="0" destOrd="0" presId="urn:microsoft.com/office/officeart/2005/8/layout/cycle2"/>
    <dgm:cxn modelId="{519606EF-65EC-452A-B0DB-5A9F66E8366F}" type="presOf" srcId="{F8C9E8AD-1D78-4A34-972F-13288FAD8EC2}" destId="{38EAC121-E4B6-45A8-A77C-8FF8E84873A1}" srcOrd="0" destOrd="0" presId="urn:microsoft.com/office/officeart/2005/8/layout/cycle2"/>
    <dgm:cxn modelId="{E1407CF3-483E-4C6C-9A4F-6C8645ADC8B9}" type="presOf" srcId="{8F65BA62-BD04-443D-B631-C59439452B83}" destId="{0060D67B-B117-4A04-94E0-65EC6CE9D914}" srcOrd="0" destOrd="0" presId="urn:microsoft.com/office/officeart/2005/8/layout/cycle2"/>
    <dgm:cxn modelId="{C06D61FA-E142-4B28-8273-9E53D83846BE}" type="presOf" srcId="{DC11585D-A086-41B6-9A82-432509E7A171}" destId="{CBD77251-E152-47FA-A46D-CA27536198D2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A33B4858-43FE-4A5C-AE0D-0E92A0856019}" type="presParOf" srcId="{31441B81-51EC-4E0F-B735-A7E134142605}" destId="{BFCB92D1-5010-4D5C-A6F5-C47E3ADB83CE}" srcOrd="0" destOrd="0" presId="urn:microsoft.com/office/officeart/2005/8/layout/cycle2"/>
    <dgm:cxn modelId="{D7831309-19CA-48D8-884F-EDCF522C478E}" type="presParOf" srcId="{31441B81-51EC-4E0F-B735-A7E134142605}" destId="{CBD77251-E152-47FA-A46D-CA27536198D2}" srcOrd="1" destOrd="0" presId="urn:microsoft.com/office/officeart/2005/8/layout/cycle2"/>
    <dgm:cxn modelId="{FB58784A-0035-4E1E-8E3B-0C67FECC7C59}" type="presParOf" srcId="{CBD77251-E152-47FA-A46D-CA27536198D2}" destId="{2560433A-6C60-42CA-85A7-AD0960A1A132}" srcOrd="0" destOrd="0" presId="urn:microsoft.com/office/officeart/2005/8/layout/cycle2"/>
    <dgm:cxn modelId="{3230FC0B-DFA8-42B2-B5EF-3E401E14E05F}" type="presParOf" srcId="{31441B81-51EC-4E0F-B735-A7E134142605}" destId="{0D8FCA0D-1F8E-4BB5-A755-3A1E44D34AF3}" srcOrd="2" destOrd="0" presId="urn:microsoft.com/office/officeart/2005/8/layout/cycle2"/>
    <dgm:cxn modelId="{AFE828EE-90A1-45A2-8D27-F1B32064FD0B}" type="presParOf" srcId="{31441B81-51EC-4E0F-B735-A7E134142605}" destId="{02BD781C-39AA-4526-8463-C03A80BE4E5A}" srcOrd="3" destOrd="0" presId="urn:microsoft.com/office/officeart/2005/8/layout/cycle2"/>
    <dgm:cxn modelId="{E032557B-B6DF-4E7E-ACED-554EA081460D}" type="presParOf" srcId="{02BD781C-39AA-4526-8463-C03A80BE4E5A}" destId="{2102CAB7-36A6-437F-A8BE-138B32B7E7DA}" srcOrd="0" destOrd="0" presId="urn:microsoft.com/office/officeart/2005/8/layout/cycle2"/>
    <dgm:cxn modelId="{F47C742B-7266-4FEE-AB9A-283A99F4DF5D}" type="presParOf" srcId="{31441B81-51EC-4E0F-B735-A7E134142605}" destId="{A6407760-A552-4B6A-9943-E3277A9B0EF9}" srcOrd="4" destOrd="0" presId="urn:microsoft.com/office/officeart/2005/8/layout/cycle2"/>
    <dgm:cxn modelId="{096EEAEF-C448-4B77-A24F-4980158D94A9}" type="presParOf" srcId="{31441B81-51EC-4E0F-B735-A7E134142605}" destId="{9D1A5517-27A2-4A58-BCBB-D0FF3903C423}" srcOrd="5" destOrd="0" presId="urn:microsoft.com/office/officeart/2005/8/layout/cycle2"/>
    <dgm:cxn modelId="{6725D1A2-ED65-4B26-A3ED-B562E9EF359B}" type="presParOf" srcId="{9D1A5517-27A2-4A58-BCBB-D0FF3903C423}" destId="{C6049A66-D422-4A30-9DAB-371E8B22242F}" srcOrd="0" destOrd="0" presId="urn:microsoft.com/office/officeart/2005/8/layout/cycle2"/>
    <dgm:cxn modelId="{26D5F69D-4728-4810-8865-BEFE6C4EF252}" type="presParOf" srcId="{31441B81-51EC-4E0F-B735-A7E134142605}" destId="{0060D67B-B117-4A04-94E0-65EC6CE9D914}" srcOrd="6" destOrd="0" presId="urn:microsoft.com/office/officeart/2005/8/layout/cycle2"/>
    <dgm:cxn modelId="{EC7F593F-6D57-4BD0-BFB9-33E7CAD6AD2A}" type="presParOf" srcId="{31441B81-51EC-4E0F-B735-A7E134142605}" destId="{17807851-73AD-4386-BBC6-700862EEBB20}" srcOrd="7" destOrd="0" presId="urn:microsoft.com/office/officeart/2005/8/layout/cycle2"/>
    <dgm:cxn modelId="{F6098A91-E068-47D6-A1D0-B9834D6A191C}" type="presParOf" srcId="{17807851-73AD-4386-BBC6-700862EEBB20}" destId="{CD435834-BB70-415A-AEB9-93395EEF505C}" srcOrd="0" destOrd="0" presId="urn:microsoft.com/office/officeart/2005/8/layout/cycle2"/>
    <dgm:cxn modelId="{16C7EABB-EC9F-4CD4-A791-FCFC33B2AC51}" type="presParOf" srcId="{31441B81-51EC-4E0F-B735-A7E134142605}" destId="{98CC945F-33E2-42DD-AFDA-D238CC966661}" srcOrd="8" destOrd="0" presId="urn:microsoft.com/office/officeart/2005/8/layout/cycle2"/>
    <dgm:cxn modelId="{33E3D01B-45E2-4191-ABFC-51BE6B31EC87}" type="presParOf" srcId="{31441B81-51EC-4E0F-B735-A7E134142605}" destId="{38EAC121-E4B6-45A8-A77C-8FF8E84873A1}" srcOrd="9" destOrd="0" presId="urn:microsoft.com/office/officeart/2005/8/layout/cycle2"/>
    <dgm:cxn modelId="{D6AA36D5-A4D4-4F5E-937D-EBF7D406EC1A}" type="presParOf" srcId="{38EAC121-E4B6-45A8-A77C-8FF8E84873A1}" destId="{89007A74-AD15-4839-B0E4-48A6D9C5F892}" srcOrd="0" destOrd="0" presId="urn:microsoft.com/office/officeart/2005/8/layout/cycle2"/>
    <dgm:cxn modelId="{887C2F35-D1D3-4141-8D5F-01CB60F94655}" type="presParOf" srcId="{31441B81-51EC-4E0F-B735-A7E134142605}" destId="{3352DC88-2D90-47BD-986E-51D789D3FFD6}" srcOrd="10" destOrd="0" presId="urn:microsoft.com/office/officeart/2005/8/layout/cycle2"/>
    <dgm:cxn modelId="{95F7DD7E-2623-47BE-80BE-F102353B7D45}" type="presParOf" srcId="{31441B81-51EC-4E0F-B735-A7E134142605}" destId="{EAB96F06-F114-4873-9F21-488E8D37D3B1}" srcOrd="11" destOrd="0" presId="urn:microsoft.com/office/officeart/2005/8/layout/cycle2"/>
    <dgm:cxn modelId="{9F029B9A-B6A8-4D97-972B-55C4693F8DCC}" type="presParOf" srcId="{EAB96F06-F114-4873-9F21-488E8D37D3B1}" destId="{7BBAD022-62C6-4C99-A018-610BC2053E6F}" srcOrd="0" destOrd="0" presId="urn:microsoft.com/office/officeart/2005/8/layout/cycle2"/>
    <dgm:cxn modelId="{DDED1939-BC96-454B-A3FF-E7B616D2EAB8}" type="presParOf" srcId="{31441B81-51EC-4E0F-B735-A7E134142605}" destId="{1C646905-E78D-4AAB-BA72-DF7E39AB1F7D}" srcOrd="12" destOrd="0" presId="urn:microsoft.com/office/officeart/2005/8/layout/cycle2"/>
    <dgm:cxn modelId="{3679561F-A04D-4631-9D9E-D4DD0C2AAF91}" type="presParOf" srcId="{31441B81-51EC-4E0F-B735-A7E134142605}" destId="{A7024B3F-67B2-46B8-BD44-C2270CFB1A69}" srcOrd="13" destOrd="0" presId="urn:microsoft.com/office/officeart/2005/8/layout/cycle2"/>
    <dgm:cxn modelId="{9ADDE80F-C3AB-4F62-AEEF-DDC86DFDA1F4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3908917" y="1843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Login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Logout</a:t>
          </a:r>
          <a:endParaRPr lang="be-BY" sz="1100" kern="1200" dirty="0"/>
        </a:p>
      </dsp:txBody>
      <dsp:txXfrm>
        <a:off x="4074301" y="167227"/>
        <a:ext cx="798547" cy="798547"/>
      </dsp:txXfrm>
    </dsp:sp>
    <dsp:sp modelId="{CBD77251-E152-47FA-A46D-CA27536198D2}">
      <dsp:nvSpPr>
        <dsp:cNvPr id="0" name=""/>
        <dsp:cNvSpPr/>
      </dsp:nvSpPr>
      <dsp:spPr>
        <a:xfrm rot="1542857">
          <a:off x="5079758" y="740164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5084219" y="796848"/>
        <a:ext cx="210221" cy="228686"/>
      </dsp:txXfrm>
    </dsp:sp>
    <dsp:sp modelId="{0D8FCA0D-1F8E-4BB5-A755-3A1E44D34AF3}">
      <dsp:nvSpPr>
        <dsp:cNvPr id="0" name=""/>
        <dsp:cNvSpPr/>
      </dsp:nvSpPr>
      <dsp:spPr>
        <a:xfrm>
          <a:off x="5436915" y="737688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Katalog </a:t>
          </a:r>
          <a:br>
            <a:rPr lang="de-DE" sz="1100" kern="1200" dirty="0"/>
          </a:br>
          <a:r>
            <a:rPr lang="de-DE" sz="1100" kern="1200" dirty="0"/>
            <a:t>aufrufen</a:t>
          </a:r>
          <a:endParaRPr lang="be-BY" sz="1100" kern="1200" dirty="0"/>
        </a:p>
      </dsp:txBody>
      <dsp:txXfrm>
        <a:off x="5602299" y="903072"/>
        <a:ext cx="798547" cy="798547"/>
      </dsp:txXfrm>
    </dsp:sp>
    <dsp:sp modelId="{02BD781C-39AA-4526-8463-C03A80BE4E5A}">
      <dsp:nvSpPr>
        <dsp:cNvPr id="0" name=""/>
        <dsp:cNvSpPr/>
      </dsp:nvSpPr>
      <dsp:spPr>
        <a:xfrm rot="4628571">
          <a:off x="6038215" y="1930202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6073238" y="1962513"/>
        <a:ext cx="210221" cy="228686"/>
      </dsp:txXfrm>
    </dsp:sp>
    <dsp:sp modelId="{A6407760-A552-4B6A-9943-E3277A9B0EF9}">
      <dsp:nvSpPr>
        <dsp:cNvPr id="0" name=""/>
        <dsp:cNvSpPr/>
      </dsp:nvSpPr>
      <dsp:spPr>
        <a:xfrm>
          <a:off x="5814299" y="2391117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Produkte zum Warenkorb hinzufügen</a:t>
          </a:r>
          <a:endParaRPr lang="be-BY" sz="1100" kern="1200" dirty="0"/>
        </a:p>
      </dsp:txBody>
      <dsp:txXfrm>
        <a:off x="5979683" y="2556501"/>
        <a:ext cx="798547" cy="798547"/>
      </dsp:txXfrm>
    </dsp:sp>
    <dsp:sp modelId="{9D1A5517-27A2-4A58-BCBB-D0FF3903C423}">
      <dsp:nvSpPr>
        <dsp:cNvPr id="0" name=""/>
        <dsp:cNvSpPr/>
      </dsp:nvSpPr>
      <dsp:spPr>
        <a:xfrm rot="7714286">
          <a:off x="5705395" y="3421531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5778529" y="3462540"/>
        <a:ext cx="210221" cy="228686"/>
      </dsp:txXfrm>
    </dsp:sp>
    <dsp:sp modelId="{0060D67B-B117-4A04-94E0-65EC6CE9D914}">
      <dsp:nvSpPr>
        <dsp:cNvPr id="0" name=""/>
        <dsp:cNvSpPr/>
      </dsp:nvSpPr>
      <dsp:spPr>
        <a:xfrm>
          <a:off x="4756892" y="3717064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Warenkorb aufrufen</a:t>
          </a:r>
          <a:endParaRPr lang="be-BY" sz="1100" kern="1200" dirty="0"/>
        </a:p>
      </dsp:txBody>
      <dsp:txXfrm>
        <a:off x="4922276" y="3882448"/>
        <a:ext cx="798547" cy="798547"/>
      </dsp:txXfrm>
    </dsp:sp>
    <dsp:sp modelId="{17807851-73AD-4386-BBC6-700862EEBB20}">
      <dsp:nvSpPr>
        <dsp:cNvPr id="0" name=""/>
        <dsp:cNvSpPr/>
      </dsp:nvSpPr>
      <dsp:spPr>
        <a:xfrm rot="10800000">
          <a:off x="4331916" y="4091150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4422011" y="4167379"/>
        <a:ext cx="210221" cy="228686"/>
      </dsp:txXfrm>
    </dsp:sp>
    <dsp:sp modelId="{98CC945F-33E2-42DD-AFDA-D238CC966661}">
      <dsp:nvSpPr>
        <dsp:cNvPr id="0" name=""/>
        <dsp:cNvSpPr/>
      </dsp:nvSpPr>
      <dsp:spPr>
        <a:xfrm>
          <a:off x="3060942" y="3717064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Kund:in</a:t>
          </a:r>
          <a:r>
            <a:rPr lang="de-DE" sz="1100" kern="1200" dirty="0"/>
            <a:t> registrieren</a:t>
          </a:r>
          <a:endParaRPr lang="be-BY" sz="1100" kern="1200" dirty="0"/>
        </a:p>
      </dsp:txBody>
      <dsp:txXfrm>
        <a:off x="3226326" y="3882448"/>
        <a:ext cx="798547" cy="798547"/>
      </dsp:txXfrm>
    </dsp:sp>
    <dsp:sp modelId="{38EAC121-E4B6-45A8-A77C-8FF8E84873A1}">
      <dsp:nvSpPr>
        <dsp:cNvPr id="0" name=""/>
        <dsp:cNvSpPr/>
      </dsp:nvSpPr>
      <dsp:spPr>
        <a:xfrm rot="13885714">
          <a:off x="2952037" y="3434822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3025171" y="3546271"/>
        <a:ext cx="210221" cy="228686"/>
      </dsp:txXfrm>
    </dsp:sp>
    <dsp:sp modelId="{3352DC88-2D90-47BD-986E-51D789D3FFD6}">
      <dsp:nvSpPr>
        <dsp:cNvPr id="0" name=""/>
        <dsp:cNvSpPr/>
      </dsp:nvSpPr>
      <dsp:spPr>
        <a:xfrm>
          <a:off x="2003534" y="2391117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Kund:in</a:t>
          </a:r>
          <a:r>
            <a:rPr lang="de-DE" sz="1100" kern="1200" dirty="0"/>
            <a:t> auswählen</a:t>
          </a:r>
          <a:endParaRPr lang="be-BY" sz="1100" kern="1200" dirty="0"/>
        </a:p>
      </dsp:txBody>
      <dsp:txXfrm>
        <a:off x="2168918" y="2556501"/>
        <a:ext cx="798547" cy="798547"/>
      </dsp:txXfrm>
    </dsp:sp>
    <dsp:sp modelId="{EAB96F06-F114-4873-9F21-488E8D37D3B1}">
      <dsp:nvSpPr>
        <dsp:cNvPr id="0" name=""/>
        <dsp:cNvSpPr/>
      </dsp:nvSpPr>
      <dsp:spPr>
        <a:xfrm rot="16971429">
          <a:off x="2604835" y="1946775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2639858" y="2066922"/>
        <a:ext cx="210221" cy="228686"/>
      </dsp:txXfrm>
    </dsp:sp>
    <dsp:sp modelId="{1C646905-E78D-4AAB-BA72-DF7E39AB1F7D}">
      <dsp:nvSpPr>
        <dsp:cNvPr id="0" name=""/>
        <dsp:cNvSpPr/>
      </dsp:nvSpPr>
      <dsp:spPr>
        <a:xfrm>
          <a:off x="2380919" y="737688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Bezahlen</a:t>
          </a:r>
          <a:endParaRPr lang="be-BY" sz="1100" kern="1200" dirty="0"/>
        </a:p>
      </dsp:txBody>
      <dsp:txXfrm>
        <a:off x="2546303" y="903072"/>
        <a:ext cx="798547" cy="798547"/>
      </dsp:txXfrm>
    </dsp:sp>
    <dsp:sp modelId="{A7024B3F-67B2-46B8-BD44-C2270CFB1A69}">
      <dsp:nvSpPr>
        <dsp:cNvPr id="0" name=""/>
        <dsp:cNvSpPr/>
      </dsp:nvSpPr>
      <dsp:spPr>
        <a:xfrm rot="20057143">
          <a:off x="3551759" y="747539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3556220" y="843313"/>
        <a:ext cx="210221" cy="2286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44592" y="1551871"/>
          <a:ext cx="2552789" cy="125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6038" y="1613317"/>
        <a:ext cx="2429897" cy="1135836"/>
      </dsp:txXfrm>
    </dsp:sp>
    <dsp:sp modelId="{CC9C4F12-F330-4078-B56F-0618DBE29088}">
      <dsp:nvSpPr>
        <dsp:cNvPr id="0" name=""/>
        <dsp:cNvSpPr/>
      </dsp:nvSpPr>
      <dsp:spPr>
        <a:xfrm rot="13924710">
          <a:off x="1314310" y="1299592"/>
          <a:ext cx="639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60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476041" y="203965"/>
          <a:ext cx="1266017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7210" y="245134"/>
        <a:ext cx="1183679" cy="761010"/>
      </dsp:txXfrm>
    </dsp:sp>
    <dsp:sp modelId="{19B13FA1-1146-4646-B4FA-94B5EF8ACE1C}">
      <dsp:nvSpPr>
        <dsp:cNvPr id="0" name=""/>
        <dsp:cNvSpPr/>
      </dsp:nvSpPr>
      <dsp:spPr>
        <a:xfrm rot="2271924">
          <a:off x="3076236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326130" y="3126694"/>
          <a:ext cx="1506413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7299" y="3167863"/>
        <a:ext cx="1424075" cy="761010"/>
      </dsp:txXfrm>
    </dsp:sp>
    <dsp:sp modelId="{15F44C3D-BA70-485F-AF6E-F4C7DCCB4FE9}">
      <dsp:nvSpPr>
        <dsp:cNvPr id="0" name=""/>
        <dsp:cNvSpPr/>
      </dsp:nvSpPr>
      <dsp:spPr>
        <a:xfrm rot="8360104">
          <a:off x="1161862" y="2968647"/>
          <a:ext cx="48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0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-24914" y="3126694"/>
          <a:ext cx="1508985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255" y="3167863"/>
        <a:ext cx="1426647" cy="7610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69569" y="1551871"/>
          <a:ext cx="2097092" cy="1258728"/>
        </a:xfrm>
        <a:prstGeom prst="roundRect">
          <a:avLst/>
        </a:prstGeom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1015" y="1613317"/>
        <a:ext cx="1974200" cy="1135836"/>
      </dsp:txXfrm>
    </dsp:sp>
    <dsp:sp modelId="{CC9C4F12-F330-4078-B56F-0618DBE29088}">
      <dsp:nvSpPr>
        <dsp:cNvPr id="0" name=""/>
        <dsp:cNvSpPr/>
      </dsp:nvSpPr>
      <dsp:spPr>
        <a:xfrm rot="19648861">
          <a:off x="3074941" y="1447788"/>
          <a:ext cx="3872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2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3378821" y="500357"/>
          <a:ext cx="1428808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9990" y="541526"/>
        <a:ext cx="1346470" cy="761010"/>
      </dsp:txXfrm>
    </dsp:sp>
    <dsp:sp modelId="{19B13FA1-1146-4646-B4FA-94B5EF8ACE1C}">
      <dsp:nvSpPr>
        <dsp:cNvPr id="0" name=""/>
        <dsp:cNvSpPr/>
      </dsp:nvSpPr>
      <dsp:spPr>
        <a:xfrm rot="2271924">
          <a:off x="2873365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000766" y="3126694"/>
          <a:ext cx="1751397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1935" y="3167863"/>
        <a:ext cx="1669059" cy="761010"/>
      </dsp:txXfrm>
    </dsp:sp>
    <dsp:sp modelId="{15F44C3D-BA70-485F-AF6E-F4C7DCCB4FE9}">
      <dsp:nvSpPr>
        <dsp:cNvPr id="0" name=""/>
        <dsp:cNvSpPr/>
      </dsp:nvSpPr>
      <dsp:spPr>
        <a:xfrm rot="8360104">
          <a:off x="936262" y="2977069"/>
          <a:ext cx="510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09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55465" y="3126694"/>
          <a:ext cx="942483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6634" y="3167863"/>
        <a:ext cx="860145" cy="7610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25-E82B-43EF-814B-FFF97EBB05B1}">
      <dsp:nvSpPr>
        <dsp:cNvPr id="0" name=""/>
        <dsp:cNvSpPr/>
      </dsp:nvSpPr>
      <dsp:spPr>
        <a:xfrm>
          <a:off x="2579915" y="1379824"/>
          <a:ext cx="2924476" cy="14371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071" y="1449980"/>
        <a:ext cx="2784164" cy="1296834"/>
      </dsp:txXfrm>
    </dsp:sp>
    <dsp:sp modelId="{455EB014-61C0-4DBF-8904-28C266B8D8F9}">
      <dsp:nvSpPr>
        <dsp:cNvPr id="0" name=""/>
        <dsp:cNvSpPr/>
      </dsp:nvSpPr>
      <dsp:spPr>
        <a:xfrm rot="7666534">
          <a:off x="3041530" y="3034469"/>
          <a:ext cx="550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40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7616-07DD-40BA-B8C2-19ABCDA8EF49}">
      <dsp:nvSpPr>
        <dsp:cNvPr id="0" name=""/>
        <dsp:cNvSpPr/>
      </dsp:nvSpPr>
      <dsp:spPr>
        <a:xfrm>
          <a:off x="2198915" y="3251968"/>
          <a:ext cx="1264440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8850" y="3291903"/>
        <a:ext cx="1184570" cy="738209"/>
      </dsp:txXfrm>
    </dsp:sp>
    <dsp:sp modelId="{6FE79F7F-92EF-4589-8CFE-3238BA2E334E}">
      <dsp:nvSpPr>
        <dsp:cNvPr id="0" name=""/>
        <dsp:cNvSpPr/>
      </dsp:nvSpPr>
      <dsp:spPr>
        <a:xfrm rot="20837812">
          <a:off x="5497472" y="1706620"/>
          <a:ext cx="565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5377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253BB-CB62-41CA-B317-A0F26CF7CED2}">
      <dsp:nvSpPr>
        <dsp:cNvPr id="0" name=""/>
        <dsp:cNvSpPr/>
      </dsp:nvSpPr>
      <dsp:spPr>
        <a:xfrm>
          <a:off x="6055930" y="1034002"/>
          <a:ext cx="1787037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865" y="1073937"/>
        <a:ext cx="1707167" cy="738209"/>
      </dsp:txXfrm>
    </dsp:sp>
    <dsp:sp modelId="{BCF8E97A-B671-43A5-881A-D44B3F8BF8BE}">
      <dsp:nvSpPr>
        <dsp:cNvPr id="0" name=""/>
        <dsp:cNvSpPr/>
      </dsp:nvSpPr>
      <dsp:spPr>
        <a:xfrm rot="16269929">
          <a:off x="3825404" y="1143700"/>
          <a:ext cx="4723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344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61B3-5761-4EA5-913B-397A1115863C}">
      <dsp:nvSpPr>
        <dsp:cNvPr id="0" name=""/>
        <dsp:cNvSpPr/>
      </dsp:nvSpPr>
      <dsp:spPr>
        <a:xfrm>
          <a:off x="3135088" y="268861"/>
          <a:ext cx="1875578" cy="638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6267" y="300040"/>
        <a:ext cx="1813220" cy="576357"/>
      </dsp:txXfrm>
    </dsp:sp>
    <dsp:sp modelId="{082E7601-3E76-4BEA-83B0-6E4B85420F9A}">
      <dsp:nvSpPr>
        <dsp:cNvPr id="0" name=""/>
        <dsp:cNvSpPr/>
      </dsp:nvSpPr>
      <dsp:spPr>
        <a:xfrm rot="11340194">
          <a:off x="1962604" y="1818115"/>
          <a:ext cx="621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138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120E-F237-4848-8054-65AB8F51157E}">
      <dsp:nvSpPr>
        <dsp:cNvPr id="0" name=""/>
        <dsp:cNvSpPr/>
      </dsp:nvSpPr>
      <dsp:spPr>
        <a:xfrm>
          <a:off x="491784" y="1243651"/>
          <a:ext cx="1474645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1719" y="1283586"/>
        <a:ext cx="1394775" cy="7382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9BECC-62D8-4A52-89CB-2CFAE70FC1F8}">
      <dsp:nvSpPr>
        <dsp:cNvPr id="0" name=""/>
        <dsp:cNvSpPr/>
      </dsp:nvSpPr>
      <dsp:spPr>
        <a:xfrm>
          <a:off x="69993" y="26971"/>
          <a:ext cx="3300719" cy="1324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Order</a:t>
          </a:r>
          <a:endParaRPr lang="be-BY" sz="5200" kern="1200" dirty="0"/>
        </a:p>
      </dsp:txBody>
      <dsp:txXfrm>
        <a:off x="69993" y="26971"/>
        <a:ext cx="3300719" cy="1324423"/>
      </dsp:txXfrm>
    </dsp:sp>
    <dsp:sp modelId="{815A69FF-D329-40D9-BC9D-74D588768CF7}">
      <dsp:nvSpPr>
        <dsp:cNvPr id="0" name=""/>
        <dsp:cNvSpPr/>
      </dsp:nvSpPr>
      <dsp:spPr>
        <a:xfrm>
          <a:off x="5785731" y="28849"/>
          <a:ext cx="3161418" cy="1320668"/>
        </a:xfrm>
        <a:prstGeom prst="rect">
          <a:avLst/>
        </a:prstGeom>
        <a:gradFill rotWithShape="0">
          <a:gsLst>
            <a:gs pos="100000">
              <a:schemeClr val="accent4"/>
            </a:gs>
            <a:gs pos="42000">
              <a:schemeClr val="accent1"/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Preorder</a:t>
          </a:r>
          <a:endParaRPr lang="be-BY" sz="5200" kern="1200" dirty="0"/>
        </a:p>
      </dsp:txBody>
      <dsp:txXfrm>
        <a:off x="5785731" y="28849"/>
        <a:ext cx="3161418" cy="1320668"/>
      </dsp:txXfrm>
    </dsp:sp>
    <dsp:sp modelId="{AE6EA4BC-935B-4C82-ACF5-5478A23F80AA}">
      <dsp:nvSpPr>
        <dsp:cNvPr id="0" name=""/>
        <dsp:cNvSpPr/>
      </dsp:nvSpPr>
      <dsp:spPr>
        <a:xfrm>
          <a:off x="10" y="2665407"/>
          <a:ext cx="8947139" cy="1483084"/>
        </a:xfrm>
        <a:prstGeom prst="rect">
          <a:avLst/>
        </a:prstGeom>
        <a:solidFill>
          <a:srgbClr val="3366C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Cart</a:t>
          </a:r>
          <a:endParaRPr lang="be-BY" sz="5200" kern="1200" dirty="0"/>
        </a:p>
      </dsp:txBody>
      <dsp:txXfrm>
        <a:off x="10" y="2665407"/>
        <a:ext cx="8947139" cy="1483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Katalog </a:t>
          </a:r>
          <a:br>
            <a:rPr lang="de-DE" sz="700" kern="1200"/>
          </a:br>
          <a:r>
            <a:rPr lang="de-DE" sz="700" kern="120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Kund:in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Kund:in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ытульны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e-BY"/>
              <a:t>Націсніце, каб рэдагаваць стыль узору падзагалоўка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аловак і аб'ект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аловак раздз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аб'екты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араўнан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і загалова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Аб'ект кантэнту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Выява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арамная фатаграфія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аловак і надпі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ытата з по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28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імен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ы слупк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упок з трыма выявам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аловак і вертыкальны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ыкальны загаловак і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3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7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алюнак 6" descr="Выява змяшчае знак, фота, вісячы, седзячы&#10;&#10;Апісанне створана аўтаматычна">
            <a:extLst>
              <a:ext uri="{FF2B5EF4-FFF2-40B4-BE49-F238E27FC236}">
                <a16:creationId xmlns:a16="http://schemas.microsoft.com/office/drawing/2014/main" id="{AA733FCC-3143-4475-897D-529FABACF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1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957"/>
          </a:xfrm>
        </p:spPr>
        <p:txBody>
          <a:bodyPr/>
          <a:lstStyle/>
          <a:p>
            <a:r>
              <a:rPr lang="de-DE"/>
              <a:t>Quick Start: Kaufabwicklung</a:t>
            </a:r>
            <a:endParaRPr lang="be-BY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CD56142F-8658-4F29-BA5B-E67C721A1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16802"/>
              </p:ext>
            </p:extLst>
          </p:nvPr>
        </p:nvGraphicFramePr>
        <p:xfrm>
          <a:off x="1198563" y="1428751"/>
          <a:ext cx="8947150" cy="48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Малюнак 27">
            <a:extLst>
              <a:ext uri="{FF2B5EF4-FFF2-40B4-BE49-F238E27FC236}">
                <a16:creationId xmlns:a16="http://schemas.microsoft.com/office/drawing/2014/main" id="{A0CB7605-422B-4F0E-9907-9E61C023CB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0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>
                <a:solidFill>
                  <a:srgbClr val="EBEBEB"/>
                </a:solidFill>
              </a:rPr>
              <a:t>Kaufabwicklung:</a:t>
            </a:r>
            <a:br>
              <a:rPr lang="de-DE" sz="2700">
                <a:solidFill>
                  <a:srgbClr val="EBEBEB"/>
                </a:solidFill>
              </a:rPr>
            </a:br>
            <a:r>
              <a:rPr lang="de-DE" sz="2700">
                <a:solidFill>
                  <a:srgbClr val="EBEBEB"/>
                </a:solidFill>
              </a:rPr>
              <a:t>(1) Anmelden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41337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Запаўняльнік аб'екта кантэнту 5">
            <a:extLst>
              <a:ext uri="{FF2B5EF4-FFF2-40B4-BE49-F238E27FC236}">
                <a16:creationId xmlns:a16="http://schemas.microsoft.com/office/drawing/2014/main" id="{A1559D50-7328-49EE-AF6C-ED124621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718190" y="1402397"/>
            <a:ext cx="5399933" cy="4977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284AF3AA-02E8-485D-8879-6AC7FE099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9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(2) Katalogaufruf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35367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12" name="Малюнак 11" descr="Выява змяшчае бутэлька, здымак экрана, віно, седзячы&#10;&#10;Апісанне створана аўтаматычна">
            <a:extLst>
              <a:ext uri="{FF2B5EF4-FFF2-40B4-BE49-F238E27FC236}">
                <a16:creationId xmlns:a16="http://schemas.microsoft.com/office/drawing/2014/main" id="{E666D6EF-9131-4BDF-9DF8-9EC9664FB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7322" y="1873777"/>
            <a:ext cx="6924937" cy="367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751216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(3) Hinzufügen zum Warenkorb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082818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 descr="Выява змяшчае тэкст&#10;&#10;Апісанне створана аўтаматычна">
            <a:extLst>
              <a:ext uri="{FF2B5EF4-FFF2-40B4-BE49-F238E27FC236}">
                <a16:creationId xmlns:a16="http://schemas.microsoft.com/office/drawing/2014/main" id="{94E057E8-DBA3-4176-8AC2-1373CC42B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782" y="1466655"/>
            <a:ext cx="7029811" cy="4762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Графіка 5" descr="Cursor outline">
            <a:extLst>
              <a:ext uri="{FF2B5EF4-FFF2-40B4-BE49-F238E27FC236}">
                <a16:creationId xmlns:a16="http://schemas.microsoft.com/office/drawing/2014/main" id="{58263E6D-5CAB-4395-BBE4-0F010D85D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2133" y="5875499"/>
            <a:ext cx="244468" cy="2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8793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(4) Warenkorb bearbeiten 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39811B5B-F6B2-44C6-8D3B-2C0BAC9D6AF4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ABEBD25D-D8E0-4FA7-AAE6-E01629023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299407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69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77044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(5) </a:t>
            </a:r>
            <a:r>
              <a:rPr lang="de-DE" sz="2700" dirty="0" err="1">
                <a:solidFill>
                  <a:srgbClr val="EBEBEB"/>
                </a:solidFill>
              </a:rPr>
              <a:t>Kund:in</a:t>
            </a:r>
            <a:r>
              <a:rPr lang="de-DE" sz="2700" dirty="0">
                <a:solidFill>
                  <a:srgbClr val="EBEBEB"/>
                </a:solidFill>
              </a:rPr>
              <a:t> registrieren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55928E2A-BC50-43E9-935C-736AA0C873F4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710D95E1-1F5F-46E8-81DD-897EC2C74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90365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778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1173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(6) </a:t>
            </a:r>
            <a:r>
              <a:rPr lang="de-DE" sz="2700" dirty="0" err="1">
                <a:solidFill>
                  <a:srgbClr val="EBEBEB"/>
                </a:solidFill>
              </a:rPr>
              <a:t>Kund:in</a:t>
            </a:r>
            <a:r>
              <a:rPr lang="de-DE" sz="2700" dirty="0">
                <a:solidFill>
                  <a:srgbClr val="EBEBEB"/>
                </a:solidFill>
              </a:rPr>
              <a:t> auswählen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827C128A-F262-4CDE-B1F2-AA3824C11D6D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3" name="Запаўняльнік аб'екта кантэнту 10">
            <a:extLst>
              <a:ext uri="{FF2B5EF4-FFF2-40B4-BE49-F238E27FC236}">
                <a16:creationId xmlns:a16="http://schemas.microsoft.com/office/drawing/2014/main" id="{CE0965CD-5F40-4922-A271-F535AEB5F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1412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56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(7) Bezahlen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graphicFrame>
        <p:nvGraphicFramePr>
          <p:cNvPr id="10" name="Запаўняльнік аб'екта кантэнту 10">
            <a:extLst>
              <a:ext uri="{FF2B5EF4-FFF2-40B4-BE49-F238E27FC236}">
                <a16:creationId xmlns:a16="http://schemas.microsoft.com/office/drawing/2014/main" id="{52D498C7-8689-4D88-9E71-E1503CA8C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12945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Тэкставае поле 10">
            <a:extLst>
              <a:ext uri="{FF2B5EF4-FFF2-40B4-BE49-F238E27FC236}">
                <a16:creationId xmlns:a16="http://schemas.microsoft.com/office/drawing/2014/main" id="{F26A2279-94C1-4E77-BE7F-CD6517609EDD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72766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(8) Abmelden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346CFFD6-C9BF-48F3-BFB0-BDA862791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96955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55E14543-B192-47D6-B951-56C70D425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724" y="1466655"/>
            <a:ext cx="7043178" cy="4028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43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C7052AAD-80F4-4902-98F7-2051AD4E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Qualitätsziele</a:t>
            </a:r>
            <a:endParaRPr lang="be-BY" dirty="0"/>
          </a:p>
        </p:txBody>
      </p:sp>
      <p:graphicFrame>
        <p:nvGraphicFramePr>
          <p:cNvPr id="30" name="Запаўняльнік аб'екта кантэнту 29">
            <a:extLst>
              <a:ext uri="{FF2B5EF4-FFF2-40B4-BE49-F238E27FC236}">
                <a16:creationId xmlns:a16="http://schemas.microsoft.com/office/drawing/2014/main" id="{ADA855BB-D7EB-4FA9-9267-A7E9473D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995"/>
              </p:ext>
            </p:extLst>
          </p:nvPr>
        </p:nvGraphicFramePr>
        <p:xfrm>
          <a:off x="646111" y="2419025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Запаўняльнік аб'екта кантэнту 29">
            <a:extLst>
              <a:ext uri="{FF2B5EF4-FFF2-40B4-BE49-F238E27FC236}">
                <a16:creationId xmlns:a16="http://schemas.microsoft.com/office/drawing/2014/main" id="{AADEB7A8-362A-4CC8-BC65-1C67AFD5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137153"/>
              </p:ext>
            </p:extLst>
          </p:nvPr>
        </p:nvGraphicFramePr>
        <p:xfrm>
          <a:off x="6611483" y="2422752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Дыяграма 31">
            <a:extLst>
              <a:ext uri="{FF2B5EF4-FFF2-40B4-BE49-F238E27FC236}">
                <a16:creationId xmlns:a16="http://schemas.microsoft.com/office/drawing/2014/main" id="{8C7E1921-EA0A-4521-9233-363DF309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40853"/>
              </p:ext>
            </p:extLst>
          </p:nvPr>
        </p:nvGraphicFramePr>
        <p:xfrm>
          <a:off x="2786743" y="452718"/>
          <a:ext cx="8759146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5" name="Прамы злучальнік 34">
            <a:extLst>
              <a:ext uri="{FF2B5EF4-FFF2-40B4-BE49-F238E27FC236}">
                <a16:creationId xmlns:a16="http://schemas.microsoft.com/office/drawing/2014/main" id="{2864C6F6-A4B9-4C6E-989D-9D6EF0E5FA6D}"/>
              </a:ext>
            </a:extLst>
          </p:cNvPr>
          <p:cNvCxnSpPr>
            <a:cxnSpLocks/>
          </p:cNvCxnSpPr>
          <p:nvPr/>
        </p:nvCxnSpPr>
        <p:spPr>
          <a:xfrm>
            <a:off x="4299857" y="4724400"/>
            <a:ext cx="3363686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амы злучальнік 35">
            <a:extLst>
              <a:ext uri="{FF2B5EF4-FFF2-40B4-BE49-F238E27FC236}">
                <a16:creationId xmlns:a16="http://schemas.microsoft.com/office/drawing/2014/main" id="{2466C404-8FA5-48FC-8ACE-837574CE4628}"/>
              </a:ext>
            </a:extLst>
          </p:cNvPr>
          <p:cNvCxnSpPr>
            <a:cxnSpLocks/>
          </p:cNvCxnSpPr>
          <p:nvPr/>
        </p:nvCxnSpPr>
        <p:spPr>
          <a:xfrm flipV="1">
            <a:off x="4201886" y="3200400"/>
            <a:ext cx="1251855" cy="8273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амы злучальнік 37">
            <a:extLst>
              <a:ext uri="{FF2B5EF4-FFF2-40B4-BE49-F238E27FC236}">
                <a16:creationId xmlns:a16="http://schemas.microsoft.com/office/drawing/2014/main" id="{564A1BDE-D75E-4043-943F-2D913E6795F1}"/>
              </a:ext>
            </a:extLst>
          </p:cNvPr>
          <p:cNvCxnSpPr>
            <a:cxnSpLocks/>
          </p:cNvCxnSpPr>
          <p:nvPr/>
        </p:nvCxnSpPr>
        <p:spPr>
          <a:xfrm flipH="1" flipV="1">
            <a:off x="8255680" y="3200400"/>
            <a:ext cx="485549" cy="7293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Малюнак 44">
            <a:extLst>
              <a:ext uri="{FF2B5EF4-FFF2-40B4-BE49-F238E27FC236}">
                <a16:creationId xmlns:a16="http://schemas.microsoft.com/office/drawing/2014/main" id="{F26EE51E-935E-4A77-A3E5-C07D15C06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  <p:bldGraphic spid="3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629267"/>
            <a:ext cx="8641244" cy="1016654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  <a:endParaRPr lang="be-BY" dirty="0"/>
          </a:p>
        </p:txBody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B4D8E389-F724-4F40-878F-1457B3C02895}"/>
              </a:ext>
            </a:extLst>
          </p:cNvPr>
          <p:cNvSpPr txBox="1"/>
          <p:nvPr/>
        </p:nvSpPr>
        <p:spPr>
          <a:xfrm>
            <a:off x="1990725" y="1645921"/>
            <a:ext cx="8429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de-DE" sz="2400" dirty="0"/>
              <a:t>Planung</a:t>
            </a:r>
          </a:p>
          <a:p>
            <a:pPr marL="457200" indent="-457200">
              <a:buAutoNum type="arabicParenBoth"/>
            </a:pPr>
            <a:r>
              <a:rPr lang="de-DE" sz="2400" dirty="0"/>
              <a:t>Analyse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(2.1) Aufgabenstellung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(2.2) Analysediagramm</a:t>
            </a:r>
          </a:p>
          <a:p>
            <a:r>
              <a:rPr lang="de-DE" sz="2400" dirty="0"/>
              <a:t>(3) Design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(3.3) User Package &amp; Customer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&amp; Order Package</a:t>
            </a:r>
          </a:p>
          <a:p>
            <a:r>
              <a:rPr lang="de-DE" sz="2400" dirty="0"/>
              <a:t>(4)	Reflektion</a:t>
            </a:r>
          </a:p>
        </p:txBody>
      </p:sp>
    </p:spTree>
    <p:extLst>
      <p:ext uri="{BB962C8B-B14F-4D97-AF65-F5344CB8AC3E}">
        <p14:creationId xmlns:p14="http://schemas.microsoft.com/office/powerpoint/2010/main" val="180274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B4A2C20D-099E-4E43-8F98-270DBC2C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Kauf oder Bestellung?</a:t>
            </a:r>
            <a:endParaRPr lang="be-BY" dirty="0"/>
          </a:p>
        </p:txBody>
      </p:sp>
      <p:graphicFrame>
        <p:nvGraphicFramePr>
          <p:cNvPr id="7" name="Запаўняльнік аб'екта кантэнту 6">
            <a:extLst>
              <a:ext uri="{FF2B5EF4-FFF2-40B4-BE49-F238E27FC236}">
                <a16:creationId xmlns:a16="http://schemas.microsoft.com/office/drawing/2014/main" id="{778A8034-05CD-4810-B31C-7FBE06842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1980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элка: улева 7">
            <a:extLst>
              <a:ext uri="{FF2B5EF4-FFF2-40B4-BE49-F238E27FC236}">
                <a16:creationId xmlns:a16="http://schemas.microsoft.com/office/drawing/2014/main" id="{BB7A5D80-E890-471E-86BD-C245AEFE219C}"/>
              </a:ext>
            </a:extLst>
          </p:cNvPr>
          <p:cNvSpPr/>
          <p:nvPr/>
        </p:nvSpPr>
        <p:spPr>
          <a:xfrm>
            <a:off x="4615542" y="2525486"/>
            <a:ext cx="2144484" cy="484632"/>
          </a:xfrm>
          <a:prstGeom prst="leftArrow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cxnSp>
        <p:nvCxnSpPr>
          <p:cNvPr id="10" name="Прамы злучальнік 9">
            <a:extLst>
              <a:ext uri="{FF2B5EF4-FFF2-40B4-BE49-F238E27FC236}">
                <a16:creationId xmlns:a16="http://schemas.microsoft.com/office/drawing/2014/main" id="{939DF014-4414-403E-9037-0C38EA55FCE6}"/>
              </a:ext>
            </a:extLst>
          </p:cNvPr>
          <p:cNvCxnSpPr>
            <a:cxnSpLocks/>
          </p:cNvCxnSpPr>
          <p:nvPr/>
        </p:nvCxnSpPr>
        <p:spPr>
          <a:xfrm flipH="1" flipV="1">
            <a:off x="2775858" y="3429001"/>
            <a:ext cx="2911926" cy="1262742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100000">
                  <a:schemeClr val="accent1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мы злучальнік 10">
            <a:extLst>
              <a:ext uri="{FF2B5EF4-FFF2-40B4-BE49-F238E27FC236}">
                <a16:creationId xmlns:a16="http://schemas.microsoft.com/office/drawing/2014/main" id="{8BCC3B13-062E-4621-8AC7-3613A823D23A}"/>
              </a:ext>
            </a:extLst>
          </p:cNvPr>
          <p:cNvCxnSpPr>
            <a:cxnSpLocks/>
          </p:cNvCxnSpPr>
          <p:nvPr/>
        </p:nvCxnSpPr>
        <p:spPr>
          <a:xfrm flipV="1">
            <a:off x="5687784" y="3429001"/>
            <a:ext cx="2846616" cy="1262742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100000">
                  <a:schemeClr val="accent4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Малюнак 18">
            <a:extLst>
              <a:ext uri="{FF2B5EF4-FFF2-40B4-BE49-F238E27FC236}">
                <a16:creationId xmlns:a16="http://schemas.microsoft.com/office/drawing/2014/main" id="{E1067D56-4774-4B3A-9715-49CA4808E2A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Запаўняльнік аб'екта кантэнту 4">
            <a:extLst>
              <a:ext uri="{FF2B5EF4-FFF2-40B4-BE49-F238E27FC236}">
                <a16:creationId xmlns:a16="http://schemas.microsoft.com/office/drawing/2014/main" id="{48B6C70D-C069-4B9B-9F0F-653127EC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7" y="2051713"/>
            <a:ext cx="4519752" cy="352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508B1782-AD39-44EF-AF1E-44050D0E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988" y="1448719"/>
            <a:ext cx="5279662" cy="4867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7" name="Загаловак 1">
            <a:extLst>
              <a:ext uri="{FF2B5EF4-FFF2-40B4-BE49-F238E27FC236}">
                <a16:creationId xmlns:a16="http://schemas.microsoft.com/office/drawing/2014/main" id="{EB25063E-0767-493D-A676-645C0F72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46233"/>
            <a:ext cx="3079296" cy="110858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7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 descr="Выява змяшчае тэкст&#10;&#10;Апісанне створана аўтаматычна">
            <a:extLst>
              <a:ext uri="{FF2B5EF4-FFF2-40B4-BE49-F238E27FC236}">
                <a16:creationId xmlns:a16="http://schemas.microsoft.com/office/drawing/2014/main" id="{7C1909D5-83F5-4F73-96B4-C99B23C7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8" y="2226489"/>
            <a:ext cx="4809932" cy="296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6851C706-B6A5-43F4-A6E2-CF6EBB03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592" y="1466655"/>
            <a:ext cx="5695692" cy="4064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Загаловак 1">
            <a:extLst>
              <a:ext uri="{FF2B5EF4-FFF2-40B4-BE49-F238E27FC236}">
                <a16:creationId xmlns:a16="http://schemas.microsoft.com/office/drawing/2014/main" id="{FC63E87A-7C36-4954-9204-F8EAE4213803}"/>
              </a:ext>
            </a:extLst>
          </p:cNvPr>
          <p:cNvSpPr txBox="1">
            <a:spLocks/>
          </p:cNvSpPr>
          <p:nvPr/>
        </p:nvSpPr>
        <p:spPr>
          <a:xfrm>
            <a:off x="1063752" y="746233"/>
            <a:ext cx="3079296" cy="1108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3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(3.3)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Planung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(2.1) Aufgabenstellung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Planung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(2.2) Analysediagramm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A4547C8F-1AC7-4F4F-A784-92364D81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79" y="2837553"/>
            <a:ext cx="4472250" cy="2747926"/>
          </a:xfrm>
          <a:prstGeom prst="rect">
            <a:avLst/>
          </a:prstGeom>
        </p:spPr>
      </p:pic>
      <p:pic>
        <p:nvPicPr>
          <p:cNvPr id="9" name="Малюнак 8">
            <a:extLst>
              <a:ext uri="{FF2B5EF4-FFF2-40B4-BE49-F238E27FC236}">
                <a16:creationId xmlns:a16="http://schemas.microsoft.com/office/drawing/2014/main" id="{F727E10D-9AAD-4CEC-9C67-D88D9D5F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930" y="3023201"/>
            <a:ext cx="2275127" cy="234903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4F4D4A37-6FCB-4F95-B602-8768FD6C9422}"/>
              </a:ext>
            </a:extLst>
          </p:cNvPr>
          <p:cNvSpPr txBox="1"/>
          <p:nvPr/>
        </p:nvSpPr>
        <p:spPr>
          <a:xfrm>
            <a:off x="2934590" y="57112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Java 11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1" name="Тэкставае поле 10">
            <a:extLst>
              <a:ext uri="{FF2B5EF4-FFF2-40B4-BE49-F238E27FC236}">
                <a16:creationId xmlns:a16="http://schemas.microsoft.com/office/drawing/2014/main" id="{A9960AF9-04D4-48B2-BA5A-75CB870083E2}"/>
              </a:ext>
            </a:extLst>
          </p:cNvPr>
          <p:cNvSpPr txBox="1"/>
          <p:nvPr/>
        </p:nvSpPr>
        <p:spPr>
          <a:xfrm flipH="1">
            <a:off x="7284718" y="5711267"/>
            <a:ext cx="34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Mozilla Firefox ab Version 82</a:t>
            </a:r>
            <a:endParaRPr lang="be-BY" dirty="0">
              <a:solidFill>
                <a:schemeClr val="bg1"/>
              </a:solidFill>
            </a:endParaRPr>
          </a:p>
        </p:txBody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3" name="Загаловак 1">
            <a:extLst>
              <a:ext uri="{FF2B5EF4-FFF2-40B4-BE49-F238E27FC236}">
                <a16:creationId xmlns:a16="http://schemas.microsoft.com/office/drawing/2014/main" id="{5C4BCB16-CEF7-45CD-B576-B6492164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67410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0460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3951ABFD-5787-4345-8F9C-3EE2F081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1" y="2587999"/>
            <a:ext cx="10382593" cy="4021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Загаловак 1">
            <a:extLst>
              <a:ext uri="{FF2B5EF4-FFF2-40B4-BE49-F238E27FC236}">
                <a16:creationId xmlns:a16="http://schemas.microsoft.com/office/drawing/2014/main" id="{631C93D0-D360-4DDE-A364-DC639B27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BA094D38-B811-47E3-A750-30E62082F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79" y="5883842"/>
            <a:ext cx="599274" cy="618741"/>
          </a:xfrm>
          <a:prstGeom prst="rect">
            <a:avLst/>
          </a:prstGeom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E4528F1C-60ED-42C7-B9B0-33DF84DE6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907" y="3235888"/>
            <a:ext cx="1446021" cy="888492"/>
          </a:xfrm>
          <a:prstGeom prst="rect">
            <a:avLst/>
          </a:prstGeom>
        </p:spPr>
      </p:pic>
      <p:sp>
        <p:nvSpPr>
          <p:cNvPr id="18" name="Тэкставае поле 17">
            <a:extLst>
              <a:ext uri="{FF2B5EF4-FFF2-40B4-BE49-F238E27FC236}">
                <a16:creationId xmlns:a16="http://schemas.microsoft.com/office/drawing/2014/main" id="{DEDF8D47-F3EF-41B7-BCAE-7072CF60827B}"/>
              </a:ext>
            </a:extLst>
          </p:cNvPr>
          <p:cNvSpPr txBox="1"/>
          <p:nvPr/>
        </p:nvSpPr>
        <p:spPr>
          <a:xfrm>
            <a:off x="10081085" y="318485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Java 11</a:t>
            </a:r>
            <a:endParaRPr lang="be-BY" sz="1200" dirty="0">
              <a:solidFill>
                <a:schemeClr val="bg1"/>
              </a:solidFill>
            </a:endParaRPr>
          </a:p>
        </p:txBody>
      </p:sp>
      <p:sp>
        <p:nvSpPr>
          <p:cNvPr id="19" name="Тэкставае поле 18">
            <a:extLst>
              <a:ext uri="{FF2B5EF4-FFF2-40B4-BE49-F238E27FC236}">
                <a16:creationId xmlns:a16="http://schemas.microsoft.com/office/drawing/2014/main" id="{3657C5BC-4283-49D1-8B68-54F558897BB4}"/>
              </a:ext>
            </a:extLst>
          </p:cNvPr>
          <p:cNvSpPr txBox="1"/>
          <p:nvPr/>
        </p:nvSpPr>
        <p:spPr>
          <a:xfrm flipH="1">
            <a:off x="1618653" y="6243936"/>
            <a:ext cx="349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Mozilla Firefox ab Version 82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4D3660A4-3EBB-4F4C-A80D-8AE00CAE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5" y="742950"/>
            <a:ext cx="4591383" cy="14097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(3) Design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>
              <a:solidFill>
                <a:schemeClr val="tx1"/>
              </a:solidFill>
            </a:endParaRPr>
          </a:p>
        </p:txBody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бутэлька, віно, здымак экрана, стол&#10;&#10;Апісанне створана аўтаматычна">
            <a:extLst>
              <a:ext uri="{FF2B5EF4-FFF2-40B4-BE49-F238E27FC236}">
                <a16:creationId xmlns:a16="http://schemas.microsoft.com/office/drawing/2014/main" id="{EAA629E6-9E34-44C5-9C3E-341D0649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466655"/>
            <a:ext cx="5431127" cy="39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E57FF134-9283-4387-BE4C-0780E7D1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4" y="2607848"/>
            <a:ext cx="4591384" cy="292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04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7"/>
            <a:ext cx="9081934" cy="1016654"/>
          </a:xfrm>
        </p:spPr>
        <p:txBody>
          <a:bodyPr>
            <a:normAutofit/>
          </a:bodyPr>
          <a:lstStyle/>
          <a:p>
            <a:r>
              <a:rPr lang="de-DE" dirty="0"/>
              <a:t>Benötigte Hardware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Запаўняльнік аб'екта кантэнту 4" descr="Computer with solid fill">
            <a:extLst>
              <a:ext uri="{FF2B5EF4-FFF2-40B4-BE49-F238E27FC236}">
                <a16:creationId xmlns:a16="http://schemas.microsoft.com/office/drawing/2014/main" id="{A1AAA3CD-9F9F-4969-A12F-16CD163F9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1169" y="2958906"/>
            <a:ext cx="2611509" cy="2611509"/>
          </a:xfrm>
          <a:prstGeom prst="rect">
            <a:avLst/>
          </a:prstGeom>
          <a:effectLst/>
        </p:spPr>
      </p:pic>
      <p:pic>
        <p:nvPicPr>
          <p:cNvPr id="13" name="Графіка 12" descr="Keyboard with solid fill">
            <a:extLst>
              <a:ext uri="{FF2B5EF4-FFF2-40B4-BE49-F238E27FC236}">
                <a16:creationId xmlns:a16="http://schemas.microsoft.com/office/drawing/2014/main" id="{049D87AB-A716-4472-BD23-3DB97D4A7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084" y="2949003"/>
            <a:ext cx="2611509" cy="2611509"/>
          </a:xfrm>
          <a:prstGeom prst="rect">
            <a:avLst/>
          </a:prstGeom>
        </p:spPr>
      </p:pic>
      <p:pic>
        <p:nvPicPr>
          <p:cNvPr id="19" name="Графіка 18" descr="Mouse with solid fill">
            <a:extLst>
              <a:ext uri="{FF2B5EF4-FFF2-40B4-BE49-F238E27FC236}">
                <a16:creationId xmlns:a16="http://schemas.microsoft.com/office/drawing/2014/main" id="{7DE0AA5D-61D5-4BE0-BB16-FAAC0863F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0611" y="2958906"/>
            <a:ext cx="2438864" cy="2438864"/>
          </a:xfrm>
          <a:prstGeom prst="rect">
            <a:avLst/>
          </a:prstGeom>
        </p:spPr>
      </p:pic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60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Іён">
  <a:themeElements>
    <a:clrScheme name="Іё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ё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ё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Шырокаэкранны</PresentationFormat>
  <Paragraphs>128</Paragraphs>
  <Slides>22</Slides>
  <Notes>0</Notes>
  <HiddenSlides>0</HiddenSlides>
  <MMClips>0</MMClips>
  <ScaleCrop>false</ScaleCrop>
  <HeadingPairs>
    <vt:vector size="6" baseType="variant">
      <vt:variant>
        <vt:lpstr>Выкарыстоўваюцца шрыфты</vt:lpstr>
      </vt:variant>
      <vt:variant>
        <vt:i4>4</vt:i4>
      </vt:variant>
      <vt:variant>
        <vt:lpstr>Тэма</vt:lpstr>
      </vt:variant>
      <vt:variant>
        <vt:i4>2</vt:i4>
      </vt:variant>
      <vt:variant>
        <vt:lpstr>Загалоўкі слайдаў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Gill Sans Nova</vt:lpstr>
      <vt:lpstr>Wingdings 3</vt:lpstr>
      <vt:lpstr>GradientVTI</vt:lpstr>
      <vt:lpstr>Іён</vt:lpstr>
      <vt:lpstr>Прэзентацыя PowerPoint</vt:lpstr>
      <vt:lpstr>Inhalt</vt:lpstr>
      <vt:lpstr>(3) Design                            (3.3) Wine Package </vt:lpstr>
      <vt:lpstr>(2) Planung                            (2.1) Aufgabenstellung </vt:lpstr>
      <vt:lpstr>(2) Planung                            (2.2) Analysediagramm </vt:lpstr>
      <vt:lpstr>(3) Design                            (3.1) Technologienübersicht </vt:lpstr>
      <vt:lpstr>(3) Design                            (3.1) Technologienübersicht </vt:lpstr>
      <vt:lpstr>(3) Design  (3.2) Benutzeroberfläche </vt:lpstr>
      <vt:lpstr>Benötigte Hardware</vt:lpstr>
      <vt:lpstr>Quick Start: Kaufabwicklung</vt:lpstr>
      <vt:lpstr>Kaufabwicklung: (1) Anmelden</vt:lpstr>
      <vt:lpstr>Kaufabwicklung: (2) Katalogaufruf</vt:lpstr>
      <vt:lpstr>Kaufabwicklung: (3) Hinzufügen zum Warenkorb</vt:lpstr>
      <vt:lpstr>Kaufabwicklung: (4) Warenkorb bearbeiten </vt:lpstr>
      <vt:lpstr>Kaufabwicklung: (5) Kund:in registrieren</vt:lpstr>
      <vt:lpstr>Kaufabwicklung: (6) Kund:in auswählen</vt:lpstr>
      <vt:lpstr>Kaufabwicklung: (7) Bezahlen</vt:lpstr>
      <vt:lpstr>Kaufabwicklung: (8) Abmelden</vt:lpstr>
      <vt:lpstr>Qualitätsziele</vt:lpstr>
      <vt:lpstr>Kauf oder Bestellung?</vt:lpstr>
      <vt:lpstr>Alt vs. Neu</vt:lpstr>
      <vt:lpstr>Прэзентацыя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Прэзентацыя PowerPoint</dc:title>
  <dc:creator>Lavon Śpirydonaŭ</dc:creator>
  <cp:lastModifiedBy>Lavon Śpirydonaŭ</cp:lastModifiedBy>
  <cp:revision>1</cp:revision>
  <dcterms:created xsi:type="dcterms:W3CDTF">2021-01-25T21:38:11Z</dcterms:created>
  <dcterms:modified xsi:type="dcterms:W3CDTF">2021-01-29T22:30:49Z</dcterms:modified>
</cp:coreProperties>
</file>