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  <p:sldMasterId id="2147483737" r:id="rId2"/>
  </p:sldMasterIdLst>
  <p:sldIdLst>
    <p:sldId id="259" r:id="rId3"/>
    <p:sldId id="279" r:id="rId4"/>
    <p:sldId id="270" r:id="rId5"/>
    <p:sldId id="285" r:id="rId6"/>
    <p:sldId id="289" r:id="rId7"/>
    <p:sldId id="272" r:id="rId8"/>
    <p:sldId id="281" r:id="rId9"/>
    <p:sldId id="274" r:id="rId10"/>
    <p:sldId id="282" r:id="rId11"/>
    <p:sldId id="283" r:id="rId12"/>
    <p:sldId id="284" r:id="rId13"/>
    <p:sldId id="287" r:id="rId14"/>
    <p:sldId id="288" r:id="rId15"/>
    <p:sldId id="286" r:id="rId1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063"/>
    <a:srgbClr val="502A58"/>
    <a:srgbClr val="534C6C"/>
    <a:srgbClr val="000000"/>
    <a:srgbClr val="008000"/>
    <a:srgbClr val="3366CC"/>
    <a:srgbClr val="99CC00"/>
    <a:srgbClr val="68B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6C18E-2DDE-4424-A3FA-4EF07AD2F310}" v="70" dt="2021-02-01T00:54:03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on Śpirydonaŭ" userId="ab34b2e051b5b303" providerId="LiveId" clId="{303774E3-C9FF-47E9-A065-E7A74E3D3EB2}"/>
    <pc:docChg chg="undo custSel mod addSld delSld modSld sldOrd">
      <pc:chgData name="Lavon Śpirydonaŭ" userId="ab34b2e051b5b303" providerId="LiveId" clId="{303774E3-C9FF-47E9-A065-E7A74E3D3EB2}" dt="2020-12-04T18:14:23.550" v="3645"/>
      <pc:docMkLst>
        <pc:docMk/>
      </pc:docMkLst>
      <pc:sldChg chg="addSp delSp modSp mod">
        <pc:chgData name="Lavon Śpirydonaŭ" userId="ab34b2e051b5b303" providerId="LiveId" clId="{303774E3-C9FF-47E9-A065-E7A74E3D3EB2}" dt="2020-12-02T16:08:36.039" v="271" actId="478"/>
        <pc:sldMkLst>
          <pc:docMk/>
          <pc:sldMk cId="2939177318" sldId="259"/>
        </pc:sldMkLst>
        <pc:picChg chg="add del mod">
          <ac:chgData name="Lavon Śpirydonaŭ" userId="ab34b2e051b5b303" providerId="LiveId" clId="{303774E3-C9FF-47E9-A065-E7A74E3D3EB2}" dt="2020-12-02T15:40:54.511" v="226"/>
          <ac:picMkLst>
            <pc:docMk/>
            <pc:sldMk cId="2939177318" sldId="259"/>
            <ac:picMk id="5" creationId="{1EB6B0FA-3CB5-4985-8CBC-D44796C532DA}"/>
          </ac:picMkLst>
        </pc:picChg>
        <pc:picChg chg="add del mod">
          <ac:chgData name="Lavon Śpirydonaŭ" userId="ab34b2e051b5b303" providerId="LiveId" clId="{303774E3-C9FF-47E9-A065-E7A74E3D3EB2}" dt="2020-12-02T16:08:36.039" v="271" actId="478"/>
          <ac:picMkLst>
            <pc:docMk/>
            <pc:sldMk cId="2939177318" sldId="259"/>
            <ac:picMk id="6" creationId="{78E09204-992E-43B1-958A-D43C522A3638}"/>
          </ac:picMkLst>
        </pc:picChg>
      </pc:sldChg>
      <pc:sldChg chg="addSp delSp modSp mod setBg setClrOvrMap">
        <pc:chgData name="Lavon Śpirydonaŭ" userId="ab34b2e051b5b303" providerId="LiveId" clId="{303774E3-C9FF-47E9-A065-E7A74E3D3EB2}" dt="2020-12-03T17:35:10.439" v="654" actId="20577"/>
        <pc:sldMkLst>
          <pc:docMk/>
          <pc:sldMk cId="1187306593" sldId="260"/>
        </pc:sldMkLst>
        <pc:spChg chg="mod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3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4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5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6" creationId="{904AED29-F962-4396-BDB1-751E9376C7D5}"/>
          </ac:spMkLst>
        </pc:spChg>
        <pc:spChg chg="add del">
          <ac:chgData name="Lavon Śpirydonaŭ" userId="ab34b2e051b5b303" providerId="LiveId" clId="{303774E3-C9FF-47E9-A065-E7A74E3D3EB2}" dt="2020-12-02T14:16:17.030" v="48" actId="26606"/>
          <ac:spMkLst>
            <pc:docMk/>
            <pc:sldMk cId="1187306593" sldId="260"/>
            <ac:spMk id="17" creationId="{A4188960-1398-409C-BA5D-F87CCB743390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18" creationId="{76250A30-57A4-4633-8279-629424B3993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19" creationId="{25482F9D-E110-434E-9B4F-41A3F5CB2A2F}"/>
          </ac:spMkLst>
        </pc:spChg>
        <pc:spChg chg="add del">
          <ac:chgData name="Lavon Śpirydonaŭ" userId="ab34b2e051b5b303" providerId="LiveId" clId="{303774E3-C9FF-47E9-A065-E7A74E3D3EB2}" dt="2020-12-02T14:15:58.277" v="40" actId="26606"/>
          <ac:spMkLst>
            <pc:docMk/>
            <pc:sldMk cId="1187306593" sldId="260"/>
            <ac:spMk id="20" creationId="{EAD164B0-269D-4BFF-9191-D43FD07B409D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1" creationId="{5779FF2E-BB5C-4805-AAD5-275495A2B7EF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2" creationId="{634317E1-B08F-401E-8A71-42E0BF6B655B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3" creationId="{935B8EF4-1A59-4D23-9073-CC822D6C3243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4" creationId="{F05075F9-95DE-4EE5-8B27-45016C98C137}"/>
          </ac:spMkLst>
        </pc:spChg>
        <pc:spChg chg="add del">
          <ac:chgData name="Lavon Śpirydonaŭ" userId="ab34b2e051b5b303" providerId="LiveId" clId="{303774E3-C9FF-47E9-A065-E7A74E3D3EB2}" dt="2020-12-02T14:16:00.620" v="42" actId="26606"/>
          <ac:spMkLst>
            <pc:docMk/>
            <pc:sldMk cId="1187306593" sldId="260"/>
            <ac:spMk id="25" creationId="{F1FA2CDB-3235-4224-8583-449FAD4E7624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6" creationId="{6EB83258-50E7-4A51-8C48-ADA7CD7FCA02}"/>
          </ac:spMkLst>
        </pc:spChg>
        <pc:spChg chg="add del">
          <ac:chgData name="Lavon Śpirydonaŭ" userId="ab34b2e051b5b303" providerId="LiveId" clId="{303774E3-C9FF-47E9-A065-E7A74E3D3EB2}" dt="2020-12-02T14:16:21.125" v="50" actId="26606"/>
          <ac:spMkLst>
            <pc:docMk/>
            <pc:sldMk cId="1187306593" sldId="260"/>
            <ac:spMk id="27" creationId="{A4188960-1398-409C-BA5D-F87CCB743390}"/>
          </ac:spMkLst>
        </pc:spChg>
        <pc:graphicFrameChg chg="mod modGraphic">
          <ac:chgData name="Lavon Śpirydonaŭ" userId="ab34b2e051b5b303" providerId="LiveId" clId="{303774E3-C9FF-47E9-A065-E7A74E3D3EB2}" dt="2020-12-03T17:35:10.439" v="654" actId="20577"/>
          <ac:graphicFrameMkLst>
            <pc:docMk/>
            <pc:sldMk cId="1187306593" sldId="260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2T15:41:37.745" v="231"/>
          <ac:picMkLst>
            <pc:docMk/>
            <pc:sldMk cId="1187306593" sldId="260"/>
            <ac:picMk id="28" creationId="{A0CB7605-422B-4F0E-9907-9E61C023CB42}"/>
          </ac:picMkLst>
        </pc:picChg>
        <pc:picChg chg="add del mod">
          <ac:chgData name="Lavon Śpirydonaŭ" userId="ab34b2e051b5b303" providerId="LiveId" clId="{303774E3-C9FF-47E9-A065-E7A74E3D3EB2}" dt="2020-12-02T15:41:01.332" v="228" actId="478"/>
          <ac:picMkLst>
            <pc:docMk/>
            <pc:sldMk cId="1187306593" sldId="260"/>
            <ac:picMk id="29" creationId="{3F8E13EB-FC62-4423-AC4C-556DA3BE75F0}"/>
          </ac:picMkLst>
        </pc:picChg>
      </pc:sldChg>
      <pc:sldChg chg="addSp delSp modSp add mod setBg setClrOvrMap delDesignElem">
        <pc:chgData name="Lavon Śpirydonaŭ" userId="ab34b2e051b5b303" providerId="LiveId" clId="{303774E3-C9FF-47E9-A065-E7A74E3D3EB2}" dt="2020-12-03T20:27:41.488" v="3468"/>
        <pc:sldMkLst>
          <pc:docMk/>
          <pc:sldMk cId="1475259789" sldId="261"/>
        </pc:sldMkLst>
        <pc:spChg chg="mod">
          <ac:chgData name="Lavon Śpirydonaŭ" userId="ab34b2e051b5b303" providerId="LiveId" clId="{303774E3-C9FF-47E9-A065-E7A74E3D3EB2}" dt="2020-12-03T17:21:40.666" v="519" actId="20577"/>
          <ac:spMkLst>
            <pc:docMk/>
            <pc:sldMk cId="1475259789" sldId="261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0:09.007" v="112"/>
          <ac:spMkLst>
            <pc:docMk/>
            <pc:sldMk cId="1475259789" sldId="261"/>
            <ac:spMk id="4" creationId="{9955A540-40E2-4EE1-AC9C-4095E904980C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475259789" sldId="261"/>
            <ac:spMk id="22" creationId="{2DB2879C-F0B1-4195-A323-E97B6065A78E}"/>
          </ac:spMkLst>
        </pc:spChg>
        <pc:graphicFrameChg chg="add mod">
          <ac:chgData name="Lavon Śpirydonaŭ" userId="ab34b2e051b5b303" providerId="LiveId" clId="{303774E3-C9FF-47E9-A065-E7A74E3D3EB2}" dt="2020-12-03T17:36:46.547" v="765" actId="20577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del mod modGraphic">
          <ac:chgData name="Lavon Śpirydonaŭ" userId="ab34b2e051b5b303" providerId="LiveId" clId="{303774E3-C9FF-47E9-A065-E7A74E3D3EB2}" dt="2020-12-02T15:26:09.565" v="109" actId="478"/>
          <ac:graphicFrameMkLst>
            <pc:docMk/>
            <pc:sldMk cId="1475259789" sldId="261"/>
            <ac:graphicFrameMk id="11" creationId="{CD56142F-8658-4F29-BA5B-E67C721A1B45}"/>
          </ac:graphicFrameMkLst>
        </pc:graphicFrameChg>
        <pc:picChg chg="add mod">
          <ac:chgData name="Lavon Śpirydonaŭ" userId="ab34b2e051b5b303" providerId="LiveId" clId="{303774E3-C9FF-47E9-A065-E7A74E3D3EB2}" dt="2020-12-03T17:44:49.794" v="920" actId="1440"/>
          <ac:picMkLst>
            <pc:docMk/>
            <pc:sldMk cId="1475259789" sldId="261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52.970" v="139"/>
          <ac:picMkLst>
            <pc:docMk/>
            <pc:sldMk cId="1475259789" sldId="261"/>
            <ac:picMk id="13" creationId="{284AF3AA-02E8-485D-8879-6AC7FE099177}"/>
          </ac:picMkLst>
        </pc:picChg>
      </pc:sldChg>
      <pc:sldChg chg="addSp delSp modSp new del mod">
        <pc:chgData name="Lavon Śpirydonaŭ" userId="ab34b2e051b5b303" providerId="LiveId" clId="{303774E3-C9FF-47E9-A065-E7A74E3D3EB2}" dt="2020-12-02T15:22:00.802" v="63" actId="2696"/>
        <pc:sldMkLst>
          <pc:docMk/>
          <pc:sldMk cId="3142782942" sldId="261"/>
        </pc:sldMkLst>
        <pc:spChg chg="mod">
          <ac:chgData name="Lavon Śpirydonaŭ" userId="ab34b2e051b5b303" providerId="LiveId" clId="{303774E3-C9FF-47E9-A065-E7A74E3D3EB2}" dt="2020-12-02T15:21:54.579" v="62" actId="1076"/>
          <ac:spMkLst>
            <pc:docMk/>
            <pc:sldMk cId="3142782942" sldId="261"/>
            <ac:spMk id="2" creationId="{8D189A28-EF4B-4E55-8286-59FD5E2A7174}"/>
          </ac:spMkLst>
        </pc:spChg>
        <pc:spChg chg="mod">
          <ac:chgData name="Lavon Śpirydonaŭ" userId="ab34b2e051b5b303" providerId="LiveId" clId="{303774E3-C9FF-47E9-A065-E7A74E3D3EB2}" dt="2020-12-02T15:21:38.422" v="60"/>
          <ac:spMkLst>
            <pc:docMk/>
            <pc:sldMk cId="3142782942" sldId="261"/>
            <ac:spMk id="3" creationId="{E963859B-1AFC-4C64-8C5F-CE587451D96B}"/>
          </ac:spMkLst>
        </pc:spChg>
        <pc:spChg chg="del mod">
          <ac:chgData name="Lavon Śpirydonaŭ" userId="ab34b2e051b5b303" providerId="LiveId" clId="{303774E3-C9FF-47E9-A065-E7A74E3D3EB2}" dt="2020-12-02T15:21:08.074" v="56" actId="478"/>
          <ac:spMkLst>
            <pc:docMk/>
            <pc:sldMk cId="3142782942" sldId="261"/>
            <ac:spMk id="4" creationId="{87378C67-7AD7-4B33-8BB8-E926C3041FE8}"/>
          </ac:spMkLst>
        </pc:spChg>
        <pc:graphicFrameChg chg="add mod">
          <ac:chgData name="Lavon Śpirydonaŭ" userId="ab34b2e051b5b303" providerId="LiveId" clId="{303774E3-C9FF-47E9-A065-E7A74E3D3EB2}" dt="2020-12-02T15:21:52.419" v="61"/>
          <ac:graphicFrameMkLst>
            <pc:docMk/>
            <pc:sldMk cId="3142782942" sldId="261"/>
            <ac:graphicFrameMk id="5" creationId="{0B7C5FFF-2A7C-4C23-A996-DB167116F61D}"/>
          </ac:graphicFrameMkLst>
        </pc:graphicFrameChg>
      </pc:sldChg>
      <pc:sldChg chg="delSp add del setBg delDesignElem">
        <pc:chgData name="Lavon Śpirydonaŭ" userId="ab34b2e051b5b303" providerId="LiveId" clId="{303774E3-C9FF-47E9-A065-E7A74E3D3EB2}" dt="2020-12-02T15:32:40.133" v="127" actId="47"/>
        <pc:sldMkLst>
          <pc:docMk/>
          <pc:sldMk cId="3549009270" sldId="262"/>
        </pc:sldMkLst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33.189" v="122"/>
          <ac:spMkLst>
            <pc:docMk/>
            <pc:sldMk cId="3549009270" sldId="262"/>
            <ac:spMk id="22" creationId="{2DB2879C-F0B1-4195-A323-E97B6065A78E}"/>
          </ac:spMkLst>
        </pc:sp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57992549" sldId="263"/>
        </pc:sldMkLst>
        <pc:spChg chg="mod">
          <ac:chgData name="Lavon Śpirydonaŭ" userId="ab34b2e051b5b303" providerId="LiveId" clId="{303774E3-C9FF-47E9-A065-E7A74E3D3EB2}" dt="2020-12-02T15:42:07.381" v="259" actId="20577"/>
          <ac:spMkLst>
            <pc:docMk/>
            <pc:sldMk cId="357992549" sldId="263"/>
            <ac:spMk id="2" creationId="{14EB8641-2AE8-490D-9ABD-0BAD8546F981}"/>
          </ac:spMkLst>
        </pc:spChg>
        <pc:spChg chg="add del mod">
          <ac:chgData name="Lavon Śpirydonaŭ" userId="ab34b2e051b5b303" providerId="LiveId" clId="{303774E3-C9FF-47E9-A065-E7A74E3D3EB2}" dt="2020-12-02T15:34:51.218" v="131" actId="478"/>
          <ac:spMkLst>
            <pc:docMk/>
            <pc:sldMk cId="357992549" sldId="263"/>
            <ac:spMk id="4" creationId="{18F4A082-8266-432D-89AA-2C5EC630CF79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57992549" sldId="263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6:26.118" v="763" actId="20577"/>
          <ac:graphicFrameMkLst>
            <pc:docMk/>
            <pc:sldMk cId="357992549" sldId="263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303774E3-C9FF-47E9-A065-E7A74E3D3EB2}" dt="2020-12-02T15:34:49.328" v="130" actId="478"/>
          <ac:picMkLst>
            <pc:docMk/>
            <pc:sldMk cId="357992549" sldId="263"/>
            <ac:picMk id="6" creationId="{A1559D50-7328-49EE-AF6C-ED1246219FA9}"/>
          </ac:picMkLst>
        </pc:picChg>
        <pc:picChg chg="add mod">
          <ac:chgData name="Lavon Śpirydonaŭ" userId="ab34b2e051b5b303" providerId="LiveId" clId="{303774E3-C9FF-47E9-A065-E7A74E3D3EB2}" dt="2020-12-02T15:38:45.151" v="138" actId="1076"/>
          <ac:picMkLst>
            <pc:docMk/>
            <pc:sldMk cId="357992549" sldId="263"/>
            <ac:picMk id="7" creationId="{29707C35-D245-45EC-AE60-F4163102F502}"/>
          </ac:picMkLst>
        </pc:picChg>
        <pc:picChg chg="add del mod">
          <ac:chgData name="Lavon Śpirydonaŭ" userId="ab34b2e051b5b303" providerId="LiveId" clId="{303774E3-C9FF-47E9-A065-E7A74E3D3EB2}" dt="2020-12-02T15:45:18.456" v="265" actId="478"/>
          <ac:picMkLst>
            <pc:docMk/>
            <pc:sldMk cId="357992549" sldId="263"/>
            <ac:picMk id="10" creationId="{26A11F57-8EDC-4CE3-8EA5-D62586CF2A04}"/>
          </ac:picMkLst>
        </pc:picChg>
        <pc:picChg chg="add mod">
          <ac:chgData name="Lavon Śpirydonaŭ" userId="ab34b2e051b5b303" providerId="LiveId" clId="{303774E3-C9FF-47E9-A065-E7A74E3D3EB2}" dt="2020-12-03T17:44:45.799" v="919" actId="1440"/>
          <ac:picMkLst>
            <pc:docMk/>
            <pc:sldMk cId="357992549" sldId="263"/>
            <ac:picMk id="12" creationId="{E666D6EF-9131-4BDF-9DF8-9EC9664FB954}"/>
          </ac:picMkLst>
        </pc:picChg>
      </pc:sldChg>
      <pc:sldChg chg="delSp add del setBg delDesignElem">
        <pc:chgData name="Lavon Śpirydonaŭ" userId="ab34b2e051b5b303" providerId="LiveId" clId="{303774E3-C9FF-47E9-A065-E7A74E3D3EB2}" dt="2020-12-02T15:31:48.052" v="125" actId="47"/>
        <pc:sldMkLst>
          <pc:docMk/>
          <pc:sldMk cId="2909220587" sldId="263"/>
        </pc:sldMkLst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2T15:31:45.340" v="124"/>
          <ac:spMkLst>
            <pc:docMk/>
            <pc:sldMk cId="2909220587" sldId="263"/>
            <ac:spMk id="22" creationId="{2DB2879C-F0B1-4195-A323-E97B6065A78E}"/>
          </ac:spMkLst>
        </pc:spChg>
      </pc:sldChg>
      <pc:sldChg chg="delSp modSp add del setBg delDesignElem">
        <pc:chgData name="Lavon Śpirydonaŭ" userId="ab34b2e051b5b303" providerId="LiveId" clId="{303774E3-C9FF-47E9-A065-E7A74E3D3EB2}" dt="2020-12-03T17:12:52.888" v="275" actId="47"/>
        <pc:sldMkLst>
          <pc:docMk/>
          <pc:sldMk cId="2371858380" sldId="264"/>
        </pc:sldMkLst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6" creationId="{81E3F4E1-B084-4FFF-9627-13782BE0BE4A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18" creationId="{1F8051AB-C2F8-461F-812A-3E58862141B3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0" creationId="{481E0C28-CB2F-425F-98C5-AF23B9B704DF}"/>
          </ac:spMkLst>
        </pc:spChg>
        <pc:spChg chg="del">
          <ac:chgData name="Lavon Śpirydonaŭ" userId="ab34b2e051b5b303" providerId="LiveId" clId="{303774E3-C9FF-47E9-A065-E7A74E3D3EB2}" dt="2020-12-03T17:12:14.623" v="273"/>
          <ac:spMkLst>
            <pc:docMk/>
            <pc:sldMk cId="2371858380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12:38.355" v="274" actId="12269"/>
          <ac:graphicFrameMkLst>
            <pc:docMk/>
            <pc:sldMk cId="2371858380" sldId="264"/>
            <ac:graphicFrameMk id="8" creationId="{AD35C301-EC43-49A3-A208-1EE2082571E2}"/>
          </ac:graphicFrameMkLst>
        </pc:graphicFrame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866567768" sldId="264"/>
        </pc:sldMkLst>
        <pc:spChg chg="mod">
          <ac:chgData name="Lavon Śpirydonaŭ" userId="ab34b2e051b5b303" providerId="LiveId" clId="{303774E3-C9FF-47E9-A065-E7A74E3D3EB2}" dt="2020-12-03T17:19:20.948" v="360" actId="27636"/>
          <ac:spMkLst>
            <pc:docMk/>
            <pc:sldMk cId="2866567768" sldId="264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866567768" sldId="264"/>
            <ac:spMk id="22" creationId="{2DB2879C-F0B1-4195-A323-E97B6065A78E}"/>
          </ac:spMkLst>
        </pc:spChg>
        <pc:graphicFrameChg chg="mod">
          <ac:chgData name="Lavon Śpirydonaŭ" userId="ab34b2e051b5b303" providerId="LiveId" clId="{303774E3-C9FF-47E9-A065-E7A74E3D3EB2}" dt="2020-12-03T17:37:31.533" v="810" actId="20577"/>
          <ac:graphicFrameMkLst>
            <pc:docMk/>
            <pc:sldMk cId="2866567768" sldId="264"/>
            <ac:graphicFrameMk id="8" creationId="{AD35C301-EC43-49A3-A208-1EE2082571E2}"/>
          </ac:graphicFrameMkLst>
        </pc:graphicFrameChg>
        <pc:picChg chg="add mod">
          <ac:chgData name="Lavon Śpirydonaŭ" userId="ab34b2e051b5b303" providerId="LiveId" clId="{303774E3-C9FF-47E9-A065-E7A74E3D3EB2}" dt="2020-12-03T17:45:00.636" v="921" actId="1076"/>
          <ac:picMkLst>
            <pc:docMk/>
            <pc:sldMk cId="2866567768" sldId="264"/>
            <ac:picMk id="4" creationId="{94E057E8-DBA3-4176-8AC2-1373CC42B48E}"/>
          </ac:picMkLst>
        </pc:picChg>
        <pc:picChg chg="add mod">
          <ac:chgData name="Lavon Śpirydonaŭ" userId="ab34b2e051b5b303" providerId="LiveId" clId="{303774E3-C9FF-47E9-A065-E7A74E3D3EB2}" dt="2020-12-03T17:45:35.197" v="925" actId="1076"/>
          <ac:picMkLst>
            <pc:docMk/>
            <pc:sldMk cId="2866567768" sldId="264"/>
            <ac:picMk id="6" creationId="{58263E6D-5CAB-4395-BBE4-0F010D85DA66}"/>
          </ac:picMkLst>
        </pc:picChg>
        <pc:picChg chg="del">
          <ac:chgData name="Lavon Śpirydonaŭ" userId="ab34b2e051b5b303" providerId="LiveId" clId="{303774E3-C9FF-47E9-A065-E7A74E3D3EB2}" dt="2020-12-03T17:21:55.202" v="520" actId="478"/>
          <ac:picMkLst>
            <pc:docMk/>
            <pc:sldMk cId="2866567768" sldId="264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1.031" v="281" actId="47"/>
        <pc:sldMkLst>
          <pc:docMk/>
          <pc:sldMk cId="2041513986" sldId="265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56692731" sldId="265"/>
        </pc:sldMkLst>
        <pc:spChg chg="mod">
          <ac:chgData name="Lavon Śpirydonaŭ" userId="ab34b2e051b5b303" providerId="LiveId" clId="{303774E3-C9FF-47E9-A065-E7A74E3D3EB2}" dt="2020-12-03T17:20:04.717" v="417" actId="20577"/>
          <ac:spMkLst>
            <pc:docMk/>
            <pc:sldMk cId="3356692731" sldId="265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3.636" v="560" actId="1076"/>
          <ac:spMkLst>
            <pc:docMk/>
            <pc:sldMk cId="3356692731" sldId="265"/>
            <ac:spMk id="3" creationId="{39811B5B-F6B2-44C6-8D3B-2C0BAC9D6A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56692731" sldId="265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0.051" v="811" actId="478"/>
          <ac:graphicFrameMkLst>
            <pc:docMk/>
            <pc:sldMk cId="3356692731" sldId="265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8:43.058" v="823"/>
          <ac:graphicFrameMkLst>
            <pc:docMk/>
            <pc:sldMk cId="3356692731" sldId="265"/>
            <ac:graphicFrameMk id="11" creationId="{ABEBD25D-D8E0-4FA7-AAE6-E0162902336F}"/>
          </ac:graphicFrameMkLst>
        </pc:graphicFrameChg>
        <pc:picChg chg="del">
          <ac:chgData name="Lavon Śpirydonaŭ" userId="ab34b2e051b5b303" providerId="LiveId" clId="{303774E3-C9FF-47E9-A065-E7A74E3D3EB2}" dt="2020-12-03T17:30:14.223" v="533" actId="478"/>
          <ac:picMkLst>
            <pc:docMk/>
            <pc:sldMk cId="3356692731" sldId="265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2.797" v="282" actId="47"/>
        <pc:sldMkLst>
          <pc:docMk/>
          <pc:sldMk cId="172105994" sldId="266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267783875" sldId="266"/>
        </pc:sldMkLst>
        <pc:spChg chg="mod">
          <ac:chgData name="Lavon Śpirydonaŭ" userId="ab34b2e051b5b303" providerId="LiveId" clId="{303774E3-C9FF-47E9-A065-E7A74E3D3EB2}" dt="2020-12-03T17:39:23.775" v="838" actId="20577"/>
          <ac:spMkLst>
            <pc:docMk/>
            <pc:sldMk cId="2267783875" sldId="266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09.547" v="562"/>
          <ac:spMkLst>
            <pc:docMk/>
            <pc:sldMk cId="2267783875" sldId="266"/>
            <ac:spMk id="10" creationId="{55928E2A-BC50-43E9-935C-736AA0C873F4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267783875" sldId="266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9:06.960" v="824" actId="478"/>
          <ac:graphicFrameMkLst>
            <pc:docMk/>
            <pc:sldMk cId="2267783875" sldId="266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39:30.897" v="839"/>
          <ac:graphicFrameMkLst>
            <pc:docMk/>
            <pc:sldMk cId="2267783875" sldId="266"/>
            <ac:graphicFrameMk id="11" creationId="{710D95E1-1F5F-46E8-81DD-897EC2C743B4}"/>
          </ac:graphicFrameMkLst>
        </pc:graphicFrameChg>
        <pc:picChg chg="del">
          <ac:chgData name="Lavon Śpirydonaŭ" userId="ab34b2e051b5b303" providerId="LiveId" clId="{303774E3-C9FF-47E9-A065-E7A74E3D3EB2}" dt="2020-12-03T17:31:08.928" v="561" actId="478"/>
          <ac:picMkLst>
            <pc:docMk/>
            <pc:sldMk cId="2267783875" sldId="266"/>
            <ac:picMk id="12" creationId="{E666D6EF-9131-4BDF-9DF8-9EC9664FB954}"/>
          </ac:picMkLst>
        </pc:picChg>
      </pc:sldChg>
      <pc:sldChg chg="add del">
        <pc:chgData name="Lavon Śpirydonaŭ" userId="ab34b2e051b5b303" providerId="LiveId" clId="{303774E3-C9FF-47E9-A065-E7A74E3D3EB2}" dt="2020-12-03T17:13:23.922" v="283" actId="47"/>
        <pc:sldMkLst>
          <pc:docMk/>
          <pc:sldMk cId="1423793636" sldId="267"/>
        </pc:sldMkLst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3338569779" sldId="267"/>
        </pc:sldMkLst>
        <pc:spChg chg="mod">
          <ac:chgData name="Lavon Śpirydonaŭ" userId="ab34b2e051b5b303" providerId="LiveId" clId="{303774E3-C9FF-47E9-A065-E7A74E3D3EB2}" dt="2020-12-03T17:39:59.644" v="873" actId="27636"/>
          <ac:spMkLst>
            <pc:docMk/>
            <pc:sldMk cId="3338569779" sldId="267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31:16.287" v="564"/>
          <ac:spMkLst>
            <pc:docMk/>
            <pc:sldMk cId="3338569779" sldId="267"/>
            <ac:spMk id="10" creationId="{827C128A-F262-4CDE-B1F2-AA3824C11D6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338569779" sldId="267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7:56.446" v="813" actId="478"/>
          <ac:graphicFrameMkLst>
            <pc:docMk/>
            <pc:sldMk cId="3338569779" sldId="267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40:55.755" v="875" actId="478"/>
          <ac:graphicFrameMkLst>
            <pc:docMk/>
            <pc:sldMk cId="3338569779" sldId="267"/>
            <ac:graphicFrameMk id="11" creationId="{ECD54C4C-82B3-4D83-B99C-A98F156E1A07}"/>
          </ac:graphicFrameMkLst>
        </pc:graphicFrameChg>
        <pc:graphicFrameChg chg="add del mod">
          <ac:chgData name="Lavon Śpirydonaŭ" userId="ab34b2e051b5b303" providerId="LiveId" clId="{303774E3-C9FF-47E9-A065-E7A74E3D3EB2}" dt="2020-12-03T17:41:38.019" v="881"/>
          <ac:graphicFrameMkLst>
            <pc:docMk/>
            <pc:sldMk cId="3338569779" sldId="267"/>
            <ac:graphicFrameMk id="13" creationId="{CE0965CD-5F40-4922-A271-F535AEB5F06A}"/>
          </ac:graphicFrameMkLst>
        </pc:graphicFrameChg>
        <pc:picChg chg="del">
          <ac:chgData name="Lavon Śpirydonaŭ" userId="ab34b2e051b5b303" providerId="LiveId" clId="{303774E3-C9FF-47E9-A065-E7A74E3D3EB2}" dt="2020-12-03T17:31:15.536" v="563" actId="478"/>
          <ac:picMkLst>
            <pc:docMk/>
            <pc:sldMk cId="3338569779" sldId="267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2727667138" sldId="268"/>
        </pc:sldMkLst>
        <pc:spChg chg="mod">
          <ac:chgData name="Lavon Śpirydonaŭ" userId="ab34b2e051b5b303" providerId="LiveId" clId="{303774E3-C9FF-47E9-A065-E7A74E3D3EB2}" dt="2020-12-03T17:41:47.339" v="891" actId="20577"/>
          <ac:spMkLst>
            <pc:docMk/>
            <pc:sldMk cId="2727667138" sldId="268"/>
            <ac:spMk id="2" creationId="{14EB8641-2AE8-490D-9ABD-0BAD8546F981}"/>
          </ac:spMkLst>
        </pc:spChg>
        <pc:spChg chg="add mod">
          <ac:chgData name="Lavon Śpirydonaŭ" userId="ab34b2e051b5b303" providerId="LiveId" clId="{303774E3-C9FF-47E9-A065-E7A74E3D3EB2}" dt="2020-12-03T17:42:05.294" v="894"/>
          <ac:spMkLst>
            <pc:docMk/>
            <pc:sldMk cId="2727667138" sldId="268"/>
            <ac:spMk id="11" creationId="{F26A2279-94C1-4E77-BE7F-CD6517609EDD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27667138" sldId="268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0.989" v="815" actId="478"/>
          <ac:graphicFrameMkLst>
            <pc:docMk/>
            <pc:sldMk cId="2727667138" sldId="268"/>
            <ac:graphicFrameMk id="8" creationId="{AD35C301-EC43-49A3-A208-1EE2082571E2}"/>
          </ac:graphicFrameMkLst>
        </pc:graphicFrameChg>
        <pc:graphicFrameChg chg="add mod">
          <ac:chgData name="Lavon Śpirydonaŭ" userId="ab34b2e051b5b303" providerId="LiveId" clId="{303774E3-C9FF-47E9-A065-E7A74E3D3EB2}" dt="2020-12-03T17:41:55.257" v="893"/>
          <ac:graphicFrameMkLst>
            <pc:docMk/>
            <pc:sldMk cId="2727667138" sldId="268"/>
            <ac:graphicFrameMk id="10" creationId="{52D498C7-8689-4D88-9E71-E1503CA8C632}"/>
          </ac:graphicFrameMkLst>
        </pc:graphicFrameChg>
        <pc:picChg chg="del">
          <ac:chgData name="Lavon Śpirydonaŭ" userId="ab34b2e051b5b303" providerId="LiveId" clId="{303774E3-C9FF-47E9-A065-E7A74E3D3EB2}" dt="2020-12-03T17:31:21.330" v="565" actId="478"/>
          <ac:picMkLst>
            <pc:docMk/>
            <pc:sldMk cId="2727667138" sldId="268"/>
            <ac:picMk id="12" creationId="{E666D6EF-9131-4BDF-9DF8-9EC9664FB954}"/>
          </ac:picMkLst>
        </pc:picChg>
      </pc:sldChg>
      <pc:sldChg chg="addSp delSp modSp add mod delDesignElem">
        <pc:chgData name="Lavon Śpirydonaŭ" userId="ab34b2e051b5b303" providerId="LiveId" clId="{303774E3-C9FF-47E9-A065-E7A74E3D3EB2}" dt="2020-12-03T20:27:41.488" v="3468"/>
        <pc:sldMkLst>
          <pc:docMk/>
          <pc:sldMk cId="1310434671" sldId="269"/>
        </pc:sldMkLst>
        <pc:spChg chg="mod">
          <ac:chgData name="Lavon Śpirydonaŭ" userId="ab34b2e051b5b303" providerId="LiveId" clId="{303774E3-C9FF-47E9-A065-E7A74E3D3EB2}" dt="2020-12-03T17:42:16.974" v="907" actId="20577"/>
          <ac:spMkLst>
            <pc:docMk/>
            <pc:sldMk cId="1310434671" sldId="269"/>
            <ac:spMk id="2" creationId="{14EB8641-2AE8-490D-9ABD-0BAD8546F981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1310434671" sldId="269"/>
            <ac:spMk id="22" creationId="{2DB2879C-F0B1-4195-A323-E97B6065A78E}"/>
          </ac:spMkLst>
        </pc:spChg>
        <pc:graphicFrameChg chg="del mod">
          <ac:chgData name="Lavon Śpirydonaŭ" userId="ab34b2e051b5b303" providerId="LiveId" clId="{303774E3-C9FF-47E9-A065-E7A74E3D3EB2}" dt="2020-12-03T17:38:07.814" v="819" actId="478"/>
          <ac:graphicFrameMkLst>
            <pc:docMk/>
            <pc:sldMk cId="1310434671" sldId="269"/>
            <ac:graphicFrameMk id="8" creationId="{AD35C301-EC43-49A3-A208-1EE2082571E2}"/>
          </ac:graphicFrameMkLst>
        </pc:graphicFrameChg>
        <pc:graphicFrameChg chg="add del mod">
          <ac:chgData name="Lavon Śpirydonaŭ" userId="ab34b2e051b5b303" providerId="LiveId" clId="{303774E3-C9FF-47E9-A065-E7A74E3D3EB2}" dt="2020-12-03T17:38:07.227" v="818"/>
          <ac:graphicFrameMkLst>
            <pc:docMk/>
            <pc:sldMk cId="1310434671" sldId="269"/>
            <ac:graphicFrameMk id="10" creationId="{39C61AFA-E097-48DD-88A8-C4158B0C95DF}"/>
          </ac:graphicFrameMkLst>
        </pc:graphicFrameChg>
        <pc:graphicFrameChg chg="add mod">
          <ac:chgData name="Lavon Śpirydonaŭ" userId="ab34b2e051b5b303" providerId="LiveId" clId="{303774E3-C9FF-47E9-A065-E7A74E3D3EB2}" dt="2020-12-03T17:42:27.460" v="909"/>
          <ac:graphicFrameMkLst>
            <pc:docMk/>
            <pc:sldMk cId="1310434671" sldId="269"/>
            <ac:graphicFrameMk id="11" creationId="{346CFFD6-C9BF-48F3-BFB0-BDA862791ED8}"/>
          </ac:graphicFrameMkLst>
        </pc:graphicFrameChg>
        <pc:picChg chg="add mod">
          <ac:chgData name="Lavon Śpirydonaŭ" userId="ab34b2e051b5b303" providerId="LiveId" clId="{303774E3-C9FF-47E9-A065-E7A74E3D3EB2}" dt="2020-12-03T17:44:24.360" v="916" actId="1440"/>
          <ac:picMkLst>
            <pc:docMk/>
            <pc:sldMk cId="1310434671" sldId="269"/>
            <ac:picMk id="4" creationId="{55E14543-B192-47D6-B951-56C70D425D5D}"/>
          </ac:picMkLst>
        </pc:picChg>
        <pc:picChg chg="del">
          <ac:chgData name="Lavon Śpirydonaŭ" userId="ab34b2e051b5b303" providerId="LiveId" clId="{303774E3-C9FF-47E9-A065-E7A74E3D3EB2}" dt="2020-12-03T17:31:52.027" v="573" actId="478"/>
          <ac:picMkLst>
            <pc:docMk/>
            <pc:sldMk cId="1310434671" sldId="269"/>
            <ac:picMk id="12" creationId="{E666D6EF-9131-4BDF-9DF8-9EC9664FB954}"/>
          </ac:picMkLst>
        </pc:picChg>
      </pc:sldChg>
      <pc:sldChg chg="addSp delSp modSp new mod ord setBg delDesignElem">
        <pc:chgData name="Lavon Śpirydonaŭ" userId="ab34b2e051b5b303" providerId="LiveId" clId="{303774E3-C9FF-47E9-A065-E7A74E3D3EB2}" dt="2020-12-04T18:14:23.550" v="3645"/>
        <pc:sldMkLst>
          <pc:docMk/>
          <pc:sldMk cId="274776517" sldId="270"/>
        </pc:sldMkLst>
        <pc:spChg chg="mod">
          <ac:chgData name="Lavon Śpirydonaŭ" userId="ab34b2e051b5b303" providerId="LiveId" clId="{303774E3-C9FF-47E9-A065-E7A74E3D3EB2}" dt="2020-12-03T18:11:03.120" v="969" actId="20577"/>
          <ac:spMkLst>
            <pc:docMk/>
            <pc:sldMk cId="274776517" sldId="270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18:09:47.688" v="952" actId="931"/>
          <ac:spMkLst>
            <pc:docMk/>
            <pc:sldMk cId="274776517" sldId="270"/>
            <ac:spMk id="3" creationId="{8E297895-9F97-42F7-AAE0-9D59B967B073}"/>
          </ac:spMkLst>
        </pc:spChg>
        <pc:spChg chg="add del">
          <ac:chgData name="Lavon Śpirydonaŭ" userId="ab34b2e051b5b303" providerId="LiveId" clId="{303774E3-C9FF-47E9-A065-E7A74E3D3EB2}" dt="2020-12-03T18:10:33.218" v="957" actId="931"/>
          <ac:spMkLst>
            <pc:docMk/>
            <pc:sldMk cId="274776517" sldId="270"/>
            <ac:spMk id="9" creationId="{36503D45-43E2-4E04-9743-EB3B395E793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74776517" sldId="270"/>
            <ac:spMk id="16" creationId="{FF84D101-15AA-444C-814E-882E9204070E}"/>
          </ac:spMkLst>
        </pc:spChg>
        <pc:spChg chg="add del mod">
          <ac:chgData name="Lavon Śpirydonaŭ" userId="ab34b2e051b5b303" providerId="LiveId" clId="{303774E3-C9FF-47E9-A065-E7A74E3D3EB2}" dt="2020-12-03T18:11:47.770" v="975" actId="478"/>
          <ac:spMkLst>
            <pc:docMk/>
            <pc:sldMk cId="274776517" sldId="270"/>
            <ac:spMk id="17" creationId="{CB2F7C89-1679-48E0-B6DA-7059A899C2F2}"/>
          </ac:spMkLst>
        </pc:spChg>
        <pc:picChg chg="add mod">
          <ac:chgData name="Lavon Śpirydonaŭ" userId="ab34b2e051b5b303" providerId="LiveId" clId="{303774E3-C9FF-47E9-A065-E7A74E3D3EB2}" dt="2020-12-03T18:13:17.818" v="991" actId="1076"/>
          <ac:picMkLst>
            <pc:docMk/>
            <pc:sldMk cId="274776517" sldId="270"/>
            <ac:picMk id="5" creationId="{A1AAA3CD-9F9F-4969-A12F-16CD163F9B15}"/>
          </ac:picMkLst>
        </pc:picChg>
        <pc:picChg chg="add del mod">
          <ac:chgData name="Lavon Śpirydonaŭ" userId="ab34b2e051b5b303" providerId="LiveId" clId="{303774E3-C9FF-47E9-A065-E7A74E3D3EB2}" dt="2020-12-03T18:11:43.555" v="974" actId="478"/>
          <ac:picMkLst>
            <pc:docMk/>
            <pc:sldMk cId="274776517" sldId="270"/>
            <ac:picMk id="7" creationId="{829E71B0-1B2B-479A-A2C8-A321076A0729}"/>
          </ac:picMkLst>
        </pc:picChg>
        <pc:picChg chg="add del mod">
          <ac:chgData name="Lavon Śpirydonaŭ" userId="ab34b2e051b5b303" providerId="LiveId" clId="{303774E3-C9FF-47E9-A065-E7A74E3D3EB2}" dt="2020-12-03T18:11:41.667" v="973" actId="478"/>
          <ac:picMkLst>
            <pc:docMk/>
            <pc:sldMk cId="274776517" sldId="270"/>
            <ac:picMk id="10" creationId="{4B89E28F-B4C0-4055-A542-F1ED1352E776}"/>
          </ac:picMkLst>
        </pc:picChg>
        <pc:picChg chg="add mod">
          <ac:chgData name="Lavon Śpirydonaŭ" userId="ab34b2e051b5b303" providerId="LiveId" clId="{303774E3-C9FF-47E9-A065-E7A74E3D3EB2}" dt="2020-12-03T18:13:13.879" v="990" actId="1076"/>
          <ac:picMkLst>
            <pc:docMk/>
            <pc:sldMk cId="274776517" sldId="270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8:13:11.529" v="989" actId="1076"/>
          <ac:picMkLst>
            <pc:docMk/>
            <pc:sldMk cId="274776517" sldId="270"/>
            <ac:picMk id="19" creationId="{7DE0AA5D-61D5-4BE0-BB16-FAAC0863F438}"/>
          </ac:picMkLst>
        </pc:picChg>
        <pc:picChg chg="add mod">
          <ac:chgData name="Lavon Śpirydonaŭ" userId="ab34b2e051b5b303" providerId="LiveId" clId="{303774E3-C9FF-47E9-A065-E7A74E3D3EB2}" dt="2020-12-03T19:11:44.959" v="2030"/>
          <ac:picMkLst>
            <pc:docMk/>
            <pc:sldMk cId="274776517" sldId="270"/>
            <ac:picMk id="20" creationId="{895785A6-1248-458C-8A8E-7BFB59F418B7}"/>
          </ac:picMkLst>
        </pc:picChg>
      </pc:sldChg>
      <pc:sldChg chg="addSp delSp modSp add mod ord delDesignElem">
        <pc:chgData name="Lavon Śpirydonaŭ" userId="ab34b2e051b5b303" providerId="LiveId" clId="{303774E3-C9FF-47E9-A065-E7A74E3D3EB2}" dt="2020-12-04T18:14:23.550" v="3645"/>
        <pc:sldMkLst>
          <pc:docMk/>
          <pc:sldMk cId="2674102457" sldId="271"/>
        </pc:sldMkLst>
        <pc:spChg chg="mod">
          <ac:chgData name="Lavon Śpirydonaŭ" userId="ab34b2e051b5b303" providerId="LiveId" clId="{303774E3-C9FF-47E9-A065-E7A74E3D3EB2}" dt="2020-12-03T18:13:33.786" v="1000" actId="20577"/>
          <ac:spMkLst>
            <pc:docMk/>
            <pc:sldMk cId="2674102457" sldId="271"/>
            <ac:spMk id="2" creationId="{805619BB-4E41-4F8C-80BB-C88E4D1DEA87}"/>
          </ac:spMkLst>
        </pc:spChg>
        <pc:spChg chg="add mod">
          <ac:chgData name="Lavon Śpirydonaŭ" userId="ab34b2e051b5b303" providerId="LiveId" clId="{303774E3-C9FF-47E9-A065-E7A74E3D3EB2}" dt="2020-12-03T18:20:56.218" v="1084" actId="1076"/>
          <ac:spMkLst>
            <pc:docMk/>
            <pc:sldMk cId="2674102457" sldId="271"/>
            <ac:spMk id="10" creationId="{4F4D4A37-6FCB-4F95-B602-8768FD6C9422}"/>
          </ac:spMkLst>
        </pc:spChg>
        <pc:spChg chg="add mod">
          <ac:chgData name="Lavon Śpirydonaŭ" userId="ab34b2e051b5b303" providerId="LiveId" clId="{303774E3-C9FF-47E9-A065-E7A74E3D3EB2}" dt="2020-12-03T18:20:47.280" v="1083" actId="1076"/>
          <ac:spMkLst>
            <pc:docMk/>
            <pc:sldMk cId="2674102457" sldId="271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2674102457" sldId="271"/>
            <ac:spMk id="16" creationId="{FF84D101-15AA-444C-814E-882E9204070E}"/>
          </ac:spMkLst>
        </pc:spChg>
        <pc:picChg chg="add del mod">
          <ac:chgData name="Lavon Śpirydonaŭ" userId="ab34b2e051b5b303" providerId="LiveId" clId="{303774E3-C9FF-47E9-A065-E7A74E3D3EB2}" dt="2020-12-03T18:15:24.966" v="1008" actId="478"/>
          <ac:picMkLst>
            <pc:docMk/>
            <pc:sldMk cId="2674102457" sldId="271"/>
            <ac:picMk id="4" creationId="{2AB7F525-03E1-4F1A-B579-A186FE3D8104}"/>
          </ac:picMkLst>
        </pc:picChg>
        <pc:picChg chg="del">
          <ac:chgData name="Lavon Śpirydonaŭ" userId="ab34b2e051b5b303" providerId="LiveId" clId="{303774E3-C9FF-47E9-A065-E7A74E3D3EB2}" dt="2020-12-03T18:13:39.556" v="1001" actId="478"/>
          <ac:picMkLst>
            <pc:docMk/>
            <pc:sldMk cId="2674102457" sldId="271"/>
            <ac:picMk id="5" creationId="{A1AAA3CD-9F9F-4969-A12F-16CD163F9B15}"/>
          </ac:picMkLst>
        </pc:picChg>
        <pc:picChg chg="add mod">
          <ac:chgData name="Lavon Śpirydonaŭ" userId="ab34b2e051b5b303" providerId="LiveId" clId="{303774E3-C9FF-47E9-A065-E7A74E3D3EB2}" dt="2020-12-03T18:17:34.600" v="1023" actId="1076"/>
          <ac:picMkLst>
            <pc:docMk/>
            <pc:sldMk cId="2674102457" sldId="271"/>
            <ac:picMk id="7" creationId="{A4547C8F-1AC7-4F4F-A784-92364D8121A1}"/>
          </ac:picMkLst>
        </pc:picChg>
        <pc:picChg chg="add mod">
          <ac:chgData name="Lavon Śpirydonaŭ" userId="ab34b2e051b5b303" providerId="LiveId" clId="{303774E3-C9FF-47E9-A065-E7A74E3D3EB2}" dt="2020-12-03T18:19:38.580" v="1043" actId="14100"/>
          <ac:picMkLst>
            <pc:docMk/>
            <pc:sldMk cId="2674102457" sldId="271"/>
            <ac:picMk id="9" creationId="{F727E10D-9AAD-4CEC-9C67-D88D9D5F6B40}"/>
          </ac:picMkLst>
        </pc:picChg>
        <pc:picChg chg="del">
          <ac:chgData name="Lavon Śpirydonaŭ" userId="ab34b2e051b5b303" providerId="LiveId" clId="{303774E3-C9FF-47E9-A065-E7A74E3D3EB2}" dt="2020-12-03T18:13:41.264" v="1002" actId="478"/>
          <ac:picMkLst>
            <pc:docMk/>
            <pc:sldMk cId="2674102457" sldId="271"/>
            <ac:picMk id="13" creationId="{049D87AB-A716-4472-BD23-3DB97D4A7072}"/>
          </ac:picMkLst>
        </pc:picChg>
        <pc:picChg chg="add mod">
          <ac:chgData name="Lavon Śpirydonaŭ" userId="ab34b2e051b5b303" providerId="LiveId" clId="{303774E3-C9FF-47E9-A065-E7A74E3D3EB2}" dt="2020-12-03T19:11:37.585" v="2028"/>
          <ac:picMkLst>
            <pc:docMk/>
            <pc:sldMk cId="2674102457" sldId="271"/>
            <ac:picMk id="17" creationId="{E3609D73-4F2B-4EDB-8C99-A2A6698CD0A5}"/>
          </ac:picMkLst>
        </pc:picChg>
        <pc:picChg chg="del">
          <ac:chgData name="Lavon Śpirydonaŭ" userId="ab34b2e051b5b303" providerId="LiveId" clId="{303774E3-C9FF-47E9-A065-E7A74E3D3EB2}" dt="2020-12-03T18:13:42.291" v="1003" actId="478"/>
          <ac:picMkLst>
            <pc:docMk/>
            <pc:sldMk cId="2674102457" sldId="271"/>
            <ac:picMk id="19" creationId="{7DE0AA5D-61D5-4BE0-BB16-FAAC0863F438}"/>
          </ac:picMkLst>
        </pc:picChg>
      </pc:sldChg>
      <pc:sldChg chg="addSp delSp modSp new mod modAnim">
        <pc:chgData name="Lavon Śpirydonaŭ" userId="ab34b2e051b5b303" providerId="LiveId" clId="{303774E3-C9FF-47E9-A065-E7A74E3D3EB2}" dt="2020-12-03T20:27:41.488" v="3468"/>
        <pc:sldMkLst>
          <pc:docMk/>
          <pc:sldMk cId="3307274509" sldId="272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3307274509" sldId="272"/>
            <ac:spMk id="2" creationId="{C7052AAD-80F4-4902-98F7-2051AD4E0D33}"/>
          </ac:spMkLst>
        </pc:spChg>
        <pc:spChg chg="del">
          <ac:chgData name="Lavon Śpirydonaŭ" userId="ab34b2e051b5b303" providerId="LiveId" clId="{303774E3-C9FF-47E9-A065-E7A74E3D3EB2}" dt="2020-12-03T18:23:15.033" v="1100"/>
          <ac:spMkLst>
            <pc:docMk/>
            <pc:sldMk cId="3307274509" sldId="272"/>
            <ac:spMk id="3" creationId="{A4161F9B-31E5-45F0-B198-8ECABE66A934}"/>
          </ac:spMkLst>
        </pc:spChg>
        <pc:spChg chg="add del mod">
          <ac:chgData name="Lavon Śpirydonaŭ" userId="ab34b2e051b5b303" providerId="LiveId" clId="{303774E3-C9FF-47E9-A065-E7A74E3D3EB2}" dt="2020-12-03T18:25:03.480" v="1107" actId="1957"/>
          <ac:spMkLst>
            <pc:docMk/>
            <pc:sldMk cId="3307274509" sldId="272"/>
            <ac:spMk id="9" creationId="{1A45449C-E896-4852-9694-E033CBC95492}"/>
          </ac:spMkLst>
        </pc:spChg>
        <pc:spChg chg="add del mod">
          <ac:chgData name="Lavon Śpirydonaŭ" userId="ab34b2e051b5b303" providerId="LiveId" clId="{303774E3-C9FF-47E9-A065-E7A74E3D3EB2}" dt="2020-12-03T18:25:39.515" v="1111" actId="1957"/>
          <ac:spMkLst>
            <pc:docMk/>
            <pc:sldMk cId="3307274509" sldId="272"/>
            <ac:spMk id="14" creationId="{380A1EFD-E505-4DB9-83F4-C2CD07FF3D78}"/>
          </ac:spMkLst>
        </pc:spChg>
        <pc:spChg chg="add del mod">
          <ac:chgData name="Lavon Śpirydonaŭ" userId="ab34b2e051b5b303" providerId="LiveId" clId="{303774E3-C9FF-47E9-A065-E7A74E3D3EB2}" dt="2020-12-03T18:27:39.026" v="1113" actId="1032"/>
          <ac:spMkLst>
            <pc:docMk/>
            <pc:sldMk cId="3307274509" sldId="272"/>
            <ac:spMk id="19" creationId="{66FBDCAE-3D81-4707-AA78-F547AF2C1089}"/>
          </ac:spMkLst>
        </pc:spChg>
        <pc:spChg chg="add del mod">
          <ac:chgData name="Lavon Śpirydonaŭ" userId="ab34b2e051b5b303" providerId="LiveId" clId="{303774E3-C9FF-47E9-A065-E7A74E3D3EB2}" dt="2020-12-03T18:31:30.173" v="1153" actId="1957"/>
          <ac:spMkLst>
            <pc:docMk/>
            <pc:sldMk cId="3307274509" sldId="272"/>
            <ac:spMk id="22" creationId="{19C7B5D8-2D78-41B5-8874-8BD4F3E29B56}"/>
          </ac:spMkLst>
        </pc:spChg>
        <pc:spChg chg="add del mod">
          <ac:chgData name="Lavon Śpirydonaŭ" userId="ab34b2e051b5b303" providerId="LiveId" clId="{303774E3-C9FF-47E9-A065-E7A74E3D3EB2}" dt="2020-12-03T18:33:00.097" v="1155" actId="1032"/>
          <ac:spMkLst>
            <pc:docMk/>
            <pc:sldMk cId="3307274509" sldId="272"/>
            <ac:spMk id="27" creationId="{6AA973F3-2787-40B3-A682-EE233370BE02}"/>
          </ac:spMkLst>
        </pc:spChg>
        <pc:spChg chg="add del">
          <ac:chgData name="Lavon Śpirydonaŭ" userId="ab34b2e051b5b303" providerId="LiveId" clId="{303774E3-C9FF-47E9-A065-E7A74E3D3EB2}" dt="2020-12-03T18:56:03.747" v="1932" actId="478"/>
          <ac:spMkLst>
            <pc:docMk/>
            <pc:sldMk cId="3307274509" sldId="272"/>
            <ac:spMk id="33" creationId="{DAE46702-5799-482A-AFE9-A692007A4FDE}"/>
          </ac:spMkLst>
        </pc:spChg>
        <pc:graphicFrameChg chg="add del modGraphic">
          <ac:chgData name="Lavon Śpirydonaŭ" userId="ab34b2e051b5b303" providerId="LiveId" clId="{303774E3-C9FF-47E9-A065-E7A74E3D3EB2}" dt="2020-12-03T18:24:43.415" v="1104" actId="478"/>
          <ac:graphicFrameMkLst>
            <pc:docMk/>
            <pc:sldMk cId="3307274509" sldId="272"/>
            <ac:graphicFrameMk id="7" creationId="{F23DD226-4448-43B3-BD59-F453C368383F}"/>
          </ac:graphicFrameMkLst>
        </pc:graphicFrameChg>
        <pc:graphicFrameChg chg="add del mod">
          <ac:chgData name="Lavon Śpirydonaŭ" userId="ab34b2e051b5b303" providerId="LiveId" clId="{303774E3-C9FF-47E9-A065-E7A74E3D3EB2}" dt="2020-12-03T18:25:22.177" v="1108" actId="478"/>
          <ac:graphicFrameMkLst>
            <pc:docMk/>
            <pc:sldMk cId="3307274509" sldId="272"/>
            <ac:graphicFrameMk id="12" creationId="{6E6B7E5E-7F87-499E-A5D2-5B908E5D2073}"/>
          </ac:graphicFrameMkLst>
        </pc:graphicFrameChg>
        <pc:graphicFrameChg chg="add del mod">
          <ac:chgData name="Lavon Śpirydonaŭ" userId="ab34b2e051b5b303" providerId="LiveId" clId="{303774E3-C9FF-47E9-A065-E7A74E3D3EB2}" dt="2020-12-03T18:26:03.636" v="1112" actId="478"/>
          <ac:graphicFrameMkLst>
            <pc:docMk/>
            <pc:sldMk cId="3307274509" sldId="272"/>
            <ac:graphicFrameMk id="17" creationId="{EAA4E70F-FCD1-4E81-905F-AAF383E60B3D}"/>
          </ac:graphicFrameMkLst>
        </pc:graphicFrameChg>
        <pc:graphicFrameChg chg="add del mod modGraphic">
          <ac:chgData name="Lavon Śpirydonaŭ" userId="ab34b2e051b5b303" providerId="LiveId" clId="{303774E3-C9FF-47E9-A065-E7A74E3D3EB2}" dt="2020-12-03T18:31:19.264" v="1150" actId="478"/>
          <ac:graphicFrameMkLst>
            <pc:docMk/>
            <pc:sldMk cId="3307274509" sldId="272"/>
            <ac:graphicFrameMk id="20" creationId="{34D2ECB1-F56A-459C-8F0E-6457DDDB2BF9}"/>
          </ac:graphicFrameMkLst>
        </pc:graphicFrameChg>
        <pc:graphicFrameChg chg="add del mod">
          <ac:chgData name="Lavon Śpirydonaŭ" userId="ab34b2e051b5b303" providerId="LiveId" clId="{303774E3-C9FF-47E9-A065-E7A74E3D3EB2}" dt="2020-12-03T18:31:36.125" v="1154" actId="478"/>
          <ac:graphicFrameMkLst>
            <pc:docMk/>
            <pc:sldMk cId="3307274509" sldId="272"/>
            <ac:graphicFrameMk id="25" creationId="{C29A3761-D6A5-478C-9CB4-4E97772FCD70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29.224" v="1971" actId="1076"/>
          <ac:graphicFrameMkLst>
            <pc:docMk/>
            <pc:sldMk cId="3307274509" sldId="272"/>
            <ac:graphicFrameMk id="30" creationId="{ADA855BB-D7EB-4FA9-9267-A7E9473DE6AD}"/>
          </ac:graphicFrameMkLst>
        </pc:graphicFrameChg>
        <pc:graphicFrameChg chg="add mod">
          <ac:chgData name="Lavon Śpirydonaŭ" userId="ab34b2e051b5b303" providerId="LiveId" clId="{303774E3-C9FF-47E9-A065-E7A74E3D3EB2}" dt="2020-12-03T19:01:54.039" v="1970" actId="255"/>
          <ac:graphicFrameMkLst>
            <pc:docMk/>
            <pc:sldMk cId="3307274509" sldId="272"/>
            <ac:graphicFrameMk id="31" creationId="{AADEB7A8-362A-4CC8-BC65-1C67AFD5911C}"/>
          </ac:graphicFrameMkLst>
        </pc:graphicFrameChg>
        <pc:graphicFrameChg chg="add mod modGraphic">
          <ac:chgData name="Lavon Śpirydonaŭ" userId="ab34b2e051b5b303" providerId="LiveId" clId="{303774E3-C9FF-47E9-A065-E7A74E3D3EB2}" dt="2020-12-03T19:02:42.801" v="1973" actId="1076"/>
          <ac:graphicFrameMkLst>
            <pc:docMk/>
            <pc:sldMk cId="3307274509" sldId="272"/>
            <ac:graphicFrameMk id="32" creationId="{8C7E1921-EA0A-4521-9233-363DF309F266}"/>
          </ac:graphicFrameMkLst>
        </pc:graphicFrameChg>
        <pc:picChg chg="add mod">
          <ac:chgData name="Lavon Śpirydonaŭ" userId="ab34b2e051b5b303" providerId="LiveId" clId="{303774E3-C9FF-47E9-A065-E7A74E3D3EB2}" dt="2020-12-03T19:11:41.127" v="2029"/>
          <ac:picMkLst>
            <pc:docMk/>
            <pc:sldMk cId="3307274509" sldId="272"/>
            <ac:picMk id="45" creationId="{F26EE51E-935E-4A77-A3E5-C07D15C06409}"/>
          </ac:picMkLst>
        </pc:picChg>
        <pc:cxnChg chg="add mod">
          <ac:chgData name="Lavon Śpirydonaŭ" userId="ab34b2e051b5b303" providerId="LiveId" clId="{303774E3-C9FF-47E9-A065-E7A74E3D3EB2}" dt="2020-12-03T19:04:45.677" v="1990" actId="14100"/>
          <ac:cxnSpMkLst>
            <pc:docMk/>
            <pc:sldMk cId="3307274509" sldId="272"/>
            <ac:cxnSpMk id="35" creationId="{2864C6F6-A4B9-4C6E-989D-9D6EF0E5FA6D}"/>
          </ac:cxnSpMkLst>
        </pc:cxnChg>
        <pc:cxnChg chg="add mod">
          <ac:chgData name="Lavon Śpirydonaŭ" userId="ab34b2e051b5b303" providerId="LiveId" clId="{303774E3-C9FF-47E9-A065-E7A74E3D3EB2}" dt="2020-12-03T19:04:37.212" v="1988" actId="14100"/>
          <ac:cxnSpMkLst>
            <pc:docMk/>
            <pc:sldMk cId="3307274509" sldId="272"/>
            <ac:cxnSpMk id="36" creationId="{2466C404-8FA5-48FC-8ACE-837574CE4628}"/>
          </ac:cxnSpMkLst>
        </pc:cxnChg>
        <pc:cxnChg chg="add mod">
          <ac:chgData name="Lavon Śpirydonaŭ" userId="ab34b2e051b5b303" providerId="LiveId" clId="{303774E3-C9FF-47E9-A065-E7A74E3D3EB2}" dt="2020-12-03T19:04:31.685" v="1987" actId="14100"/>
          <ac:cxnSpMkLst>
            <pc:docMk/>
            <pc:sldMk cId="3307274509" sldId="272"/>
            <ac:cxnSpMk id="38" creationId="{564A1BDE-D75E-4043-943F-2D913E6795F1}"/>
          </ac:cxnSpMkLst>
        </pc:cxnChg>
      </pc:sldChg>
      <pc:sldChg chg="addSp delSp modSp new mod">
        <pc:chgData name="Lavon Śpirydonaŭ" userId="ab34b2e051b5b303" providerId="LiveId" clId="{303774E3-C9FF-47E9-A065-E7A74E3D3EB2}" dt="2020-12-03T20:27:41.488" v="3468"/>
        <pc:sldMkLst>
          <pc:docMk/>
          <pc:sldMk cId="1337158981" sldId="273"/>
        </pc:sldMkLst>
        <pc:spChg chg="mod">
          <ac:chgData name="Lavon Śpirydonaŭ" userId="ab34b2e051b5b303" providerId="LiveId" clId="{303774E3-C9FF-47E9-A065-E7A74E3D3EB2}" dt="2020-12-03T20:27:41.488" v="3468"/>
          <ac:spMkLst>
            <pc:docMk/>
            <pc:sldMk cId="1337158981" sldId="273"/>
            <ac:spMk id="2" creationId="{B4A2C20D-099E-4E43-8F98-270DBC2C65D5}"/>
          </ac:spMkLst>
        </pc:spChg>
        <pc:spChg chg="del">
          <ac:chgData name="Lavon Śpirydonaŭ" userId="ab34b2e051b5b303" providerId="LiveId" clId="{303774E3-C9FF-47E9-A065-E7A74E3D3EB2}" dt="2020-12-03T20:02:50.567" v="2032" actId="1032"/>
          <ac:spMkLst>
            <pc:docMk/>
            <pc:sldMk cId="1337158981" sldId="273"/>
            <ac:spMk id="3" creationId="{B1D5978D-A4F6-45B3-8BE0-6364321D7327}"/>
          </ac:spMkLst>
        </pc:spChg>
        <pc:spChg chg="add del mod">
          <ac:chgData name="Lavon Śpirydonaŭ" userId="ab34b2e051b5b303" providerId="LiveId" clId="{303774E3-C9FF-47E9-A065-E7A74E3D3EB2}" dt="2020-12-03T20:04:14.587" v="2043" actId="1032"/>
          <ac:spMkLst>
            <pc:docMk/>
            <pc:sldMk cId="1337158981" sldId="273"/>
            <ac:spMk id="6" creationId="{FE1881E6-5DD9-46A5-A660-8EC407B27708}"/>
          </ac:spMkLst>
        </pc:spChg>
        <pc:spChg chg="add mod">
          <ac:chgData name="Lavon Śpirydonaŭ" userId="ab34b2e051b5b303" providerId="LiveId" clId="{303774E3-C9FF-47E9-A065-E7A74E3D3EB2}" dt="2020-12-03T20:16:17.750" v="3055" actId="1076"/>
          <ac:spMkLst>
            <pc:docMk/>
            <pc:sldMk cId="1337158981" sldId="273"/>
            <ac:spMk id="8" creationId="{BB7A5D80-E890-471E-86BD-C245AEFE219C}"/>
          </ac:spMkLst>
        </pc:spChg>
        <pc:graphicFrameChg chg="add del mod modGraphic">
          <ac:chgData name="Lavon Śpirydonaŭ" userId="ab34b2e051b5b303" providerId="LiveId" clId="{303774E3-C9FF-47E9-A065-E7A74E3D3EB2}" dt="2020-12-03T20:04:07.768" v="2042" actId="478"/>
          <ac:graphicFrameMkLst>
            <pc:docMk/>
            <pc:sldMk cId="1337158981" sldId="273"/>
            <ac:graphicFrameMk id="4" creationId="{2EA9B3A6-9C23-4562-95CD-8BAB119D1460}"/>
          </ac:graphicFrameMkLst>
        </pc:graphicFrameChg>
        <pc:graphicFrameChg chg="add mod modGraphic">
          <ac:chgData name="Lavon Śpirydonaŭ" userId="ab34b2e051b5b303" providerId="LiveId" clId="{303774E3-C9FF-47E9-A065-E7A74E3D3EB2}" dt="2020-12-03T20:20:16.405" v="3415"/>
          <ac:graphicFrameMkLst>
            <pc:docMk/>
            <pc:sldMk cId="1337158981" sldId="273"/>
            <ac:graphicFrameMk id="7" creationId="{778A8034-05CD-4810-B31C-7FBE06842694}"/>
          </ac:graphicFrameMkLst>
        </pc:graphicFrameChg>
        <pc:picChg chg="add mod">
          <ac:chgData name="Lavon Śpirydonaŭ" userId="ab34b2e051b5b303" providerId="LiveId" clId="{303774E3-C9FF-47E9-A065-E7A74E3D3EB2}" dt="2020-12-03T20:21:12.002" v="3418"/>
          <ac:picMkLst>
            <pc:docMk/>
            <pc:sldMk cId="1337158981" sldId="273"/>
            <ac:picMk id="19" creationId="{E1067D56-4774-4B3A-9715-49CA4808E2A6}"/>
          </ac:picMkLst>
        </pc:picChg>
        <pc:cxnChg chg="add mod">
          <ac:chgData name="Lavon Śpirydonaŭ" userId="ab34b2e051b5b303" providerId="LiveId" clId="{303774E3-C9FF-47E9-A065-E7A74E3D3EB2}" dt="2020-12-03T20:20:43.107" v="3417" actId="14100"/>
          <ac:cxnSpMkLst>
            <pc:docMk/>
            <pc:sldMk cId="1337158981" sldId="273"/>
            <ac:cxnSpMk id="10" creationId="{939DF014-4414-403E-9037-0C38EA55FCE6}"/>
          </ac:cxnSpMkLst>
        </pc:cxnChg>
        <pc:cxnChg chg="add mod">
          <ac:chgData name="Lavon Śpirydonaŭ" userId="ab34b2e051b5b303" providerId="LiveId" clId="{303774E3-C9FF-47E9-A065-E7A74E3D3EB2}" dt="2020-12-03T20:20:37.137" v="3416" actId="14100"/>
          <ac:cxnSpMkLst>
            <pc:docMk/>
            <pc:sldMk cId="1337158981" sldId="273"/>
            <ac:cxnSpMk id="11" creationId="{8BCC3B13-062E-4621-8AC7-3613A823D23A}"/>
          </ac:cxnSpMkLst>
        </pc:cxnChg>
      </pc:sldChg>
      <pc:sldChg chg="addSp delSp modSp add mod ord delDesignElem">
        <pc:chgData name="Lavon Śpirydonaŭ" userId="ab34b2e051b5b303" providerId="LiveId" clId="{303774E3-C9FF-47E9-A065-E7A74E3D3EB2}" dt="2020-12-03T21:02:27.455" v="3568" actId="1076"/>
        <pc:sldMkLst>
          <pc:docMk/>
          <pc:sldMk cId="3428077715" sldId="274"/>
        </pc:sldMkLst>
        <pc:spChg chg="mod">
          <ac:chgData name="Lavon Śpirydonaŭ" userId="ab34b2e051b5b303" providerId="LiveId" clId="{303774E3-C9FF-47E9-A065-E7A74E3D3EB2}" dt="2020-12-03T20:28:46.846" v="3482" actId="20577"/>
          <ac:spMkLst>
            <pc:docMk/>
            <pc:sldMk cId="3428077715" sldId="274"/>
            <ac:spMk id="2" creationId="{805619BB-4E41-4F8C-80BB-C88E4D1DEA87}"/>
          </ac:spMkLst>
        </pc:spChg>
        <pc:spChg chg="del">
          <ac:chgData name="Lavon Śpirydonaŭ" userId="ab34b2e051b5b303" providerId="LiveId" clId="{303774E3-C9FF-47E9-A065-E7A74E3D3EB2}" dt="2020-12-03T20:24:54.987" v="3423" actId="478"/>
          <ac:spMkLst>
            <pc:docMk/>
            <pc:sldMk cId="3428077715" sldId="274"/>
            <ac:spMk id="10" creationId="{4F4D4A37-6FCB-4F95-B602-8768FD6C9422}"/>
          </ac:spMkLst>
        </pc:spChg>
        <pc:spChg chg="del">
          <ac:chgData name="Lavon Śpirydonaŭ" userId="ab34b2e051b5b303" providerId="LiveId" clId="{303774E3-C9FF-47E9-A065-E7A74E3D3EB2}" dt="2020-12-03T20:25:00.603" v="3425" actId="478"/>
          <ac:spMkLst>
            <pc:docMk/>
            <pc:sldMk cId="3428077715" sldId="274"/>
            <ac:spMk id="11" creationId="{A9960AF9-04D4-48B2-BA5A-75CB870083E2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303774E3-C9FF-47E9-A065-E7A74E3D3EB2}" dt="2020-12-03T20:27:41.488" v="3468"/>
          <ac:spMkLst>
            <pc:docMk/>
            <pc:sldMk cId="3428077715" sldId="274"/>
            <ac:spMk id="16" creationId="{FF84D101-15AA-444C-814E-882E9204070E}"/>
          </ac:spMkLst>
        </pc:spChg>
        <pc:picChg chg="add mod">
          <ac:chgData name="Lavon Śpirydonaŭ" userId="ab34b2e051b5b303" providerId="LiveId" clId="{303774E3-C9FF-47E9-A065-E7A74E3D3EB2}" dt="2020-12-03T20:29:05.402" v="3484" actId="1076"/>
          <ac:picMkLst>
            <pc:docMk/>
            <pc:sldMk cId="3428077715" sldId="274"/>
            <ac:picMk id="4" creationId="{3951ABFD-5787-4345-8F9C-3EE2F081C360}"/>
          </ac:picMkLst>
        </pc:picChg>
        <pc:picChg chg="del">
          <ac:chgData name="Lavon Śpirydonaŭ" userId="ab34b2e051b5b303" providerId="LiveId" clId="{303774E3-C9FF-47E9-A065-E7A74E3D3EB2}" dt="2020-12-03T20:24:51.896" v="3422" actId="478"/>
          <ac:picMkLst>
            <pc:docMk/>
            <pc:sldMk cId="3428077715" sldId="274"/>
            <ac:picMk id="7" creationId="{A4547C8F-1AC7-4F4F-A784-92364D8121A1}"/>
          </ac:picMkLst>
        </pc:picChg>
        <pc:picChg chg="del">
          <ac:chgData name="Lavon Śpirydonaŭ" userId="ab34b2e051b5b303" providerId="LiveId" clId="{303774E3-C9FF-47E9-A065-E7A74E3D3EB2}" dt="2020-12-03T20:24:56.830" v="3424" actId="478"/>
          <ac:picMkLst>
            <pc:docMk/>
            <pc:sldMk cId="3428077715" sldId="274"/>
            <ac:picMk id="9" creationId="{F727E10D-9AAD-4CEC-9C67-D88D9D5F6B40}"/>
          </ac:picMkLst>
        </pc:picChg>
        <pc:picChg chg="mod">
          <ac:chgData name="Lavon Śpirydonaŭ" userId="ab34b2e051b5b303" providerId="LiveId" clId="{303774E3-C9FF-47E9-A065-E7A74E3D3EB2}" dt="2020-12-03T21:02:27.455" v="3568" actId="1076"/>
          <ac:picMkLst>
            <pc:docMk/>
            <pc:sldMk cId="3428077715" sldId="274"/>
            <ac:picMk id="17" creationId="{E3609D73-4F2B-4EDB-8C99-A2A6698CD0A5}"/>
          </ac:picMkLst>
        </pc:picChg>
      </pc:sldChg>
      <pc:sldChg chg="addSp delSp modSp new mod setBg">
        <pc:chgData name="Lavon Śpirydonaŭ" userId="ab34b2e051b5b303" providerId="LiveId" clId="{303774E3-C9FF-47E9-A065-E7A74E3D3EB2}" dt="2020-12-03T21:12:35.281" v="3623" actId="1440"/>
        <pc:sldMkLst>
          <pc:docMk/>
          <pc:sldMk cId="3532772724" sldId="275"/>
        </pc:sldMkLst>
        <pc:spChg chg="del mod ord">
          <ac:chgData name="Lavon Śpirydonaŭ" userId="ab34b2e051b5b303" providerId="LiveId" clId="{303774E3-C9FF-47E9-A065-E7A74E3D3EB2}" dt="2020-12-03T21:09:10" v="3614" actId="478"/>
          <ac:spMkLst>
            <pc:docMk/>
            <pc:sldMk cId="3532772724" sldId="275"/>
            <ac:spMk id="2" creationId="{4D3660A4-3EBB-4F4C-A80D-8AE00CAE0913}"/>
          </ac:spMkLst>
        </pc:spChg>
        <pc:spChg chg="del">
          <ac:chgData name="Lavon Śpirydonaŭ" userId="ab34b2e051b5b303" providerId="LiveId" clId="{303774E3-C9FF-47E9-A065-E7A74E3D3EB2}" dt="2020-12-03T20:57:14.537" v="3503"/>
          <ac:spMkLst>
            <pc:docMk/>
            <pc:sldMk cId="3532772724" sldId="275"/>
            <ac:spMk id="3" creationId="{2FD82501-B21B-463A-8C4D-C7D83650D6CB}"/>
          </ac:spMkLst>
        </pc:spChg>
        <pc:spChg chg="add del">
          <ac:chgData name="Lavon Śpirydonaŭ" userId="ab34b2e051b5b303" providerId="LiveId" clId="{303774E3-C9FF-47E9-A065-E7A74E3D3EB2}" dt="2020-12-03T20:59:12.597" v="3525" actId="478"/>
          <ac:spMkLst>
            <pc:docMk/>
            <pc:sldMk cId="3532772724" sldId="275"/>
            <ac:spMk id="9" creationId="{1A41CBDC-D763-435E-9C46-3700D59D83D7}"/>
          </ac:spMkLst>
        </pc:spChg>
        <pc:spChg chg="add del mod">
          <ac:chgData name="Lavon Śpirydonaŭ" userId="ab34b2e051b5b303" providerId="LiveId" clId="{303774E3-C9FF-47E9-A065-E7A74E3D3EB2}" dt="2020-12-03T21:09:11.495" v="3615" actId="478"/>
          <ac:spMkLst>
            <pc:docMk/>
            <pc:sldMk cId="3532772724" sldId="275"/>
            <ac:spMk id="10" creationId="{6B7AB2D0-E7BD-4AA9-8D2C-25F408FFF7F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2" creationId="{1288C528-6850-4309-8D5E-276D46744006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4" creationId="{E83C4BF2-CE85-4725-91F5-903A0C253504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6" creationId="{F7E85553-125B-468C-B123-443207482B3E}"/>
          </ac:spMkLst>
        </pc:spChg>
        <pc:spChg chg="add mod">
          <ac:chgData name="Lavon Śpirydonaŭ" userId="ab34b2e051b5b303" providerId="LiveId" clId="{303774E3-C9FF-47E9-A065-E7A74E3D3EB2}" dt="2020-12-03T21:09:12.113" v="3616"/>
          <ac:spMkLst>
            <pc:docMk/>
            <pc:sldMk cId="3532772724" sldId="275"/>
            <ac:spMk id="17" creationId="{EB25063E-0767-493D-A676-645C0F72611C}"/>
          </ac:spMkLst>
        </pc:spChg>
        <pc:spChg chg="add">
          <ac:chgData name="Lavon Śpirydonaŭ" userId="ab34b2e051b5b303" providerId="LiveId" clId="{303774E3-C9FF-47E9-A065-E7A74E3D3EB2}" dt="2020-12-03T20:57:33.005" v="3505" actId="26606"/>
          <ac:spMkLst>
            <pc:docMk/>
            <pc:sldMk cId="3532772724" sldId="275"/>
            <ac:spMk id="18" creationId="{C1DE0CAB-0099-47AE-8A9D-F0C80866669D}"/>
          </ac:spMkLst>
        </pc:spChg>
        <pc:picChg chg="add mod">
          <ac:chgData name="Lavon Śpirydonaŭ" userId="ab34b2e051b5b303" providerId="LiveId" clId="{303774E3-C9FF-47E9-A065-E7A74E3D3EB2}" dt="2020-12-03T21:12:35.281" v="3623" actId="1440"/>
          <ac:picMkLst>
            <pc:docMk/>
            <pc:sldMk cId="3532772724" sldId="275"/>
            <ac:picMk id="5" creationId="{48B6C70D-C069-4B9B-9F0F-653127ECFC20}"/>
          </ac:picMkLst>
        </pc:picChg>
        <pc:picChg chg="add mod">
          <ac:chgData name="Lavon Śpirydonaŭ" userId="ab34b2e051b5b303" providerId="LiveId" clId="{303774E3-C9FF-47E9-A065-E7A74E3D3EB2}" dt="2020-12-03T21:01:32.878" v="3543" actId="14100"/>
          <ac:picMkLst>
            <pc:docMk/>
            <pc:sldMk cId="3532772724" sldId="275"/>
            <ac:picMk id="7" creationId="{508B1782-AD39-44EF-AF1E-44050D0E62E7}"/>
          </ac:picMkLst>
        </pc:picChg>
        <pc:picChg chg="add del mod">
          <ac:chgData name="Lavon Śpirydonaŭ" userId="ab34b2e051b5b303" providerId="LiveId" clId="{303774E3-C9FF-47E9-A065-E7A74E3D3EB2}" dt="2020-12-03T21:02:44.524" v="3570" actId="478"/>
          <ac:picMkLst>
            <pc:docMk/>
            <pc:sldMk cId="3532772724" sldId="275"/>
            <ac:picMk id="13" creationId="{421BE414-D3DF-4BF1-A229-57B785E4C572}"/>
          </ac:picMkLst>
        </pc:picChg>
        <pc:picChg chg="add mod">
          <ac:chgData name="Lavon Śpirydonaŭ" userId="ab34b2e051b5b303" providerId="LiveId" clId="{303774E3-C9FF-47E9-A065-E7A74E3D3EB2}" dt="2020-12-03T21:02:44.946" v="3571"/>
          <ac:picMkLst>
            <pc:docMk/>
            <pc:sldMk cId="3532772724" sldId="275"/>
            <ac:picMk id="15" creationId="{2D19A6CF-29E8-4900-B303-754D2426FDF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3.396" v="3621" actId="1440"/>
        <pc:sldMkLst>
          <pc:docMk/>
          <pc:sldMk cId="3338036158" sldId="276"/>
        </pc:sldMkLst>
        <pc:spChg chg="del">
          <ac:chgData name="Lavon Śpirydonaŭ" userId="ab34b2e051b5b303" providerId="LiveId" clId="{303774E3-C9FF-47E9-A065-E7A74E3D3EB2}" dt="2020-12-03T21:09:01.787" v="3611" actId="478"/>
          <ac:spMkLst>
            <pc:docMk/>
            <pc:sldMk cId="3338036158" sldId="276"/>
            <ac:spMk id="2" creationId="{4D3660A4-3EBB-4F4C-A80D-8AE00CAE0913}"/>
          </ac:spMkLst>
        </pc:spChg>
        <pc:spChg chg="add del mod">
          <ac:chgData name="Lavon Śpirydonaŭ" userId="ab34b2e051b5b303" providerId="LiveId" clId="{303774E3-C9FF-47E9-A065-E7A74E3D3EB2}" dt="2020-12-03T21:09:05.019" v="3613" actId="478"/>
          <ac:spMkLst>
            <pc:docMk/>
            <pc:sldMk cId="3338036158" sldId="276"/>
            <ac:spMk id="10" creationId="{692D8BF7-D138-4DCE-BAD6-7FA222E1B3BC}"/>
          </ac:spMkLst>
        </pc:spChg>
        <pc:spChg chg="add mod">
          <ac:chgData name="Lavon Śpirydonaŭ" userId="ab34b2e051b5b303" providerId="LiveId" clId="{303774E3-C9FF-47E9-A065-E7A74E3D3EB2}" dt="2020-12-03T21:09:02.585" v="3612"/>
          <ac:spMkLst>
            <pc:docMk/>
            <pc:sldMk cId="3338036158" sldId="276"/>
            <ac:spMk id="17" creationId="{FC63E87A-7C36-4954-9204-F8EAE4213803}"/>
          </ac:spMkLst>
        </pc:spChg>
        <pc:picChg chg="add mod">
          <ac:chgData name="Lavon Śpirydonaŭ" userId="ab34b2e051b5b303" providerId="LiveId" clId="{303774E3-C9FF-47E9-A065-E7A74E3D3EB2}" dt="2020-12-03T21:12:23.396" v="3621" actId="1440"/>
          <ac:picMkLst>
            <pc:docMk/>
            <pc:sldMk cId="3338036158" sldId="276"/>
            <ac:picMk id="4" creationId="{7C1909D5-83F5-4F73-96B4-C99B23C722AA}"/>
          </ac:picMkLst>
        </pc:picChg>
        <pc:picChg chg="del">
          <ac:chgData name="Lavon Śpirydonaŭ" userId="ab34b2e051b5b303" providerId="LiveId" clId="{303774E3-C9FF-47E9-A065-E7A74E3D3EB2}" dt="2020-12-03T21:04:11.515" v="3575" actId="478"/>
          <ac:picMkLst>
            <pc:docMk/>
            <pc:sldMk cId="3338036158" sldId="276"/>
            <ac:picMk id="5" creationId="{48B6C70D-C069-4B9B-9F0F-653127ECFC20}"/>
          </ac:picMkLst>
        </pc:picChg>
        <pc:picChg chg="del">
          <ac:chgData name="Lavon Śpirydonaŭ" userId="ab34b2e051b5b303" providerId="LiveId" clId="{303774E3-C9FF-47E9-A065-E7A74E3D3EB2}" dt="2020-12-03T21:04:44.179" v="3584" actId="478"/>
          <ac:picMkLst>
            <pc:docMk/>
            <pc:sldMk cId="3338036158" sldId="276"/>
            <ac:picMk id="7" creationId="{508B1782-AD39-44EF-AF1E-44050D0E62E7}"/>
          </ac:picMkLst>
        </pc:picChg>
        <pc:picChg chg="add mod">
          <ac:chgData name="Lavon Śpirydonaŭ" userId="ab34b2e051b5b303" providerId="LiveId" clId="{303774E3-C9FF-47E9-A065-E7A74E3D3EB2}" dt="2020-12-03T21:11:52.546" v="3619" actId="1076"/>
          <ac:picMkLst>
            <pc:docMk/>
            <pc:sldMk cId="3338036158" sldId="276"/>
            <ac:picMk id="8" creationId="{6851C706-B6A5-43F4-A6E2-CF6EBB030FBC}"/>
          </ac:picMkLst>
        </pc:picChg>
      </pc:sldChg>
      <pc:sldChg chg="addSp delSp modSp add mod">
        <pc:chgData name="Lavon Śpirydonaŭ" userId="ab34b2e051b5b303" providerId="LiveId" clId="{303774E3-C9FF-47E9-A065-E7A74E3D3EB2}" dt="2020-12-03T21:12:29.114" v="3622" actId="1440"/>
        <pc:sldMkLst>
          <pc:docMk/>
          <pc:sldMk cId="231086365" sldId="277"/>
        </pc:sldMkLst>
        <pc:spChg chg="mod">
          <ac:chgData name="Lavon Śpirydonaŭ" userId="ab34b2e051b5b303" providerId="LiveId" clId="{303774E3-C9FF-47E9-A065-E7A74E3D3EB2}" dt="2020-12-03T21:08:56.067" v="3610" actId="1076"/>
          <ac:spMkLst>
            <pc:docMk/>
            <pc:sldMk cId="231086365" sldId="277"/>
            <ac:spMk id="2" creationId="{4D3660A4-3EBB-4F4C-A80D-8AE00CAE0913}"/>
          </ac:spMkLst>
        </pc:spChg>
        <pc:picChg chg="del">
          <ac:chgData name="Lavon Śpirydonaŭ" userId="ab34b2e051b5b303" providerId="LiveId" clId="{303774E3-C9FF-47E9-A065-E7A74E3D3EB2}" dt="2020-12-03T21:06:56.181" v="3594" actId="478"/>
          <ac:picMkLst>
            <pc:docMk/>
            <pc:sldMk cId="231086365" sldId="277"/>
            <ac:picMk id="4" creationId="{7C1909D5-83F5-4F73-96B4-C99B23C722AA}"/>
          </ac:picMkLst>
        </pc:picChg>
        <pc:picChg chg="add mod">
          <ac:chgData name="Lavon Śpirydonaŭ" userId="ab34b2e051b5b303" providerId="LiveId" clId="{303774E3-C9FF-47E9-A065-E7A74E3D3EB2}" dt="2020-12-03T21:12:00.146" v="3620" actId="1076"/>
          <ac:picMkLst>
            <pc:docMk/>
            <pc:sldMk cId="231086365" sldId="277"/>
            <ac:picMk id="5" creationId="{EAA629E6-9E34-44C5-9C3E-341D0649258C}"/>
          </ac:picMkLst>
        </pc:picChg>
        <pc:picChg chg="add mod">
          <ac:chgData name="Lavon Śpirydonaŭ" userId="ab34b2e051b5b303" providerId="LiveId" clId="{303774E3-C9FF-47E9-A065-E7A74E3D3EB2}" dt="2020-12-03T21:12:29.114" v="3622" actId="1440"/>
          <ac:picMkLst>
            <pc:docMk/>
            <pc:sldMk cId="231086365" sldId="277"/>
            <ac:picMk id="7" creationId="{E57FF134-9283-4387-BE4C-0780E7D1155E}"/>
          </ac:picMkLst>
        </pc:picChg>
        <pc:picChg chg="del">
          <ac:chgData name="Lavon Śpirydonaŭ" userId="ab34b2e051b5b303" providerId="LiveId" clId="{303774E3-C9FF-47E9-A065-E7A74E3D3EB2}" dt="2020-12-03T21:06:57.355" v="3595" actId="478"/>
          <ac:picMkLst>
            <pc:docMk/>
            <pc:sldMk cId="231086365" sldId="277"/>
            <ac:picMk id="8" creationId="{6851C706-B6A5-43F4-A6E2-CF6EBB030FBC}"/>
          </ac:picMkLst>
        </pc:picChg>
      </pc:sldChg>
      <pc:sldChg chg="addSp delSp modSp new mod">
        <pc:chgData name="Lavon Śpirydonaŭ" userId="ab34b2e051b5b303" providerId="LiveId" clId="{303774E3-C9FF-47E9-A065-E7A74E3D3EB2}" dt="2020-12-04T18:13:44.722" v="3643" actId="478"/>
        <pc:sldMkLst>
          <pc:docMk/>
          <pc:sldMk cId="4248783571" sldId="278"/>
        </pc:sldMkLst>
        <pc:spChg chg="del mod">
          <ac:chgData name="Lavon Śpirydonaŭ" userId="ab34b2e051b5b303" providerId="LiveId" clId="{303774E3-C9FF-47E9-A065-E7A74E3D3EB2}" dt="2020-12-04T18:13:39.518" v="3641" actId="478"/>
          <ac:spMkLst>
            <pc:docMk/>
            <pc:sldMk cId="4248783571" sldId="278"/>
            <ac:spMk id="2" creationId="{88690C5F-001D-42F1-A7F1-FE65108B68A6}"/>
          </ac:spMkLst>
        </pc:spChg>
        <pc:spChg chg="del">
          <ac:chgData name="Lavon Śpirydonaŭ" userId="ab34b2e051b5b303" providerId="LiveId" clId="{303774E3-C9FF-47E9-A065-E7A74E3D3EB2}" dt="2020-12-04T18:13:44.722" v="3643" actId="478"/>
          <ac:spMkLst>
            <pc:docMk/>
            <pc:sldMk cId="4248783571" sldId="278"/>
            <ac:spMk id="3" creationId="{26574DE6-90A8-4B09-AC6D-C1808BB4308B}"/>
          </ac:spMkLst>
        </pc:spChg>
        <pc:spChg chg="add del mod">
          <ac:chgData name="Lavon Śpirydonaŭ" userId="ab34b2e051b5b303" providerId="LiveId" clId="{303774E3-C9FF-47E9-A065-E7A74E3D3EB2}" dt="2020-12-04T18:13:42.416" v="3642" actId="478"/>
          <ac:spMkLst>
            <pc:docMk/>
            <pc:sldMk cId="4248783571" sldId="278"/>
            <ac:spMk id="5" creationId="{ACC003BC-D4CE-4941-B5F8-7DA7B28F417F}"/>
          </ac:spMkLst>
        </pc:spChg>
      </pc:sldChg>
    </pc:docChg>
  </pc:docChgLst>
  <pc:docChgLst>
    <pc:chgData name="Lavon Śpirydonaŭ" userId="ab34b2e051b5b303" providerId="LiveId" clId="{4796C18E-2DDE-4424-A3FA-4EF07AD2F310}"/>
    <pc:docChg chg="undo redo custSel addSld modSld">
      <pc:chgData name="Lavon Śpirydonaŭ" userId="ab34b2e051b5b303" providerId="LiveId" clId="{4796C18E-2DDE-4424-A3FA-4EF07AD2F310}" dt="2021-02-01T00:55:25.321" v="973" actId="20577"/>
      <pc:docMkLst>
        <pc:docMk/>
      </pc:docMkLst>
      <pc:sldChg chg="addSp delSp modSp mod modAnim">
        <pc:chgData name="Lavon Śpirydonaŭ" userId="ab34b2e051b5b303" providerId="LiveId" clId="{4796C18E-2DDE-4424-A3FA-4EF07AD2F310}" dt="2021-02-01T00:49:13.229" v="857"/>
        <pc:sldMkLst>
          <pc:docMk/>
          <pc:sldMk cId="274776517" sldId="270"/>
        </pc:sldMkLst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7" creationId="{C1465F62-F9AF-411B-9784-61925434ECEE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8" creationId="{9F56DF98-5514-4480-967B-50253A026AF4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9" creationId="{2331CDEF-02AD-41BC-BC24-7D8F7E89E491}"/>
          </ac:spMkLst>
        </pc:spChg>
        <pc:spChg chg="add del mod">
          <ac:chgData name="Lavon Śpirydonaŭ" userId="ab34b2e051b5b303" providerId="LiveId" clId="{4796C18E-2DDE-4424-A3FA-4EF07AD2F310}" dt="2021-01-31T23:47:41.950" v="244" actId="478"/>
          <ac:spMkLst>
            <pc:docMk/>
            <pc:sldMk cId="274776517" sldId="270"/>
            <ac:spMk id="10" creationId="{372B452C-266C-4AEF-8D0E-13DA8EE12176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13" creationId="{B6A5BD84-2261-4F0D-A89D-50DEFFAD78D1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15" creationId="{8709CAE4-F063-4CD5-88B6-4E6AB409D93B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17" creationId="{6DCF20E6-C8A8-489C-B32B-F04B0FB2D884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18" creationId="{E8AC675E-75F6-4DB4-A307-91FDE82E76C2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19" creationId="{A223C30A-535B-4BF4-A0DA-341906225F81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21" creationId="{A5720B29-A986-4546-A9C2-9A1F312FE297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22" creationId="{E9367E9A-E17A-47C8-A141-F5F7F6FAC11E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23" creationId="{234E6D0D-B637-401D-8B5D-D53A892F2642}"/>
          </ac:spMkLst>
        </pc:spChg>
        <pc:spChg chg="add del mod">
          <ac:chgData name="Lavon Śpirydonaŭ" userId="ab34b2e051b5b303" providerId="LiveId" clId="{4796C18E-2DDE-4424-A3FA-4EF07AD2F310}" dt="2021-01-31T23:51:01.054" v="271" actId="478"/>
          <ac:spMkLst>
            <pc:docMk/>
            <pc:sldMk cId="274776517" sldId="270"/>
            <ac:spMk id="24" creationId="{6CA6D5C9-18DF-4EB5-AE46-A91C30FE55B5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27" creationId="{9E0B75DE-1967-49CA-825F-DB72577FB4BE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28" creationId="{2929C9C8-E8D4-4E8D-B374-ADEBE4C21F89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29" creationId="{0FA95279-4F1B-429A-9A7E-DD7AA45A73B4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0" creationId="{C03B484B-4AE7-4A61-BC51-E985DAD8FA1C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1" creationId="{A4D5053D-2582-4208-B08D-BC179DB1C83A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2" creationId="{A809F244-F732-44E3-BD37-B129DEFB2BBC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3" creationId="{8276A38C-694A-460D-A2A4-143CBBC96029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4" creationId="{2F67FF40-FF47-40D9-AAEE-8EF24ACD6CD2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5" creationId="{8BF74784-0837-4D28-89D9-BB52D335EB06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6" creationId="{D20AE146-FDE9-4E3F-8E49-1BFAFE67C458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7" creationId="{FCAA9E54-A574-4EAA-A409-7016B51A3738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8" creationId="{32CB0FF3-F96D-4D14-8F33-3E52A5151EC2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39" creationId="{B7A91E22-EE65-4F8D-A50E-68476652D525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40" creationId="{4D62E74D-5F28-4958-BA1A-77DAAF2A980A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41" creationId="{35E82CE6-5CF0-4C17-9EAE-4C68588BA52F}"/>
          </ac:spMkLst>
        </pc:spChg>
        <pc:spChg chg="add mod">
          <ac:chgData name="Lavon Śpirydonaŭ" userId="ab34b2e051b5b303" providerId="LiveId" clId="{4796C18E-2DDE-4424-A3FA-4EF07AD2F310}" dt="2021-01-31T23:53:36.931" v="291" actId="1036"/>
          <ac:spMkLst>
            <pc:docMk/>
            <pc:sldMk cId="274776517" sldId="270"/>
            <ac:spMk id="42" creationId="{118CE769-4A78-464F-9CF8-0685D3DA5D08}"/>
          </ac:spMkLst>
        </pc:spChg>
        <pc:picChg chg="add mod ord">
          <ac:chgData name="Lavon Śpirydonaŭ" userId="ab34b2e051b5b303" providerId="LiveId" clId="{4796C18E-2DDE-4424-A3FA-4EF07AD2F310}" dt="2021-01-31T23:53:43.703" v="292" actId="1076"/>
          <ac:picMkLst>
            <pc:docMk/>
            <pc:sldMk cId="274776517" sldId="270"/>
            <ac:picMk id="4" creationId="{1673B5DF-0E5B-481B-AED2-55BF7AB4A2CC}"/>
          </ac:picMkLst>
        </pc:picChg>
        <pc:picChg chg="add del mod">
          <ac:chgData name="Lavon Śpirydonaŭ" userId="ab34b2e051b5b303" providerId="LiveId" clId="{4796C18E-2DDE-4424-A3FA-4EF07AD2F310}" dt="2021-01-31T23:30:28.569" v="82" actId="478"/>
          <ac:picMkLst>
            <pc:docMk/>
            <pc:sldMk cId="274776517" sldId="270"/>
            <ac:picMk id="6" creationId="{B56ED6BA-4771-4B5A-AAFA-B8CE2E2E41BA}"/>
          </ac:picMkLst>
        </pc:picChg>
        <pc:cxnChg chg="add mod">
          <ac:chgData name="Lavon Śpirydonaŭ" userId="ab34b2e051b5b303" providerId="LiveId" clId="{4796C18E-2DDE-4424-A3FA-4EF07AD2F310}" dt="2021-01-31T23:53:36.931" v="291" actId="1036"/>
          <ac:cxnSpMkLst>
            <pc:docMk/>
            <pc:sldMk cId="274776517" sldId="270"/>
            <ac:cxnSpMk id="25" creationId="{199C1FED-9D75-438A-8F53-8BDDC019421B}"/>
          </ac:cxnSpMkLst>
        </pc:cxnChg>
        <pc:cxnChg chg="add mod">
          <ac:chgData name="Lavon Śpirydonaŭ" userId="ab34b2e051b5b303" providerId="LiveId" clId="{4796C18E-2DDE-4424-A3FA-4EF07AD2F310}" dt="2021-01-31T23:53:36.931" v="291" actId="1036"/>
          <ac:cxnSpMkLst>
            <pc:docMk/>
            <pc:sldMk cId="274776517" sldId="270"/>
            <ac:cxnSpMk id="26" creationId="{515AECF1-AA59-4AA6-89EB-C96B651D28BF}"/>
          </ac:cxnSpMkLst>
        </pc:cxnChg>
      </pc:sldChg>
      <pc:sldChg chg="addSp delSp modSp mod">
        <pc:chgData name="Lavon Śpirydonaŭ" userId="ab34b2e051b5b303" providerId="LiveId" clId="{4796C18E-2DDE-4424-A3FA-4EF07AD2F310}" dt="2021-02-01T00:54:52.055" v="954" actId="20577"/>
        <pc:sldMkLst>
          <pc:docMk/>
          <pc:sldMk cId="3307274509" sldId="272"/>
        </pc:sldMkLst>
        <pc:spChg chg="del">
          <ac:chgData name="Lavon Śpirydonaŭ" userId="ab34b2e051b5b303" providerId="LiveId" clId="{4796C18E-2DDE-4424-A3FA-4EF07AD2F310}" dt="2021-02-01T00:53:59.976" v="918" actId="478"/>
          <ac:spMkLst>
            <pc:docMk/>
            <pc:sldMk cId="3307274509" sldId="272"/>
            <ac:spMk id="2" creationId="{C7052AAD-80F4-4902-98F7-2051AD4E0D33}"/>
          </ac:spMkLst>
        </pc:spChg>
        <pc:spChg chg="add del mod">
          <ac:chgData name="Lavon Śpirydonaŭ" userId="ab34b2e051b5b303" providerId="LiveId" clId="{4796C18E-2DDE-4424-A3FA-4EF07AD2F310}" dt="2021-02-01T00:54:02.771" v="919" actId="478"/>
          <ac:spMkLst>
            <pc:docMk/>
            <pc:sldMk cId="3307274509" sldId="272"/>
            <ac:spMk id="4" creationId="{FCEF60D4-0148-414F-9F21-EE7B75E85953}"/>
          </ac:spMkLst>
        </pc:spChg>
        <pc:spChg chg="add mod">
          <ac:chgData name="Lavon Śpirydonaŭ" userId="ab34b2e051b5b303" providerId="LiveId" clId="{4796C18E-2DDE-4424-A3FA-4EF07AD2F310}" dt="2021-02-01T00:54:52.055" v="954" actId="20577"/>
          <ac:spMkLst>
            <pc:docMk/>
            <pc:sldMk cId="3307274509" sldId="272"/>
            <ac:spMk id="12" creationId="{98F40BF4-0321-4060-AC14-C336921C0AAE}"/>
          </ac:spMkLst>
        </pc:spChg>
      </pc:sldChg>
      <pc:sldChg chg="addSp modSp mod">
        <pc:chgData name="Lavon Śpirydonaŭ" userId="ab34b2e051b5b303" providerId="LiveId" clId="{4796C18E-2DDE-4424-A3FA-4EF07AD2F310}" dt="2021-02-01T00:53:42.011" v="917" actId="20577"/>
        <pc:sldMkLst>
          <pc:docMk/>
          <pc:sldMk cId="1802742494" sldId="279"/>
        </pc:sldMkLst>
        <pc:spChg chg="mod">
          <ac:chgData name="Lavon Śpirydonaŭ" userId="ab34b2e051b5b303" providerId="LiveId" clId="{4796C18E-2DDE-4424-A3FA-4EF07AD2F310}" dt="2021-02-01T00:51:35.726" v="877" actId="14100"/>
          <ac:spMkLst>
            <pc:docMk/>
            <pc:sldMk cId="1802742494" sldId="279"/>
            <ac:spMk id="2" creationId="{805619BB-4E41-4F8C-80BB-C88E4D1DEA87}"/>
          </ac:spMkLst>
        </pc:spChg>
        <pc:spChg chg="mod">
          <ac:chgData name="Lavon Śpirydonaŭ" userId="ab34b2e051b5b303" providerId="LiveId" clId="{4796C18E-2DDE-4424-A3FA-4EF07AD2F310}" dt="2021-02-01T00:53:42.011" v="917" actId="20577"/>
          <ac:spMkLst>
            <pc:docMk/>
            <pc:sldMk cId="1802742494" sldId="279"/>
            <ac:spMk id="3" creationId="{B4D8E389-F724-4F40-878F-1457B3C02895}"/>
          </ac:spMkLst>
        </pc:spChg>
        <pc:spChg chg="add mod">
          <ac:chgData name="Lavon Śpirydonaŭ" userId="ab34b2e051b5b303" providerId="LiveId" clId="{4796C18E-2DDE-4424-A3FA-4EF07AD2F310}" dt="2021-02-01T00:52:39.734" v="884" actId="767"/>
          <ac:spMkLst>
            <pc:docMk/>
            <pc:sldMk cId="1802742494" sldId="279"/>
            <ac:spMk id="4" creationId="{D103D671-3A95-43CF-9798-3E662DDA6F9C}"/>
          </ac:spMkLst>
        </pc:spChg>
      </pc:sldChg>
      <pc:sldChg chg="modSp mod">
        <pc:chgData name="Lavon Śpirydonaŭ" userId="ab34b2e051b5b303" providerId="LiveId" clId="{4796C18E-2DDE-4424-A3FA-4EF07AD2F310}" dt="2021-02-01T00:00:47.515" v="298" actId="1076"/>
        <pc:sldMkLst>
          <pc:docMk/>
          <pc:sldMk cId="794763677" sldId="283"/>
        </pc:sldMkLst>
        <pc:spChg chg="mod">
          <ac:chgData name="Lavon Śpirydonaŭ" userId="ab34b2e051b5b303" providerId="LiveId" clId="{4796C18E-2DDE-4424-A3FA-4EF07AD2F310}" dt="2021-02-01T00:00:21.106" v="294" actId="947"/>
          <ac:spMkLst>
            <pc:docMk/>
            <pc:sldMk cId="794763677" sldId="283"/>
            <ac:spMk id="2" creationId="{805619BB-4E41-4F8C-80BB-C88E4D1DEA87}"/>
          </ac:spMkLst>
        </pc:spChg>
        <pc:spChg chg="mod">
          <ac:chgData name="Lavon Śpirydonaŭ" userId="ab34b2e051b5b303" providerId="LiveId" clId="{4796C18E-2DDE-4424-A3FA-4EF07AD2F310}" dt="2021-02-01T00:00:47.515" v="298" actId="1076"/>
          <ac:spMkLst>
            <pc:docMk/>
            <pc:sldMk cId="794763677" sldId="283"/>
            <ac:spMk id="25" creationId="{442EC4C7-A5B6-4380-9FDC-EA53AAFF7ABD}"/>
          </ac:spMkLst>
        </pc:spChg>
      </pc:sldChg>
      <pc:sldChg chg="modSp mod">
        <pc:chgData name="Lavon Śpirydonaŭ" userId="ab34b2e051b5b303" providerId="LiveId" clId="{4796C18E-2DDE-4424-A3FA-4EF07AD2F310}" dt="2021-01-31T23:59:59.266" v="293" actId="947"/>
        <pc:sldMkLst>
          <pc:docMk/>
          <pc:sldMk cId="3267982920" sldId="284"/>
        </pc:sldMkLst>
        <pc:spChg chg="mod">
          <ac:chgData name="Lavon Śpirydonaŭ" userId="ab34b2e051b5b303" providerId="LiveId" clId="{4796C18E-2DDE-4424-A3FA-4EF07AD2F310}" dt="2021-01-31T23:59:59.266" v="293" actId="947"/>
          <ac:spMkLst>
            <pc:docMk/>
            <pc:sldMk cId="3267982920" sldId="284"/>
            <ac:spMk id="2" creationId="{805619BB-4E41-4F8C-80BB-C88E4D1DEA87}"/>
          </ac:spMkLst>
        </pc:spChg>
      </pc:sldChg>
      <pc:sldChg chg="addSp delSp modSp mod">
        <pc:chgData name="Lavon Śpirydonaŭ" userId="ab34b2e051b5b303" providerId="LiveId" clId="{4796C18E-2DDE-4424-A3FA-4EF07AD2F310}" dt="2021-01-31T23:36:50.460" v="116" actId="13822"/>
        <pc:sldMkLst>
          <pc:docMk/>
          <pc:sldMk cId="1408024427" sldId="286"/>
        </pc:sldMkLst>
        <pc:spChg chg="add mod">
          <ac:chgData name="Lavon Śpirydonaŭ" userId="ab34b2e051b5b303" providerId="LiveId" clId="{4796C18E-2DDE-4424-A3FA-4EF07AD2F310}" dt="2021-01-31T23:33:45.997" v="110" actId="1038"/>
          <ac:spMkLst>
            <pc:docMk/>
            <pc:sldMk cId="1408024427" sldId="286"/>
            <ac:spMk id="3" creationId="{3E6B1A6E-C41C-4F0F-8FA7-9FD148833AB9}"/>
          </ac:spMkLst>
        </pc:spChg>
        <pc:spChg chg="add del mod">
          <ac:chgData name="Lavon Śpirydonaŭ" userId="ab34b2e051b5b303" providerId="LiveId" clId="{4796C18E-2DDE-4424-A3FA-4EF07AD2F310}" dt="2021-01-31T23:25:20.957" v="19" actId="478"/>
          <ac:spMkLst>
            <pc:docMk/>
            <pc:sldMk cId="1408024427" sldId="286"/>
            <ac:spMk id="8" creationId="{E8A41F9F-F90A-4D05-8634-D34FEDE95BC7}"/>
          </ac:spMkLst>
        </pc:spChg>
        <pc:spChg chg="add mod">
          <ac:chgData name="Lavon Śpirydonaŭ" userId="ab34b2e051b5b303" providerId="LiveId" clId="{4796C18E-2DDE-4424-A3FA-4EF07AD2F310}" dt="2021-01-31T23:36:50.460" v="116" actId="13822"/>
          <ac:spMkLst>
            <pc:docMk/>
            <pc:sldMk cId="1408024427" sldId="286"/>
            <ac:spMk id="9" creationId="{4B77E6CD-E08A-4689-8E6F-EB71E881C53F}"/>
          </ac:spMkLst>
        </pc:spChg>
        <pc:spChg chg="add del mod">
          <ac:chgData name="Lavon Śpirydonaŭ" userId="ab34b2e051b5b303" providerId="LiveId" clId="{4796C18E-2DDE-4424-A3FA-4EF07AD2F310}" dt="2021-01-31T23:27:32.904" v="43" actId="478"/>
          <ac:spMkLst>
            <pc:docMk/>
            <pc:sldMk cId="1408024427" sldId="286"/>
            <ac:spMk id="15" creationId="{19635F52-59CA-4930-88ED-E04879B5613A}"/>
          </ac:spMkLst>
        </pc:spChg>
        <pc:spChg chg="add mod">
          <ac:chgData name="Lavon Śpirydonaŭ" userId="ab34b2e051b5b303" providerId="LiveId" clId="{4796C18E-2DDE-4424-A3FA-4EF07AD2F310}" dt="2021-01-31T23:36:47.243" v="115" actId="13822"/>
          <ac:spMkLst>
            <pc:docMk/>
            <pc:sldMk cId="1408024427" sldId="286"/>
            <ac:spMk id="19" creationId="{A69E3E68-E54B-4CB7-AC38-38AC45C5A6E9}"/>
          </ac:spMkLst>
        </pc:spChg>
        <pc:picChg chg="del">
          <ac:chgData name="Lavon Śpirydonaŭ" userId="ab34b2e051b5b303" providerId="LiveId" clId="{4796C18E-2DDE-4424-A3FA-4EF07AD2F310}" dt="2021-01-31T23:23:13.090" v="12" actId="478"/>
          <ac:picMkLst>
            <pc:docMk/>
            <pc:sldMk cId="1408024427" sldId="286"/>
            <ac:picMk id="5" creationId="{7896A1C4-249C-4E55-8033-4613B57CF038}"/>
          </ac:picMkLst>
        </pc:picChg>
        <pc:cxnChg chg="add mod">
          <ac:chgData name="Lavon Śpirydonaŭ" userId="ab34b2e051b5b303" providerId="LiveId" clId="{4796C18E-2DDE-4424-A3FA-4EF07AD2F310}" dt="2021-01-31T23:33:45.997" v="110" actId="1038"/>
          <ac:cxnSpMkLst>
            <pc:docMk/>
            <pc:sldMk cId="1408024427" sldId="286"/>
            <ac:cxnSpMk id="6" creationId="{B6C788F5-D6D3-4F8D-8EC6-7B10B5588A73}"/>
          </ac:cxnSpMkLst>
        </pc:cxnChg>
      </pc:sldChg>
      <pc:sldChg chg="addSp delSp modSp add mod delAnim">
        <pc:chgData name="Lavon Śpirydonaŭ" userId="ab34b2e051b5b303" providerId="LiveId" clId="{4796C18E-2DDE-4424-A3FA-4EF07AD2F310}" dt="2021-02-01T00:41:26.145" v="818" actId="2710"/>
        <pc:sldMkLst>
          <pc:docMk/>
          <pc:sldMk cId="2415315754" sldId="287"/>
        </pc:sldMkLst>
        <pc:spChg chg="mod">
          <ac:chgData name="Lavon Śpirydonaŭ" userId="ab34b2e051b5b303" providerId="LiveId" clId="{4796C18E-2DDE-4424-A3FA-4EF07AD2F310}" dt="2021-02-01T00:05:40.694" v="462" actId="20577"/>
          <ac:spMkLst>
            <pc:docMk/>
            <pc:sldMk cId="2415315754" sldId="287"/>
            <ac:spMk id="2" creationId="{805619BB-4E41-4F8C-80BB-C88E4D1DEA87}"/>
          </ac:spMkLst>
        </pc:spChg>
        <pc:spChg chg="add mod">
          <ac:chgData name="Lavon Śpirydonaŭ" userId="ab34b2e051b5b303" providerId="LiveId" clId="{4796C18E-2DDE-4424-A3FA-4EF07AD2F310}" dt="2021-02-01T00:41:26.145" v="818" actId="2710"/>
          <ac:spMkLst>
            <pc:docMk/>
            <pc:sldMk cId="2415315754" sldId="287"/>
            <ac:spMk id="9" creationId="{2C7C4057-AE11-4EDE-A989-F9BC9160DFE9}"/>
          </ac:spMkLst>
        </pc:spChg>
        <pc:spChg chg="add del mod">
          <ac:chgData name="Lavon Śpirydonaŭ" userId="ab34b2e051b5b303" providerId="LiveId" clId="{4796C18E-2DDE-4424-A3FA-4EF07AD2F310}" dt="2021-02-01T00:39:17.537" v="779" actId="1038"/>
          <ac:spMkLst>
            <pc:docMk/>
            <pc:sldMk cId="2415315754" sldId="287"/>
            <ac:spMk id="13" creationId="{8BA897F1-5793-465E-8756-55C3C98ACA68}"/>
          </ac:spMkLst>
        </pc:spChg>
        <pc:spChg chg="add del mod">
          <ac:chgData name="Lavon Śpirydonaŭ" userId="ab34b2e051b5b303" providerId="LiveId" clId="{4796C18E-2DDE-4424-A3FA-4EF07AD2F310}" dt="2021-02-01T00:39:55.109" v="811" actId="20577"/>
          <ac:spMkLst>
            <pc:docMk/>
            <pc:sldMk cId="2415315754" sldId="287"/>
            <ac:spMk id="15" creationId="{5C69412B-364F-4CC0-B4DA-CBE67E096A25}"/>
          </ac:spMkLst>
        </pc:spChg>
        <pc:spChg chg="add del mod">
          <ac:chgData name="Lavon Śpirydonaŭ" userId="ab34b2e051b5b303" providerId="LiveId" clId="{4796C18E-2DDE-4424-A3FA-4EF07AD2F310}" dt="2021-02-01T00:36:31.301" v="696" actId="478"/>
          <ac:spMkLst>
            <pc:docMk/>
            <pc:sldMk cId="2415315754" sldId="287"/>
            <ac:spMk id="17" creationId="{733EFD6F-6895-46D8-BA03-4B3BCBAEF91E}"/>
          </ac:spMkLst>
        </pc:spChg>
        <pc:spChg chg="add del mod">
          <ac:chgData name="Lavon Śpirydonaŭ" userId="ab34b2e051b5b303" providerId="LiveId" clId="{4796C18E-2DDE-4424-A3FA-4EF07AD2F310}" dt="2021-02-01T00:36:33.209" v="697" actId="478"/>
          <ac:spMkLst>
            <pc:docMk/>
            <pc:sldMk cId="2415315754" sldId="287"/>
            <ac:spMk id="18" creationId="{9B2343E0-E700-4508-B8C9-C979670BD659}"/>
          </ac:spMkLst>
        </pc:spChg>
        <pc:spChg chg="add del mod">
          <ac:chgData name="Lavon Śpirydonaŭ" userId="ab34b2e051b5b303" providerId="LiveId" clId="{4796C18E-2DDE-4424-A3FA-4EF07AD2F310}" dt="2021-02-01T00:36:51.231" v="704" actId="478"/>
          <ac:spMkLst>
            <pc:docMk/>
            <pc:sldMk cId="2415315754" sldId="287"/>
            <ac:spMk id="19" creationId="{0EE30D14-5807-4BDE-B594-8C00F68B3A13}"/>
          </ac:spMkLst>
        </pc:spChg>
        <pc:spChg chg="add del mod">
          <ac:chgData name="Lavon Śpirydonaŭ" userId="ab34b2e051b5b303" providerId="LiveId" clId="{4796C18E-2DDE-4424-A3FA-4EF07AD2F310}" dt="2021-02-01T00:39:17.537" v="779" actId="1038"/>
          <ac:spMkLst>
            <pc:docMk/>
            <pc:sldMk cId="2415315754" sldId="287"/>
            <ac:spMk id="21" creationId="{CFB8E7EB-3970-4623-815C-43442C7D6FF0}"/>
          </ac:spMkLst>
        </pc:spChg>
        <pc:picChg chg="del">
          <ac:chgData name="Lavon Śpirydonaŭ" userId="ab34b2e051b5b303" providerId="LiveId" clId="{4796C18E-2DDE-4424-A3FA-4EF07AD2F310}" dt="2021-02-01T00:02:20.380" v="302" actId="478"/>
          <ac:picMkLst>
            <pc:docMk/>
            <pc:sldMk cId="2415315754" sldId="287"/>
            <ac:picMk id="4" creationId="{953F8787-FEDA-4B2E-A86C-A2B0E8FF535E}"/>
          </ac:picMkLst>
        </pc:picChg>
        <pc:picChg chg="add del mod">
          <ac:chgData name="Lavon Śpirydonaŭ" userId="ab34b2e051b5b303" providerId="LiveId" clId="{4796C18E-2DDE-4424-A3FA-4EF07AD2F310}" dt="2021-02-01T00:08:36.538" v="464" actId="21"/>
          <ac:picMkLst>
            <pc:docMk/>
            <pc:sldMk cId="2415315754" sldId="287"/>
            <ac:picMk id="5" creationId="{EA688435-F5AE-4043-A967-4454E1FB870B}"/>
          </ac:picMkLst>
        </pc:picChg>
        <pc:picChg chg="del">
          <ac:chgData name="Lavon Śpirydonaŭ" userId="ab34b2e051b5b303" providerId="LiveId" clId="{4796C18E-2DDE-4424-A3FA-4EF07AD2F310}" dt="2021-02-01T00:02:21.654" v="303" actId="478"/>
          <ac:picMkLst>
            <pc:docMk/>
            <pc:sldMk cId="2415315754" sldId="287"/>
            <ac:picMk id="6" creationId="{5A968F4C-1B45-46D6-A980-2EB75F4F2CAB}"/>
          </ac:picMkLst>
        </pc:picChg>
        <pc:picChg chg="add mod">
          <ac:chgData name="Lavon Śpirydonaŭ" userId="ab34b2e051b5b303" providerId="LiveId" clId="{4796C18E-2DDE-4424-A3FA-4EF07AD2F310}" dt="2021-02-01T00:41:06.413" v="817" actId="1076"/>
          <ac:picMkLst>
            <pc:docMk/>
            <pc:sldMk cId="2415315754" sldId="287"/>
            <ac:picMk id="8" creationId="{F68C67FD-9879-4767-A73D-50DF4E8F384E}"/>
          </ac:picMkLst>
        </pc:picChg>
      </pc:sldChg>
      <pc:sldChg chg="addSp modSp add mod">
        <pc:chgData name="Lavon Śpirydonaŭ" userId="ab34b2e051b5b303" providerId="LiveId" clId="{4796C18E-2DDE-4424-A3FA-4EF07AD2F310}" dt="2021-02-01T00:32:31.787" v="688" actId="207"/>
        <pc:sldMkLst>
          <pc:docMk/>
          <pc:sldMk cId="2435774003" sldId="288"/>
        </pc:sldMkLst>
        <pc:spChg chg="add mod">
          <ac:chgData name="Lavon Śpirydonaŭ" userId="ab34b2e051b5b303" providerId="LiveId" clId="{4796C18E-2DDE-4424-A3FA-4EF07AD2F310}" dt="2021-02-01T00:24:18.115" v="643" actId="14100"/>
          <ac:spMkLst>
            <pc:docMk/>
            <pc:sldMk cId="2435774003" sldId="288"/>
            <ac:spMk id="5" creationId="{AE7E26A2-B5CE-49E7-A6EA-F2DC5735765B}"/>
          </ac:spMkLst>
        </pc:spChg>
        <pc:spChg chg="add mod">
          <ac:chgData name="Lavon Śpirydonaŭ" userId="ab34b2e051b5b303" providerId="LiveId" clId="{4796C18E-2DDE-4424-A3FA-4EF07AD2F310}" dt="2021-02-01T00:32:04.178" v="686" actId="207"/>
          <ac:spMkLst>
            <pc:docMk/>
            <pc:sldMk cId="2435774003" sldId="288"/>
            <ac:spMk id="6" creationId="{B20EDB60-6E83-4223-ADDA-6F2F49B452C8}"/>
          </ac:spMkLst>
        </pc:spChg>
        <pc:spChg chg="add mod">
          <ac:chgData name="Lavon Śpirydonaŭ" userId="ab34b2e051b5b303" providerId="LiveId" clId="{4796C18E-2DDE-4424-A3FA-4EF07AD2F310}" dt="2021-02-01T00:28:26.850" v="676" actId="1038"/>
          <ac:spMkLst>
            <pc:docMk/>
            <pc:sldMk cId="2435774003" sldId="288"/>
            <ac:spMk id="8" creationId="{0836DAE9-CA5B-4E36-ADD6-583A695577A0}"/>
          </ac:spMkLst>
        </pc:spChg>
        <pc:spChg chg="add mod">
          <ac:chgData name="Lavon Śpirydonaŭ" userId="ab34b2e051b5b303" providerId="LiveId" clId="{4796C18E-2DDE-4424-A3FA-4EF07AD2F310}" dt="2021-02-01T00:32:21.898" v="687" actId="207"/>
          <ac:spMkLst>
            <pc:docMk/>
            <pc:sldMk cId="2435774003" sldId="288"/>
            <ac:spMk id="13" creationId="{4BAAA162-0AE6-415B-A2E7-C5CCBBD030C5}"/>
          </ac:spMkLst>
        </pc:spChg>
        <pc:spChg chg="add mod">
          <ac:chgData name="Lavon Śpirydonaŭ" userId="ab34b2e051b5b303" providerId="LiveId" clId="{4796C18E-2DDE-4424-A3FA-4EF07AD2F310}" dt="2021-02-01T00:32:31.787" v="688" actId="207"/>
          <ac:spMkLst>
            <pc:docMk/>
            <pc:sldMk cId="2435774003" sldId="288"/>
            <ac:spMk id="15" creationId="{AEC7D0C8-EC87-46F2-BAFE-6DD3E3AAB389}"/>
          </ac:spMkLst>
        </pc:spChg>
        <pc:spChg chg="add mod">
          <ac:chgData name="Lavon Śpirydonaŭ" userId="ab34b2e051b5b303" providerId="LiveId" clId="{4796C18E-2DDE-4424-A3FA-4EF07AD2F310}" dt="2021-02-01T00:28:47.569" v="679" actId="688"/>
          <ac:spMkLst>
            <pc:docMk/>
            <pc:sldMk cId="2435774003" sldId="288"/>
            <ac:spMk id="17" creationId="{D34838B7-4CD6-45B5-BA30-25C76CF43935}"/>
          </ac:spMkLst>
        </pc:spChg>
        <pc:picChg chg="add mod">
          <ac:chgData name="Lavon Śpirydonaŭ" userId="ab34b2e051b5b303" providerId="LiveId" clId="{4796C18E-2DDE-4424-A3FA-4EF07AD2F310}" dt="2021-02-01T00:09:57.772" v="479" actId="1076"/>
          <ac:picMkLst>
            <pc:docMk/>
            <pc:sldMk cId="2435774003" sldId="288"/>
            <ac:picMk id="4" creationId="{BA9E5ABA-DA72-466A-8B77-C1748DCE92CD}"/>
          </ac:picMkLst>
        </pc:picChg>
        <pc:picChg chg="add mod">
          <ac:chgData name="Lavon Śpirydonaŭ" userId="ab34b2e051b5b303" providerId="LiveId" clId="{4796C18E-2DDE-4424-A3FA-4EF07AD2F310}" dt="2021-02-01T00:10:01.772" v="480" actId="1076"/>
          <ac:picMkLst>
            <pc:docMk/>
            <pc:sldMk cId="2435774003" sldId="288"/>
            <ac:picMk id="7" creationId="{DA94F50A-09F4-4B51-A8D9-38EDBB19CA0D}"/>
          </ac:picMkLst>
        </pc:picChg>
      </pc:sldChg>
      <pc:sldChg chg="modSp add mod">
        <pc:chgData name="Lavon Śpirydonaŭ" userId="ab34b2e051b5b303" providerId="LiveId" clId="{4796C18E-2DDE-4424-A3FA-4EF07AD2F310}" dt="2021-02-01T00:55:25.321" v="973" actId="20577"/>
        <pc:sldMkLst>
          <pc:docMk/>
          <pc:sldMk cId="3473715510" sldId="289"/>
        </pc:sldMkLst>
        <pc:spChg chg="mod">
          <ac:chgData name="Lavon Śpirydonaŭ" userId="ab34b2e051b5b303" providerId="LiveId" clId="{4796C18E-2DDE-4424-A3FA-4EF07AD2F310}" dt="2021-02-01T00:55:25.321" v="973" actId="20577"/>
          <ac:spMkLst>
            <pc:docMk/>
            <pc:sldMk cId="3473715510" sldId="289"/>
            <ac:spMk id="2" creationId="{805619BB-4E41-4F8C-80BB-C88E4D1DEA87}"/>
          </ac:spMkLst>
        </pc:spChg>
      </pc:sldChg>
    </pc:docChg>
  </pc:docChgLst>
  <pc:docChgLst>
    <pc:chgData name="Lavon Śpirydonaŭ" userId="ab34b2e051b5b303" providerId="LiveId" clId="{DACE15B6-BE72-4E25-AAB0-1BF1F2D21C23}"/>
    <pc:docChg chg="undo custSel mod addSld delSld modSld sldOrd">
      <pc:chgData name="Lavon Śpirydonaŭ" userId="ab34b2e051b5b303" providerId="LiveId" clId="{DACE15B6-BE72-4E25-AAB0-1BF1F2D21C23}" dt="2021-01-30T10:07:54.283" v="1801" actId="478"/>
      <pc:docMkLst>
        <pc:docMk/>
      </pc:docMkLst>
      <pc:sldChg chg="addSp delSp modSp mod modTransition setBg setClrOvrMap delDesignElem">
        <pc:chgData name="Lavon Śpirydonaŭ" userId="ab34b2e051b5b303" providerId="LiveId" clId="{DACE15B6-BE72-4E25-AAB0-1BF1F2D21C23}" dt="2021-01-30T01:12:24.954" v="1732"/>
        <pc:sldMkLst>
          <pc:docMk/>
          <pc:sldMk cId="2939177318" sldId="259"/>
        </pc:sldMkLst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1" creationId="{0671A8AE-40A1-4631-A6B8-581AFF065482}"/>
          </ac:spMkLst>
        </pc:spChg>
        <pc:spChg chg="del">
          <ac:chgData name="Lavon Śpirydonaŭ" userId="ab34b2e051b5b303" providerId="LiveId" clId="{DACE15B6-BE72-4E25-AAB0-1BF1F2D21C23}" dt="2021-01-25T21:37:31.832" v="40" actId="26606"/>
          <ac:spMkLst>
            <pc:docMk/>
            <pc:sldMk cId="2939177318" sldId="259"/>
            <ac:spMk id="33" creationId="{A44CD100-6267-4E62-AA64-2182A3A6A1C0}"/>
          </ac:spMkLst>
        </pc:spChg>
        <pc:spChg chg="add del">
          <ac:chgData name="Lavon Śpirydonaŭ" userId="ab34b2e051b5b303" providerId="LiveId" clId="{DACE15B6-BE72-4E25-AAB0-1BF1F2D21C23}" dt="2021-01-25T21:37:51.896" v="43" actId="26606"/>
          <ac:spMkLst>
            <pc:docMk/>
            <pc:sldMk cId="2939177318" sldId="259"/>
            <ac:spMk id="40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49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1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7:51.888" v="42" actId="26606"/>
          <ac:spMkLst>
            <pc:docMk/>
            <pc:sldMk cId="2939177318" sldId="259"/>
            <ac:spMk id="53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11.290" v="44" actId="26606"/>
          <ac:spMkLst>
            <pc:docMk/>
            <pc:sldMk cId="2939177318" sldId="259"/>
            <ac:spMk id="56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4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6" creationId="{A15B4AF2-7DAE-40C8-9E39-60FDA9FF5BC7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68" creationId="{881BB4AC-54B2-44AE-BC84-8439DE21BF3D}"/>
          </ac:spMkLst>
        </pc:spChg>
        <pc:spChg chg="add del">
          <ac:chgData name="Lavon Śpirydonaŭ" userId="ab34b2e051b5b303" providerId="LiveId" clId="{DACE15B6-BE72-4E25-AAB0-1BF1F2D21C23}" dt="2021-01-25T21:38:51.350" v="49" actId="26606"/>
          <ac:spMkLst>
            <pc:docMk/>
            <pc:sldMk cId="2939177318" sldId="259"/>
            <ac:spMk id="70" creationId="{35830BCB-5239-43C5-8BFD-DAD3674F6AA0}"/>
          </ac:spMkLst>
        </pc:spChg>
        <pc:spChg chg="add del">
          <ac:chgData name="Lavon Śpirydonaŭ" userId="ab34b2e051b5b303" providerId="LiveId" clId="{DACE15B6-BE72-4E25-AAB0-1BF1F2D21C23}" dt="2021-01-25T21:38:46.995" v="46" actId="26606"/>
          <ac:spMkLst>
            <pc:docMk/>
            <pc:sldMk cId="2939177318" sldId="259"/>
            <ac:spMk id="77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79" creationId="{DA506264-FB1C-44D1-BC70-B754FFF99974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1" creationId="{E52F3FF4-54D2-42D9-98EC-88F86EA6685E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2" creationId="{16B067B1-F4E5-4FDF-813D-C9E872E80075}"/>
          </ac:spMkLst>
        </pc:spChg>
        <pc:spChg chg="add del">
          <ac:chgData name="Lavon Śpirydonaŭ" userId="ab34b2e051b5b303" providerId="LiveId" clId="{DACE15B6-BE72-4E25-AAB0-1BF1F2D21C23}" dt="2021-01-25T21:38:51.307" v="48" actId="26606"/>
          <ac:spMkLst>
            <pc:docMk/>
            <pc:sldMk cId="2939177318" sldId="259"/>
            <ac:spMk id="83" creationId="{7EBEEA28-1C39-47B7-B2A1-4176C07E6FDB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939177318" sldId="259"/>
            <ac:spMk id="86" creationId="{16B067B1-F4E5-4FDF-813D-C9E872E80075}"/>
          </ac:spMkLst>
        </pc:spChg>
        <pc:picChg chg="mod">
          <ac:chgData name="Lavon Śpirydonaŭ" userId="ab34b2e051b5b303" providerId="LiveId" clId="{DACE15B6-BE72-4E25-AAB0-1BF1F2D21C23}" dt="2021-01-25T21:38:51.350" v="49" actId="26606"/>
          <ac:picMkLst>
            <pc:docMk/>
            <pc:sldMk cId="2939177318" sldId="259"/>
            <ac:picMk id="7" creationId="{AA733FCC-3143-4475-897D-529FABACFB08}"/>
          </ac:picMkLst>
        </pc:picChg>
        <pc:cxnChg chg="add del">
          <ac:chgData name="Lavon Śpirydonaŭ" userId="ab34b2e051b5b303" providerId="LiveId" clId="{DACE15B6-BE72-4E25-AAB0-1BF1F2D21C23}" dt="2021-01-25T21:37:51.896" v="43" actId="26606"/>
          <ac:cxnSpMkLst>
            <pc:docMk/>
            <pc:sldMk cId="2939177318" sldId="259"/>
            <ac:cxnSpMk id="38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7:51.888" v="42" actId="26606"/>
          <ac:cxnSpMkLst>
            <pc:docMk/>
            <pc:sldMk cId="2939177318" sldId="259"/>
            <ac:cxnSpMk id="4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11.290" v="44" actId="26606"/>
          <ac:cxnSpMkLst>
            <pc:docMk/>
            <pc:sldMk cId="2939177318" sldId="259"/>
            <ac:cxnSpMk id="57" creationId="{7A7F0DB9-C0B6-4706-A769-8D689AF6DFB0}"/>
          </ac:cxnSpMkLst>
        </pc:cxnChg>
        <pc:cxnChg chg="add del">
          <ac:chgData name="Lavon Śpirydonaŭ" userId="ab34b2e051b5b303" providerId="LiveId" clId="{DACE15B6-BE72-4E25-AAB0-1BF1F2D21C23}" dt="2021-01-25T21:38:51.350" v="49" actId="26606"/>
          <ac:cxnSpMkLst>
            <pc:docMk/>
            <pc:sldMk cId="2939177318" sldId="259"/>
            <ac:cxnSpMk id="62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46.995" v="46" actId="26606"/>
          <ac:cxnSpMkLst>
            <pc:docMk/>
            <pc:sldMk cId="2939177318" sldId="259"/>
            <ac:cxnSpMk id="75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25T21:38:51.307" v="48" actId="26606"/>
          <ac:cxnSpMkLst>
            <pc:docMk/>
            <pc:sldMk cId="2939177318" sldId="259"/>
            <ac:cxnSpMk id="80" creationId="{353C1207-D1C8-49E3-8837-E2B89D366FAE}"/>
          </ac:cxnSpMkLst>
        </pc:cxnChg>
        <pc:cxnChg chg="add del">
          <ac:chgData name="Lavon Śpirydonaŭ" userId="ab34b2e051b5b303" providerId="LiveId" clId="{DACE15B6-BE72-4E25-AAB0-1BF1F2D21C23}" dt="2021-01-30T01:09:31.544" v="1727"/>
          <ac:cxnSpMkLst>
            <pc:docMk/>
            <pc:sldMk cId="2939177318" sldId="259"/>
            <ac:cxnSpMk id="85" creationId="{353C1207-D1C8-49E3-8837-E2B89D366FAE}"/>
          </ac:cxnSpMkLst>
        </pc:cxnChg>
      </pc:sldChg>
      <pc:sldChg chg="del modTransition setBg">
        <pc:chgData name="Lavon Śpirydonaŭ" userId="ab34b2e051b5b303" providerId="LiveId" clId="{DACE15B6-BE72-4E25-AAB0-1BF1F2D21C23}" dt="2021-01-30T09:24:32.218" v="1755" actId="47"/>
        <pc:sldMkLst>
          <pc:docMk/>
          <pc:sldMk cId="1187306593" sldId="260"/>
        </pc:sldMkLst>
      </pc:sldChg>
      <pc:sldChg chg="addSp delSp modSp del mod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475259789" sldId="261"/>
        </pc:sldMkLst>
        <pc:spChg chg="mod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" creationId="{14EB8641-2AE8-490D-9ABD-0BAD8546F981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5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7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19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1" creationId="{49076D5E-68ED-4CD1-A04F-E7934EBFAAD9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475259789" sldId="261"/>
            <ac:spMk id="22" creationId="{2DB2879C-F0B1-4195-A323-E97B6065A78E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3" creationId="{21BE0A6B-EBF8-4301-B1AE-F6A1C4003E2A}"/>
          </ac:spMkLst>
        </pc:spChg>
        <pc:spChg chg="add del">
          <ac:chgData name="Lavon Śpirydonaŭ" userId="ab34b2e051b5b303" providerId="LiveId" clId="{DACE15B6-BE72-4E25-AAB0-1BF1F2D21C23}" dt="2021-01-25T21:35:06.306" v="16" actId="26606"/>
          <ac:spMkLst>
            <pc:docMk/>
            <pc:sldMk cId="1475259789" sldId="261"/>
            <ac:spMk id="24" creationId="{A92A1116-1C84-41DF-B803-1F7B0883EC82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5" creationId="{03C06118-B3FE-4B51-80A1-B82C2E9FF970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6" creationId="{172BE3F8-96D6-4535-9AE4-694DC4F5B13F}"/>
          </ac:spMkLst>
        </pc:spChg>
        <pc:spChg chg="add del">
          <ac:chgData name="Lavon Śpirydonaŭ" userId="ab34b2e051b5b303" providerId="LiveId" clId="{DACE15B6-BE72-4E25-AAB0-1BF1F2D21C23}" dt="2021-01-25T21:36:26.839" v="37" actId="26606"/>
          <ac:spMkLst>
            <pc:docMk/>
            <pc:sldMk cId="1475259789" sldId="261"/>
            <ac:spMk id="27" creationId="{DF014F13-49BD-4830-AFEE-7410186119BF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3" creationId="{B4AAD3FD-83A5-4B89-9F8F-01B8870865BE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5" creationId="{61752F1D-FC0F-4103-9584-630E643CCDA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7" creationId="{70151CB7-E7DE-4917-B831-01DF9CE01306}"/>
          </ac:spMkLst>
        </pc:spChg>
        <pc:spChg chg="add del">
          <ac:chgData name="Lavon Śpirydonaŭ" userId="ab34b2e051b5b303" providerId="LiveId" clId="{DACE15B6-BE72-4E25-AAB0-1BF1F2D21C23}" dt="2021-01-25T21:36:26.115" v="32" actId="26606"/>
          <ac:spMkLst>
            <pc:docMk/>
            <pc:sldMk cId="1475259789" sldId="261"/>
            <ac:spMk id="39" creationId="{A92A1116-1C84-41DF-B803-1F7B0883EC82}"/>
          </ac:spMkLst>
        </pc:spChg>
        <pc:graphicFrameChg chg="add del mod ord modGraphic">
          <ac:chgData name="Lavon Śpirydonaŭ" userId="ab34b2e051b5b303" providerId="LiveId" clId="{DACE15B6-BE72-4E25-AAB0-1BF1F2D21C23}" dt="2021-01-25T21:36:26.899" v="38" actId="21"/>
          <ac:graphicFrameMkLst>
            <pc:docMk/>
            <pc:sldMk cId="1475259789" sldId="261"/>
            <ac:graphicFrameMk id="8" creationId="{AD35C301-EC43-49A3-A208-1EE2082571E2}"/>
          </ac:graphicFrameMkLst>
        </pc:graphicFrameChg>
        <pc:graphicFrameChg chg="add del mod modGraphic">
          <ac:chgData name="Lavon Śpirydonaŭ" userId="ab34b2e051b5b303" providerId="LiveId" clId="{DACE15B6-BE72-4E25-AAB0-1BF1F2D21C23}" dt="2021-01-25T21:36:26.122" v="35"/>
          <ac:graphicFrameMkLst>
            <pc:docMk/>
            <pc:sldMk cId="1475259789" sldId="261"/>
            <ac:graphicFrameMk id="28" creationId="{84DFAE2D-A637-45E7-8591-F1C89C93733A}"/>
          </ac:graphicFrameMkLst>
        </pc:graphicFrameChg>
        <pc:graphicFrameChg chg="add del mod">
          <ac:chgData name="Lavon Śpirydonaŭ" userId="ab34b2e051b5b303" providerId="LiveId" clId="{DACE15B6-BE72-4E25-AAB0-1BF1F2D21C23}" dt="2021-01-25T21:36:24.884" v="29"/>
          <ac:graphicFrameMkLst>
            <pc:docMk/>
            <pc:sldMk cId="1475259789" sldId="261"/>
            <ac:graphicFrameMk id="29" creationId="{A86FF4FE-DB9F-47D6-AFC9-696B9B5D419F}"/>
          </ac:graphicFrameMkLst>
        </pc:graphicFrameChg>
        <pc:picChg chg="mod">
          <ac:chgData name="Lavon Śpirydonaŭ" userId="ab34b2e051b5b303" providerId="LiveId" clId="{DACE15B6-BE72-4E25-AAB0-1BF1F2D21C23}" dt="2021-01-25T21:36:26.839" v="37" actId="26606"/>
          <ac:picMkLst>
            <pc:docMk/>
            <pc:sldMk cId="1475259789" sldId="261"/>
            <ac:picMk id="6" creationId="{A1559D50-7328-49EE-AF6C-ED1246219FA9}"/>
          </ac:picMkLst>
        </pc:pic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57992549" sldId="263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7992549" sldId="263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866567768" sldId="264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866567768" sldId="264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56692731" sldId="26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56692731" sldId="265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267783875" sldId="26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267783875" sldId="266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3338569779" sldId="267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569779" sldId="267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2727667138" sldId="268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27667138" sldId="268"/>
            <ac:spMk id="22" creationId="{2DB2879C-F0B1-4195-A323-E97B6065A78E}"/>
          </ac:spMkLst>
        </pc:spChg>
      </pc:sldChg>
      <pc:sldChg chg="addSp delSp del modTransition setBg delDesignElem">
        <pc:chgData name="Lavon Śpirydonaŭ" userId="ab34b2e051b5b303" providerId="LiveId" clId="{DACE15B6-BE72-4E25-AAB0-1BF1F2D21C23}" dt="2021-01-30T09:24:32.218" v="1755" actId="47"/>
        <pc:sldMkLst>
          <pc:docMk/>
          <pc:sldMk cId="1310434671" sldId="269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6" creationId="{81E3F4E1-B084-4FFF-9627-13782BE0BE4A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18" creationId="{1F8051AB-C2F8-461F-812A-3E58862141B3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0" creationId="{481E0C28-CB2F-425F-98C5-AF23B9B704D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310434671" sldId="269"/>
            <ac:spMk id="22" creationId="{2DB2879C-F0B1-4195-A323-E97B6065A78E}"/>
          </ac:spMkLst>
        </pc:spChg>
      </pc:sldChg>
      <pc:sldChg chg="addSp delSp modSp mod modTransition setBg delDesignElem">
        <pc:chgData name="Lavon Śpirydonaŭ" userId="ab34b2e051b5b303" providerId="LiveId" clId="{DACE15B6-BE72-4E25-AAB0-1BF1F2D21C23}" dt="2021-01-30T10:07:54.283" v="1801" actId="478"/>
        <pc:sldMkLst>
          <pc:docMk/>
          <pc:sldMk cId="274776517" sldId="270"/>
        </pc:sldMkLst>
        <pc:spChg chg="mod">
          <ac:chgData name="Lavon Śpirydonaŭ" userId="ab34b2e051b5b303" providerId="LiveId" clId="{DACE15B6-BE72-4E25-AAB0-1BF1F2D21C23}" dt="2021-01-30T09:37:54.597" v="1775" actId="20577"/>
          <ac:spMkLst>
            <pc:docMk/>
            <pc:sldMk cId="274776517" sldId="27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74776517" sldId="270"/>
            <ac:spMk id="16" creationId="{FF84D101-15AA-444C-814E-882E9204070E}"/>
          </ac:spMkLst>
        </pc:spChg>
        <pc:graphicFrameChg chg="add del mod">
          <ac:chgData name="Lavon Śpirydonaŭ" userId="ab34b2e051b5b303" providerId="LiveId" clId="{DACE15B6-BE72-4E25-AAB0-1BF1F2D21C23}" dt="2021-01-30T10:07:54.283" v="1801" actId="478"/>
          <ac:graphicFrameMkLst>
            <pc:docMk/>
            <pc:sldMk cId="274776517" sldId="270"/>
            <ac:graphicFrameMk id="3" creationId="{36775C0E-318F-4052-A240-2553C5B404FA}"/>
          </ac:graphicFrameMkLst>
        </pc:graphicFrameChg>
        <pc:picChg chg="del">
          <ac:chgData name="Lavon Śpirydonaŭ" userId="ab34b2e051b5b303" providerId="LiveId" clId="{DACE15B6-BE72-4E25-AAB0-1BF1F2D21C23}" dt="2021-01-25T21:48:09.284" v="380" actId="478"/>
          <ac:picMkLst>
            <pc:docMk/>
            <pc:sldMk cId="274776517" sldId="270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8:10.653" v="381" actId="478"/>
          <ac:picMkLst>
            <pc:docMk/>
            <pc:sldMk cId="274776517" sldId="270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8:12.083" v="382" actId="478"/>
          <ac:picMkLst>
            <pc:docMk/>
            <pc:sldMk cId="274776517" sldId="270"/>
            <ac:picMk id="19" creationId="{7DE0AA5D-61D5-4BE0-BB16-FAAC0863F438}"/>
          </ac:picMkLst>
        </pc:picChg>
      </pc:sldChg>
      <pc:sldChg chg="addSp delSp modSp del mod ord modTransition setBg delDesignElem">
        <pc:chgData name="Lavon Śpirydonaŭ" userId="ab34b2e051b5b303" providerId="LiveId" clId="{DACE15B6-BE72-4E25-AAB0-1BF1F2D21C23}" dt="2021-01-30T09:06:33.907" v="1752" actId="47"/>
        <pc:sldMkLst>
          <pc:docMk/>
          <pc:sldMk cId="2674102457" sldId="271"/>
        </pc:sldMkLst>
        <pc:spChg chg="del mod">
          <ac:chgData name="Lavon Śpirydonaŭ" userId="ab34b2e051b5b303" providerId="LiveId" clId="{DACE15B6-BE72-4E25-AAB0-1BF1F2D21C23}" dt="2021-01-29T20:09:36.002" v="1089" actId="478"/>
          <ac:spMkLst>
            <pc:docMk/>
            <pc:sldMk cId="2674102457" sldId="271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09:45.213" v="1091" actId="478"/>
          <ac:spMkLst>
            <pc:docMk/>
            <pc:sldMk cId="2674102457" sldId="271"/>
            <ac:spMk id="4" creationId="{F27F313A-5F13-471C-866C-F9186B70742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2" creationId="{8EC4455B-AF93-4C87-8533-477169FD4F1F}"/>
          </ac:spMkLst>
        </pc:spChg>
        <pc:spChg chg="add mod">
          <ac:chgData name="Lavon Śpirydonaŭ" userId="ab34b2e051b5b303" providerId="LiveId" clId="{DACE15B6-BE72-4E25-AAB0-1BF1F2D21C23}" dt="2021-01-29T20:11:16.779" v="1145" actId="20577"/>
          <ac:spMkLst>
            <pc:docMk/>
            <pc:sldMk cId="2674102457" sldId="271"/>
            <ac:spMk id="13" creationId="{5C4BCB16-CEF7-45CD-B576-B64921648A78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4102457" sldId="271"/>
            <ac:spMk id="16" creationId="{FF84D101-15AA-444C-814E-882E9204070E}"/>
          </ac:spMkLst>
        </pc:spChg>
        <pc:picChg chg="mod">
          <ac:chgData name="Lavon Śpirydonaŭ" userId="ab34b2e051b5b303" providerId="LiveId" clId="{DACE15B6-BE72-4E25-AAB0-1BF1F2D21C23}" dt="2021-01-29T20:30:07.574" v="1302" actId="1076"/>
          <ac:picMkLst>
            <pc:docMk/>
            <pc:sldMk cId="2674102457" sldId="271"/>
            <ac:picMk id="7" creationId="{A4547C8F-1AC7-4F4F-A784-92364D8121A1}"/>
          </ac:picMkLst>
        </pc:picChg>
      </pc:sldChg>
      <pc:sldChg chg="modSp ord modTransition setBg">
        <pc:chgData name="Lavon Śpirydonaŭ" userId="ab34b2e051b5b303" providerId="LiveId" clId="{DACE15B6-BE72-4E25-AAB0-1BF1F2D21C23}" dt="2021-01-30T09:39:13.876" v="1779"/>
        <pc:sldMkLst>
          <pc:docMk/>
          <pc:sldMk cId="3307274509" sldId="272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3307274509" sldId="272"/>
            <ac:spMk id="2" creationId="{C7052AAD-80F4-4902-98F7-2051AD4E0D33}"/>
          </ac:spMkLst>
        </pc:spChg>
      </pc:sldChg>
      <pc:sldChg chg="modSp del modTransition setBg">
        <pc:chgData name="Lavon Śpirydonaŭ" userId="ab34b2e051b5b303" providerId="LiveId" clId="{DACE15B6-BE72-4E25-AAB0-1BF1F2D21C23}" dt="2021-01-30T09:24:26.782" v="1754" actId="47"/>
        <pc:sldMkLst>
          <pc:docMk/>
          <pc:sldMk cId="1337158981" sldId="273"/>
        </pc:sldMkLst>
        <pc:spChg chg="mod">
          <ac:chgData name="Lavon Śpirydonaŭ" userId="ab34b2e051b5b303" providerId="LiveId" clId="{DACE15B6-BE72-4E25-AAB0-1BF1F2D21C23}" dt="2021-01-30T01:09:31.544" v="1727"/>
          <ac:spMkLst>
            <pc:docMk/>
            <pc:sldMk cId="1337158981" sldId="273"/>
            <ac:spMk id="2" creationId="{B4A2C20D-099E-4E43-8F98-270DBC2C65D5}"/>
          </ac:spMkLst>
        </pc:spChg>
        <pc:graphicFrameChg chg="mod">
          <ac:chgData name="Lavon Śpirydonaŭ" userId="ab34b2e051b5b303" providerId="LiveId" clId="{DACE15B6-BE72-4E25-AAB0-1BF1F2D21C23}" dt="2021-01-30T01:09:31.433" v="1725"/>
          <ac:graphicFrameMkLst>
            <pc:docMk/>
            <pc:sldMk cId="1337158981" sldId="273"/>
            <ac:graphicFrameMk id="7" creationId="{778A8034-05CD-4810-B31C-7FBE06842694}"/>
          </ac:graphicFrameMkLst>
        </pc:graphicFrameChg>
      </pc:sldChg>
      <pc:sldChg chg="addSp delSp modSp mod or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3428077715" sldId="274"/>
        </pc:sldMkLst>
        <pc:spChg chg="del">
          <ac:chgData name="Lavon Śpirydonaŭ" userId="ab34b2e051b5b303" providerId="LiveId" clId="{DACE15B6-BE72-4E25-AAB0-1BF1F2D21C23}" dt="2021-01-29T20:11:28.221" v="1146" actId="478"/>
          <ac:spMkLst>
            <pc:docMk/>
            <pc:sldMk cId="3428077715" sldId="274"/>
            <ac:spMk id="2" creationId="{805619BB-4E41-4F8C-80BB-C88E4D1DEA87}"/>
          </ac:spMkLst>
        </pc:spChg>
        <pc:spChg chg="add del mod">
          <ac:chgData name="Lavon Śpirydonaŭ" userId="ab34b2e051b5b303" providerId="LiveId" clId="{DACE15B6-BE72-4E25-AAB0-1BF1F2D21C23}" dt="2021-01-29T20:11:30.740" v="1150" actId="478"/>
          <ac:spMkLst>
            <pc:docMk/>
            <pc:sldMk cId="3428077715" sldId="274"/>
            <ac:spMk id="5" creationId="{903C9788-B567-4F73-A975-6B289FEF30F9}"/>
          </ac:spMkLst>
        </pc:spChg>
        <pc:spChg chg="add del mod">
          <ac:chgData name="Lavon Śpirydonaŭ" userId="ab34b2e051b5b303" providerId="LiveId" clId="{DACE15B6-BE72-4E25-AAB0-1BF1F2D21C23}" dt="2021-01-29T20:11:38.331" v="1151" actId="478"/>
          <ac:spMkLst>
            <pc:docMk/>
            <pc:sldMk cId="3428077715" sldId="274"/>
            <ac:spMk id="10" creationId="{5F21FB72-6914-47C7-8913-44E7ACE39380}"/>
          </ac:spMkLst>
        </pc:spChg>
        <pc:spChg chg="add mod">
          <ac:chgData name="Lavon Śpirydonaŭ" userId="ab34b2e051b5b303" providerId="LiveId" clId="{DACE15B6-BE72-4E25-AAB0-1BF1F2D21C23}" dt="2021-01-29T20:19:28.521" v="1259" actId="20577"/>
          <ac:spMkLst>
            <pc:docMk/>
            <pc:sldMk cId="3428077715" sldId="274"/>
            <ac:spMk id="11" creationId="{631C93D0-D360-4DDE-A364-DC639B273972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428077715" sldId="274"/>
            <ac:spMk id="16" creationId="{FF84D101-15AA-444C-814E-882E9204070E}"/>
          </ac:spMkLst>
        </pc:spChg>
        <pc:spChg chg="add mod">
          <ac:chgData name="Lavon Śpirydonaŭ" userId="ab34b2e051b5b303" providerId="LiveId" clId="{DACE15B6-BE72-4E25-AAB0-1BF1F2D21C23}" dt="2021-01-29T20:31:03.150" v="1314" actId="1076"/>
          <ac:spMkLst>
            <pc:docMk/>
            <pc:sldMk cId="3428077715" sldId="274"/>
            <ac:spMk id="18" creationId="{DEDF8D47-F3EF-41B7-BCAE-7072CF60827B}"/>
          </ac:spMkLst>
        </pc:spChg>
        <pc:spChg chg="add mod">
          <ac:chgData name="Lavon Śpirydonaŭ" userId="ab34b2e051b5b303" providerId="LiveId" clId="{DACE15B6-BE72-4E25-AAB0-1BF1F2D21C23}" dt="2021-01-29T20:30:32.803" v="1308" actId="1076"/>
          <ac:spMkLst>
            <pc:docMk/>
            <pc:sldMk cId="3428077715" sldId="274"/>
            <ac:spMk id="19" creationId="{3657C5BC-4283-49D1-8B68-54F558897BB4}"/>
          </ac:spMkLst>
        </pc:spChg>
        <pc:picChg chg="add del mod">
          <ac:chgData name="Lavon Śpirydonaŭ" userId="ab34b2e051b5b303" providerId="LiveId" clId="{DACE15B6-BE72-4E25-AAB0-1BF1F2D21C23}" dt="2021-01-29T20:26:00.707" v="1294" actId="478"/>
          <ac:picMkLst>
            <pc:docMk/>
            <pc:sldMk cId="3428077715" sldId="274"/>
            <ac:picMk id="7" creationId="{1C2336E4-31E2-4892-9C94-CB03E47AAECB}"/>
          </ac:picMkLst>
        </pc:picChg>
        <pc:picChg chg="add mod">
          <ac:chgData name="Lavon Śpirydonaŭ" userId="ab34b2e051b5b303" providerId="LiveId" clId="{DACE15B6-BE72-4E25-AAB0-1BF1F2D21C23}" dt="2021-01-29T20:26:25.202" v="1295" actId="1076"/>
          <ac:picMkLst>
            <pc:docMk/>
            <pc:sldMk cId="3428077715" sldId="274"/>
            <ac:picMk id="13" creationId="{BA094D38-B811-47E3-A750-30E62082FC83}"/>
          </ac:picMkLst>
        </pc:picChg>
        <pc:picChg chg="add mod">
          <ac:chgData name="Lavon Śpirydonaŭ" userId="ab34b2e051b5b303" providerId="LiveId" clId="{DACE15B6-BE72-4E25-AAB0-1BF1F2D21C23}" dt="2021-01-29T20:29:18.359" v="1298" actId="1076"/>
          <ac:picMkLst>
            <pc:docMk/>
            <pc:sldMk cId="3428077715" sldId="274"/>
            <ac:picMk id="15" creationId="{E4528F1C-60ED-42C7-B9B0-33DF84DE68CE}"/>
          </ac:picMkLst>
        </pc:pic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532772724" sldId="275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532772724" sldId="275"/>
            <ac:spMk id="18" creationId="{C1DE0CAB-0099-47AE-8A9D-F0C80866669D}"/>
          </ac:spMkLst>
        </pc:spChg>
      </pc:sldChg>
      <pc:sldChg chg="addSp delSp del ord modTransition setBg delDesignElem">
        <pc:chgData name="Lavon Śpirydonaŭ" userId="ab34b2e051b5b303" providerId="LiveId" clId="{DACE15B6-BE72-4E25-AAB0-1BF1F2D21C23}" dt="2021-01-30T09:24:26.782" v="1754" actId="47"/>
        <pc:sldMkLst>
          <pc:docMk/>
          <pc:sldMk cId="3338036158" sldId="276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338036158" sldId="276"/>
            <ac:spMk id="18" creationId="{C1DE0CAB-0099-47AE-8A9D-F0C80866669D}"/>
          </ac:spMkLst>
        </pc:spChg>
      </pc:sldChg>
      <pc:sldChg chg="addSp delSp modSp del mod ord delDesignElem">
        <pc:chgData name="Lavon Śpirydonaŭ" userId="ab34b2e051b5b303" providerId="LiveId" clId="{DACE15B6-BE72-4E25-AAB0-1BF1F2D21C23}" dt="2021-01-29T20:29:25.243" v="1299" actId="47"/>
        <pc:sldMkLst>
          <pc:docMk/>
          <pc:sldMk cId="231086365" sldId="277"/>
        </pc:sldMkLst>
        <pc:spChg chg="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" creationId="{4D3660A4-3EBB-4F4C-A80D-8AE00CAE091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2" creationId="{1288C528-6850-4309-8D5E-276D46744006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3" creationId="{F3BDD91F-95C6-4C3F-BF11-B9154F6D6B29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6" creationId="{F7E85553-125B-468C-B123-443207482B3E}"/>
          </ac:spMkLst>
        </pc:spChg>
        <pc:spChg chg="add mod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7" creationId="{42FE2FBC-4D86-4BBB-974A-9824D09A6EE3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18" creationId="{C1DE0CAB-0099-47AE-8A9D-F0C80866669D}"/>
          </ac:spMkLst>
        </pc:spChg>
        <pc:spChg chg="add del">
          <ac:chgData name="Lavon Śpirydonaŭ" userId="ab34b2e051b5b303" providerId="LiveId" clId="{DACE15B6-BE72-4E25-AAB0-1BF1F2D21C23}" dt="2021-01-29T20:20:39.466" v="1272" actId="26606"/>
          <ac:spMkLst>
            <pc:docMk/>
            <pc:sldMk cId="231086365" sldId="277"/>
            <ac:spMk id="24" creationId="{4DA1ACAB-E078-4BF9-A480-CD741086C9B9}"/>
          </ac:spMkLst>
        </pc:spChg>
        <pc:picChg chg="del">
          <ac:chgData name="Lavon Śpirydonaŭ" userId="ab34b2e051b5b303" providerId="LiveId" clId="{DACE15B6-BE72-4E25-AAB0-1BF1F2D21C23}" dt="2021-01-29T20:16:37.623" v="1205" actId="478"/>
          <ac:picMkLst>
            <pc:docMk/>
            <pc:sldMk cId="231086365" sldId="277"/>
            <ac:picMk id="5" creationId="{EAA629E6-9E34-44C5-9C3E-341D0649258C}"/>
          </ac:picMkLst>
        </pc:picChg>
        <pc:picChg chg="del">
          <ac:chgData name="Lavon Śpirydonaŭ" userId="ab34b2e051b5b303" providerId="LiveId" clId="{DACE15B6-BE72-4E25-AAB0-1BF1F2D21C23}" dt="2021-01-29T20:16:39.379" v="1206" actId="478"/>
          <ac:picMkLst>
            <pc:docMk/>
            <pc:sldMk cId="231086365" sldId="277"/>
            <ac:picMk id="7" creationId="{E57FF134-9283-4387-BE4C-0780E7D1155E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0" creationId="{A0785D81-FE24-4760-82F7-72FFE0870D1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1" creationId="{C4F79392-59D0-4BE4-95C3-128669E7521B}"/>
          </ac:picMkLst>
        </pc:picChg>
        <pc:picChg chg="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5" creationId="{2D19A6CF-29E8-4900-B303-754D2426FDFC}"/>
          </ac:picMkLst>
        </pc:picChg>
        <pc:picChg chg="add mod ord">
          <ac:chgData name="Lavon Śpirydonaŭ" userId="ab34b2e051b5b303" providerId="LiveId" clId="{DACE15B6-BE72-4E25-AAB0-1BF1F2D21C23}" dt="2021-01-29T20:20:39.466" v="1272" actId="26606"/>
          <ac:picMkLst>
            <pc:docMk/>
            <pc:sldMk cId="231086365" sldId="277"/>
            <ac:picMk id="19" creationId="{96DC8299-C428-4379-9932-66D119D1BF85}"/>
          </ac:picMkLst>
        </pc:pic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6" creationId="{7D898DED-56EB-4CCC-BC01-AF6796B538FE}"/>
          </ac:cxnSpMkLst>
        </pc:cxnChg>
        <pc:cxnChg chg="add del">
          <ac:chgData name="Lavon Śpirydonaŭ" userId="ab34b2e051b5b303" providerId="LiveId" clId="{DACE15B6-BE72-4E25-AAB0-1BF1F2D21C23}" dt="2021-01-29T20:20:39.466" v="1272" actId="26606"/>
          <ac:cxnSpMkLst>
            <pc:docMk/>
            <pc:sldMk cId="231086365" sldId="277"/>
            <ac:cxnSpMk id="28" creationId="{48CBCC6E-FB85-4885-ACF7-EAF067CA8008}"/>
          </ac:cxnSpMkLst>
        </pc:cxnChg>
      </pc:sldChg>
      <pc:sldChg chg="del">
        <pc:chgData name="Lavon Śpirydonaŭ" userId="ab34b2e051b5b303" providerId="LiveId" clId="{DACE15B6-BE72-4E25-AAB0-1BF1F2D21C23}" dt="2021-01-25T22:59:27.298" v="1033" actId="47"/>
        <pc:sldMkLst>
          <pc:docMk/>
          <pc:sldMk cId="4248783571" sldId="278"/>
        </pc:sldMkLst>
      </pc:sldChg>
      <pc:sldChg chg="delSp add del ord setBg delDesignElem">
        <pc:chgData name="Lavon Śpirydonaŭ" userId="ab34b2e051b5b303" providerId="LiveId" clId="{DACE15B6-BE72-4E25-AAB0-1BF1F2D21C23}" dt="2021-01-25T21:39:35.018" v="54" actId="47"/>
        <pc:sldMkLst>
          <pc:docMk/>
          <pc:sldMk cId="148936623" sldId="279"/>
        </pc:sldMkLst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29.360" v="51"/>
          <ac:spMkLst>
            <pc:docMk/>
            <pc:sldMk cId="148936623" sldId="279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1802742494" sldId="279"/>
        </pc:sldMkLst>
        <pc:spChg chg="mod">
          <ac:chgData name="Lavon Śpirydonaŭ" userId="ab34b2e051b5b303" providerId="LiveId" clId="{DACE15B6-BE72-4E25-AAB0-1BF1F2D21C23}" dt="2021-01-25T21:42:45.978" v="191" actId="14100"/>
          <ac:spMkLst>
            <pc:docMk/>
            <pc:sldMk cId="1802742494" sldId="279"/>
            <ac:spMk id="2" creationId="{805619BB-4E41-4F8C-80BB-C88E4D1DEA87}"/>
          </ac:spMkLst>
        </pc:spChg>
        <pc:spChg chg="add mod">
          <ac:chgData name="Lavon Śpirydonaŭ" userId="ab34b2e051b5b303" providerId="LiveId" clId="{DACE15B6-BE72-4E25-AAB0-1BF1F2D21C23}" dt="2021-01-25T22:03:35.035" v="825" actId="14100"/>
          <ac:spMkLst>
            <pc:docMk/>
            <pc:sldMk cId="1802742494" sldId="279"/>
            <ac:spMk id="3" creationId="{B4D8E389-F724-4F40-878F-1457B3C02895}"/>
          </ac:spMkLst>
        </pc:spChg>
        <pc:spChg chg="add del">
          <ac:chgData name="Lavon Śpirydonaŭ" userId="ab34b2e051b5b303" providerId="LiveId" clId="{DACE15B6-BE72-4E25-AAB0-1BF1F2D21C23}" dt="2021-01-25T21:44:50.447" v="256" actId="11529"/>
          <ac:spMkLst>
            <pc:docMk/>
            <pc:sldMk cId="1802742494" sldId="279"/>
            <ac:spMk id="4" creationId="{5E83FBEA-9C20-48EF-B3F6-F92726FB624C}"/>
          </ac:spMkLst>
        </pc:spChg>
        <pc:spChg chg="add del mod">
          <ac:chgData name="Lavon Śpirydonaŭ" userId="ab34b2e051b5b303" providerId="LiveId" clId="{DACE15B6-BE72-4E25-AAB0-1BF1F2D21C23}" dt="2021-01-25T21:44:48.594" v="254" actId="33987"/>
          <ac:spMkLst>
            <pc:docMk/>
            <pc:sldMk cId="1802742494" sldId="279"/>
            <ac:spMk id="6" creationId="{C378A28D-3851-4690-B835-BD19B1073E7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2" creationId="{8EC4455B-AF93-4C87-8533-477169FD4F1F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4" creationId="{DD8D9B64-B705-46A2-945D-38A3395C28D0}"/>
          </ac:spMkLst>
        </pc:spChg>
        <pc:spChg chg="del">
          <ac:chgData name="Lavon Śpirydonaŭ" userId="ab34b2e051b5b303" providerId="LiveId" clId="{DACE15B6-BE72-4E25-AAB0-1BF1F2D21C23}" dt="2021-01-25T21:39:40.571" v="56"/>
          <ac:spMkLst>
            <pc:docMk/>
            <pc:sldMk cId="1802742494" sldId="279"/>
            <ac:spMk id="16" creationId="{FF84D101-15AA-444C-814E-882E9204070E}"/>
          </ac:spMkLst>
        </pc:spChg>
        <pc:picChg chg="add del">
          <ac:chgData name="Lavon Śpirydonaŭ" userId="ab34b2e051b5b303" providerId="LiveId" clId="{DACE15B6-BE72-4E25-AAB0-1BF1F2D21C23}" dt="2021-01-25T21:41:38.331" v="97" actId="478"/>
          <ac:picMkLst>
            <pc:docMk/>
            <pc:sldMk cId="1802742494" sldId="279"/>
            <ac:picMk id="5" creationId="{A1AAA3CD-9F9F-4969-A12F-16CD163F9B15}"/>
          </ac:picMkLst>
        </pc:picChg>
        <pc:picChg chg="del">
          <ac:chgData name="Lavon Śpirydonaŭ" userId="ab34b2e051b5b303" providerId="LiveId" clId="{DACE15B6-BE72-4E25-AAB0-1BF1F2D21C23}" dt="2021-01-25T21:41:39.963" v="98" actId="478"/>
          <ac:picMkLst>
            <pc:docMk/>
            <pc:sldMk cId="1802742494" sldId="279"/>
            <ac:picMk id="13" creationId="{049D87AB-A716-4472-BD23-3DB97D4A7072}"/>
          </ac:picMkLst>
        </pc:picChg>
        <pc:picChg chg="del">
          <ac:chgData name="Lavon Śpirydonaŭ" userId="ab34b2e051b5b303" providerId="LiveId" clId="{DACE15B6-BE72-4E25-AAB0-1BF1F2D21C23}" dt="2021-01-25T21:41:41.442" v="99" actId="478"/>
          <ac:picMkLst>
            <pc:docMk/>
            <pc:sldMk cId="1802742494" sldId="279"/>
            <ac:picMk id="19" creationId="{7DE0AA5D-61D5-4BE0-BB16-FAAC0863F438}"/>
          </ac:picMkLst>
        </pc:picChg>
      </pc:sldChg>
      <pc:sldChg chg="addSp delSp modSp add del mod modTransition setBg delDesignElem">
        <pc:chgData name="Lavon Śpirydonaŭ" userId="ab34b2e051b5b303" providerId="LiveId" clId="{DACE15B6-BE72-4E25-AAB0-1BF1F2D21C23}" dt="2021-01-30T09:23:23.849" v="1753" actId="47"/>
        <pc:sldMkLst>
          <pc:docMk/>
          <pc:sldMk cId="2676496025" sldId="280"/>
        </pc:sldMkLst>
        <pc:spChg chg="mod">
          <ac:chgData name="Lavon Śpirydonaŭ" userId="ab34b2e051b5b303" providerId="LiveId" clId="{DACE15B6-BE72-4E25-AAB0-1BF1F2D21C23}" dt="2021-01-25T21:48:04.184" v="379" actId="14100"/>
          <ac:spMkLst>
            <pc:docMk/>
            <pc:sldMk cId="2676496025" sldId="280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2676496025" sldId="280"/>
            <ac:spMk id="16" creationId="{FF84D101-15AA-444C-814E-882E9204070E}"/>
          </ac:spMkLst>
        </pc:spChg>
        <pc:picChg chg="add del mod">
          <ac:chgData name="Lavon Śpirydonaŭ" userId="ab34b2e051b5b303" providerId="LiveId" clId="{DACE15B6-BE72-4E25-AAB0-1BF1F2D21C23}" dt="2021-01-30T00:25:03.733" v="1442" actId="21"/>
          <ac:picMkLst>
            <pc:docMk/>
            <pc:sldMk cId="2676496025" sldId="280"/>
            <ac:picMk id="4" creationId="{97F86E11-19B6-489C-BDF0-0E57C025A708}"/>
          </ac:picMkLst>
        </pc:picChg>
      </pc:sldChg>
      <pc:sldChg chg="addSp delSp modSp add mod modTransition setBg delDesignElem">
        <pc:chgData name="Lavon Śpirydonaŭ" userId="ab34b2e051b5b303" providerId="LiveId" clId="{DACE15B6-BE72-4E25-AAB0-1BF1F2D21C23}" dt="2021-01-30T09:04:57.381" v="1751" actId="20577"/>
        <pc:sldMkLst>
          <pc:docMk/>
          <pc:sldMk cId="46402926" sldId="281"/>
        </pc:sldMkLst>
        <pc:spChg chg="mod">
          <ac:chgData name="Lavon Śpirydonaŭ" userId="ab34b2e051b5b303" providerId="LiveId" clId="{DACE15B6-BE72-4E25-AAB0-1BF1F2D21C23}" dt="2021-01-30T09:04:57.381" v="1751" actId="20577"/>
          <ac:spMkLst>
            <pc:docMk/>
            <pc:sldMk cId="46402926" sldId="281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46402926" sldId="281"/>
            <ac:spMk id="16" creationId="{FF84D101-15AA-444C-814E-882E9204070E}"/>
          </ac:spMkLst>
        </pc:spChg>
      </pc:sldChg>
      <pc:sldChg chg="addSp delSp modSp add mod modTransition setBg delDesignElem">
        <pc:chgData name="Lavon Śpirydonaŭ" userId="ab34b2e051b5b303" providerId="LiveId" clId="{DACE15B6-BE72-4E25-AAB0-1BF1F2D21C23}" dt="2021-01-30T01:12:24.954" v="1732"/>
        <pc:sldMkLst>
          <pc:docMk/>
          <pc:sldMk cId="1544041400" sldId="282"/>
        </pc:sldMkLst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2" creationId="{1288C528-6850-4309-8D5E-276D46744006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4" creationId="{E83C4BF2-CE85-4725-91F5-903A0C253504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6" creationId="{F7E85553-125B-468C-B123-443207482B3E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1544041400" sldId="282"/>
            <ac:spMk id="18" creationId="{C1DE0CAB-0099-47AE-8A9D-F0C80866669D}"/>
          </ac:spMkLst>
        </pc:spChg>
        <pc:picChg chg="mod">
          <ac:chgData name="Lavon Śpirydonaŭ" userId="ab34b2e051b5b303" providerId="LiveId" clId="{DACE15B6-BE72-4E25-AAB0-1BF1F2D21C23}" dt="2021-01-29T20:29:33.945" v="1300" actId="1076"/>
          <ac:picMkLst>
            <pc:docMk/>
            <pc:sldMk cId="1544041400" sldId="282"/>
            <ac:picMk id="7" creationId="{E57FF134-9283-4387-BE4C-0780E7D1155E}"/>
          </ac:picMkLst>
        </pc:picChg>
      </pc:sldChg>
      <pc:sldChg chg="modSp add del mod">
        <pc:chgData name="Lavon Śpirydonaŭ" userId="ab34b2e051b5b303" providerId="LiveId" clId="{DACE15B6-BE72-4E25-AAB0-1BF1F2D21C23}" dt="2021-01-25T22:56:27.803" v="951" actId="47"/>
        <pc:sldMkLst>
          <pc:docMk/>
          <pc:sldMk cId="4160195231" sldId="282"/>
        </pc:sldMkLst>
        <pc:spChg chg="mod">
          <ac:chgData name="Lavon Śpirydonaŭ" userId="ab34b2e051b5b303" providerId="LiveId" clId="{DACE15B6-BE72-4E25-AAB0-1BF1F2D21C23}" dt="2021-01-25T22:55:26.149" v="947" actId="20577"/>
          <ac:spMkLst>
            <pc:docMk/>
            <pc:sldMk cId="4160195231" sldId="282"/>
            <ac:spMk id="2" creationId="{805619BB-4E41-4F8C-80BB-C88E4D1DEA87}"/>
          </ac:spMkLst>
        </pc:spChg>
      </pc:sldChg>
      <pc:sldChg chg="addSp delSp modSp add mod ord modTransition setBg modAnim delDesignElem">
        <pc:chgData name="Lavon Śpirydonaŭ" userId="ab34b2e051b5b303" providerId="LiveId" clId="{DACE15B6-BE72-4E25-AAB0-1BF1F2D21C23}" dt="2021-01-30T01:12:24.954" v="1732"/>
        <pc:sldMkLst>
          <pc:docMk/>
          <pc:sldMk cId="794763677" sldId="283"/>
        </pc:sldMkLst>
        <pc:spChg chg="mod">
          <ac:chgData name="Lavon Śpirydonaŭ" userId="ab34b2e051b5b303" providerId="LiveId" clId="{DACE15B6-BE72-4E25-AAB0-1BF1F2D21C23}" dt="2021-01-30T00:54:18.337" v="1619" actId="20577"/>
          <ac:spMkLst>
            <pc:docMk/>
            <pc:sldMk cId="794763677" sldId="283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794763677" sldId="283"/>
            <ac:spMk id="16" creationId="{FF84D101-15AA-444C-814E-882E9204070E}"/>
          </ac:spMkLst>
        </pc:spChg>
        <pc:spChg chg="add del mod">
          <ac:chgData name="Lavon Śpirydonaŭ" userId="ab34b2e051b5b303" providerId="LiveId" clId="{DACE15B6-BE72-4E25-AAB0-1BF1F2D21C23}" dt="2021-01-30T00:42:00.920" v="1524" actId="478"/>
          <ac:spMkLst>
            <pc:docMk/>
            <pc:sldMk cId="794763677" sldId="283"/>
            <ac:spMk id="18" creationId="{B2BB5D7F-52C6-49EA-9726-9153341F3EAE}"/>
          </ac:spMkLst>
        </pc:spChg>
        <pc:spChg chg="add del mod">
          <ac:chgData name="Lavon Śpirydonaŭ" userId="ab34b2e051b5b303" providerId="LiveId" clId="{DACE15B6-BE72-4E25-AAB0-1BF1F2D21C23}" dt="2021-01-30T00:45:18.014" v="1539" actId="478"/>
          <ac:spMkLst>
            <pc:docMk/>
            <pc:sldMk cId="794763677" sldId="283"/>
            <ac:spMk id="21" creationId="{AFB182C0-D46C-44D6-B208-4A7AF28E82E6}"/>
          </ac:spMkLst>
        </pc:spChg>
        <pc:spChg chg="add del mod">
          <ac:chgData name="Lavon Śpirydonaŭ" userId="ab34b2e051b5b303" providerId="LiveId" clId="{DACE15B6-BE72-4E25-AAB0-1BF1F2D21C23}" dt="2021-01-30T00:45:16.035" v="1538" actId="478"/>
          <ac:spMkLst>
            <pc:docMk/>
            <pc:sldMk cId="794763677" sldId="283"/>
            <ac:spMk id="22" creationId="{50DFC711-2939-481D-BD5A-962DF3FB6415}"/>
          </ac:spMkLst>
        </pc:spChg>
        <pc:spChg chg="add del">
          <ac:chgData name="Lavon Śpirydonaŭ" userId="ab34b2e051b5b303" providerId="LiveId" clId="{DACE15B6-BE72-4E25-AAB0-1BF1F2D21C23}" dt="2021-01-30T00:44:46.354" v="1537" actId="11529"/>
          <ac:spMkLst>
            <pc:docMk/>
            <pc:sldMk cId="794763677" sldId="283"/>
            <ac:spMk id="23" creationId="{24F68A2E-9CF4-48AC-9E6E-AF932A15A3AD}"/>
          </ac:spMkLst>
        </pc:spChg>
        <pc:spChg chg="add mod">
          <ac:chgData name="Lavon Śpirydonaŭ" userId="ab34b2e051b5b303" providerId="LiveId" clId="{DACE15B6-BE72-4E25-AAB0-1BF1F2D21C23}" dt="2021-01-30T00:53:44.655" v="1610" actId="208"/>
          <ac:spMkLst>
            <pc:docMk/>
            <pc:sldMk cId="794763677" sldId="283"/>
            <ac:spMk id="24" creationId="{97AC6B9A-F3C9-4193-9A49-2DAABF03DE93}"/>
          </ac:spMkLst>
        </pc:spChg>
        <pc:spChg chg="add del mod">
          <ac:chgData name="Lavon Śpirydonaŭ" userId="ab34b2e051b5b303" providerId="LiveId" clId="{DACE15B6-BE72-4E25-AAB0-1BF1F2D21C23}" dt="2021-01-30T00:53:39.066" v="1609" actId="208"/>
          <ac:spMkLst>
            <pc:docMk/>
            <pc:sldMk cId="794763677" sldId="283"/>
            <ac:spMk id="25" creationId="{442EC4C7-A5B6-4380-9FDC-EA53AAFF7ABD}"/>
          </ac:spMkLst>
        </pc:spChg>
        <pc:spChg chg="add del">
          <ac:chgData name="Lavon Śpirydonaŭ" userId="ab34b2e051b5b303" providerId="LiveId" clId="{DACE15B6-BE72-4E25-AAB0-1BF1F2D21C23}" dt="2021-01-30T00:49:53.709" v="1596"/>
          <ac:spMkLst>
            <pc:docMk/>
            <pc:sldMk cId="794763677" sldId="283"/>
            <ac:spMk id="26" creationId="{6E3C60F9-0AB0-4724-8D92-A4A1E2EC5794}"/>
          </ac:spMkLst>
        </pc:spChg>
        <pc:picChg chg="add del">
          <ac:chgData name="Lavon Śpirydonaŭ" userId="ab34b2e051b5b303" providerId="LiveId" clId="{DACE15B6-BE72-4E25-AAB0-1BF1F2D21C23}" dt="2021-01-30T00:07:02.155" v="1354" actId="478"/>
          <ac:picMkLst>
            <pc:docMk/>
            <pc:sldMk cId="794763677" sldId="283"/>
            <ac:picMk id="4" creationId="{5520D512-973E-4F91-A65F-8519ACEFACDC}"/>
          </ac:picMkLst>
        </pc:picChg>
        <pc:picChg chg="add del mod">
          <ac:chgData name="Lavon Śpirydonaŭ" userId="ab34b2e051b5b303" providerId="LiveId" clId="{DACE15B6-BE72-4E25-AAB0-1BF1F2D21C23}" dt="2021-01-30T00:08:13.621" v="1357" actId="478"/>
          <ac:picMkLst>
            <pc:docMk/>
            <pc:sldMk cId="794763677" sldId="283"/>
            <ac:picMk id="6" creationId="{22B6B915-5827-4CC2-AE55-5DCB3687ECA0}"/>
          </ac:picMkLst>
        </pc:picChg>
        <pc:picChg chg="add del mod ord">
          <ac:chgData name="Lavon Śpirydonaŭ" userId="ab34b2e051b5b303" providerId="LiveId" clId="{DACE15B6-BE72-4E25-AAB0-1BF1F2D21C23}" dt="2021-01-30T00:40:39.721" v="1516" actId="14100"/>
          <ac:picMkLst>
            <pc:docMk/>
            <pc:sldMk cId="794763677" sldId="283"/>
            <ac:picMk id="8" creationId="{B8FA8409-2F09-4B26-8B9B-C7C0A68C0C91}"/>
          </ac:picMkLst>
        </pc:picChg>
        <pc:picChg chg="add mod ord">
          <ac:chgData name="Lavon Śpirydonaŭ" userId="ab34b2e051b5b303" providerId="LiveId" clId="{DACE15B6-BE72-4E25-AAB0-1BF1F2D21C23}" dt="2021-01-30T00:40:23.333" v="1513" actId="1076"/>
          <ac:picMkLst>
            <pc:docMk/>
            <pc:sldMk cId="794763677" sldId="283"/>
            <ac:picMk id="10" creationId="{7B597727-6C62-4955-9D29-3E325661F88E}"/>
          </ac:picMkLst>
        </pc:picChg>
        <pc:picChg chg="add del mod">
          <ac:chgData name="Lavon Śpirydonaŭ" userId="ab34b2e051b5b303" providerId="LiveId" clId="{DACE15B6-BE72-4E25-AAB0-1BF1F2D21C23}" dt="2021-01-30T00:15:18.301" v="1368" actId="478"/>
          <ac:picMkLst>
            <pc:docMk/>
            <pc:sldMk cId="794763677" sldId="283"/>
            <ac:picMk id="13" creationId="{2E7EFA3D-1B60-421D-8E22-6461A86E95FD}"/>
          </ac:picMkLst>
        </pc:picChg>
        <pc:picChg chg="add mod">
          <ac:chgData name="Lavon Śpirydonaŭ" userId="ab34b2e051b5b303" providerId="LiveId" clId="{DACE15B6-BE72-4E25-AAB0-1BF1F2D21C23}" dt="2021-01-30T00:44:09.182" v="1535" actId="1076"/>
          <ac:picMkLst>
            <pc:docMk/>
            <pc:sldMk cId="794763677" sldId="283"/>
            <ac:picMk id="17" creationId="{3A92B9BD-523E-4EB6-BD81-305FB91B5D39}"/>
          </ac:picMkLst>
        </pc:picChg>
        <pc:picChg chg="add mod">
          <ac:chgData name="Lavon Śpirydonaŭ" userId="ab34b2e051b5b303" providerId="LiveId" clId="{DACE15B6-BE72-4E25-AAB0-1BF1F2D21C23}" dt="2021-01-30T00:26:14.480" v="1456" actId="1076"/>
          <ac:picMkLst>
            <pc:docMk/>
            <pc:sldMk cId="794763677" sldId="283"/>
            <ac:picMk id="19" creationId="{0F2D965B-C662-4F22-AB77-83ECA341F945}"/>
          </ac:picMkLst>
        </pc:picChg>
      </pc:sldChg>
      <pc:sldChg chg="add del">
        <pc:chgData name="Lavon Śpirydonaŭ" userId="ab34b2e051b5b303" providerId="LiveId" clId="{DACE15B6-BE72-4E25-AAB0-1BF1F2D21C23}" dt="2021-01-25T22:56:29.455" v="952" actId="47"/>
        <pc:sldMkLst>
          <pc:docMk/>
          <pc:sldMk cId="3042850734" sldId="283"/>
        </pc:sldMkLst>
      </pc:sldChg>
      <pc:sldChg chg="add del">
        <pc:chgData name="Lavon Śpirydonaŭ" userId="ab34b2e051b5b303" providerId="LiveId" clId="{DACE15B6-BE72-4E25-AAB0-1BF1F2D21C23}" dt="2021-01-25T22:56:30.819" v="953" actId="47"/>
        <pc:sldMkLst>
          <pc:docMk/>
          <pc:sldMk cId="37650644" sldId="284"/>
        </pc:sldMkLst>
      </pc:sldChg>
      <pc:sldChg chg="addSp delSp modSp add mod modTransition setBg delAnim modAnim delDesignElem">
        <pc:chgData name="Lavon Śpirydonaŭ" userId="ab34b2e051b5b303" providerId="LiveId" clId="{DACE15B6-BE72-4E25-AAB0-1BF1F2D21C23}" dt="2021-01-30T01:12:24.954" v="1732"/>
        <pc:sldMkLst>
          <pc:docMk/>
          <pc:sldMk cId="3267982920" sldId="284"/>
        </pc:sldMkLst>
        <pc:spChg chg="mod">
          <ac:chgData name="Lavon Śpirydonaŭ" userId="ab34b2e051b5b303" providerId="LiveId" clId="{DACE15B6-BE72-4E25-AAB0-1BF1F2D21C23}" dt="2021-01-30T00:54:24.659" v="1622" actId="20577"/>
          <ac:spMkLst>
            <pc:docMk/>
            <pc:sldMk cId="3267982920" sldId="284"/>
            <ac:spMk id="2" creationId="{805619BB-4E41-4F8C-80BB-C88E4D1DEA87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2" creationId="{8EC4455B-AF93-4C87-8533-477169FD4F1F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4" creationId="{DD8D9B64-B705-46A2-945D-38A3395C28D0}"/>
          </ac:spMkLst>
        </pc:spChg>
        <pc:spChg chg="add del">
          <ac:chgData name="Lavon Śpirydonaŭ" userId="ab34b2e051b5b303" providerId="LiveId" clId="{DACE15B6-BE72-4E25-AAB0-1BF1F2D21C23}" dt="2021-01-30T01:09:31.544" v="1727"/>
          <ac:spMkLst>
            <pc:docMk/>
            <pc:sldMk cId="3267982920" sldId="284"/>
            <ac:spMk id="16" creationId="{FF84D101-15AA-444C-814E-882E9204070E}"/>
          </ac:spMkLst>
        </pc:spChg>
        <pc:spChg chg="del">
          <ac:chgData name="Lavon Śpirydonaŭ" userId="ab34b2e051b5b303" providerId="LiveId" clId="{DACE15B6-BE72-4E25-AAB0-1BF1F2D21C23}" dt="2021-01-30T00:54:10.181" v="1614" actId="478"/>
          <ac:spMkLst>
            <pc:docMk/>
            <pc:sldMk cId="3267982920" sldId="284"/>
            <ac:spMk id="24" creationId="{97AC6B9A-F3C9-4193-9A49-2DAABF03DE93}"/>
          </ac:spMkLst>
        </pc:spChg>
        <pc:spChg chg="del">
          <ac:chgData name="Lavon Śpirydonaŭ" userId="ab34b2e051b5b303" providerId="LiveId" clId="{DACE15B6-BE72-4E25-AAB0-1BF1F2D21C23}" dt="2021-01-30T00:54:09.061" v="1613" actId="478"/>
          <ac:spMkLst>
            <pc:docMk/>
            <pc:sldMk cId="3267982920" sldId="284"/>
            <ac:spMk id="25" creationId="{442EC4C7-A5B6-4380-9FDC-EA53AAFF7ABD}"/>
          </ac:spMkLst>
        </pc:spChg>
        <pc:picChg chg="add mod">
          <ac:chgData name="Lavon Śpirydonaŭ" userId="ab34b2e051b5b303" providerId="LiveId" clId="{DACE15B6-BE72-4E25-AAB0-1BF1F2D21C23}" dt="2021-01-30T00:58:46.934" v="1637" actId="1076"/>
          <ac:picMkLst>
            <pc:docMk/>
            <pc:sldMk cId="3267982920" sldId="284"/>
            <ac:picMk id="4" creationId="{953F8787-FEDA-4B2E-A86C-A2B0E8FF535E}"/>
          </ac:picMkLst>
        </pc:picChg>
        <pc:picChg chg="add mod">
          <ac:chgData name="Lavon Śpirydonaŭ" userId="ab34b2e051b5b303" providerId="LiveId" clId="{DACE15B6-BE72-4E25-AAB0-1BF1F2D21C23}" dt="2021-01-30T01:05:01.974" v="1688" actId="1076"/>
          <ac:picMkLst>
            <pc:docMk/>
            <pc:sldMk cId="3267982920" sldId="284"/>
            <ac:picMk id="6" creationId="{5A968F4C-1B45-46D6-A980-2EB75F4F2CAB}"/>
          </ac:picMkLst>
        </pc:picChg>
        <pc:picChg chg="del">
          <ac:chgData name="Lavon Śpirydonaŭ" userId="ab34b2e051b5b303" providerId="LiveId" clId="{DACE15B6-BE72-4E25-AAB0-1BF1F2D21C23}" dt="2021-01-30T00:54:11.533" v="1615" actId="478"/>
          <ac:picMkLst>
            <pc:docMk/>
            <pc:sldMk cId="3267982920" sldId="284"/>
            <ac:picMk id="8" creationId="{B8FA8409-2F09-4B26-8B9B-C7C0A68C0C91}"/>
          </ac:picMkLst>
        </pc:picChg>
        <pc:picChg chg="del">
          <ac:chgData name="Lavon Śpirydonaŭ" userId="ab34b2e051b5b303" providerId="LiveId" clId="{DACE15B6-BE72-4E25-AAB0-1BF1F2D21C23}" dt="2021-01-30T00:54:07.654" v="1612" actId="478"/>
          <ac:picMkLst>
            <pc:docMk/>
            <pc:sldMk cId="3267982920" sldId="284"/>
            <ac:picMk id="10" creationId="{7B597727-6C62-4955-9D29-3E325661F88E}"/>
          </ac:picMkLst>
        </pc:picChg>
        <pc:picChg chg="del">
          <ac:chgData name="Lavon Śpirydonaŭ" userId="ab34b2e051b5b303" providerId="LiveId" clId="{DACE15B6-BE72-4E25-AAB0-1BF1F2D21C23}" dt="2021-01-30T00:54:13.443" v="1616" actId="478"/>
          <ac:picMkLst>
            <pc:docMk/>
            <pc:sldMk cId="3267982920" sldId="284"/>
            <ac:picMk id="17" creationId="{3A92B9BD-523E-4EB6-BD81-305FB91B5D39}"/>
          </ac:picMkLst>
        </pc:picChg>
        <pc:picChg chg="del">
          <ac:chgData name="Lavon Śpirydonaŭ" userId="ab34b2e051b5b303" providerId="LiveId" clId="{DACE15B6-BE72-4E25-AAB0-1BF1F2D21C23}" dt="2021-01-30T01:04:50.426" v="1686" actId="478"/>
          <ac:picMkLst>
            <pc:docMk/>
            <pc:sldMk cId="3267982920" sldId="284"/>
            <ac:picMk id="19" creationId="{0F2D965B-C662-4F22-AB77-83ECA341F945}"/>
          </ac:picMkLst>
        </pc:picChg>
      </pc:sldChg>
      <pc:sldChg chg="add">
        <pc:chgData name="Lavon Śpirydonaŭ" userId="ab34b2e051b5b303" providerId="LiveId" clId="{DACE15B6-BE72-4E25-AAB0-1BF1F2D21C23}" dt="2021-01-30T09:37:39.419" v="1756" actId="2890"/>
        <pc:sldMkLst>
          <pc:docMk/>
          <pc:sldMk cId="912767869" sldId="285"/>
        </pc:sldMkLst>
      </pc:sldChg>
      <pc:sldChg chg="add del">
        <pc:chgData name="Lavon Śpirydonaŭ" userId="ab34b2e051b5b303" providerId="LiveId" clId="{DACE15B6-BE72-4E25-AAB0-1BF1F2D21C23}" dt="2021-01-25T22:59:03.439" v="1032" actId="47"/>
        <pc:sldMkLst>
          <pc:docMk/>
          <pc:sldMk cId="3306433665" sldId="285"/>
        </pc:sldMkLst>
      </pc:sldChg>
      <pc:sldChg chg="addSp delSp modSp add mod delAnim">
        <pc:chgData name="Lavon Śpirydonaŭ" userId="ab34b2e051b5b303" providerId="LiveId" clId="{DACE15B6-BE72-4E25-AAB0-1BF1F2D21C23}" dt="2021-01-30T10:02:23.682" v="1799" actId="962"/>
        <pc:sldMkLst>
          <pc:docMk/>
          <pc:sldMk cId="1408024427" sldId="286"/>
        </pc:sldMkLst>
        <pc:spChg chg="mod">
          <ac:chgData name="Lavon Śpirydonaŭ" userId="ab34b2e051b5b303" providerId="LiveId" clId="{DACE15B6-BE72-4E25-AAB0-1BF1F2D21C23}" dt="2021-01-30T10:02:03.381" v="1793" actId="20577"/>
          <ac:spMkLst>
            <pc:docMk/>
            <pc:sldMk cId="1408024427" sldId="286"/>
            <ac:spMk id="2" creationId="{805619BB-4E41-4F8C-80BB-C88E4D1DEA87}"/>
          </ac:spMkLst>
        </pc:spChg>
        <pc:picChg chg="del">
          <ac:chgData name="Lavon Śpirydonaŭ" userId="ab34b2e051b5b303" providerId="LiveId" clId="{DACE15B6-BE72-4E25-AAB0-1BF1F2D21C23}" dt="2021-01-30T10:02:04.802" v="1794" actId="478"/>
          <ac:picMkLst>
            <pc:docMk/>
            <pc:sldMk cId="1408024427" sldId="286"/>
            <ac:picMk id="4" creationId="{953F8787-FEDA-4B2E-A86C-A2B0E8FF535E}"/>
          </ac:picMkLst>
        </pc:picChg>
        <pc:picChg chg="add mod">
          <ac:chgData name="Lavon Śpirydonaŭ" userId="ab34b2e051b5b303" providerId="LiveId" clId="{DACE15B6-BE72-4E25-AAB0-1BF1F2D21C23}" dt="2021-01-30T10:02:23.682" v="1799" actId="962"/>
          <ac:picMkLst>
            <pc:docMk/>
            <pc:sldMk cId="1408024427" sldId="286"/>
            <ac:picMk id="5" creationId="{7896A1C4-249C-4E55-8033-4613B57CF038}"/>
          </ac:picMkLst>
        </pc:picChg>
        <pc:picChg chg="del">
          <ac:chgData name="Lavon Śpirydonaŭ" userId="ab34b2e051b5b303" providerId="LiveId" clId="{DACE15B6-BE72-4E25-AAB0-1BF1F2D21C23}" dt="2021-01-30T10:02:06.156" v="1795" actId="478"/>
          <ac:picMkLst>
            <pc:docMk/>
            <pc:sldMk cId="1408024427" sldId="286"/>
            <ac:picMk id="6" creationId="{5A968F4C-1B45-46D6-A980-2EB75F4F2CAB}"/>
          </ac:picMkLst>
        </pc:picChg>
      </pc:sldChg>
      <pc:sldChg chg="delSp modSp add del mod ord">
        <pc:chgData name="Lavon Śpirydonaŭ" userId="ab34b2e051b5b303" providerId="LiveId" clId="{DACE15B6-BE72-4E25-AAB0-1BF1F2D21C23}" dt="2021-01-29T20:10:12.788" v="1141" actId="47"/>
        <pc:sldMkLst>
          <pc:docMk/>
          <pc:sldMk cId="2182631733" sldId="286"/>
        </pc:sldMkLst>
        <pc:spChg chg="mod">
          <ac:chgData name="Lavon Śpirydonaŭ" userId="ab34b2e051b5b303" providerId="LiveId" clId="{DACE15B6-BE72-4E25-AAB0-1BF1F2D21C23}" dt="2021-01-25T22:58:33.918" v="1031" actId="403"/>
          <ac:spMkLst>
            <pc:docMk/>
            <pc:sldMk cId="2182631733" sldId="286"/>
            <ac:spMk id="2" creationId="{14EB8641-2AE8-490D-9ABD-0BAD8546F981}"/>
          </ac:spMkLst>
        </pc:spChg>
        <pc:graphicFrameChg chg="del">
          <ac:chgData name="Lavon Śpirydonaŭ" userId="ab34b2e051b5b303" providerId="LiveId" clId="{DACE15B6-BE72-4E25-AAB0-1BF1F2D21C23}" dt="2021-01-25T22:57:56.399" v="1025" actId="478"/>
          <ac:graphicFrameMkLst>
            <pc:docMk/>
            <pc:sldMk cId="2182631733" sldId="286"/>
            <ac:graphicFrameMk id="8" creationId="{AD35C301-EC43-49A3-A208-1EE2082571E2}"/>
          </ac:graphicFrameMkLst>
        </pc:graphicFrameChg>
        <pc:picChg chg="del">
          <ac:chgData name="Lavon Śpirydonaŭ" userId="ab34b2e051b5b303" providerId="LiveId" clId="{DACE15B6-BE72-4E25-AAB0-1BF1F2D21C23}" dt="2021-01-25T22:57:58.009" v="1026" actId="478"/>
          <ac:picMkLst>
            <pc:docMk/>
            <pc:sldMk cId="2182631733" sldId="286"/>
            <ac:picMk id="12" creationId="{E666D6EF-9131-4BDF-9DF8-9EC9664FB9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/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202807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50118" custRadScaleRad="121296" custRadScaleInc="-55865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178623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78928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EFA65-6F82-4A2A-89CB-7D320BA94FE2}" type="doc">
      <dgm:prSet loTypeId="urn:microsoft.com/office/officeart/2008/layout/RadialCluster" loCatId="relationship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be-BY"/>
        </a:p>
      </dgm:t>
    </dgm:pt>
    <dgm:pt modelId="{0189E8C0-E564-4387-93C6-DBCC631C5E48}">
      <dgm:prSet phldrT="[Тэкст]" custT="1"/>
      <dgm:spPr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</a:gradFill>
      </dgm:spPr>
      <dgm:t>
        <a:bodyPr/>
        <a:lstStyle/>
        <a:p>
          <a:r>
            <a:rPr lang="de-DE" sz="2800" b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CE2A3B0-B968-4DB3-935A-294E037BB515}" type="par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A60F2E-04E3-4E54-A54A-DE00C4FBDBC5}" type="sibTrans" cxnId="{08C9CA5D-84BB-4954-B665-DF8121A77FD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3BB3B6-3E5A-4B3D-8A98-0461CE5837C9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457FCF-0E37-490D-AA33-2100249496B5}" type="parTrans" cxnId="{23528E96-BC46-4302-B564-ECCAE46FAD3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A93D83-AEEE-42C4-B41C-FA5905E9C99D}" type="sibTrans" cxnId="{23528E96-BC46-4302-B564-ECCAE46FAD3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62934B9-D19C-4AF5-BBCC-EF8EF117685E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4C928EC-1AEE-488C-BC1C-D1A6FA1517BE}" type="parTrans" cxnId="{5DD4BBC7-33CF-4DF3-BC23-5B652AB7C2E2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991C617-F31A-4D7D-83EC-69E4EE526941}" type="sibTrans" cxnId="{5DD4BBC7-33CF-4DF3-BC23-5B652AB7C2E2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5FFAA7-82A9-4D7E-B5EA-FF5554F060EF}">
      <dgm:prSet phldrT="[Тэкст]" custT="1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91D79D-4CDE-45DC-AC99-F39D0958BCBE}" type="parTrans" cxnId="{E15B8155-3FAA-4B23-B989-B28280A53ECB}">
      <dgm:prSet/>
      <dgm:spPr>
        <a:ln>
          <a:solidFill>
            <a:schemeClr val="tx1">
              <a:lumMod val="65000"/>
            </a:schemeClr>
          </a:solidFill>
        </a:ln>
      </dgm:spPr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9CF073-E8CA-407A-9045-0540603BA375}" type="sibTrans" cxnId="{E15B8155-3FAA-4B23-B989-B28280A53ECB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D3A58BA-93EB-4982-BB75-63B08F756FDA}" type="pres">
      <dgm:prSet presAssocID="{C08EFA65-6F82-4A2A-89CB-7D320BA94F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5908C6-E386-45EC-8390-B81D1E43F144}" type="pres">
      <dgm:prSet presAssocID="{0189E8C0-E564-4387-93C6-DBCC631C5E48}" presName="singleCycle" presStyleCnt="0"/>
      <dgm:spPr/>
    </dgm:pt>
    <dgm:pt modelId="{7DE4085D-0F6B-4CEB-9321-CF19C8CEC817}" type="pres">
      <dgm:prSet presAssocID="{0189E8C0-E564-4387-93C6-DBCC631C5E48}" presName="singleCenter" presStyleLbl="node1" presStyleIdx="0" presStyleCnt="4" custScaleX="166604" custLinFactNeighborX="-2158" custLinFactNeighborY="-10345">
        <dgm:presLayoutVars>
          <dgm:chMax val="7"/>
          <dgm:chPref val="7"/>
        </dgm:presLayoutVars>
      </dgm:prSet>
      <dgm:spPr/>
    </dgm:pt>
    <dgm:pt modelId="{CC9C4F12-F330-4078-B56F-0618DBE29088}" type="pres">
      <dgm:prSet presAssocID="{5E457FCF-0E37-490D-AA33-2100249496B5}" presName="Name56" presStyleLbl="parChTrans1D2" presStyleIdx="0" presStyleCnt="3"/>
      <dgm:spPr/>
    </dgm:pt>
    <dgm:pt modelId="{2B1D45AD-531D-4DD9-8C8E-74EFD864479F}" type="pres">
      <dgm:prSet presAssocID="{3F3BB3B6-3E5A-4B3D-8A98-0461CE5837C9}" presName="text0" presStyleLbl="node1" presStyleIdx="1" presStyleCnt="4" custScaleX="169421" custRadScaleRad="131610" custRadScaleInc="82189">
        <dgm:presLayoutVars>
          <dgm:bulletEnabled val="1"/>
        </dgm:presLayoutVars>
      </dgm:prSet>
      <dgm:spPr/>
    </dgm:pt>
    <dgm:pt modelId="{19B13FA1-1146-4646-B4FA-94B5EF8ACE1C}" type="pres">
      <dgm:prSet presAssocID="{64C928EC-1AEE-488C-BC1C-D1A6FA1517BE}" presName="Name56" presStyleLbl="parChTrans1D2" presStyleIdx="1" presStyleCnt="3"/>
      <dgm:spPr/>
    </dgm:pt>
    <dgm:pt modelId="{892E489C-D1C4-4B7E-B470-439D2983CEC1}" type="pres">
      <dgm:prSet presAssocID="{462934B9-D19C-4AF5-BBCC-EF8EF117685E}" presName="text0" presStyleLbl="node1" presStyleIdx="2" presStyleCnt="4" custScaleX="207672">
        <dgm:presLayoutVars>
          <dgm:bulletEnabled val="1"/>
        </dgm:presLayoutVars>
      </dgm:prSet>
      <dgm:spPr/>
    </dgm:pt>
    <dgm:pt modelId="{15F44C3D-BA70-485F-AF6E-F4C7DCCB4FE9}" type="pres">
      <dgm:prSet presAssocID="{F391D79D-4CDE-45DC-AC99-F39D0958BCBE}" presName="Name56" presStyleLbl="parChTrans1D2" presStyleIdx="2" presStyleCnt="3"/>
      <dgm:spPr/>
    </dgm:pt>
    <dgm:pt modelId="{D53FE062-39E1-4962-96F4-D5FABCA9FC53}" type="pres">
      <dgm:prSet presAssocID="{5C5FFAA7-82A9-4D7E-B5EA-FF5554F060EF}" presName="text0" presStyleLbl="node1" presStyleIdx="3" presStyleCnt="4" custScaleX="111755">
        <dgm:presLayoutVars>
          <dgm:bulletEnabled val="1"/>
        </dgm:presLayoutVars>
      </dgm:prSet>
      <dgm:spPr/>
    </dgm:pt>
  </dgm:ptLst>
  <dgm:cxnLst>
    <dgm:cxn modelId="{3C0D242D-A68F-4E9E-93D5-FB4965B5D0E6}" type="presOf" srcId="{0189E8C0-E564-4387-93C6-DBCC631C5E48}" destId="{7DE4085D-0F6B-4CEB-9321-CF19C8CEC817}" srcOrd="0" destOrd="0" presId="urn:microsoft.com/office/officeart/2008/layout/RadialCluster"/>
    <dgm:cxn modelId="{08C9CA5D-84BB-4954-B665-DF8121A77FDA}" srcId="{C08EFA65-6F82-4A2A-89CB-7D320BA94FE2}" destId="{0189E8C0-E564-4387-93C6-DBCC631C5E48}" srcOrd="0" destOrd="0" parTransId="{ECE2A3B0-B968-4DB3-935A-294E037BB515}" sibTransId="{F6A60F2E-04E3-4E54-A54A-DE00C4FBDBC5}"/>
    <dgm:cxn modelId="{A5120160-3655-4A9A-AD56-9E7E9EC8F189}" type="presOf" srcId="{3F3BB3B6-3E5A-4B3D-8A98-0461CE5837C9}" destId="{2B1D45AD-531D-4DD9-8C8E-74EFD864479F}" srcOrd="0" destOrd="0" presId="urn:microsoft.com/office/officeart/2008/layout/RadialCluster"/>
    <dgm:cxn modelId="{E15B8155-3FAA-4B23-B989-B28280A53ECB}" srcId="{0189E8C0-E564-4387-93C6-DBCC631C5E48}" destId="{5C5FFAA7-82A9-4D7E-B5EA-FF5554F060EF}" srcOrd="2" destOrd="0" parTransId="{F391D79D-4CDE-45DC-AC99-F39D0958BCBE}" sibTransId="{EF9CF073-E8CA-407A-9045-0540603BA375}"/>
    <dgm:cxn modelId="{9C842A58-0A83-4BEC-BF5E-1B72781E22FE}" type="presOf" srcId="{462934B9-D19C-4AF5-BBCC-EF8EF117685E}" destId="{892E489C-D1C4-4B7E-B470-439D2983CEC1}" srcOrd="0" destOrd="0" presId="urn:microsoft.com/office/officeart/2008/layout/RadialCluster"/>
    <dgm:cxn modelId="{EF00AA59-37B4-428B-997B-29BA4BCAF5A9}" type="presOf" srcId="{64C928EC-1AEE-488C-BC1C-D1A6FA1517BE}" destId="{19B13FA1-1146-4646-B4FA-94B5EF8ACE1C}" srcOrd="0" destOrd="0" presId="urn:microsoft.com/office/officeart/2008/layout/RadialCluster"/>
    <dgm:cxn modelId="{BD08AF79-0816-4C89-BEE6-AA099F237976}" type="presOf" srcId="{5E457FCF-0E37-490D-AA33-2100249496B5}" destId="{CC9C4F12-F330-4078-B56F-0618DBE29088}" srcOrd="0" destOrd="0" presId="urn:microsoft.com/office/officeart/2008/layout/RadialCluster"/>
    <dgm:cxn modelId="{F19A5E7B-3619-41A4-8A3F-AE85F6ACA4CC}" type="presOf" srcId="{C08EFA65-6F82-4A2A-89CB-7D320BA94FE2}" destId="{9D3A58BA-93EB-4982-BB75-63B08F756FDA}" srcOrd="0" destOrd="0" presId="urn:microsoft.com/office/officeart/2008/layout/RadialCluster"/>
    <dgm:cxn modelId="{1A5AE492-7539-427F-9AF7-058D7DA14A7D}" type="presOf" srcId="{F391D79D-4CDE-45DC-AC99-F39D0958BCBE}" destId="{15F44C3D-BA70-485F-AF6E-F4C7DCCB4FE9}" srcOrd="0" destOrd="0" presId="urn:microsoft.com/office/officeart/2008/layout/RadialCluster"/>
    <dgm:cxn modelId="{23528E96-BC46-4302-B564-ECCAE46FAD3B}" srcId="{0189E8C0-E564-4387-93C6-DBCC631C5E48}" destId="{3F3BB3B6-3E5A-4B3D-8A98-0461CE5837C9}" srcOrd="0" destOrd="0" parTransId="{5E457FCF-0E37-490D-AA33-2100249496B5}" sibTransId="{6FA93D83-AEEE-42C4-B41C-FA5905E9C99D}"/>
    <dgm:cxn modelId="{5DD4BBC7-33CF-4DF3-BC23-5B652AB7C2E2}" srcId="{0189E8C0-E564-4387-93C6-DBCC631C5E48}" destId="{462934B9-D19C-4AF5-BBCC-EF8EF117685E}" srcOrd="1" destOrd="0" parTransId="{64C928EC-1AEE-488C-BC1C-D1A6FA1517BE}" sibTransId="{7991C617-F31A-4D7D-83EC-69E4EE526941}"/>
    <dgm:cxn modelId="{674B6DC9-0A75-4FD2-AA23-8A93D6FE5C59}" type="presOf" srcId="{5C5FFAA7-82A9-4D7E-B5EA-FF5554F060EF}" destId="{D53FE062-39E1-4962-96F4-D5FABCA9FC53}" srcOrd="0" destOrd="0" presId="urn:microsoft.com/office/officeart/2008/layout/RadialCluster"/>
    <dgm:cxn modelId="{9B503DCD-39D3-47B7-9BDB-34F0AEDB0C52}" type="presParOf" srcId="{9D3A58BA-93EB-4982-BB75-63B08F756FDA}" destId="{515908C6-E386-45EC-8390-B81D1E43F144}" srcOrd="0" destOrd="0" presId="urn:microsoft.com/office/officeart/2008/layout/RadialCluster"/>
    <dgm:cxn modelId="{9D20B34E-39AF-4B14-8DD7-8A757F5D43BD}" type="presParOf" srcId="{515908C6-E386-45EC-8390-B81D1E43F144}" destId="{7DE4085D-0F6B-4CEB-9321-CF19C8CEC817}" srcOrd="0" destOrd="0" presId="urn:microsoft.com/office/officeart/2008/layout/RadialCluster"/>
    <dgm:cxn modelId="{E4C84351-0B66-42F6-9A7E-81C360CA45F6}" type="presParOf" srcId="{515908C6-E386-45EC-8390-B81D1E43F144}" destId="{CC9C4F12-F330-4078-B56F-0618DBE29088}" srcOrd="1" destOrd="0" presId="urn:microsoft.com/office/officeart/2008/layout/RadialCluster"/>
    <dgm:cxn modelId="{107AFD0C-0AE2-454E-B0D9-C8527753E657}" type="presParOf" srcId="{515908C6-E386-45EC-8390-B81D1E43F144}" destId="{2B1D45AD-531D-4DD9-8C8E-74EFD864479F}" srcOrd="2" destOrd="0" presId="urn:microsoft.com/office/officeart/2008/layout/RadialCluster"/>
    <dgm:cxn modelId="{241C8F5D-B76D-4830-80FD-156CF8B6FD81}" type="presParOf" srcId="{515908C6-E386-45EC-8390-B81D1E43F144}" destId="{19B13FA1-1146-4646-B4FA-94B5EF8ACE1C}" srcOrd="3" destOrd="0" presId="urn:microsoft.com/office/officeart/2008/layout/RadialCluster"/>
    <dgm:cxn modelId="{2F0D4305-6947-491F-983F-0CD7D0F74098}" type="presParOf" srcId="{515908C6-E386-45EC-8390-B81D1E43F144}" destId="{892E489C-D1C4-4B7E-B470-439D2983CEC1}" srcOrd="4" destOrd="0" presId="urn:microsoft.com/office/officeart/2008/layout/RadialCluster"/>
    <dgm:cxn modelId="{250CF0A3-A3AD-4D53-BD85-E2EF4542DE83}" type="presParOf" srcId="{515908C6-E386-45EC-8390-B81D1E43F144}" destId="{15F44C3D-BA70-485F-AF6E-F4C7DCCB4FE9}" srcOrd="5" destOrd="0" presId="urn:microsoft.com/office/officeart/2008/layout/RadialCluster"/>
    <dgm:cxn modelId="{E970E935-481C-455B-B922-E633A131A8B4}" type="presParOf" srcId="{515908C6-E386-45EC-8390-B81D1E43F144}" destId="{D53FE062-39E1-4962-96F4-D5FABCA9FC53}" srcOrd="6" destOrd="0" presId="urn:microsoft.com/office/officeart/2008/layout/RadialCluster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5983CE-EE0C-4B61-9FED-BAE60D1ED8B0}" type="doc">
      <dgm:prSet loTypeId="urn:microsoft.com/office/officeart/2008/layout/RadialCluster" loCatId="cycle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be-BY"/>
        </a:p>
      </dgm:t>
    </dgm:pt>
    <dgm:pt modelId="{8828D5A0-32E6-4BFD-95B0-972DBB330B05}">
      <dgm:prSet phldrT="[Тэкст]" custT="1"/>
      <dgm:spPr/>
      <dgm:t>
        <a:bodyPr/>
        <a:lstStyle/>
        <a:p>
          <a:r>
            <a: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0A0E10-7FA2-4A9F-81A2-3AA6A2A46AEC}" type="par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811E6-16C3-4244-9966-C24B42621F08}" type="sibTrans" cxnId="{407B3E44-2665-4855-BB48-957EDEDC8FAA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F5D73-608A-4F10-8148-1618B9F327A2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043873-DDBC-4F6E-B40F-56FF612331F1}" type="par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BC2714-117B-4C79-8DB9-2CCFB6ED7228}" type="sibTrans" cxnId="{A68DFBD7-C0DF-4E23-8489-E773851CA1B9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145BE7C-E9B2-452D-B24A-F2CCC0F4FD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93963-2487-4239-85D1-3E29B562D067}" type="par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24E51C-4AA7-4328-820E-A8AFB3A10422}" type="sibTrans" cxnId="{72D18DB2-CEE6-47D7-924C-996FD233D676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0F709-D36F-4072-A37E-953B377240B0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FCF398-492E-4E40-BF2A-1416AACE5BBA}" type="par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3F5A9E-F361-42A8-8A38-48A057BCBE3E}" type="sibTrans" cxnId="{FEB535D8-0137-4E42-9A16-992EF9B1C21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7957E5A-E6BB-4359-ADB7-D55A32CD77ED}">
      <dgm:prSet phldrT="[Тэкст]" custT="1"/>
      <dgm:spPr/>
      <dgm:t>
        <a:bodyPr/>
        <a:lstStyle/>
        <a:p>
          <a:r>
            <a:rPr lang="de-DE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63AE3C-C625-44B2-9043-0F55C96AC8A5}" type="par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9AC454-A1B0-4E8A-8C1A-13A4A7962ED5}" type="sibTrans" cxnId="{47D87D38-F0FC-417E-8148-8EE9EC59A3A5}">
      <dgm:prSet/>
      <dgm:spPr/>
      <dgm:t>
        <a:bodyPr/>
        <a:lstStyle/>
        <a:p>
          <a:endParaRPr lang="be-BY" sz="1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14D544-19B8-4621-A154-38677A16701B}" type="pres">
      <dgm:prSet presAssocID="{545983CE-EE0C-4B61-9FED-BAE60D1ED8B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1C28D4-C857-4173-BDEC-B8B84BE75B4D}" type="pres">
      <dgm:prSet presAssocID="{8828D5A0-32E6-4BFD-95B0-972DBB330B05}" presName="singleCycle" presStyleCnt="0"/>
      <dgm:spPr/>
    </dgm:pt>
    <dgm:pt modelId="{8C81F025-E82B-43EF-814B-FFF97EBB05B1}" type="pres">
      <dgm:prSet presAssocID="{8828D5A0-32E6-4BFD-95B0-972DBB330B05}" presName="singleCenter" presStyleLbl="node1" presStyleIdx="0" presStyleCnt="5" custScaleX="239512" custScaleY="117701" custLinFactNeighborX="-7976" custLinFactNeighborY="570">
        <dgm:presLayoutVars>
          <dgm:chMax val="7"/>
          <dgm:chPref val="7"/>
        </dgm:presLayoutVars>
      </dgm:prSet>
      <dgm:spPr/>
    </dgm:pt>
    <dgm:pt modelId="{455EB014-61C0-4DBF-8904-28C266B8D8F9}" type="pres">
      <dgm:prSet presAssocID="{8A043873-DDBC-4F6E-B40F-56FF612331F1}" presName="Name56" presStyleLbl="parChTrans1D2" presStyleIdx="0" presStyleCnt="4"/>
      <dgm:spPr/>
    </dgm:pt>
    <dgm:pt modelId="{B51B7616-07DD-40BA-B8C2-19ABCDA8EF49}" type="pres">
      <dgm:prSet presAssocID="{9CDF5D73-608A-4F10-8148-1618B9F327A2}" presName="text0" presStyleLbl="node1" presStyleIdx="1" presStyleCnt="5" custScaleX="154562" custRadScaleRad="156465" custRadScaleInc="-321523">
        <dgm:presLayoutVars>
          <dgm:bulletEnabled val="1"/>
        </dgm:presLayoutVars>
      </dgm:prSet>
      <dgm:spPr/>
    </dgm:pt>
    <dgm:pt modelId="{6FE79F7F-92EF-4589-8CFE-3238BA2E334E}" type="pres">
      <dgm:prSet presAssocID="{C5993963-2487-4239-85D1-3E29B562D067}" presName="Name56" presStyleLbl="parChTrans1D2" presStyleIdx="1" presStyleCnt="4"/>
      <dgm:spPr/>
    </dgm:pt>
    <dgm:pt modelId="{1CF253BB-CB62-41CA-B317-A0F26CF7CED2}" type="pres">
      <dgm:prSet presAssocID="{A145BE7C-E9B2-452D-B24A-F2CCC0F4FDB0}" presName="text0" presStyleLbl="node1" presStyleIdx="2" presStyleCnt="5" custScaleX="218443" custRadScaleRad="167533" custRadScaleInc="-30050">
        <dgm:presLayoutVars>
          <dgm:bulletEnabled val="1"/>
        </dgm:presLayoutVars>
      </dgm:prSet>
      <dgm:spPr/>
    </dgm:pt>
    <dgm:pt modelId="{BCF8E97A-B671-43A5-881A-D44B3F8BF8BE}" type="pres">
      <dgm:prSet presAssocID="{E8FCF398-492E-4E40-BF2A-1416AACE5BBA}" presName="Name56" presStyleLbl="parChTrans1D2" presStyleIdx="2" presStyleCnt="4"/>
      <dgm:spPr/>
    </dgm:pt>
    <dgm:pt modelId="{2FBE61B3-5761-4EA5-913B-397A1115863C}" type="pres">
      <dgm:prSet presAssocID="{4550F709-D36F-4072-A37E-953B377240B0}" presName="text0" presStyleLbl="node1" presStyleIdx="3" presStyleCnt="5" custScaleX="229266" custScaleY="78075" custRadScaleRad="92829" custRadScaleInc="380638">
        <dgm:presLayoutVars>
          <dgm:bulletEnabled val="1"/>
        </dgm:presLayoutVars>
      </dgm:prSet>
      <dgm:spPr/>
    </dgm:pt>
    <dgm:pt modelId="{082E7601-3E76-4BEA-83B0-6E4B85420F9A}" type="pres">
      <dgm:prSet presAssocID="{1D63AE3C-C625-44B2-9043-0F55C96AC8A5}" presName="Name56" presStyleLbl="parChTrans1D2" presStyleIdx="3" presStyleCnt="4"/>
      <dgm:spPr/>
    </dgm:pt>
    <dgm:pt modelId="{61D8120E-F237-4848-8054-65AB8F51157E}" type="pres">
      <dgm:prSet presAssocID="{07957E5A-E6BB-4359-ADB7-D55A32CD77ED}" presName="text0" presStyleLbl="node1" presStyleIdx="4" presStyleCnt="5" custScaleX="180257" custRadScaleRad="190813" custRadScaleInc="17590">
        <dgm:presLayoutVars>
          <dgm:bulletEnabled val="1"/>
        </dgm:presLayoutVars>
      </dgm:prSet>
      <dgm:spPr/>
    </dgm:pt>
  </dgm:ptLst>
  <dgm:cxnLst>
    <dgm:cxn modelId="{15022522-E5A1-4EAB-86D1-4DC404562572}" type="presOf" srcId="{E8FCF398-492E-4E40-BF2A-1416AACE5BBA}" destId="{BCF8E97A-B671-43A5-881A-D44B3F8BF8BE}" srcOrd="0" destOrd="0" presId="urn:microsoft.com/office/officeart/2008/layout/RadialCluster"/>
    <dgm:cxn modelId="{BEEB6525-87DC-4685-8C38-E97B7DE9E2C7}" type="presOf" srcId="{8A043873-DDBC-4F6E-B40F-56FF612331F1}" destId="{455EB014-61C0-4DBF-8904-28C266B8D8F9}" srcOrd="0" destOrd="0" presId="urn:microsoft.com/office/officeart/2008/layout/RadialCluster"/>
    <dgm:cxn modelId="{47D87D38-F0FC-417E-8148-8EE9EC59A3A5}" srcId="{8828D5A0-32E6-4BFD-95B0-972DBB330B05}" destId="{07957E5A-E6BB-4359-ADB7-D55A32CD77ED}" srcOrd="3" destOrd="0" parTransId="{1D63AE3C-C625-44B2-9043-0F55C96AC8A5}" sibTransId="{0C9AC454-A1B0-4E8A-8C1A-13A4A7962ED5}"/>
    <dgm:cxn modelId="{CF39D25D-7B09-43F5-B287-F6532DD1400F}" type="presOf" srcId="{4550F709-D36F-4072-A37E-953B377240B0}" destId="{2FBE61B3-5761-4EA5-913B-397A1115863C}" srcOrd="0" destOrd="0" presId="urn:microsoft.com/office/officeart/2008/layout/RadialCluster"/>
    <dgm:cxn modelId="{4C055A41-FF44-4717-A50B-336176CBEACE}" type="presOf" srcId="{07957E5A-E6BB-4359-ADB7-D55A32CD77ED}" destId="{61D8120E-F237-4848-8054-65AB8F51157E}" srcOrd="0" destOrd="0" presId="urn:microsoft.com/office/officeart/2008/layout/RadialCluster"/>
    <dgm:cxn modelId="{407B3E44-2665-4855-BB48-957EDEDC8FAA}" srcId="{545983CE-EE0C-4B61-9FED-BAE60D1ED8B0}" destId="{8828D5A0-32E6-4BFD-95B0-972DBB330B05}" srcOrd="0" destOrd="0" parTransId="{C40A0E10-7FA2-4A9F-81A2-3AA6A2A46AEC}" sibTransId="{CF1811E6-16C3-4244-9966-C24B42621F08}"/>
    <dgm:cxn modelId="{AA23B172-065D-4FBD-9E22-EDD474E12C94}" type="presOf" srcId="{1D63AE3C-C625-44B2-9043-0F55C96AC8A5}" destId="{082E7601-3E76-4BEA-83B0-6E4B85420F9A}" srcOrd="0" destOrd="0" presId="urn:microsoft.com/office/officeart/2008/layout/RadialCluster"/>
    <dgm:cxn modelId="{80B69559-F788-46DC-A69C-0950B99C9E8C}" type="presOf" srcId="{545983CE-EE0C-4B61-9FED-BAE60D1ED8B0}" destId="{F514D544-19B8-4621-A154-38677A16701B}" srcOrd="0" destOrd="0" presId="urn:microsoft.com/office/officeart/2008/layout/RadialCluster"/>
    <dgm:cxn modelId="{88B8A681-5325-431D-9CF8-61D66B98DA4F}" type="presOf" srcId="{8828D5A0-32E6-4BFD-95B0-972DBB330B05}" destId="{8C81F025-E82B-43EF-814B-FFF97EBB05B1}" srcOrd="0" destOrd="0" presId="urn:microsoft.com/office/officeart/2008/layout/RadialCluster"/>
    <dgm:cxn modelId="{E0B6CA95-47DD-41F7-94AB-862D3ECB3277}" type="presOf" srcId="{9CDF5D73-608A-4F10-8148-1618B9F327A2}" destId="{B51B7616-07DD-40BA-B8C2-19ABCDA8EF49}" srcOrd="0" destOrd="0" presId="urn:microsoft.com/office/officeart/2008/layout/RadialCluster"/>
    <dgm:cxn modelId="{72D18DB2-CEE6-47D7-924C-996FD233D676}" srcId="{8828D5A0-32E6-4BFD-95B0-972DBB330B05}" destId="{A145BE7C-E9B2-452D-B24A-F2CCC0F4FDB0}" srcOrd="1" destOrd="0" parTransId="{C5993963-2487-4239-85D1-3E29B562D067}" sibTransId="{D024E51C-4AA7-4328-820E-A8AFB3A10422}"/>
    <dgm:cxn modelId="{26EA43C5-B9F3-4034-BFDE-FED51C25A14F}" type="presOf" srcId="{A145BE7C-E9B2-452D-B24A-F2CCC0F4FDB0}" destId="{1CF253BB-CB62-41CA-B317-A0F26CF7CED2}" srcOrd="0" destOrd="0" presId="urn:microsoft.com/office/officeart/2008/layout/RadialCluster"/>
    <dgm:cxn modelId="{A0244FCF-E453-485E-912A-700391009C5F}" type="presOf" srcId="{C5993963-2487-4239-85D1-3E29B562D067}" destId="{6FE79F7F-92EF-4589-8CFE-3238BA2E334E}" srcOrd="0" destOrd="0" presId="urn:microsoft.com/office/officeart/2008/layout/RadialCluster"/>
    <dgm:cxn modelId="{A68DFBD7-C0DF-4E23-8489-E773851CA1B9}" srcId="{8828D5A0-32E6-4BFD-95B0-972DBB330B05}" destId="{9CDF5D73-608A-4F10-8148-1618B9F327A2}" srcOrd="0" destOrd="0" parTransId="{8A043873-DDBC-4F6E-B40F-56FF612331F1}" sibTransId="{DFBC2714-117B-4C79-8DB9-2CCFB6ED7228}"/>
    <dgm:cxn modelId="{FEB535D8-0137-4E42-9A16-992EF9B1C215}" srcId="{8828D5A0-32E6-4BFD-95B0-972DBB330B05}" destId="{4550F709-D36F-4072-A37E-953B377240B0}" srcOrd="2" destOrd="0" parTransId="{E8FCF398-492E-4E40-BF2A-1416AACE5BBA}" sibTransId="{D03F5A9E-F361-42A8-8A38-48A057BCBE3E}"/>
    <dgm:cxn modelId="{CCFEEDF5-0209-4D46-9D17-FF19753135B3}" type="presParOf" srcId="{F514D544-19B8-4621-A154-38677A16701B}" destId="{EA1C28D4-C857-4173-BDEC-B8B84BE75B4D}" srcOrd="0" destOrd="0" presId="urn:microsoft.com/office/officeart/2008/layout/RadialCluster"/>
    <dgm:cxn modelId="{F976C854-0ACD-4C0E-9DA2-06BF167ACB39}" type="presParOf" srcId="{EA1C28D4-C857-4173-BDEC-B8B84BE75B4D}" destId="{8C81F025-E82B-43EF-814B-FFF97EBB05B1}" srcOrd="0" destOrd="0" presId="urn:microsoft.com/office/officeart/2008/layout/RadialCluster"/>
    <dgm:cxn modelId="{809FDF4C-B96D-44D7-B896-10A00285960E}" type="presParOf" srcId="{EA1C28D4-C857-4173-BDEC-B8B84BE75B4D}" destId="{455EB014-61C0-4DBF-8904-28C266B8D8F9}" srcOrd="1" destOrd="0" presId="urn:microsoft.com/office/officeart/2008/layout/RadialCluster"/>
    <dgm:cxn modelId="{5DAEAB7D-12C6-4CA3-AA92-B8132EB36A9B}" type="presParOf" srcId="{EA1C28D4-C857-4173-BDEC-B8B84BE75B4D}" destId="{B51B7616-07DD-40BA-B8C2-19ABCDA8EF49}" srcOrd="2" destOrd="0" presId="urn:microsoft.com/office/officeart/2008/layout/RadialCluster"/>
    <dgm:cxn modelId="{6DDFEE16-4A5B-4255-9C62-14CA17DC9D28}" type="presParOf" srcId="{EA1C28D4-C857-4173-BDEC-B8B84BE75B4D}" destId="{6FE79F7F-92EF-4589-8CFE-3238BA2E334E}" srcOrd="3" destOrd="0" presId="urn:microsoft.com/office/officeart/2008/layout/RadialCluster"/>
    <dgm:cxn modelId="{4A8C7F22-3679-41AE-808E-B055D55167F8}" type="presParOf" srcId="{EA1C28D4-C857-4173-BDEC-B8B84BE75B4D}" destId="{1CF253BB-CB62-41CA-B317-A0F26CF7CED2}" srcOrd="4" destOrd="0" presId="urn:microsoft.com/office/officeart/2008/layout/RadialCluster"/>
    <dgm:cxn modelId="{145D6B5B-4699-4914-AB81-0744401930D2}" type="presParOf" srcId="{EA1C28D4-C857-4173-BDEC-B8B84BE75B4D}" destId="{BCF8E97A-B671-43A5-881A-D44B3F8BF8BE}" srcOrd="5" destOrd="0" presId="urn:microsoft.com/office/officeart/2008/layout/RadialCluster"/>
    <dgm:cxn modelId="{273FB2EF-EFF2-4172-820C-AA4FE493664F}" type="presParOf" srcId="{EA1C28D4-C857-4173-BDEC-B8B84BE75B4D}" destId="{2FBE61B3-5761-4EA5-913B-397A1115863C}" srcOrd="6" destOrd="0" presId="urn:microsoft.com/office/officeart/2008/layout/RadialCluster"/>
    <dgm:cxn modelId="{E9FCFDA4-D8EB-46BF-A8F5-787BF93B742E}" type="presParOf" srcId="{EA1C28D4-C857-4173-BDEC-B8B84BE75B4D}" destId="{082E7601-3E76-4BEA-83B0-6E4B85420F9A}" srcOrd="7" destOrd="0" presId="urn:microsoft.com/office/officeart/2008/layout/RadialCluster"/>
    <dgm:cxn modelId="{B55205C2-BD40-4048-AB3A-2E8B4BD0C9DA}" type="presParOf" srcId="{EA1C28D4-C857-4173-BDEC-B8B84BE75B4D}" destId="{61D8120E-F237-4848-8054-65AB8F5115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44592" y="1551871"/>
          <a:ext cx="2552789" cy="12587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Wartbarkeit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06038" y="1613317"/>
        <a:ext cx="2429897" cy="1135836"/>
      </dsp:txXfrm>
    </dsp:sp>
    <dsp:sp modelId="{CC9C4F12-F330-4078-B56F-0618DBE29088}">
      <dsp:nvSpPr>
        <dsp:cNvPr id="0" name=""/>
        <dsp:cNvSpPr/>
      </dsp:nvSpPr>
      <dsp:spPr>
        <a:xfrm rot="13924710">
          <a:off x="1314310" y="1299592"/>
          <a:ext cx="6396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960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476041" y="203965"/>
          <a:ext cx="1266017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Modularität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17210" y="245134"/>
        <a:ext cx="1183679" cy="761010"/>
      </dsp:txXfrm>
    </dsp:sp>
    <dsp:sp modelId="{19B13FA1-1146-4646-B4FA-94B5EF8ACE1C}">
      <dsp:nvSpPr>
        <dsp:cNvPr id="0" name=""/>
        <dsp:cNvSpPr/>
      </dsp:nvSpPr>
      <dsp:spPr>
        <a:xfrm rot="2271924">
          <a:off x="3076236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326130" y="3126694"/>
          <a:ext cx="1506413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Modifizierbarkeit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67299" y="3167863"/>
        <a:ext cx="1424075" cy="761010"/>
      </dsp:txXfrm>
    </dsp:sp>
    <dsp:sp modelId="{15F44C3D-BA70-485F-AF6E-F4C7DCCB4FE9}">
      <dsp:nvSpPr>
        <dsp:cNvPr id="0" name=""/>
        <dsp:cNvSpPr/>
      </dsp:nvSpPr>
      <dsp:spPr>
        <a:xfrm rot="8360104">
          <a:off x="1161862" y="2968647"/>
          <a:ext cx="48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08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-24914" y="3126694"/>
          <a:ext cx="1508985" cy="84334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Wieder-verwendbarkeit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255" y="3167863"/>
        <a:ext cx="1426647" cy="761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4085D-0F6B-4CEB-9321-CF19C8CEC817}">
      <dsp:nvSpPr>
        <dsp:cNvPr id="0" name=""/>
        <dsp:cNvSpPr/>
      </dsp:nvSpPr>
      <dsp:spPr>
        <a:xfrm>
          <a:off x="1069569" y="1551871"/>
          <a:ext cx="2097092" cy="1258728"/>
        </a:xfrm>
        <a:prstGeom prst="roundRect">
          <a:avLst/>
        </a:prstGeom>
        <a:gradFill rotWithShape="0">
          <a:gsLst>
            <a:gs pos="100000">
              <a:schemeClr val="tx2">
                <a:lumMod val="2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Sicherheit</a:t>
          </a:r>
          <a:endParaRPr lang="be-BY" sz="2800" b="0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31015" y="1613317"/>
        <a:ext cx="1974200" cy="1135836"/>
      </dsp:txXfrm>
    </dsp:sp>
    <dsp:sp modelId="{CC9C4F12-F330-4078-B56F-0618DBE29088}">
      <dsp:nvSpPr>
        <dsp:cNvPr id="0" name=""/>
        <dsp:cNvSpPr/>
      </dsp:nvSpPr>
      <dsp:spPr>
        <a:xfrm rot="19648861">
          <a:off x="3074941" y="1447788"/>
          <a:ext cx="3872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72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D45AD-531D-4DD9-8C8E-74EFD864479F}">
      <dsp:nvSpPr>
        <dsp:cNvPr id="0" name=""/>
        <dsp:cNvSpPr/>
      </dsp:nvSpPr>
      <dsp:spPr>
        <a:xfrm>
          <a:off x="3378821" y="500357"/>
          <a:ext cx="1428808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Vertraulichkeit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19990" y="541526"/>
        <a:ext cx="1346470" cy="761010"/>
      </dsp:txXfrm>
    </dsp:sp>
    <dsp:sp modelId="{19B13FA1-1146-4646-B4FA-94B5EF8ACE1C}">
      <dsp:nvSpPr>
        <dsp:cNvPr id="0" name=""/>
        <dsp:cNvSpPr/>
      </dsp:nvSpPr>
      <dsp:spPr>
        <a:xfrm rot="2271924">
          <a:off x="2873365" y="2968647"/>
          <a:ext cx="5149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4973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E489C-D1C4-4B7E-B470-439D2983CEC1}">
      <dsp:nvSpPr>
        <dsp:cNvPr id="0" name=""/>
        <dsp:cNvSpPr/>
      </dsp:nvSpPr>
      <dsp:spPr>
        <a:xfrm>
          <a:off x="3000766" y="3126694"/>
          <a:ext cx="1751397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Verantwortlichkeit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41935" y="3167863"/>
        <a:ext cx="1669059" cy="761010"/>
      </dsp:txXfrm>
    </dsp:sp>
    <dsp:sp modelId="{15F44C3D-BA70-485F-AF6E-F4C7DCCB4FE9}">
      <dsp:nvSpPr>
        <dsp:cNvPr id="0" name=""/>
        <dsp:cNvSpPr/>
      </dsp:nvSpPr>
      <dsp:spPr>
        <a:xfrm rot="8360104">
          <a:off x="936262" y="2977069"/>
          <a:ext cx="5109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0928" y="0"/>
              </a:lnTo>
            </a:path>
          </a:pathLst>
        </a:custGeom>
        <a:noFill/>
        <a:ln w="19050" cap="rnd" cmpd="sng" algn="ctr">
          <a:solidFill>
            <a:schemeClr val="tx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FE062-39E1-4962-96F4-D5FABCA9FC53}">
      <dsp:nvSpPr>
        <dsp:cNvPr id="0" name=""/>
        <dsp:cNvSpPr/>
      </dsp:nvSpPr>
      <dsp:spPr>
        <a:xfrm>
          <a:off x="55465" y="3126694"/>
          <a:ext cx="942483" cy="843348"/>
        </a:xfrm>
        <a:prstGeom prst="roundRect">
          <a:avLst/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Integrität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6634" y="3167863"/>
        <a:ext cx="860145" cy="76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F025-E82B-43EF-814B-FFF97EBB05B1}">
      <dsp:nvSpPr>
        <dsp:cNvPr id="0" name=""/>
        <dsp:cNvSpPr/>
      </dsp:nvSpPr>
      <dsp:spPr>
        <a:xfrm>
          <a:off x="2579915" y="1379824"/>
          <a:ext cx="2924476" cy="14371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Benutzer-freundlichkeit</a:t>
          </a:r>
          <a:endParaRPr lang="be-BY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50071" y="1449980"/>
        <a:ext cx="2784164" cy="1296834"/>
      </dsp:txXfrm>
    </dsp:sp>
    <dsp:sp modelId="{455EB014-61C0-4DBF-8904-28C266B8D8F9}">
      <dsp:nvSpPr>
        <dsp:cNvPr id="0" name=""/>
        <dsp:cNvSpPr/>
      </dsp:nvSpPr>
      <dsp:spPr>
        <a:xfrm rot="7666534">
          <a:off x="3041530" y="3034469"/>
          <a:ext cx="5503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340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B7616-07DD-40BA-B8C2-19ABCDA8EF49}">
      <dsp:nvSpPr>
        <dsp:cNvPr id="0" name=""/>
        <dsp:cNvSpPr/>
      </dsp:nvSpPr>
      <dsp:spPr>
        <a:xfrm>
          <a:off x="2198915" y="3251968"/>
          <a:ext cx="1264440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Erlernbarkeit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38850" y="3291903"/>
        <a:ext cx="1184570" cy="738209"/>
      </dsp:txXfrm>
    </dsp:sp>
    <dsp:sp modelId="{6FE79F7F-92EF-4589-8CFE-3238BA2E334E}">
      <dsp:nvSpPr>
        <dsp:cNvPr id="0" name=""/>
        <dsp:cNvSpPr/>
      </dsp:nvSpPr>
      <dsp:spPr>
        <a:xfrm rot="20837812">
          <a:off x="5497472" y="1706620"/>
          <a:ext cx="5653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5377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253BB-CB62-41CA-B317-A0F26CF7CED2}">
      <dsp:nvSpPr>
        <dsp:cNvPr id="0" name=""/>
        <dsp:cNvSpPr/>
      </dsp:nvSpPr>
      <dsp:spPr>
        <a:xfrm>
          <a:off x="6055930" y="1034002"/>
          <a:ext cx="1787037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Ästhetik der Benutzeroberfläche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95865" y="1073937"/>
        <a:ext cx="1707167" cy="738209"/>
      </dsp:txXfrm>
    </dsp:sp>
    <dsp:sp modelId="{BCF8E97A-B671-43A5-881A-D44B3F8BF8BE}">
      <dsp:nvSpPr>
        <dsp:cNvPr id="0" name=""/>
        <dsp:cNvSpPr/>
      </dsp:nvSpPr>
      <dsp:spPr>
        <a:xfrm rot="16269929">
          <a:off x="3825404" y="1143700"/>
          <a:ext cx="4723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2344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E61B3-5761-4EA5-913B-397A1115863C}">
      <dsp:nvSpPr>
        <dsp:cNvPr id="0" name=""/>
        <dsp:cNvSpPr/>
      </dsp:nvSpPr>
      <dsp:spPr>
        <a:xfrm>
          <a:off x="3135088" y="268861"/>
          <a:ext cx="1875578" cy="638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Benutzerfehlerschutz / Fehlerbehandlung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66267" y="300040"/>
        <a:ext cx="1813220" cy="576357"/>
      </dsp:txXfrm>
    </dsp:sp>
    <dsp:sp modelId="{082E7601-3E76-4BEA-83B0-6E4B85420F9A}">
      <dsp:nvSpPr>
        <dsp:cNvPr id="0" name=""/>
        <dsp:cNvSpPr/>
      </dsp:nvSpPr>
      <dsp:spPr>
        <a:xfrm rot="11340194">
          <a:off x="1962604" y="1818115"/>
          <a:ext cx="6211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1138" y="0"/>
              </a:lnTo>
            </a:path>
          </a:pathLst>
        </a:custGeom>
        <a:noFill/>
        <a:ln w="19050" cap="rnd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D8120E-F237-4848-8054-65AB8F51157E}">
      <dsp:nvSpPr>
        <dsp:cNvPr id="0" name=""/>
        <dsp:cNvSpPr/>
      </dsp:nvSpPr>
      <dsp:spPr>
        <a:xfrm>
          <a:off x="491784" y="1243651"/>
          <a:ext cx="1474645" cy="81807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Zugänglichkeit</a:t>
          </a:r>
          <a:endParaRPr lang="be-BY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1719" y="1283586"/>
        <a:ext cx="1394775" cy="738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7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ытульны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e-BY"/>
              <a:t>Націсніце, каб рэдагаваць стыль узору падзагалоўка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51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аловак і аб'ект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0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аловак раздз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48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аб'екты кантэн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5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араўнан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1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і загалова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3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Аб'ект кантэнту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6651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Выява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2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арамная фатаграфія з на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аловак і надпі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8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ытата з подпіса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288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імен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ы слупк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03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упок з трыма выявам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e-BY"/>
              <a:t>Націсніце значок, каб дадаць выяву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e-BY"/>
              <a:t>Націсніце, каб рэдагаваць cтылі тыпавога тэксту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4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аловак і вертыкальны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20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ыкальны загаловак і тэ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6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1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3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e-BY"/>
              <a:t>Націсніце, каб рэдагаваць стыль узору загалоўка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e-BY"/>
              <a:t>Націсніце, каб рэдагаваць cтылі тыпавога тэксту</a:t>
            </a:r>
          </a:p>
          <a:p>
            <a:pPr lvl="1"/>
            <a:r>
              <a:rPr lang="be-BY"/>
              <a:t>Другі ўзровень</a:t>
            </a:r>
          </a:p>
          <a:p>
            <a:pPr lvl="2"/>
            <a:r>
              <a:rPr lang="be-BY"/>
              <a:t>Трэці ўзровень</a:t>
            </a:r>
          </a:p>
          <a:p>
            <a:pPr lvl="3"/>
            <a:r>
              <a:rPr lang="be-BY"/>
              <a:t>Чацвёрты ўзровень</a:t>
            </a:r>
          </a:p>
          <a:p>
            <a:pPr lvl="4"/>
            <a:r>
              <a:rPr lang="be-BY"/>
              <a:t>Пяты ўзровень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2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74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7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Малюнак 6" descr="Выява змяшчае знак, фота, вісячы, седзячы&#10;&#10;Апісанне створана аўтаматычна">
            <a:extLst>
              <a:ext uri="{FF2B5EF4-FFF2-40B4-BE49-F238E27FC236}">
                <a16:creationId xmlns:a16="http://schemas.microsoft.com/office/drawing/2014/main" id="{AA733FCC-3143-4475-897D-529FABACF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0714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773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3A92B9BD-523E-4EB6-BD81-305FB91B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83" y="2503484"/>
            <a:ext cx="10670287" cy="4122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B8FA8409-2F09-4B26-8B9B-C7C0A68C0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4109">
            <a:off x="5159135" y="4128414"/>
            <a:ext cx="6976779" cy="13669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Малюнак 9">
            <a:extLst>
              <a:ext uri="{FF2B5EF4-FFF2-40B4-BE49-F238E27FC236}">
                <a16:creationId xmlns:a16="http://schemas.microsoft.com/office/drawing/2014/main" id="{7B597727-6C62-4955-9D29-3E325661F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33958">
            <a:off x="2587561" y="2389757"/>
            <a:ext cx="3038814" cy="38692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Графіка 18" descr="Cursor with solid fill">
            <a:extLst>
              <a:ext uri="{FF2B5EF4-FFF2-40B4-BE49-F238E27FC236}">
                <a16:creationId xmlns:a16="http://schemas.microsoft.com/office/drawing/2014/main" id="{0F2D965B-C662-4F22-AB77-83ECA341F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49179" y="6117444"/>
            <a:ext cx="609321" cy="609321"/>
          </a:xfrm>
          <a:prstGeom prst="rect">
            <a:avLst/>
          </a:prstGeom>
        </p:spPr>
      </p:pic>
      <p:sp>
        <p:nvSpPr>
          <p:cNvPr id="24" name="Тэкставая вынаска: авальная 23">
            <a:extLst>
              <a:ext uri="{FF2B5EF4-FFF2-40B4-BE49-F238E27FC236}">
                <a16:creationId xmlns:a16="http://schemas.microsoft.com/office/drawing/2014/main" id="{97AC6B9A-F3C9-4193-9A49-2DAABF03DE93}"/>
              </a:ext>
            </a:extLst>
          </p:cNvPr>
          <p:cNvSpPr/>
          <p:nvPr/>
        </p:nvSpPr>
        <p:spPr>
          <a:xfrm>
            <a:off x="6318097" y="1864309"/>
            <a:ext cx="5276261" cy="1547026"/>
          </a:xfrm>
          <a:prstGeom prst="wedgeEllipseCallout">
            <a:avLst>
              <a:gd name="adj1" fmla="val -76809"/>
              <a:gd name="adj2" fmla="val 16062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sp>
        <p:nvSpPr>
          <p:cNvPr id="25" name="Тэкставая вынаска: авальная 24">
            <a:extLst>
              <a:ext uri="{FF2B5EF4-FFF2-40B4-BE49-F238E27FC236}">
                <a16:creationId xmlns:a16="http://schemas.microsoft.com/office/drawing/2014/main" id="{442EC4C7-A5B6-4380-9FDC-EA53AAFF7ABD}"/>
              </a:ext>
            </a:extLst>
          </p:cNvPr>
          <p:cNvSpPr/>
          <p:nvPr/>
        </p:nvSpPr>
        <p:spPr>
          <a:xfrm>
            <a:off x="6317792" y="1856445"/>
            <a:ext cx="5276261" cy="1547026"/>
          </a:xfrm>
          <a:prstGeom prst="wedgeEllipseCallout">
            <a:avLst>
              <a:gd name="adj1" fmla="val 30202"/>
              <a:gd name="adj2" fmla="val 17210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de-DE" sz="2800" dirty="0"/>
              <a:t>Das magische 🍷&amp;#xFE0E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794763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953F8787-FEDA-4B2E-A86C-A2B0E8FF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752" y="2447053"/>
            <a:ext cx="7528821" cy="423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Малюнак 5">
            <a:extLst>
              <a:ext uri="{FF2B5EF4-FFF2-40B4-BE49-F238E27FC236}">
                <a16:creationId xmlns:a16="http://schemas.microsoft.com/office/drawing/2014/main" id="{5A968F4C-1B45-46D6-A980-2EB75F4F2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088" y="4124380"/>
            <a:ext cx="3955025" cy="2193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98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5690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						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Order Packages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8" name="Малюнак 7">
            <a:extLst>
              <a:ext uri="{FF2B5EF4-FFF2-40B4-BE49-F238E27FC236}">
                <a16:creationId xmlns:a16="http://schemas.microsoft.com/office/drawing/2014/main" id="{F68C67FD-9879-4767-A73D-50DF4E8F3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46" y="2472143"/>
            <a:ext cx="7503291" cy="4054540"/>
          </a:xfrm>
          <a:prstGeom prst="rect">
            <a:avLst/>
          </a:prstGeom>
        </p:spPr>
      </p:pic>
      <p:sp>
        <p:nvSpPr>
          <p:cNvPr id="13" name="Прамавугольнік: са скругленымі вугламі 12">
            <a:extLst>
              <a:ext uri="{FF2B5EF4-FFF2-40B4-BE49-F238E27FC236}">
                <a16:creationId xmlns:a16="http://schemas.microsoft.com/office/drawing/2014/main" id="{8BA897F1-5793-465E-8756-55C3C98ACA68}"/>
              </a:ext>
            </a:extLst>
          </p:cNvPr>
          <p:cNvSpPr/>
          <p:nvPr/>
        </p:nvSpPr>
        <p:spPr>
          <a:xfrm>
            <a:off x="8600011" y="2896948"/>
            <a:ext cx="2983043" cy="3243836"/>
          </a:xfrm>
          <a:prstGeom prst="roundRect">
            <a:avLst/>
          </a:prstGeom>
          <a:solidFill>
            <a:srgbClr val="502A58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5" name="Прамавугольнік: са скругленымі вугламі 14">
            <a:extLst>
              <a:ext uri="{FF2B5EF4-FFF2-40B4-BE49-F238E27FC236}">
                <a16:creationId xmlns:a16="http://schemas.microsoft.com/office/drawing/2014/main" id="{5C69412B-364F-4CC0-B4DA-CBE67E096A25}"/>
              </a:ext>
            </a:extLst>
          </p:cNvPr>
          <p:cNvSpPr/>
          <p:nvPr/>
        </p:nvSpPr>
        <p:spPr>
          <a:xfrm>
            <a:off x="9054057" y="4706915"/>
            <a:ext cx="2082053" cy="1107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Wine</a:t>
            </a:r>
            <a:endParaRPr lang="de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de-DE" sz="5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de-DE" sz="1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minAmount</a:t>
            </a:r>
            <a:endParaRPr lang="de-DE" sz="1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algn="ctr"/>
            <a:r>
              <a:rPr lang="de-DE" sz="1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maxAmount</a:t>
            </a:r>
            <a:endParaRPr lang="be-BY" sz="1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21" name="Стрэлка: уніз 20">
            <a:extLst>
              <a:ext uri="{FF2B5EF4-FFF2-40B4-BE49-F238E27FC236}">
                <a16:creationId xmlns:a16="http://schemas.microsoft.com/office/drawing/2014/main" id="{CFB8E7EB-3970-4623-815C-43442C7D6FF0}"/>
              </a:ext>
            </a:extLst>
          </p:cNvPr>
          <p:cNvSpPr/>
          <p:nvPr/>
        </p:nvSpPr>
        <p:spPr>
          <a:xfrm rot="10800000">
            <a:off x="9989756" y="3918530"/>
            <a:ext cx="203555" cy="69737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9" name="Тэкставае поле 8">
            <a:extLst>
              <a:ext uri="{FF2B5EF4-FFF2-40B4-BE49-F238E27FC236}">
                <a16:creationId xmlns:a16="http://schemas.microsoft.com/office/drawing/2014/main" id="{2C7C4057-AE11-4EDE-A989-F9BC9160DFE9}"/>
              </a:ext>
            </a:extLst>
          </p:cNvPr>
          <p:cNvSpPr txBox="1"/>
          <p:nvPr/>
        </p:nvSpPr>
        <p:spPr>
          <a:xfrm>
            <a:off x="8786240" y="3261101"/>
            <a:ext cx="2647666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UniqueInventory</a:t>
            </a:r>
            <a:endParaRPr lang="de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de-DE" sz="1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&lt;</a:t>
            </a:r>
            <a:r>
              <a:rPr lang="de-DE" sz="1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UniqueInventoryItem</a:t>
            </a:r>
            <a:r>
              <a:rPr lang="de-DE" sz="1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&gt;</a:t>
            </a:r>
            <a:endParaRPr lang="be-BY" sz="1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157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5690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						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31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Order Packages </a:t>
            </a:r>
            <a:r>
              <a:rPr lang="de-DE" sz="31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DA94F50A-09F4-4B51-A8D9-38EDBB19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49" y="2423417"/>
            <a:ext cx="6630961" cy="2242611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BA9E5ABA-DA72-466A-8B77-C1748DCE9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49" y="4767522"/>
            <a:ext cx="6630960" cy="1759161"/>
          </a:xfrm>
          <a:prstGeom prst="rect">
            <a:avLst/>
          </a:prstGeom>
        </p:spPr>
      </p:pic>
      <p:sp>
        <p:nvSpPr>
          <p:cNvPr id="5" name="Прамавугольнік: са скругленымі вугламі 4">
            <a:extLst>
              <a:ext uri="{FF2B5EF4-FFF2-40B4-BE49-F238E27FC236}">
                <a16:creationId xmlns:a16="http://schemas.microsoft.com/office/drawing/2014/main" id="{AE7E26A2-B5CE-49E7-A6EA-F2DC5735765B}"/>
              </a:ext>
            </a:extLst>
          </p:cNvPr>
          <p:cNvSpPr/>
          <p:nvPr/>
        </p:nvSpPr>
        <p:spPr>
          <a:xfrm>
            <a:off x="8529403" y="2587999"/>
            <a:ext cx="2983043" cy="3938684"/>
          </a:xfrm>
          <a:prstGeom prst="roundRect">
            <a:avLst/>
          </a:prstGeom>
          <a:solidFill>
            <a:srgbClr val="502A58"/>
          </a:solidFill>
          <a:ln>
            <a:noFill/>
          </a:ln>
          <a:effectLst>
            <a:outerShdw blurRad="38100" dist="25400" dir="5400000" rotWithShape="0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" name="Прамавугольнік: са скругленымі вугламі 5">
            <a:extLst>
              <a:ext uri="{FF2B5EF4-FFF2-40B4-BE49-F238E27FC236}">
                <a16:creationId xmlns:a16="http://schemas.microsoft.com/office/drawing/2014/main" id="{B20EDB60-6E83-4223-ADDA-6F2F49B452C8}"/>
              </a:ext>
            </a:extLst>
          </p:cNvPr>
          <p:cNvSpPr/>
          <p:nvPr/>
        </p:nvSpPr>
        <p:spPr>
          <a:xfrm>
            <a:off x="9009087" y="5036695"/>
            <a:ext cx="2082053" cy="110745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OrderType</a:t>
            </a:r>
            <a:endParaRPr lang="de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endParaRPr lang="de-DE" sz="5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algn="ctr"/>
            <a:r>
              <a:rPr lang="de-DE" sz="1200" dirty="0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Order</a:t>
            </a:r>
          </a:p>
          <a:p>
            <a:pPr algn="ctr"/>
            <a:r>
              <a:rPr lang="de-DE" sz="1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Preorder</a:t>
            </a:r>
            <a:endParaRPr lang="de-DE" sz="1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  <a:p>
            <a:pPr algn="ctr"/>
            <a:r>
              <a:rPr lang="de-DE" sz="1200" dirty="0" err="1">
                <a:latin typeface="Fira Code Light" panose="020B0809050000020004" pitchFamily="49" charset="0"/>
                <a:ea typeface="Fira Code Light" panose="020B0809050000020004" pitchFamily="49" charset="0"/>
                <a:cs typeface="Fira Code Light" panose="020B0809050000020004" pitchFamily="49" charset="0"/>
              </a:rPr>
              <a:t>Reorder</a:t>
            </a:r>
            <a:endParaRPr lang="be-BY" sz="1200" dirty="0">
              <a:latin typeface="Fira Code Light" panose="020B0809050000020004" pitchFamily="49" charset="0"/>
              <a:ea typeface="Fira Code Light" panose="020B0809050000020004" pitchFamily="49" charset="0"/>
              <a:cs typeface="Fira Code Light" panose="020B0809050000020004" pitchFamily="49" charset="0"/>
            </a:endParaRPr>
          </a:p>
        </p:txBody>
      </p:sp>
      <p:sp>
        <p:nvSpPr>
          <p:cNvPr id="13" name="Прамавугольнік: са скругленымі вугламі 12">
            <a:extLst>
              <a:ext uri="{FF2B5EF4-FFF2-40B4-BE49-F238E27FC236}">
                <a16:creationId xmlns:a16="http://schemas.microsoft.com/office/drawing/2014/main" id="{4BAAA162-0AE6-415B-A2E7-C5CCBBD030C5}"/>
              </a:ext>
            </a:extLst>
          </p:cNvPr>
          <p:cNvSpPr/>
          <p:nvPr/>
        </p:nvSpPr>
        <p:spPr>
          <a:xfrm>
            <a:off x="9009087" y="4022959"/>
            <a:ext cx="2082053" cy="4743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6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OrderCust</a:t>
            </a:r>
            <a:endParaRPr lang="de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5" name="Прамавугольнік: са скругленымі вугламі 14">
            <a:extLst>
              <a:ext uri="{FF2B5EF4-FFF2-40B4-BE49-F238E27FC236}">
                <a16:creationId xmlns:a16="http://schemas.microsoft.com/office/drawing/2014/main" id="{AEC7D0C8-EC87-46F2-BAFE-6DD3E3AAB389}"/>
              </a:ext>
            </a:extLst>
          </p:cNvPr>
          <p:cNvSpPr/>
          <p:nvPr/>
        </p:nvSpPr>
        <p:spPr>
          <a:xfrm>
            <a:off x="9009087" y="3034823"/>
            <a:ext cx="2082053" cy="47438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Order</a:t>
            </a:r>
            <a:endParaRPr lang="de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8" name="Стрэлка: уніз 7">
            <a:extLst>
              <a:ext uri="{FF2B5EF4-FFF2-40B4-BE49-F238E27FC236}">
                <a16:creationId xmlns:a16="http://schemas.microsoft.com/office/drawing/2014/main" id="{0836DAE9-CA5B-4E36-ADD6-583A695577A0}"/>
              </a:ext>
            </a:extLst>
          </p:cNvPr>
          <p:cNvSpPr/>
          <p:nvPr/>
        </p:nvSpPr>
        <p:spPr>
          <a:xfrm>
            <a:off x="9944786" y="3600228"/>
            <a:ext cx="240634" cy="35535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17" name="Стрэлка: уніз 16">
            <a:extLst>
              <a:ext uri="{FF2B5EF4-FFF2-40B4-BE49-F238E27FC236}">
                <a16:creationId xmlns:a16="http://schemas.microsoft.com/office/drawing/2014/main" id="{D34838B7-4CD6-45B5-BA30-25C76CF43935}"/>
              </a:ext>
            </a:extLst>
          </p:cNvPr>
          <p:cNvSpPr/>
          <p:nvPr/>
        </p:nvSpPr>
        <p:spPr>
          <a:xfrm rot="10800000">
            <a:off x="9944786" y="4590331"/>
            <a:ext cx="240634" cy="355351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357740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(4)	Reflektion</a:t>
            </a:r>
            <a:br>
              <a:rPr lang="de-DE" dirty="0"/>
            </a:br>
            <a:r>
              <a:rPr lang="de-DE" dirty="0"/>
              <a:t>	</a:t>
            </a: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Блок-схема: Выманне 2">
            <a:extLst>
              <a:ext uri="{FF2B5EF4-FFF2-40B4-BE49-F238E27FC236}">
                <a16:creationId xmlns:a16="http://schemas.microsoft.com/office/drawing/2014/main" id="{3E6B1A6E-C41C-4F0F-8FA7-9FD148833AB9}"/>
              </a:ext>
            </a:extLst>
          </p:cNvPr>
          <p:cNvSpPr/>
          <p:nvPr/>
        </p:nvSpPr>
        <p:spPr>
          <a:xfrm>
            <a:off x="5305425" y="5229225"/>
            <a:ext cx="1781175" cy="103822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cxnSp>
        <p:nvCxnSpPr>
          <p:cNvPr id="6" name="Прамы злучальнік 5">
            <a:extLst>
              <a:ext uri="{FF2B5EF4-FFF2-40B4-BE49-F238E27FC236}">
                <a16:creationId xmlns:a16="http://schemas.microsoft.com/office/drawing/2014/main" id="{B6C788F5-D6D3-4F8D-8EC6-7B10B5588A73}"/>
              </a:ext>
            </a:extLst>
          </p:cNvPr>
          <p:cNvCxnSpPr>
            <a:cxnSpLocks/>
          </p:cNvCxnSpPr>
          <p:nvPr/>
        </p:nvCxnSpPr>
        <p:spPr>
          <a:xfrm flipV="1">
            <a:off x="4179244" y="4989898"/>
            <a:ext cx="4045592" cy="3262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Авал 8">
            <a:extLst>
              <a:ext uri="{FF2B5EF4-FFF2-40B4-BE49-F238E27FC236}">
                <a16:creationId xmlns:a16="http://schemas.microsoft.com/office/drawing/2014/main" id="{4B77E6CD-E08A-4689-8E6F-EB71E881C53F}"/>
              </a:ext>
            </a:extLst>
          </p:cNvPr>
          <p:cNvSpPr/>
          <p:nvPr/>
        </p:nvSpPr>
        <p:spPr>
          <a:xfrm>
            <a:off x="3495253" y="3869105"/>
            <a:ext cx="1343025" cy="133288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+</a:t>
            </a:r>
            <a:endParaRPr lang="be-BY" dirty="0"/>
          </a:p>
        </p:txBody>
      </p:sp>
      <p:sp>
        <p:nvSpPr>
          <p:cNvPr id="19" name="Авал 18">
            <a:extLst>
              <a:ext uri="{FF2B5EF4-FFF2-40B4-BE49-F238E27FC236}">
                <a16:creationId xmlns:a16="http://schemas.microsoft.com/office/drawing/2014/main" id="{A69E3E68-E54B-4CB7-AC38-38AC45C5A6E9}"/>
              </a:ext>
            </a:extLst>
          </p:cNvPr>
          <p:cNvSpPr/>
          <p:nvPr/>
        </p:nvSpPr>
        <p:spPr>
          <a:xfrm>
            <a:off x="7562486" y="3562969"/>
            <a:ext cx="1343025" cy="133288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/>
              <a:t>-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080244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2" y="747182"/>
            <a:ext cx="7964451" cy="1016654"/>
          </a:xfrm>
        </p:spPr>
        <p:txBody>
          <a:bodyPr>
            <a:normAutofit/>
          </a:bodyPr>
          <a:lstStyle/>
          <a:p>
            <a:r>
              <a:rPr lang="de-DE" dirty="0"/>
              <a:t>Inhalt</a:t>
            </a:r>
            <a:endParaRPr lang="be-BY" dirty="0"/>
          </a:p>
        </p:txBody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3" name="Тэкставае поле 2">
            <a:extLst>
              <a:ext uri="{FF2B5EF4-FFF2-40B4-BE49-F238E27FC236}">
                <a16:creationId xmlns:a16="http://schemas.microsoft.com/office/drawing/2014/main" id="{B4D8E389-F724-4F40-878F-1457B3C02895}"/>
              </a:ext>
            </a:extLst>
          </p:cNvPr>
          <p:cNvSpPr txBox="1"/>
          <p:nvPr/>
        </p:nvSpPr>
        <p:spPr>
          <a:xfrm>
            <a:off x="3540198" y="1443354"/>
            <a:ext cx="7848177" cy="513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300"/>
              </a:lnSpc>
              <a:buAutoNum type="arabicParenBoth"/>
            </a:pPr>
            <a:r>
              <a:rPr lang="de-DE" sz="2200" dirty="0"/>
              <a:t>Planung</a:t>
            </a:r>
          </a:p>
          <a:p>
            <a:pPr marL="457200" indent="-457200">
              <a:lnSpc>
                <a:spcPts val="3300"/>
              </a:lnSpc>
              <a:buAutoNum type="arabicParenBoth"/>
            </a:pPr>
            <a:r>
              <a:rPr lang="de-DE" sz="2200" dirty="0"/>
              <a:t>Analyse</a:t>
            </a:r>
          </a:p>
          <a:p>
            <a:pPr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(2.1) Aufgabenstellung</a:t>
            </a:r>
          </a:p>
          <a:p>
            <a:pPr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(2.2) Analysediagramm</a:t>
            </a:r>
          </a:p>
          <a:p>
            <a:pPr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(2.3) Qualitätsziele</a:t>
            </a:r>
          </a:p>
          <a:p>
            <a:pPr>
              <a:lnSpc>
                <a:spcPts val="3300"/>
              </a:lnSpc>
            </a:pPr>
            <a:r>
              <a:rPr lang="de-DE" sz="2200" dirty="0"/>
              <a:t>(3) Design</a:t>
            </a:r>
          </a:p>
          <a:p>
            <a:pPr lvl="1"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</a:p>
          <a:p>
            <a:pPr lvl="1"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</a:p>
          <a:p>
            <a:pPr lvl="1"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(3.3) User &amp; Customer Packages</a:t>
            </a:r>
          </a:p>
          <a:p>
            <a:pPr lvl="1"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(3.4) </a:t>
            </a:r>
            <a:r>
              <a:rPr lang="de-DE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Wine</a:t>
            </a: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Package</a:t>
            </a:r>
          </a:p>
          <a:p>
            <a:pPr lvl="1">
              <a:lnSpc>
                <a:spcPts val="3300"/>
              </a:lnSpc>
            </a:pP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(3.5) </a:t>
            </a:r>
            <a:r>
              <a:rPr lang="de-DE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Inventory</a:t>
            </a:r>
            <a:r>
              <a:rPr lang="de-DE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Order Packages</a:t>
            </a:r>
          </a:p>
          <a:p>
            <a:pPr>
              <a:lnSpc>
                <a:spcPts val="3300"/>
              </a:lnSpc>
            </a:pPr>
            <a:r>
              <a:rPr lang="de-DE" sz="2200" dirty="0"/>
              <a:t>(4)	Reflektion</a:t>
            </a:r>
          </a:p>
        </p:txBody>
      </p:sp>
      <p:sp>
        <p:nvSpPr>
          <p:cNvPr id="4" name="Тэкставае поле 3">
            <a:extLst>
              <a:ext uri="{FF2B5EF4-FFF2-40B4-BE49-F238E27FC236}">
                <a16:creationId xmlns:a16="http://schemas.microsoft.com/office/drawing/2014/main" id="{D103D671-3A95-43CF-9798-3E662DDA6F9C}"/>
              </a:ext>
            </a:extLst>
          </p:cNvPr>
          <p:cNvSpPr txBox="1"/>
          <p:nvPr/>
        </p:nvSpPr>
        <p:spPr>
          <a:xfrm>
            <a:off x="7464287" y="12555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8027424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(1)	Planung</a:t>
            </a:r>
            <a:br>
              <a:rPr lang="de-DE" dirty="0"/>
            </a:br>
            <a:r>
              <a:rPr lang="de-DE" dirty="0"/>
              <a:t>	                          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1673B5DF-0E5B-481B-AED2-55BF7AB4A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80" y="2951287"/>
            <a:ext cx="6248400" cy="3502583"/>
          </a:xfrm>
          <a:prstGeom prst="rect">
            <a:avLst/>
          </a:prstGeom>
        </p:spPr>
      </p:pic>
      <p:sp>
        <p:nvSpPr>
          <p:cNvPr id="7" name="Прамавугольнік: са скругленымі вугламі 6">
            <a:extLst>
              <a:ext uri="{FF2B5EF4-FFF2-40B4-BE49-F238E27FC236}">
                <a16:creationId xmlns:a16="http://schemas.microsoft.com/office/drawing/2014/main" id="{C1465F62-F9AF-411B-9784-61925434ECEE}"/>
              </a:ext>
            </a:extLst>
          </p:cNvPr>
          <p:cNvSpPr/>
          <p:nvPr/>
        </p:nvSpPr>
        <p:spPr>
          <a:xfrm>
            <a:off x="6038850" y="2998410"/>
            <a:ext cx="1900389" cy="894350"/>
          </a:xfrm>
          <a:prstGeom prst="roundRect">
            <a:avLst/>
          </a:prstGeom>
          <a:solidFill>
            <a:srgbClr val="67306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main</a:t>
            </a:r>
            <a:endParaRPr lang="be-BY" sz="1600" dirty="0"/>
          </a:p>
        </p:txBody>
      </p:sp>
      <p:sp>
        <p:nvSpPr>
          <p:cNvPr id="13" name="Прамавугольнік: са скругленымі вугламі 12">
            <a:extLst>
              <a:ext uri="{FF2B5EF4-FFF2-40B4-BE49-F238E27FC236}">
                <a16:creationId xmlns:a16="http://schemas.microsoft.com/office/drawing/2014/main" id="{B6A5BD84-2261-4F0D-A89D-50DEFFAD78D1}"/>
              </a:ext>
            </a:extLst>
          </p:cNvPr>
          <p:cNvSpPr/>
          <p:nvPr/>
        </p:nvSpPr>
        <p:spPr>
          <a:xfrm>
            <a:off x="7629525" y="4083421"/>
            <a:ext cx="1900389" cy="894350"/>
          </a:xfrm>
          <a:prstGeom prst="roundRect">
            <a:avLst/>
          </a:prstGeom>
          <a:solidFill>
            <a:srgbClr val="67306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develop</a:t>
            </a:r>
            <a:endParaRPr lang="be-BY" sz="1600" dirty="0"/>
          </a:p>
        </p:txBody>
      </p:sp>
      <p:sp>
        <p:nvSpPr>
          <p:cNvPr id="15" name="Прамавугольнік: са скругленымі вугламі 14">
            <a:extLst>
              <a:ext uri="{FF2B5EF4-FFF2-40B4-BE49-F238E27FC236}">
                <a16:creationId xmlns:a16="http://schemas.microsoft.com/office/drawing/2014/main" id="{8709CAE4-F063-4CD5-88B6-4E6AB409D93B}"/>
              </a:ext>
            </a:extLst>
          </p:cNvPr>
          <p:cNvSpPr/>
          <p:nvPr/>
        </p:nvSpPr>
        <p:spPr>
          <a:xfrm>
            <a:off x="9167661" y="5136398"/>
            <a:ext cx="1900389" cy="894350"/>
          </a:xfrm>
          <a:prstGeom prst="roundRect">
            <a:avLst/>
          </a:prstGeom>
          <a:solidFill>
            <a:srgbClr val="673063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Eigene </a:t>
            </a:r>
            <a:r>
              <a:rPr lang="de-DE" sz="1400" dirty="0" err="1"/>
              <a:t>Branches</a:t>
            </a:r>
            <a:endParaRPr lang="be-BY" dirty="0"/>
          </a:p>
        </p:txBody>
      </p:sp>
      <p:sp>
        <p:nvSpPr>
          <p:cNvPr id="9" name="Тэкставае поле 8">
            <a:extLst>
              <a:ext uri="{FF2B5EF4-FFF2-40B4-BE49-F238E27FC236}">
                <a16:creationId xmlns:a16="http://schemas.microsoft.com/office/drawing/2014/main" id="{2331CDEF-02AD-41BC-BC24-7D8F7E89E491}"/>
              </a:ext>
            </a:extLst>
          </p:cNvPr>
          <p:cNvSpPr txBox="1"/>
          <p:nvPr/>
        </p:nvSpPr>
        <p:spPr>
          <a:xfrm>
            <a:off x="5638800" y="27973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e-BY" dirty="0"/>
          </a:p>
        </p:txBody>
      </p:sp>
      <p:cxnSp>
        <p:nvCxnSpPr>
          <p:cNvPr id="25" name="Злучальнік: уступам 24">
            <a:extLst>
              <a:ext uri="{FF2B5EF4-FFF2-40B4-BE49-F238E27FC236}">
                <a16:creationId xmlns:a16="http://schemas.microsoft.com/office/drawing/2014/main" id="{199C1FED-9D75-438A-8F53-8BDDC019421B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6990367" y="3891438"/>
            <a:ext cx="637836" cy="6404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Злучальнік: уступам 25">
            <a:extLst>
              <a:ext uri="{FF2B5EF4-FFF2-40B4-BE49-F238E27FC236}">
                <a16:creationId xmlns:a16="http://schemas.microsoft.com/office/drawing/2014/main" id="{515AECF1-AA59-4AA6-89EB-C96B651D28BF}"/>
              </a:ext>
            </a:extLst>
          </p:cNvPr>
          <p:cNvCxnSpPr/>
          <p:nvPr/>
        </p:nvCxnSpPr>
        <p:spPr>
          <a:xfrm rot="16200000" flipH="1">
            <a:off x="8523741" y="5022688"/>
            <a:ext cx="637836" cy="64048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Прамавугольнік: са скругленымі вугламі 26">
            <a:extLst>
              <a:ext uri="{FF2B5EF4-FFF2-40B4-BE49-F238E27FC236}">
                <a16:creationId xmlns:a16="http://schemas.microsoft.com/office/drawing/2014/main" id="{9E0B75DE-1967-49CA-825F-DB72577FB4BE}"/>
              </a:ext>
            </a:extLst>
          </p:cNvPr>
          <p:cNvSpPr/>
          <p:nvPr/>
        </p:nvSpPr>
        <p:spPr>
          <a:xfrm>
            <a:off x="9312613" y="5279105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8" name="Прамавугольнік: са скругленымі вугламі 27">
            <a:extLst>
              <a:ext uri="{FF2B5EF4-FFF2-40B4-BE49-F238E27FC236}">
                <a16:creationId xmlns:a16="http://schemas.microsoft.com/office/drawing/2014/main" id="{2929C9C8-E8D4-4E8D-B374-ADEBE4C21F89}"/>
              </a:ext>
            </a:extLst>
          </p:cNvPr>
          <p:cNvSpPr/>
          <p:nvPr/>
        </p:nvSpPr>
        <p:spPr>
          <a:xfrm>
            <a:off x="9527077" y="5279105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29" name="Прамавугольнік: са скругленымі вугламі 28">
            <a:extLst>
              <a:ext uri="{FF2B5EF4-FFF2-40B4-BE49-F238E27FC236}">
                <a16:creationId xmlns:a16="http://schemas.microsoft.com/office/drawing/2014/main" id="{0FA95279-4F1B-429A-9A7E-DD7AA45A73B4}"/>
              </a:ext>
            </a:extLst>
          </p:cNvPr>
          <p:cNvSpPr/>
          <p:nvPr/>
        </p:nvSpPr>
        <p:spPr>
          <a:xfrm>
            <a:off x="9741541" y="5274468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0" name="Прамавугольнік: са скругленымі вугламі 29">
            <a:extLst>
              <a:ext uri="{FF2B5EF4-FFF2-40B4-BE49-F238E27FC236}">
                <a16:creationId xmlns:a16="http://schemas.microsoft.com/office/drawing/2014/main" id="{C03B484B-4AE7-4A61-BC51-E985DAD8FA1C}"/>
              </a:ext>
            </a:extLst>
          </p:cNvPr>
          <p:cNvSpPr/>
          <p:nvPr/>
        </p:nvSpPr>
        <p:spPr>
          <a:xfrm>
            <a:off x="9956005" y="5274468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1" name="Прамавугольнік: са скругленымі вугламі 30">
            <a:extLst>
              <a:ext uri="{FF2B5EF4-FFF2-40B4-BE49-F238E27FC236}">
                <a16:creationId xmlns:a16="http://schemas.microsoft.com/office/drawing/2014/main" id="{A4D5053D-2582-4208-B08D-BC179DB1C83A}"/>
              </a:ext>
            </a:extLst>
          </p:cNvPr>
          <p:cNvSpPr/>
          <p:nvPr/>
        </p:nvSpPr>
        <p:spPr>
          <a:xfrm>
            <a:off x="10165706" y="5274468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2" name="Прамавугольнік: са скругленымі вугламі 31">
            <a:extLst>
              <a:ext uri="{FF2B5EF4-FFF2-40B4-BE49-F238E27FC236}">
                <a16:creationId xmlns:a16="http://schemas.microsoft.com/office/drawing/2014/main" id="{A809F244-F732-44E3-BD37-B129DEFB2BBC}"/>
              </a:ext>
            </a:extLst>
          </p:cNvPr>
          <p:cNvSpPr/>
          <p:nvPr/>
        </p:nvSpPr>
        <p:spPr>
          <a:xfrm>
            <a:off x="10380170" y="5274468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3" name="Прамавугольнік: са скругленымі вугламі 32">
            <a:extLst>
              <a:ext uri="{FF2B5EF4-FFF2-40B4-BE49-F238E27FC236}">
                <a16:creationId xmlns:a16="http://schemas.microsoft.com/office/drawing/2014/main" id="{8276A38C-694A-460D-A2A4-143CBBC96029}"/>
              </a:ext>
            </a:extLst>
          </p:cNvPr>
          <p:cNvSpPr/>
          <p:nvPr/>
        </p:nvSpPr>
        <p:spPr>
          <a:xfrm>
            <a:off x="10594634" y="5269831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4" name="Прамавугольнік: са скругленымі вугламі 33">
            <a:extLst>
              <a:ext uri="{FF2B5EF4-FFF2-40B4-BE49-F238E27FC236}">
                <a16:creationId xmlns:a16="http://schemas.microsoft.com/office/drawing/2014/main" id="{2F67FF40-FF47-40D9-AAEE-8EF24ACD6CD2}"/>
              </a:ext>
            </a:extLst>
          </p:cNvPr>
          <p:cNvSpPr/>
          <p:nvPr/>
        </p:nvSpPr>
        <p:spPr>
          <a:xfrm>
            <a:off x="10809098" y="5269831"/>
            <a:ext cx="145712" cy="103783"/>
          </a:xfrm>
          <a:prstGeom prst="roundRect">
            <a:avLst/>
          </a:prstGeom>
          <a:solidFill>
            <a:srgbClr val="67306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5" name="Прамавугольнік: са скругленымі вугламі 34">
            <a:extLst>
              <a:ext uri="{FF2B5EF4-FFF2-40B4-BE49-F238E27FC236}">
                <a16:creationId xmlns:a16="http://schemas.microsoft.com/office/drawing/2014/main" id="{8BF74784-0837-4D28-89D9-BB52D335EB06}"/>
              </a:ext>
            </a:extLst>
          </p:cNvPr>
          <p:cNvSpPr/>
          <p:nvPr/>
        </p:nvSpPr>
        <p:spPr>
          <a:xfrm>
            <a:off x="9312613" y="5789392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6" name="Прамавугольнік: са скругленымі вугламі 35">
            <a:extLst>
              <a:ext uri="{FF2B5EF4-FFF2-40B4-BE49-F238E27FC236}">
                <a16:creationId xmlns:a16="http://schemas.microsoft.com/office/drawing/2014/main" id="{D20AE146-FDE9-4E3F-8E49-1BFAFE67C458}"/>
              </a:ext>
            </a:extLst>
          </p:cNvPr>
          <p:cNvSpPr/>
          <p:nvPr/>
        </p:nvSpPr>
        <p:spPr>
          <a:xfrm>
            <a:off x="9527077" y="5789392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7" name="Прамавугольнік: са скругленымі вугламі 36">
            <a:extLst>
              <a:ext uri="{FF2B5EF4-FFF2-40B4-BE49-F238E27FC236}">
                <a16:creationId xmlns:a16="http://schemas.microsoft.com/office/drawing/2014/main" id="{FCAA9E54-A574-4EAA-A409-7016B51A3738}"/>
              </a:ext>
            </a:extLst>
          </p:cNvPr>
          <p:cNvSpPr/>
          <p:nvPr/>
        </p:nvSpPr>
        <p:spPr>
          <a:xfrm>
            <a:off x="9741541" y="5784755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8" name="Прамавугольнік: са скругленымі вугламі 37">
            <a:extLst>
              <a:ext uri="{FF2B5EF4-FFF2-40B4-BE49-F238E27FC236}">
                <a16:creationId xmlns:a16="http://schemas.microsoft.com/office/drawing/2014/main" id="{32CB0FF3-F96D-4D14-8F33-3E52A5151EC2}"/>
              </a:ext>
            </a:extLst>
          </p:cNvPr>
          <p:cNvSpPr/>
          <p:nvPr/>
        </p:nvSpPr>
        <p:spPr>
          <a:xfrm>
            <a:off x="9956005" y="5784755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39" name="Прамавугольнік: са скругленымі вугламі 38">
            <a:extLst>
              <a:ext uri="{FF2B5EF4-FFF2-40B4-BE49-F238E27FC236}">
                <a16:creationId xmlns:a16="http://schemas.microsoft.com/office/drawing/2014/main" id="{B7A91E22-EE65-4F8D-A50E-68476652D525}"/>
              </a:ext>
            </a:extLst>
          </p:cNvPr>
          <p:cNvSpPr/>
          <p:nvPr/>
        </p:nvSpPr>
        <p:spPr>
          <a:xfrm>
            <a:off x="10165706" y="5784755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40" name="Прамавугольнік: са скругленымі вугламі 39">
            <a:extLst>
              <a:ext uri="{FF2B5EF4-FFF2-40B4-BE49-F238E27FC236}">
                <a16:creationId xmlns:a16="http://schemas.microsoft.com/office/drawing/2014/main" id="{4D62E74D-5F28-4958-BA1A-77DAAF2A980A}"/>
              </a:ext>
            </a:extLst>
          </p:cNvPr>
          <p:cNvSpPr/>
          <p:nvPr/>
        </p:nvSpPr>
        <p:spPr>
          <a:xfrm>
            <a:off x="10380170" y="5784755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41" name="Прамавугольнік: са скругленымі вугламі 40">
            <a:extLst>
              <a:ext uri="{FF2B5EF4-FFF2-40B4-BE49-F238E27FC236}">
                <a16:creationId xmlns:a16="http://schemas.microsoft.com/office/drawing/2014/main" id="{35E82CE6-5CF0-4C17-9EAE-4C68588BA52F}"/>
              </a:ext>
            </a:extLst>
          </p:cNvPr>
          <p:cNvSpPr/>
          <p:nvPr/>
        </p:nvSpPr>
        <p:spPr>
          <a:xfrm>
            <a:off x="10594634" y="5780118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42" name="Прамавугольнік: са скругленымі вугламі 41">
            <a:extLst>
              <a:ext uri="{FF2B5EF4-FFF2-40B4-BE49-F238E27FC236}">
                <a16:creationId xmlns:a16="http://schemas.microsoft.com/office/drawing/2014/main" id="{118CE769-4A78-464F-9CF8-0685D3DA5D08}"/>
              </a:ext>
            </a:extLst>
          </p:cNvPr>
          <p:cNvSpPr/>
          <p:nvPr/>
        </p:nvSpPr>
        <p:spPr>
          <a:xfrm>
            <a:off x="10809098" y="5780118"/>
            <a:ext cx="145712" cy="103783"/>
          </a:xfrm>
          <a:prstGeom prst="roundRect">
            <a:avLst/>
          </a:prstGeom>
          <a:solidFill>
            <a:srgbClr val="673063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47765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(2.1) Aufgabenstellung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78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155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Запаўняльнік аб'екта кантэнту 29">
            <a:extLst>
              <a:ext uri="{FF2B5EF4-FFF2-40B4-BE49-F238E27FC236}">
                <a16:creationId xmlns:a16="http://schemas.microsoft.com/office/drawing/2014/main" id="{ADA855BB-D7EB-4FA9-9267-A7E9473DE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995"/>
              </p:ext>
            </p:extLst>
          </p:nvPr>
        </p:nvGraphicFramePr>
        <p:xfrm>
          <a:off x="646111" y="2419025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Запаўняльнік аб'екта кантэнту 29">
            <a:extLst>
              <a:ext uri="{FF2B5EF4-FFF2-40B4-BE49-F238E27FC236}">
                <a16:creationId xmlns:a16="http://schemas.microsoft.com/office/drawing/2014/main" id="{AADEB7A8-362A-4CC8-BC65-1C67AFD59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137153"/>
              </p:ext>
            </p:extLst>
          </p:nvPr>
        </p:nvGraphicFramePr>
        <p:xfrm>
          <a:off x="6611483" y="2422752"/>
          <a:ext cx="480763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Дыяграма 31">
            <a:extLst>
              <a:ext uri="{FF2B5EF4-FFF2-40B4-BE49-F238E27FC236}">
                <a16:creationId xmlns:a16="http://schemas.microsoft.com/office/drawing/2014/main" id="{8C7E1921-EA0A-4521-9233-363DF309F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40853"/>
              </p:ext>
            </p:extLst>
          </p:nvPr>
        </p:nvGraphicFramePr>
        <p:xfrm>
          <a:off x="2786743" y="452718"/>
          <a:ext cx="8759146" cy="4070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5" name="Прамы злучальнік 34">
            <a:extLst>
              <a:ext uri="{FF2B5EF4-FFF2-40B4-BE49-F238E27FC236}">
                <a16:creationId xmlns:a16="http://schemas.microsoft.com/office/drawing/2014/main" id="{2864C6F6-A4B9-4C6E-989D-9D6EF0E5FA6D}"/>
              </a:ext>
            </a:extLst>
          </p:cNvPr>
          <p:cNvCxnSpPr>
            <a:cxnSpLocks/>
          </p:cNvCxnSpPr>
          <p:nvPr/>
        </p:nvCxnSpPr>
        <p:spPr>
          <a:xfrm>
            <a:off x="4299857" y="4724400"/>
            <a:ext cx="3363686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амы злучальнік 35">
            <a:extLst>
              <a:ext uri="{FF2B5EF4-FFF2-40B4-BE49-F238E27FC236}">
                <a16:creationId xmlns:a16="http://schemas.microsoft.com/office/drawing/2014/main" id="{2466C404-8FA5-48FC-8ACE-837574CE4628}"/>
              </a:ext>
            </a:extLst>
          </p:cNvPr>
          <p:cNvCxnSpPr>
            <a:cxnSpLocks/>
          </p:cNvCxnSpPr>
          <p:nvPr/>
        </p:nvCxnSpPr>
        <p:spPr>
          <a:xfrm flipV="1">
            <a:off x="4201886" y="3200400"/>
            <a:ext cx="1251855" cy="827314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амы злучальнік 37">
            <a:extLst>
              <a:ext uri="{FF2B5EF4-FFF2-40B4-BE49-F238E27FC236}">
                <a16:creationId xmlns:a16="http://schemas.microsoft.com/office/drawing/2014/main" id="{564A1BDE-D75E-4043-943F-2D913E6795F1}"/>
              </a:ext>
            </a:extLst>
          </p:cNvPr>
          <p:cNvCxnSpPr>
            <a:cxnSpLocks/>
          </p:cNvCxnSpPr>
          <p:nvPr/>
        </p:nvCxnSpPr>
        <p:spPr>
          <a:xfrm flipH="1" flipV="1">
            <a:off x="8255680" y="3200400"/>
            <a:ext cx="485549" cy="72934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Малюнак 44">
            <a:extLst>
              <a:ext uri="{FF2B5EF4-FFF2-40B4-BE49-F238E27FC236}">
                <a16:creationId xmlns:a16="http://schemas.microsoft.com/office/drawing/2014/main" id="{F26EE51E-935E-4A77-A3E5-C07D15C06409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sp>
        <p:nvSpPr>
          <p:cNvPr id="12" name="Загаловак 1">
            <a:extLst>
              <a:ext uri="{FF2B5EF4-FFF2-40B4-BE49-F238E27FC236}">
                <a16:creationId xmlns:a16="http://schemas.microsoft.com/office/drawing/2014/main" id="{98F40BF4-0321-4060-AC14-C336921C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94" y="342334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	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(2.3) Qualitätsziele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307274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Graphic spid="31" grpId="0">
        <p:bldAsOne/>
      </p:bldGraphic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805619BB-4E41-4F8C-80BB-C88E4D1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(2)	Analyse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(2.2) Analysediagramm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" name="Малюнак 19">
            <a:extLst>
              <a:ext uri="{FF2B5EF4-FFF2-40B4-BE49-F238E27FC236}">
                <a16:creationId xmlns:a16="http://schemas.microsoft.com/office/drawing/2014/main" id="{895785A6-1248-458C-8A8E-7BFB59F4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29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7" name="Малюнак 16">
            <a:extLst>
              <a:ext uri="{FF2B5EF4-FFF2-40B4-BE49-F238E27FC236}">
                <a16:creationId xmlns:a16="http://schemas.microsoft.com/office/drawing/2014/main" id="{E3609D73-4F2B-4EDB-8C99-A2A6698CD0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336812" y="304605"/>
            <a:ext cx="559472" cy="559472"/>
          </a:xfrm>
          <a:prstGeom prst="rect">
            <a:avLst/>
          </a:prstGeom>
        </p:spPr>
      </p:pic>
      <p:pic>
        <p:nvPicPr>
          <p:cNvPr id="4" name="Малюнак 3">
            <a:extLst>
              <a:ext uri="{FF2B5EF4-FFF2-40B4-BE49-F238E27FC236}">
                <a16:creationId xmlns:a16="http://schemas.microsoft.com/office/drawing/2014/main" id="{3951ABFD-5787-4345-8F9C-3EE2F081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51" y="2587999"/>
            <a:ext cx="10382593" cy="40217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Загаловак 1">
            <a:extLst>
              <a:ext uri="{FF2B5EF4-FFF2-40B4-BE49-F238E27FC236}">
                <a16:creationId xmlns:a16="http://schemas.microsoft.com/office/drawing/2014/main" id="{631C93D0-D360-4DDE-A364-DC639B27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629266"/>
            <a:ext cx="9081934" cy="1332883"/>
          </a:xfrm>
        </p:spPr>
        <p:txBody>
          <a:bodyPr>
            <a:normAutofit fontScale="90000"/>
          </a:bodyPr>
          <a:lstStyle/>
          <a:p>
            <a:r>
              <a:rPr lang="de-DE" dirty="0"/>
              <a:t>(3)	Design</a:t>
            </a:r>
            <a:br>
              <a:rPr lang="de-DE" dirty="0"/>
            </a:br>
            <a:r>
              <a:rPr lang="de-DE" dirty="0"/>
              <a:t>	                          </a:t>
            </a:r>
            <a:r>
              <a:rPr lang="de-DE" sz="3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(3.1) Technologienübersicht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/>
          </a:p>
        </p:txBody>
      </p:sp>
      <p:pic>
        <p:nvPicPr>
          <p:cNvPr id="13" name="Малюнак 12">
            <a:extLst>
              <a:ext uri="{FF2B5EF4-FFF2-40B4-BE49-F238E27FC236}">
                <a16:creationId xmlns:a16="http://schemas.microsoft.com/office/drawing/2014/main" id="{BA094D38-B811-47E3-A750-30E62082F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79" y="5883842"/>
            <a:ext cx="599274" cy="618741"/>
          </a:xfrm>
          <a:prstGeom prst="rect">
            <a:avLst/>
          </a:prstGeom>
        </p:spPr>
      </p:pic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E4528F1C-60ED-42C7-B9B0-33DF84DE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907" y="3235888"/>
            <a:ext cx="1446021" cy="888492"/>
          </a:xfrm>
          <a:prstGeom prst="rect">
            <a:avLst/>
          </a:prstGeom>
        </p:spPr>
      </p:pic>
      <p:sp>
        <p:nvSpPr>
          <p:cNvPr id="18" name="Тэкставае поле 17">
            <a:extLst>
              <a:ext uri="{FF2B5EF4-FFF2-40B4-BE49-F238E27FC236}">
                <a16:creationId xmlns:a16="http://schemas.microsoft.com/office/drawing/2014/main" id="{DEDF8D47-F3EF-41B7-BCAE-7072CF60827B}"/>
              </a:ext>
            </a:extLst>
          </p:cNvPr>
          <p:cNvSpPr txBox="1"/>
          <p:nvPr/>
        </p:nvSpPr>
        <p:spPr>
          <a:xfrm>
            <a:off x="10081085" y="3184855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Java 11</a:t>
            </a:r>
            <a:endParaRPr lang="be-BY" sz="1200" dirty="0">
              <a:solidFill>
                <a:schemeClr val="bg1"/>
              </a:solidFill>
            </a:endParaRPr>
          </a:p>
        </p:txBody>
      </p:sp>
      <p:sp>
        <p:nvSpPr>
          <p:cNvPr id="19" name="Тэкставае поле 18">
            <a:extLst>
              <a:ext uri="{FF2B5EF4-FFF2-40B4-BE49-F238E27FC236}">
                <a16:creationId xmlns:a16="http://schemas.microsoft.com/office/drawing/2014/main" id="{3657C5BC-4283-49D1-8B68-54F558897BB4}"/>
              </a:ext>
            </a:extLst>
          </p:cNvPr>
          <p:cNvSpPr txBox="1"/>
          <p:nvPr/>
        </p:nvSpPr>
        <p:spPr>
          <a:xfrm flipH="1">
            <a:off x="1618653" y="6243936"/>
            <a:ext cx="3492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Mozilla Firefox ab Version 82</a:t>
            </a:r>
            <a:endParaRPr lang="be-BY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77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аловак 1">
            <a:extLst>
              <a:ext uri="{FF2B5EF4-FFF2-40B4-BE49-F238E27FC236}">
                <a16:creationId xmlns:a16="http://schemas.microsoft.com/office/drawing/2014/main" id="{4D3660A4-3EBB-4F4C-A80D-8AE00CAE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85" y="742950"/>
            <a:ext cx="4591383" cy="1409700"/>
          </a:xfrm>
        </p:spPr>
        <p:txBody>
          <a:bodyPr>
            <a:normAutofit fontScale="90000"/>
          </a:bodyPr>
          <a:lstStyle/>
          <a:p>
            <a:r>
              <a:rPr lang="de-DE" dirty="0">
                <a:solidFill>
                  <a:schemeClr val="tx1"/>
                </a:solidFill>
              </a:rPr>
              <a:t>(3) Design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	</a:t>
            </a:r>
            <a:r>
              <a:rPr lang="de-DE" sz="2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(3.2) Benutzeroberfläche</a:t>
            </a:r>
            <a:br>
              <a:rPr lang="de-DE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be-BY" dirty="0">
              <a:solidFill>
                <a:schemeClr val="tx1"/>
              </a:solidFill>
            </a:endParaRPr>
          </a:p>
        </p:txBody>
      </p:sp>
      <p:pic>
        <p:nvPicPr>
          <p:cNvPr id="15" name="Малюнак 14">
            <a:extLst>
              <a:ext uri="{FF2B5EF4-FFF2-40B4-BE49-F238E27FC236}">
                <a16:creationId xmlns:a16="http://schemas.microsoft.com/office/drawing/2014/main" id="{2D19A6CF-29E8-4900-B303-754D2426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812" y="323655"/>
            <a:ext cx="559472" cy="559472"/>
          </a:xfrm>
          <a:prstGeom prst="rect">
            <a:avLst/>
          </a:prstGeom>
        </p:spPr>
      </p:pic>
      <p:pic>
        <p:nvPicPr>
          <p:cNvPr id="5" name="Малюнак 4" descr="Выява змяшчае бутэлька, віно, здымак экрана, стол&#10;&#10;Апісанне створана аўтаматычна">
            <a:extLst>
              <a:ext uri="{FF2B5EF4-FFF2-40B4-BE49-F238E27FC236}">
                <a16:creationId xmlns:a16="http://schemas.microsoft.com/office/drawing/2014/main" id="{EAA629E6-9E34-44C5-9C3E-341D06492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992" y="1466655"/>
            <a:ext cx="5431127" cy="3951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Малюнак 6">
            <a:extLst>
              <a:ext uri="{FF2B5EF4-FFF2-40B4-BE49-F238E27FC236}">
                <a16:creationId xmlns:a16="http://schemas.microsoft.com/office/drawing/2014/main" id="{E57FF134-9283-4387-BE4C-0780E7D11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4" y="2607848"/>
            <a:ext cx="4591384" cy="292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44041400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Іён">
  <a:themeElements>
    <a:clrScheme name="Іё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Іё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ё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272</Words>
  <Application>Microsoft Office PowerPoint</Application>
  <PresentationFormat>Шырокаэкранны</PresentationFormat>
  <Paragraphs>59</Paragraphs>
  <Slides>14</Slides>
  <Notes>0</Notes>
  <HiddenSlides>0</HiddenSlides>
  <MMClips>0</MMClips>
  <ScaleCrop>false</ScaleCrop>
  <HeadingPairs>
    <vt:vector size="6" baseType="variant">
      <vt:variant>
        <vt:lpstr>Выкарыстоўваюцца шрыфты</vt:lpstr>
      </vt:variant>
      <vt:variant>
        <vt:i4>6</vt:i4>
      </vt:variant>
      <vt:variant>
        <vt:lpstr>Тэма</vt:lpstr>
      </vt:variant>
      <vt:variant>
        <vt:i4>2</vt:i4>
      </vt:variant>
      <vt:variant>
        <vt:lpstr>Загалоўкі слайдаў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Fira Code</vt:lpstr>
      <vt:lpstr>Fira Code Light</vt:lpstr>
      <vt:lpstr>Gill Sans Nova</vt:lpstr>
      <vt:lpstr>Wingdings 3</vt:lpstr>
      <vt:lpstr>GradientVTI</vt:lpstr>
      <vt:lpstr>Іён</vt:lpstr>
      <vt:lpstr>Прэзентацыя PowerPoint</vt:lpstr>
      <vt:lpstr>Inhalt</vt:lpstr>
      <vt:lpstr>(1) Planung                             </vt:lpstr>
      <vt:lpstr>(2) Analyse                            (2.1) Aufgabenstellung </vt:lpstr>
      <vt:lpstr>(2) Analyse                            (2.2) Analysediagramm </vt:lpstr>
      <vt:lpstr>(2) Analyse   (2.3) Qualitätsziele </vt:lpstr>
      <vt:lpstr>(2) Analyse                            (2.2) Analysediagramm </vt:lpstr>
      <vt:lpstr>(3) Design                            (3.1) Technologienübersicht </vt:lpstr>
      <vt:lpstr>(3) Design  (3.2) Benutzeroberfläche </vt:lpstr>
      <vt:lpstr>(3) Design                            (3.4) Wine Package #1 </vt:lpstr>
      <vt:lpstr>(3) Design                            (3.4) Wine Package #2 </vt:lpstr>
      <vt:lpstr>(3) Design        (3.5) Inventory &amp; Order Packages #1 </vt:lpstr>
      <vt:lpstr>(3) Design        (3.5) Inventory &amp; Order Packages #2 </vt:lpstr>
      <vt:lpstr>(4) Reflektion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Прэзентацыя PowerPoint</dc:title>
  <dc:creator>Lavon Śpirydonaŭ</dc:creator>
  <cp:lastModifiedBy>Lavon Śpirydonaŭ</cp:lastModifiedBy>
  <cp:revision>1</cp:revision>
  <dcterms:created xsi:type="dcterms:W3CDTF">2021-01-25T21:38:11Z</dcterms:created>
  <dcterms:modified xsi:type="dcterms:W3CDTF">2021-02-01T00:55:40Z</dcterms:modified>
</cp:coreProperties>
</file>