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8" r:id="rId4"/>
    <p:sldId id="270" r:id="rId5"/>
    <p:sldId id="27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774E3-C9FF-47E9-A065-E7A74E3D3EB2}" v="2012" dt="2020-12-03T21:09:12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C06297-8470-4B3D-BF1E-38F4E7181E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DE7238B-DFCC-4640-ACE0-1C713D95A11F}">
      <dgm:prSet phldrT="[Тэкст]"/>
      <dgm:spPr/>
      <dgm:t>
        <a:bodyPr/>
        <a:lstStyle/>
        <a:p>
          <a:r>
            <a:rPr lang="de-DE" dirty="0"/>
            <a:t>Order</a:t>
          </a:r>
          <a:endParaRPr lang="be-BY" dirty="0"/>
        </a:p>
      </dgm:t>
    </dgm:pt>
    <dgm:pt modelId="{D1E46FCD-BC1A-4109-84B6-BDF6AC2FC899}" type="parTrans" cxnId="{1E1AC8BE-A524-458C-9BED-5D983E43FA0D}">
      <dgm:prSet/>
      <dgm:spPr/>
      <dgm:t>
        <a:bodyPr/>
        <a:lstStyle/>
        <a:p>
          <a:endParaRPr lang="be-BY"/>
        </a:p>
      </dgm:t>
    </dgm:pt>
    <dgm:pt modelId="{B6AAB953-8989-4962-9BAD-CFAFEE69705B}" type="sibTrans" cxnId="{1E1AC8BE-A524-458C-9BED-5D983E43FA0D}">
      <dgm:prSet/>
      <dgm:spPr/>
      <dgm:t>
        <a:bodyPr/>
        <a:lstStyle/>
        <a:p>
          <a:endParaRPr lang="be-BY"/>
        </a:p>
      </dgm:t>
    </dgm:pt>
    <dgm:pt modelId="{F276115A-0BA0-4DAE-A673-B9DBEC4636DC}">
      <dgm:prSet phldrT="[Тэкст]"/>
      <dgm:spPr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</dgm:spPr>
      <dgm:t>
        <a:bodyPr/>
        <a:lstStyle/>
        <a:p>
          <a:r>
            <a:rPr lang="de-DE" dirty="0" err="1"/>
            <a:t>Preorder</a:t>
          </a:r>
          <a:endParaRPr lang="be-BY" dirty="0"/>
        </a:p>
      </dgm:t>
    </dgm:pt>
    <dgm:pt modelId="{8F58244B-F5A2-4322-84B6-7A1F84ADB8C1}" type="parTrans" cxnId="{1728B41A-A129-431D-9F6F-3860487C4A3B}">
      <dgm:prSet/>
      <dgm:spPr/>
      <dgm:t>
        <a:bodyPr/>
        <a:lstStyle/>
        <a:p>
          <a:endParaRPr lang="be-BY"/>
        </a:p>
      </dgm:t>
    </dgm:pt>
    <dgm:pt modelId="{828526FD-BFAB-40BF-84C0-22581C9CB520}" type="sibTrans" cxnId="{1728B41A-A129-431D-9F6F-3860487C4A3B}">
      <dgm:prSet/>
      <dgm:spPr/>
      <dgm:t>
        <a:bodyPr/>
        <a:lstStyle/>
        <a:p>
          <a:endParaRPr lang="be-BY"/>
        </a:p>
      </dgm:t>
    </dgm:pt>
    <dgm:pt modelId="{31FCB437-5D10-4B36-935E-569F0A5763E6}">
      <dgm:prSet phldrT="[Тэкст]"/>
      <dgm:spPr>
        <a:solidFill>
          <a:srgbClr val="3366CC"/>
        </a:solidFill>
      </dgm:spPr>
      <dgm:t>
        <a:bodyPr/>
        <a:lstStyle/>
        <a:p>
          <a:r>
            <a:rPr lang="de-DE" dirty="0" err="1"/>
            <a:t>Cart</a:t>
          </a:r>
          <a:endParaRPr lang="be-BY" dirty="0"/>
        </a:p>
      </dgm:t>
    </dgm:pt>
    <dgm:pt modelId="{A3429781-5356-4422-A69C-0D997046C8B0}" type="parTrans" cxnId="{ABADD6C0-F328-4D9B-8CE7-75FE7500149C}">
      <dgm:prSet/>
      <dgm:spPr/>
      <dgm:t>
        <a:bodyPr/>
        <a:lstStyle/>
        <a:p>
          <a:endParaRPr lang="be-BY"/>
        </a:p>
      </dgm:t>
    </dgm:pt>
    <dgm:pt modelId="{EB80AF1C-AD45-4F68-A2DE-68B3DA5831A9}" type="sibTrans" cxnId="{ABADD6C0-F328-4D9B-8CE7-75FE7500149C}">
      <dgm:prSet/>
      <dgm:spPr/>
      <dgm:t>
        <a:bodyPr/>
        <a:lstStyle/>
        <a:p>
          <a:endParaRPr lang="be-BY"/>
        </a:p>
      </dgm:t>
    </dgm:pt>
    <dgm:pt modelId="{FA0A9395-628F-434C-B9BA-F29A27468157}" type="pres">
      <dgm:prSet presAssocID="{21C06297-8470-4B3D-BF1E-38F4E7181E41}" presName="diagram" presStyleCnt="0">
        <dgm:presLayoutVars>
          <dgm:dir/>
          <dgm:resizeHandles val="exact"/>
        </dgm:presLayoutVars>
      </dgm:prSet>
      <dgm:spPr/>
    </dgm:pt>
    <dgm:pt modelId="{40D9BECC-62D8-4A52-89CB-2CFAE70FC1F8}" type="pres">
      <dgm:prSet presAssocID="{ADE7238B-DFCC-4640-ACE0-1C713D95A11F}" presName="node" presStyleLbl="node1" presStyleIdx="0" presStyleCnt="3" custScaleX="78051" custScaleY="52197" custLinFactNeighborX="-22726" custLinFactNeighborY="-17960">
        <dgm:presLayoutVars>
          <dgm:bulletEnabled val="1"/>
        </dgm:presLayoutVars>
      </dgm:prSet>
      <dgm:spPr/>
    </dgm:pt>
    <dgm:pt modelId="{C60E2C6C-654E-4ABD-823B-285498EA06F7}" type="pres">
      <dgm:prSet presAssocID="{B6AAB953-8989-4962-9BAD-CFAFEE69705B}" presName="sibTrans" presStyleCnt="0"/>
      <dgm:spPr/>
    </dgm:pt>
    <dgm:pt modelId="{815A69FF-D329-40D9-BC9D-74D588768CF7}" type="pres">
      <dgm:prSet presAssocID="{F276115A-0BA0-4DAE-A673-B9DBEC4636DC}" presName="node" presStyleLbl="node1" presStyleIdx="1" presStyleCnt="3" custScaleX="74757" custScaleY="52049" custLinFactNeighborX="24390" custLinFactNeighborY="-17960">
        <dgm:presLayoutVars>
          <dgm:bulletEnabled val="1"/>
        </dgm:presLayoutVars>
      </dgm:prSet>
      <dgm:spPr/>
    </dgm:pt>
    <dgm:pt modelId="{75F99085-F94D-4C38-9AD6-5954282EDC84}" type="pres">
      <dgm:prSet presAssocID="{828526FD-BFAB-40BF-84C0-22581C9CB520}" presName="sibTrans" presStyleCnt="0"/>
      <dgm:spPr/>
    </dgm:pt>
    <dgm:pt modelId="{AE6EA4BC-935B-4C82-ACF5-5478A23F80AA}" type="pres">
      <dgm:prSet presAssocID="{31FCB437-5D10-4B36-935E-569F0A5763E6}" presName="node" presStyleLbl="node1" presStyleIdx="2" presStyleCnt="3" custScaleX="211570" custScaleY="58450" custLinFactNeighborX="9" custLinFactNeighborY="17160">
        <dgm:presLayoutVars>
          <dgm:bulletEnabled val="1"/>
        </dgm:presLayoutVars>
      </dgm:prSet>
      <dgm:spPr/>
    </dgm:pt>
  </dgm:ptLst>
  <dgm:cxnLst>
    <dgm:cxn modelId="{1728B41A-A129-431D-9F6F-3860487C4A3B}" srcId="{21C06297-8470-4B3D-BF1E-38F4E7181E41}" destId="{F276115A-0BA0-4DAE-A673-B9DBEC4636DC}" srcOrd="1" destOrd="0" parTransId="{8F58244B-F5A2-4322-84B6-7A1F84ADB8C1}" sibTransId="{828526FD-BFAB-40BF-84C0-22581C9CB520}"/>
    <dgm:cxn modelId="{61550F3A-0EE4-4CA6-91C3-E402F17F67A2}" type="presOf" srcId="{21C06297-8470-4B3D-BF1E-38F4E7181E41}" destId="{FA0A9395-628F-434C-B9BA-F29A27468157}" srcOrd="0" destOrd="0" presId="urn:microsoft.com/office/officeart/2005/8/layout/default"/>
    <dgm:cxn modelId="{72E64842-EE43-486F-9D2D-B37F657CF977}" type="presOf" srcId="{F276115A-0BA0-4DAE-A673-B9DBEC4636DC}" destId="{815A69FF-D329-40D9-BC9D-74D588768CF7}" srcOrd="0" destOrd="0" presId="urn:microsoft.com/office/officeart/2005/8/layout/default"/>
    <dgm:cxn modelId="{0C818370-627F-4FE8-A1FA-9F66705FC892}" type="presOf" srcId="{ADE7238B-DFCC-4640-ACE0-1C713D95A11F}" destId="{40D9BECC-62D8-4A52-89CB-2CFAE70FC1F8}" srcOrd="0" destOrd="0" presId="urn:microsoft.com/office/officeart/2005/8/layout/default"/>
    <dgm:cxn modelId="{1E1AC8BE-A524-458C-9BED-5D983E43FA0D}" srcId="{21C06297-8470-4B3D-BF1E-38F4E7181E41}" destId="{ADE7238B-DFCC-4640-ACE0-1C713D95A11F}" srcOrd="0" destOrd="0" parTransId="{D1E46FCD-BC1A-4109-84B6-BDF6AC2FC899}" sibTransId="{B6AAB953-8989-4962-9BAD-CFAFEE69705B}"/>
    <dgm:cxn modelId="{ABADD6C0-F328-4D9B-8CE7-75FE7500149C}" srcId="{21C06297-8470-4B3D-BF1E-38F4E7181E41}" destId="{31FCB437-5D10-4B36-935E-569F0A5763E6}" srcOrd="2" destOrd="0" parTransId="{A3429781-5356-4422-A69C-0D997046C8B0}" sibTransId="{EB80AF1C-AD45-4F68-A2DE-68B3DA5831A9}"/>
    <dgm:cxn modelId="{5AAFF8EB-EFF0-4681-830E-02823035E319}" type="presOf" srcId="{31FCB437-5D10-4B36-935E-569F0A5763E6}" destId="{AE6EA4BC-935B-4C82-ACF5-5478A23F80AA}" srcOrd="0" destOrd="0" presId="urn:microsoft.com/office/officeart/2005/8/layout/default"/>
    <dgm:cxn modelId="{DD256402-D5E9-4746-9C4A-E983700CC654}" type="presParOf" srcId="{FA0A9395-628F-434C-B9BA-F29A27468157}" destId="{40D9BECC-62D8-4A52-89CB-2CFAE70FC1F8}" srcOrd="0" destOrd="0" presId="urn:microsoft.com/office/officeart/2005/8/layout/default"/>
    <dgm:cxn modelId="{BFAB7C63-EF59-43B6-AB48-462C5FDC73F5}" type="presParOf" srcId="{FA0A9395-628F-434C-B9BA-F29A27468157}" destId="{C60E2C6C-654E-4ABD-823B-285498EA06F7}" srcOrd="1" destOrd="0" presId="urn:microsoft.com/office/officeart/2005/8/layout/default"/>
    <dgm:cxn modelId="{73E14C6C-C053-478D-AA91-CB6835DB96F7}" type="presParOf" srcId="{FA0A9395-628F-434C-B9BA-F29A27468157}" destId="{815A69FF-D329-40D9-BC9D-74D588768CF7}" srcOrd="2" destOrd="0" presId="urn:microsoft.com/office/officeart/2005/8/layout/default"/>
    <dgm:cxn modelId="{C8DB1301-F705-48B5-A903-A1D868A3A258}" type="presParOf" srcId="{FA0A9395-628F-434C-B9BA-F29A27468157}" destId="{75F99085-F94D-4C38-9AD6-5954282EDC84}" srcOrd="3" destOrd="0" presId="urn:microsoft.com/office/officeart/2005/8/layout/default"/>
    <dgm:cxn modelId="{707CC5BD-F6AB-4769-80C5-6911AC4462AC}" type="presParOf" srcId="{FA0A9395-628F-434C-B9BA-F29A27468157}" destId="{AE6EA4BC-935B-4C82-ACF5-5478A23F80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Katalog </a:t>
          </a:r>
          <a:br>
            <a:rPr lang="de-DE"/>
          </a:br>
          <a:r>
            <a:rPr lang="de-DE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3908917" y="1843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Login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Logout</a:t>
          </a:r>
          <a:endParaRPr lang="be-BY" sz="1100" kern="1200" dirty="0"/>
        </a:p>
      </dsp:txBody>
      <dsp:txXfrm>
        <a:off x="4074301" y="167227"/>
        <a:ext cx="798547" cy="798547"/>
      </dsp:txXfrm>
    </dsp:sp>
    <dsp:sp modelId="{CBD77251-E152-47FA-A46D-CA27536198D2}">
      <dsp:nvSpPr>
        <dsp:cNvPr id="0" name=""/>
        <dsp:cNvSpPr/>
      </dsp:nvSpPr>
      <dsp:spPr>
        <a:xfrm rot="1542857">
          <a:off x="5079758" y="740164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5084219" y="796848"/>
        <a:ext cx="210221" cy="228686"/>
      </dsp:txXfrm>
    </dsp:sp>
    <dsp:sp modelId="{0D8FCA0D-1F8E-4BB5-A755-3A1E44D34AF3}">
      <dsp:nvSpPr>
        <dsp:cNvPr id="0" name=""/>
        <dsp:cNvSpPr/>
      </dsp:nvSpPr>
      <dsp:spPr>
        <a:xfrm>
          <a:off x="5436915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Katalog </a:t>
          </a:r>
          <a:br>
            <a:rPr lang="de-DE" sz="1100" kern="1200" dirty="0"/>
          </a:br>
          <a:r>
            <a:rPr lang="de-DE" sz="1100" kern="1200" dirty="0"/>
            <a:t>aufrufen</a:t>
          </a:r>
          <a:endParaRPr lang="be-BY" sz="1100" kern="1200" dirty="0"/>
        </a:p>
      </dsp:txBody>
      <dsp:txXfrm>
        <a:off x="5602299" y="903072"/>
        <a:ext cx="798547" cy="798547"/>
      </dsp:txXfrm>
    </dsp:sp>
    <dsp:sp modelId="{02BD781C-39AA-4526-8463-C03A80BE4E5A}">
      <dsp:nvSpPr>
        <dsp:cNvPr id="0" name=""/>
        <dsp:cNvSpPr/>
      </dsp:nvSpPr>
      <dsp:spPr>
        <a:xfrm rot="4628571">
          <a:off x="6038215" y="193020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6073238" y="1962513"/>
        <a:ext cx="210221" cy="228686"/>
      </dsp:txXfrm>
    </dsp:sp>
    <dsp:sp modelId="{A6407760-A552-4B6A-9943-E3277A9B0EF9}">
      <dsp:nvSpPr>
        <dsp:cNvPr id="0" name=""/>
        <dsp:cNvSpPr/>
      </dsp:nvSpPr>
      <dsp:spPr>
        <a:xfrm>
          <a:off x="5814299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Produkte zum Warenkorb hinzufügen</a:t>
          </a:r>
          <a:endParaRPr lang="be-BY" sz="1100" kern="1200" dirty="0"/>
        </a:p>
      </dsp:txBody>
      <dsp:txXfrm>
        <a:off x="5979683" y="2556501"/>
        <a:ext cx="798547" cy="798547"/>
      </dsp:txXfrm>
    </dsp:sp>
    <dsp:sp modelId="{9D1A5517-27A2-4A58-BCBB-D0FF3903C423}">
      <dsp:nvSpPr>
        <dsp:cNvPr id="0" name=""/>
        <dsp:cNvSpPr/>
      </dsp:nvSpPr>
      <dsp:spPr>
        <a:xfrm rot="7714286">
          <a:off x="5705395" y="3421531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5778529" y="3462540"/>
        <a:ext cx="210221" cy="228686"/>
      </dsp:txXfrm>
    </dsp:sp>
    <dsp:sp modelId="{0060D67B-B117-4A04-94E0-65EC6CE9D914}">
      <dsp:nvSpPr>
        <dsp:cNvPr id="0" name=""/>
        <dsp:cNvSpPr/>
      </dsp:nvSpPr>
      <dsp:spPr>
        <a:xfrm>
          <a:off x="475689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Warenkorb aufrufen</a:t>
          </a:r>
          <a:endParaRPr lang="be-BY" sz="1100" kern="1200" dirty="0"/>
        </a:p>
      </dsp:txBody>
      <dsp:txXfrm>
        <a:off x="4922276" y="3882448"/>
        <a:ext cx="798547" cy="798547"/>
      </dsp:txXfrm>
    </dsp:sp>
    <dsp:sp modelId="{17807851-73AD-4386-BBC6-700862EEBB20}">
      <dsp:nvSpPr>
        <dsp:cNvPr id="0" name=""/>
        <dsp:cNvSpPr/>
      </dsp:nvSpPr>
      <dsp:spPr>
        <a:xfrm rot="10800000">
          <a:off x="4331916" y="4091150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4422011" y="4167379"/>
        <a:ext cx="210221" cy="228686"/>
      </dsp:txXfrm>
    </dsp:sp>
    <dsp:sp modelId="{98CC945F-33E2-42DD-AFDA-D238CC966661}">
      <dsp:nvSpPr>
        <dsp:cNvPr id="0" name=""/>
        <dsp:cNvSpPr/>
      </dsp:nvSpPr>
      <dsp:spPr>
        <a:xfrm>
          <a:off x="306094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registrieren</a:t>
          </a:r>
          <a:endParaRPr lang="be-BY" sz="1100" kern="1200" dirty="0"/>
        </a:p>
      </dsp:txBody>
      <dsp:txXfrm>
        <a:off x="3226326" y="3882448"/>
        <a:ext cx="798547" cy="798547"/>
      </dsp:txXfrm>
    </dsp:sp>
    <dsp:sp modelId="{38EAC121-E4B6-45A8-A77C-8FF8E84873A1}">
      <dsp:nvSpPr>
        <dsp:cNvPr id="0" name=""/>
        <dsp:cNvSpPr/>
      </dsp:nvSpPr>
      <dsp:spPr>
        <a:xfrm rot="13885714">
          <a:off x="2952037" y="343482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3025171" y="3546271"/>
        <a:ext cx="210221" cy="228686"/>
      </dsp:txXfrm>
    </dsp:sp>
    <dsp:sp modelId="{3352DC88-2D90-47BD-986E-51D789D3FFD6}">
      <dsp:nvSpPr>
        <dsp:cNvPr id="0" name=""/>
        <dsp:cNvSpPr/>
      </dsp:nvSpPr>
      <dsp:spPr>
        <a:xfrm>
          <a:off x="2003534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auswählen</a:t>
          </a:r>
          <a:endParaRPr lang="be-BY" sz="1100" kern="1200" dirty="0"/>
        </a:p>
      </dsp:txBody>
      <dsp:txXfrm>
        <a:off x="2168918" y="2556501"/>
        <a:ext cx="798547" cy="798547"/>
      </dsp:txXfrm>
    </dsp:sp>
    <dsp:sp modelId="{EAB96F06-F114-4873-9F21-488E8D37D3B1}">
      <dsp:nvSpPr>
        <dsp:cNvPr id="0" name=""/>
        <dsp:cNvSpPr/>
      </dsp:nvSpPr>
      <dsp:spPr>
        <a:xfrm rot="16971429">
          <a:off x="2604835" y="1946775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2639858" y="2066922"/>
        <a:ext cx="210221" cy="228686"/>
      </dsp:txXfrm>
    </dsp:sp>
    <dsp:sp modelId="{1C646905-E78D-4AAB-BA72-DF7E39AB1F7D}">
      <dsp:nvSpPr>
        <dsp:cNvPr id="0" name=""/>
        <dsp:cNvSpPr/>
      </dsp:nvSpPr>
      <dsp:spPr>
        <a:xfrm>
          <a:off x="2380919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Bezahlen</a:t>
          </a:r>
          <a:endParaRPr lang="be-BY" sz="1100" kern="1200" dirty="0"/>
        </a:p>
      </dsp:txBody>
      <dsp:txXfrm>
        <a:off x="2546303" y="903072"/>
        <a:ext cx="798547" cy="798547"/>
      </dsp:txXfrm>
    </dsp:sp>
    <dsp:sp modelId="{A7024B3F-67B2-46B8-BD44-C2270CFB1A69}">
      <dsp:nvSpPr>
        <dsp:cNvPr id="0" name=""/>
        <dsp:cNvSpPr/>
      </dsp:nvSpPr>
      <dsp:spPr>
        <a:xfrm rot="20057143">
          <a:off x="3551759" y="747539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3556220" y="843313"/>
        <a:ext cx="210221" cy="2286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9BECC-62D8-4A52-89CB-2CFAE70FC1F8}">
      <dsp:nvSpPr>
        <dsp:cNvPr id="0" name=""/>
        <dsp:cNvSpPr/>
      </dsp:nvSpPr>
      <dsp:spPr>
        <a:xfrm>
          <a:off x="69993" y="26971"/>
          <a:ext cx="3300719" cy="1324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Order</a:t>
          </a:r>
          <a:endParaRPr lang="be-BY" sz="5200" kern="1200" dirty="0"/>
        </a:p>
      </dsp:txBody>
      <dsp:txXfrm>
        <a:off x="69993" y="26971"/>
        <a:ext cx="3300719" cy="1324423"/>
      </dsp:txXfrm>
    </dsp:sp>
    <dsp:sp modelId="{815A69FF-D329-40D9-BC9D-74D588768CF7}">
      <dsp:nvSpPr>
        <dsp:cNvPr id="0" name=""/>
        <dsp:cNvSpPr/>
      </dsp:nvSpPr>
      <dsp:spPr>
        <a:xfrm>
          <a:off x="5785731" y="28849"/>
          <a:ext cx="3161418" cy="1320668"/>
        </a:xfrm>
        <a:prstGeom prst="rect">
          <a:avLst/>
        </a:prstGeom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Preorder</a:t>
          </a:r>
          <a:endParaRPr lang="be-BY" sz="5200" kern="1200" dirty="0"/>
        </a:p>
      </dsp:txBody>
      <dsp:txXfrm>
        <a:off x="5785731" y="28849"/>
        <a:ext cx="3161418" cy="1320668"/>
      </dsp:txXfrm>
    </dsp:sp>
    <dsp:sp modelId="{AE6EA4BC-935B-4C82-ACF5-5478A23F80AA}">
      <dsp:nvSpPr>
        <dsp:cNvPr id="0" name=""/>
        <dsp:cNvSpPr/>
      </dsp:nvSpPr>
      <dsp:spPr>
        <a:xfrm>
          <a:off x="10" y="2665407"/>
          <a:ext cx="8947139" cy="1483084"/>
        </a:xfrm>
        <a:prstGeom prst="rect">
          <a:avLst/>
        </a:prstGeom>
        <a:solidFill>
          <a:srgbClr val="3366C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Cart</a:t>
          </a:r>
          <a:endParaRPr lang="be-BY" sz="5200" kern="1200" dirty="0"/>
        </a:p>
      </dsp:txBody>
      <dsp:txXfrm>
        <a:off x="10" y="2665407"/>
        <a:ext cx="8947139" cy="1483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Katalog </a:t>
          </a:r>
          <a:br>
            <a:rPr lang="de-DE" sz="700" kern="1200"/>
          </a:br>
          <a:r>
            <a:rPr lang="de-DE" sz="700" kern="120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4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177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77044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(5)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registrieren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55928E2A-BC50-43E9-935C-736AA0C873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710D95E1-1F5F-46E8-81DD-897EC2C74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0365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78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117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(6)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auswählen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827C128A-F262-4CDE-B1F2-AA3824C11D6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3" name="Запаўняльнік аб'екта кантэнту 10">
            <a:extLst>
              <a:ext uri="{FF2B5EF4-FFF2-40B4-BE49-F238E27FC236}">
                <a16:creationId xmlns:a16="http://schemas.microsoft.com/office/drawing/2014/main" id="{CE0965CD-5F40-4922-A271-F535AEB5F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1412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5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(7) Bezahlen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0" name="Запаўняльнік аб'екта кантэнту 10">
            <a:extLst>
              <a:ext uri="{FF2B5EF4-FFF2-40B4-BE49-F238E27FC236}">
                <a16:creationId xmlns:a16="http://schemas.microsoft.com/office/drawing/2014/main" id="{52D498C7-8689-4D88-9E71-E1503CA8C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294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F26A2279-94C1-4E77-BE7F-CD6517609ED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2766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(8) Abmelden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346CFFD6-C9BF-48F3-BFB0-BDA862791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9695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55E14543-B192-47D6-B951-56C70D425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724" y="1466655"/>
            <a:ext cx="7043178" cy="40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43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B4A2C20D-099E-4E43-8F98-270DBC2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Bestellung?</a:t>
            </a:r>
            <a:endParaRPr lang="be-BY" dirty="0"/>
          </a:p>
        </p:txBody>
      </p:sp>
      <p:graphicFrame>
        <p:nvGraphicFramePr>
          <p:cNvPr id="7" name="Запаўняльнік аб'екта кантэнту 6">
            <a:extLst>
              <a:ext uri="{FF2B5EF4-FFF2-40B4-BE49-F238E27FC236}">
                <a16:creationId xmlns:a16="http://schemas.microsoft.com/office/drawing/2014/main" id="{778A8034-05CD-4810-B31C-7FBE06842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1980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элка: улева 7">
            <a:extLst>
              <a:ext uri="{FF2B5EF4-FFF2-40B4-BE49-F238E27FC236}">
                <a16:creationId xmlns:a16="http://schemas.microsoft.com/office/drawing/2014/main" id="{BB7A5D80-E890-471E-86BD-C245AEFE219C}"/>
              </a:ext>
            </a:extLst>
          </p:cNvPr>
          <p:cNvSpPr/>
          <p:nvPr/>
        </p:nvSpPr>
        <p:spPr>
          <a:xfrm>
            <a:off x="4615542" y="2525486"/>
            <a:ext cx="2144484" cy="484632"/>
          </a:xfrm>
          <a:prstGeom prst="leftArrow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cxnSp>
        <p:nvCxnSpPr>
          <p:cNvPr id="10" name="Прамы злучальнік 9">
            <a:extLst>
              <a:ext uri="{FF2B5EF4-FFF2-40B4-BE49-F238E27FC236}">
                <a16:creationId xmlns:a16="http://schemas.microsoft.com/office/drawing/2014/main" id="{939DF014-4414-403E-9037-0C38EA55FCE6}"/>
              </a:ext>
            </a:extLst>
          </p:cNvPr>
          <p:cNvCxnSpPr>
            <a:cxnSpLocks/>
          </p:cNvCxnSpPr>
          <p:nvPr/>
        </p:nvCxnSpPr>
        <p:spPr>
          <a:xfrm flipH="1" flipV="1">
            <a:off x="2775858" y="3429001"/>
            <a:ext cx="291192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мы злучальнік 10">
            <a:extLst>
              <a:ext uri="{FF2B5EF4-FFF2-40B4-BE49-F238E27FC236}">
                <a16:creationId xmlns:a16="http://schemas.microsoft.com/office/drawing/2014/main" id="{8BCC3B13-062E-4621-8AC7-3613A823D23A}"/>
              </a:ext>
            </a:extLst>
          </p:cNvPr>
          <p:cNvCxnSpPr>
            <a:cxnSpLocks/>
          </p:cNvCxnSpPr>
          <p:nvPr/>
        </p:nvCxnSpPr>
        <p:spPr>
          <a:xfrm flipV="1">
            <a:off x="5687784" y="3429001"/>
            <a:ext cx="284661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4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Малюнак 18">
            <a:extLst>
              <a:ext uri="{FF2B5EF4-FFF2-40B4-BE49-F238E27FC236}">
                <a16:creationId xmlns:a16="http://schemas.microsoft.com/office/drawing/2014/main" id="{E1067D56-4774-4B3A-9715-49CA4808E2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/>
              <a:t>Top-Level-Architektur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>
            <a:extLst>
              <a:ext uri="{FF2B5EF4-FFF2-40B4-BE49-F238E27FC236}">
                <a16:creationId xmlns:a16="http://schemas.microsoft.com/office/drawing/2014/main" id="{48B6C70D-C069-4B9B-9F0F-653127EC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7" y="2051713"/>
            <a:ext cx="4519752" cy="352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508B1782-AD39-44EF-AF1E-44050D0E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88" y="1448719"/>
            <a:ext cx="5279662" cy="486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EB25063E-0767-493D-A676-645C0F7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7C1909D5-83F5-4F73-96B4-C99B23C7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8" y="2226489"/>
            <a:ext cx="4809932" cy="296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6851C706-B6A5-43F4-A6E2-CF6EBB03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92" y="1466655"/>
            <a:ext cx="5695692" cy="4064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FC63E87A-7C36-4954-9204-F8EAE4213803}"/>
              </a:ext>
            </a:extLst>
          </p:cNvPr>
          <p:cNvSpPr txBox="1">
            <a:spLocks/>
          </p:cNvSpPr>
          <p:nvPr/>
        </p:nvSpPr>
        <p:spPr>
          <a:xfrm>
            <a:off x="1063752" y="746233"/>
            <a:ext cx="3079296" cy="110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5" y="224589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08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78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Hardware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 descr="Computer with solid fill">
            <a:extLst>
              <a:ext uri="{FF2B5EF4-FFF2-40B4-BE49-F238E27FC236}">
                <a16:creationId xmlns:a16="http://schemas.microsoft.com/office/drawing/2014/main" id="{A1AAA3CD-9F9F-4969-A12F-16CD163F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1169" y="2958906"/>
            <a:ext cx="2611509" cy="2611509"/>
          </a:xfrm>
          <a:prstGeom prst="rect">
            <a:avLst/>
          </a:prstGeom>
          <a:effectLst/>
        </p:spPr>
      </p:pic>
      <p:pic>
        <p:nvPicPr>
          <p:cNvPr id="13" name="Графіка 12" descr="Keyboard with solid fill">
            <a:extLst>
              <a:ext uri="{FF2B5EF4-FFF2-40B4-BE49-F238E27FC236}">
                <a16:creationId xmlns:a16="http://schemas.microsoft.com/office/drawing/2014/main" id="{049D87AB-A716-4472-BD23-3DB97D4A7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084" y="2949003"/>
            <a:ext cx="2611509" cy="2611509"/>
          </a:xfrm>
          <a:prstGeom prst="rect">
            <a:avLst/>
          </a:prstGeom>
        </p:spPr>
      </p:pic>
      <p:pic>
        <p:nvPicPr>
          <p:cNvPr id="19" name="Графіка 18" descr="Mouse with solid fill">
            <a:extLst>
              <a:ext uri="{FF2B5EF4-FFF2-40B4-BE49-F238E27FC236}">
                <a16:creationId xmlns:a16="http://schemas.microsoft.com/office/drawing/2014/main" id="{7DE0AA5D-61D5-4BE0-BB16-FAAC0863F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0611" y="2958906"/>
            <a:ext cx="2438864" cy="2438864"/>
          </a:xfrm>
          <a:prstGeom prst="rect">
            <a:avLst/>
          </a:prstGeom>
        </p:spPr>
      </p:pic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Software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A4547C8F-1AC7-4F4F-A784-92364D81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79" y="2837553"/>
            <a:ext cx="4472250" cy="2747926"/>
          </a:xfrm>
          <a:prstGeom prst="rect">
            <a:avLst/>
          </a:prstGeom>
        </p:spPr>
      </p:pic>
      <p:pic>
        <p:nvPicPr>
          <p:cNvPr id="9" name="Малюнак 8">
            <a:extLst>
              <a:ext uri="{FF2B5EF4-FFF2-40B4-BE49-F238E27FC236}">
                <a16:creationId xmlns:a16="http://schemas.microsoft.com/office/drawing/2014/main" id="{F727E10D-9AAD-4CEC-9C67-D88D9D5F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930" y="3023201"/>
            <a:ext cx="2275127" cy="234903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4F4D4A37-6FCB-4F95-B602-8768FD6C9422}"/>
              </a:ext>
            </a:extLst>
          </p:cNvPr>
          <p:cNvSpPr txBox="1"/>
          <p:nvPr/>
        </p:nvSpPr>
        <p:spPr>
          <a:xfrm>
            <a:off x="2934590" y="57112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 11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A9960AF9-04D4-48B2-BA5A-75CB870083E2}"/>
              </a:ext>
            </a:extLst>
          </p:cNvPr>
          <p:cNvSpPr txBox="1"/>
          <p:nvPr/>
        </p:nvSpPr>
        <p:spPr>
          <a:xfrm flipH="1">
            <a:off x="7284718" y="5711267"/>
            <a:ext cx="34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Mozilla Firefox ab Version 82</a:t>
            </a:r>
            <a:endParaRPr lang="be-BY" dirty="0">
              <a:solidFill>
                <a:schemeClr val="bg1"/>
              </a:solidFill>
            </a:endParaRPr>
          </a:p>
        </p:txBody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0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957"/>
          </a:xfrm>
        </p:spPr>
        <p:txBody>
          <a:bodyPr/>
          <a:lstStyle/>
          <a:p>
            <a:r>
              <a:rPr lang="de-DE"/>
              <a:t>Quick Start: Kaufabwicklung</a:t>
            </a:r>
            <a:endParaRPr lang="be-BY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CD56142F-8658-4F29-BA5B-E67C721A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16802"/>
              </p:ext>
            </p:extLst>
          </p:nvPr>
        </p:nvGraphicFramePr>
        <p:xfrm>
          <a:off x="1198563" y="1428751"/>
          <a:ext cx="8947150" cy="48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Малюнак 27">
            <a:extLst>
              <a:ext uri="{FF2B5EF4-FFF2-40B4-BE49-F238E27FC236}">
                <a16:creationId xmlns:a16="http://schemas.microsoft.com/office/drawing/2014/main" id="{A0CB7605-422B-4F0E-9907-9E61C023CB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(1) Anmelden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354207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Запаўняльнік аб'екта кантэнту 5">
            <a:extLst>
              <a:ext uri="{FF2B5EF4-FFF2-40B4-BE49-F238E27FC236}">
                <a16:creationId xmlns:a16="http://schemas.microsoft.com/office/drawing/2014/main" id="{A1559D50-7328-49EE-AF6C-ED124621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18190" y="1402397"/>
            <a:ext cx="5399933" cy="497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284AF3AA-02E8-485D-8879-6AC7FE099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(2) Katalogaufruf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536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2" name="Малюнак 11" descr="Выява змяшчае бутэлька, здымак экрана, віно, седзячы&#10;&#10;Апісанне створана аўтаматычна">
            <a:extLst>
              <a:ext uri="{FF2B5EF4-FFF2-40B4-BE49-F238E27FC236}">
                <a16:creationId xmlns:a16="http://schemas.microsoft.com/office/drawing/2014/main" id="{E666D6EF-9131-4BDF-9DF8-9EC9664F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322" y="1873777"/>
            <a:ext cx="6924937" cy="367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751216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(3) Hinzufügen zum Warenkorb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082818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94E057E8-DBA3-4176-8AC2-1373CC42B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782" y="1466655"/>
            <a:ext cx="7029811" cy="476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Графіка 5" descr="Cursor outline">
            <a:extLst>
              <a:ext uri="{FF2B5EF4-FFF2-40B4-BE49-F238E27FC236}">
                <a16:creationId xmlns:a16="http://schemas.microsoft.com/office/drawing/2014/main" id="{58263E6D-5CAB-4395-BBE4-0F010D85D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2133" y="5875499"/>
            <a:ext cx="244468" cy="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879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(4) Warenkorb bearbeiten 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39811B5B-F6B2-44C6-8D3B-2C0BAC9D6A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ABEBD25D-D8E0-4FA7-AAE6-E0162902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299407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69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Шырокаэкранны</PresentationFormat>
  <Paragraphs>111</Paragraphs>
  <Slides>19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Прэзентацыя PowerPoint</vt:lpstr>
      <vt:lpstr>Benötigte Hardware</vt:lpstr>
      <vt:lpstr>Benötigte Software</vt:lpstr>
      <vt:lpstr>Quick Start: Kaufabwicklung</vt:lpstr>
      <vt:lpstr>Kaufabwicklung: (1) Anmelden</vt:lpstr>
      <vt:lpstr>Kaufabwicklung: (2) Katalogaufruf</vt:lpstr>
      <vt:lpstr>Kaufabwicklung: (3) Hinzufügen zum Warenkorb</vt:lpstr>
      <vt:lpstr>Kaufabwicklung: (4) Warenkorb bearbeiten </vt:lpstr>
      <vt:lpstr>Kaufabwicklung: (5) Kund:in registrieren</vt:lpstr>
      <vt:lpstr>Kaufabwicklung: (6) Kund:in auswählen</vt:lpstr>
      <vt:lpstr>Kaufabwicklung: (7) Bezahlen</vt:lpstr>
      <vt:lpstr>Kaufabwicklung: (8) Abmelden</vt:lpstr>
      <vt:lpstr>Qualitätsziele</vt:lpstr>
      <vt:lpstr>Kauf oder Bestellung?</vt:lpstr>
      <vt:lpstr>Top-Level-Architektur</vt:lpstr>
      <vt:lpstr>Alt vs. Neu</vt:lpstr>
      <vt:lpstr>Прэзентацыя PowerPoint</vt:lpstr>
      <vt:lpstr>Alt vs. Neu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2020-12-03T20:57:32Z</dcterms:created>
  <dcterms:modified xsi:type="dcterms:W3CDTF">2020-12-04T18:14:24Z</dcterms:modified>
</cp:coreProperties>
</file>