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88DC-903A-C310-41FF-3B146ADFE648}" v="18" dt="2024-06-27T05:09:25.084"/>
    <p1510:client id="{5C654A35-676A-E89F-37F8-FD1A3F2A3E58}" v="440" dt="2024-06-27T16:15:11.960"/>
    <p1510:client id="{BF7F752A-F731-B5D0-8F0B-E6D09E239569}" v="17" dt="2024-06-27T05:08:28.587"/>
    <p1510:client id="{C4FD43D1-D459-C360-B9F6-51F5F55225F6}" v="3" dt="2024-06-27T17:31:36.29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5" y="4836575"/>
            <a:ext cx="6048906" cy="732537"/>
          </a:xfrm>
        </p:spPr>
        <p:txBody>
          <a:bodyPr/>
          <a:lstStyle/>
          <a:p>
            <a:r>
              <a:rPr lang="en-US" sz="2800"/>
              <a:t>SURF 2024 – Week 6</a:t>
            </a:r>
            <a:r>
              <a:rPr lang="en-US" sz="2800" baseline="30000"/>
              <a:t>th</a:t>
            </a:r>
            <a:r>
              <a:rPr lang="en-US" sz="280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Ryan Hsieh  2024/06/27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5254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of </a:t>
            </a:r>
            <a:r>
              <a:rPr lang="en-US" dirty="0" err="1"/>
              <a:t>PowersimData</a:t>
            </a:r>
          </a:p>
          <a:p>
            <a:r>
              <a:rPr lang="en-US" dirty="0"/>
              <a:t>Use of </a:t>
            </a:r>
            <a:r>
              <a:rPr lang="en-US" dirty="0" err="1"/>
              <a:t>PostREISE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116502" y="1457811"/>
            <a:ext cx="3913199" cy="3207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ea typeface="+mn-lt"/>
                <a:cs typeface="+mn-lt"/>
              </a:rPr>
              <a:t>Create dummy scenario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ea typeface="+mn-lt"/>
                <a:cs typeface="+mn-lt"/>
              </a:rPr>
              <a:t>Appeared in </a:t>
            </a:r>
            <a:r>
              <a:rPr lang="en-US" sz="1000" dirty="0" err="1">
                <a:ea typeface="+mn-lt"/>
                <a:cs typeface="+mn-lt"/>
              </a:rPr>
              <a:t>ScenarioData</a:t>
            </a:r>
            <a:r>
              <a:rPr lang="en-US" sz="1000" dirty="0">
                <a:ea typeface="+mn-lt"/>
                <a:cs typeface="+mn-lt"/>
              </a:rPr>
              <a:t> Directory (created by open source)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 err="1">
                <a:ea typeface="+mn-lt"/>
                <a:cs typeface="+mn-lt"/>
              </a:rPr>
              <a:t>PowerSimData</a:t>
            </a:r>
            <a:r>
              <a:rPr lang="en-US" sz="1000" dirty="0">
                <a:ea typeface="+mn-lt"/>
                <a:cs typeface="+mn-lt"/>
              </a:rPr>
              <a:t>: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*Generate Scenarios = major use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Generated Scenario will appear in ScenarioList.csv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Default Scenario built will appear in ScenarioList.csv.2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Inputted data will be save in data/input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Powersimdata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PowerSimData</a:t>
            </a:r>
            <a:r>
              <a:rPr lang="en-US" dirty="0">
                <a:ea typeface="+mn-lt"/>
                <a:cs typeface="+mn-lt"/>
              </a:rPr>
              <a:t> - Create Scenarios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C7B299B-582F-126C-D7B1-3CF85B88B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t="17222" r="-109"/>
          <a:stretch/>
        </p:blipFill>
        <p:spPr>
          <a:xfrm>
            <a:off x="4044736" y="1460500"/>
            <a:ext cx="8509390" cy="4813302"/>
          </a:xfrm>
          <a:prstGeom prst="rect">
            <a:avLst/>
          </a:prstGeom>
        </p:spPr>
      </p:pic>
      <p:pic>
        <p:nvPicPr>
          <p:cNvPr id="7" name="Picture 6" descr="A close up of a word&#10;&#10;Description automatically generated">
            <a:extLst>
              <a:ext uri="{FF2B5EF4-FFF2-40B4-BE49-F238E27FC236}">
                <a16:creationId xmlns:a16="http://schemas.microsoft.com/office/drawing/2014/main" id="{4905EC7B-49DA-E0F2-23D2-39631A65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8199"/>
            <a:ext cx="12192000" cy="72689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D083C1-44D2-76E2-3ED7-C54CDB13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7" y="4277525"/>
            <a:ext cx="6481445" cy="146748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DD2228-D8E2-C661-A28E-ACAE9BCA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" y="3208020"/>
            <a:ext cx="5283200" cy="11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3CEB-5762-F772-D070-A6965E4F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Powersimdata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DE6E9-FFBB-CA45-54D3-490EAA32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PowerSimData</a:t>
            </a:r>
            <a:r>
              <a:rPr lang="en-US" dirty="0"/>
              <a:t> – Scenario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E4C00-0BC7-AB62-FB6C-8F30D43C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9A958D0-72E1-080A-FD90-7AEF340B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1566863"/>
            <a:ext cx="4013200" cy="2593975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E2EA71-3AD6-4982-EABF-A5ED73EE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25" y="1562100"/>
            <a:ext cx="4121150" cy="4559300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D95252-F2C9-9796-A278-C338EDF0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13" y="4081463"/>
            <a:ext cx="3597275" cy="2632075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C9038A-6E52-43D8-F158-F1046E240C00}"/>
              </a:ext>
            </a:extLst>
          </p:cNvPr>
          <p:cNvSpPr txBox="1">
            <a:spLocks/>
          </p:cNvSpPr>
          <p:nvPr/>
        </p:nvSpPr>
        <p:spPr>
          <a:xfrm>
            <a:off x="116502" y="1572111"/>
            <a:ext cx="3925899" cy="3092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ea typeface="+mn-lt"/>
                <a:cs typeface="+mn-lt"/>
              </a:rPr>
              <a:t>Scenario Analysis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Based on Scenario Created, information output will alternate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Saved in data/input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000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9634A29-2805-4C9D-17DA-9F5A05C43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" y="3423920"/>
            <a:ext cx="4114800" cy="9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116502" y="1457811"/>
            <a:ext cx="3913199" cy="3207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 err="1"/>
              <a:t>PostReise</a:t>
            </a:r>
            <a:r>
              <a:rPr lang="en-US" sz="1000" dirty="0"/>
              <a:t> generated plot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These are the sample bar plots for generation vs capacity of all types of energy in CA and Western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PostREise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PowerSimData</a:t>
            </a:r>
            <a:r>
              <a:rPr lang="en-US" dirty="0">
                <a:ea typeface="+mn-lt"/>
                <a:cs typeface="+mn-lt"/>
              </a:rPr>
              <a:t> - Create Scenarios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5298467-488C-B02B-6F2B-9F253210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3" y="1455738"/>
            <a:ext cx="5489575" cy="221932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EEF6DC1B-A5D2-DA97-F622-3F42387A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60584"/>
            <a:ext cx="5778500" cy="2699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C7AC8-6EB7-3D67-55AB-403BD2F4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73" y="2743200"/>
            <a:ext cx="5346653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21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SURF 2024 – Week 6th Meeting</vt:lpstr>
      <vt:lpstr>AGENDA</vt:lpstr>
      <vt:lpstr>Powersimdata</vt:lpstr>
      <vt:lpstr>Powersimdata</vt:lpstr>
      <vt:lpstr>PostREise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125</cp:revision>
  <dcterms:created xsi:type="dcterms:W3CDTF">2023-09-05T22:33:03Z</dcterms:created>
  <dcterms:modified xsi:type="dcterms:W3CDTF">2024-06-27T17:31:42Z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