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5" r:id="rId1"/>
  </p:sldMasterIdLst>
  <p:notesMasterIdLst>
    <p:notesMasterId r:id="rId9"/>
  </p:notes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19" autoAdjust="0"/>
  </p:normalViewPr>
  <p:slideViewPr>
    <p:cSldViewPr snapToGrid="0">
      <p:cViewPr>
        <p:scale>
          <a:sx n="75" d="100"/>
          <a:sy n="75" d="100"/>
        </p:scale>
        <p:origin x="90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7205E-9C4A-4B7D-9AE2-8C4E7DB7D4AE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9B883-AFA6-4B12-85B0-51FF27DCB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8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how we thought of the idea</a:t>
            </a:r>
          </a:p>
          <a:p>
            <a:r>
              <a:rPr lang="en-US" baseline="0" dirty="0" err="1" smtClean="0"/>
              <a:t>Cryptocurrency</a:t>
            </a:r>
            <a:r>
              <a:rPr lang="en-US" baseline="0" dirty="0" smtClean="0"/>
              <a:t>, but 1. not enough power 2. too much for one day 3. we still wanted to create a coin that would hold a different kind of value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9B883-AFA6-4B12-85B0-51FF27DCB4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7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9B883-AFA6-4B12-85B0-51FF27DCB4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5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4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07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96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39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48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22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1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2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1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1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6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60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52" y="747252"/>
            <a:ext cx="4586057" cy="458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6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0" y="4333240"/>
            <a:ext cx="8676222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Jared Harkins</a:t>
            </a:r>
          </a:p>
          <a:p>
            <a:r>
              <a:rPr lang="en-US" dirty="0" smtClean="0"/>
              <a:t>Teddy Lee</a:t>
            </a:r>
          </a:p>
          <a:p>
            <a:r>
              <a:rPr lang="en-US" dirty="0" smtClean="0"/>
              <a:t>Angel Macias</a:t>
            </a:r>
          </a:p>
          <a:p>
            <a:r>
              <a:rPr lang="en-US" dirty="0" smtClean="0"/>
              <a:t>Kai Yue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320" y="477520"/>
            <a:ext cx="5435601" cy="3751289"/>
          </a:xfrm>
          <a:prstGeom prst="rect">
            <a:avLst/>
          </a:prstGeom>
        </p:spPr>
      </p:pic>
      <p:pic>
        <p:nvPicPr>
          <p:cNvPr id="7" name="163439__under7dude__zombie-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26645" y="637063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7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373" y="883920"/>
            <a:ext cx="9905998" cy="19050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Earn Your </a:t>
            </a:r>
            <a:r>
              <a:rPr lang="en-US" sz="16600" dirty="0" smtClean="0">
                <a:solidFill>
                  <a:srgbClr val="C00000"/>
                </a:solidFill>
                <a:latin typeface="Chiller" panose="04020404031007020602" pitchFamily="82" charset="0"/>
              </a:rPr>
              <a:t>Coins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6160" y="369824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to </a:t>
            </a:r>
            <a:r>
              <a:rPr lang="en-US" dirty="0" err="1"/>
              <a:t>B</a:t>
            </a:r>
            <a:r>
              <a:rPr lang="en-US" dirty="0" err="1" smtClean="0"/>
              <a:t>itcoins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But not really.</a:t>
            </a:r>
            <a:endParaRPr lang="en-US" dirty="0"/>
          </a:p>
        </p:txBody>
      </p:sp>
      <p:pic>
        <p:nvPicPr>
          <p:cNvPr id="5" name="163439__under7dude__zombie-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  <p:pic>
        <p:nvPicPr>
          <p:cNvPr id="6" name="163439__under7dude__zombie-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26645" y="637063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7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75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57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213" y="853440"/>
            <a:ext cx="9905998" cy="19050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Time to  </a:t>
            </a:r>
            <a:r>
              <a:rPr lang="en-US" sz="16600" dirty="0" smtClean="0">
                <a:solidFill>
                  <a:srgbClr val="C00000"/>
                </a:solidFill>
                <a:latin typeface="Chiller" panose="04020404031007020602" pitchFamily="82" charset="0"/>
              </a:rPr>
              <a:t>RUN</a:t>
            </a:r>
            <a:endParaRPr lang="en-US" sz="6000" dirty="0">
              <a:solidFill>
                <a:srgbClr val="C00000"/>
              </a:solidFill>
              <a:latin typeface="Chiller" panose="040204040310070206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0" y="3352800"/>
            <a:ext cx="547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 earn your coins!</a:t>
            </a:r>
            <a:endParaRPr lang="en-US" dirty="0"/>
          </a:p>
        </p:txBody>
      </p:sp>
      <p:pic>
        <p:nvPicPr>
          <p:cNvPr id="5" name="163439__under7dude__zombie-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26645" y="637063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8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7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(Just Kidding, You’ll just get mugged… by zombies)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 smtClean="0"/>
              <a:t>Or get </a:t>
            </a:r>
            <a:r>
              <a:rPr lang="en-US" sz="16600" dirty="0" smtClean="0">
                <a:solidFill>
                  <a:srgbClr val="C00000"/>
                </a:solidFill>
                <a:latin typeface="Chiller" panose="04020404031007020602" pitchFamily="82" charset="0"/>
              </a:rPr>
              <a:t>Eaten</a:t>
            </a:r>
            <a:endParaRPr lang="en-US" sz="6000" dirty="0">
              <a:solidFill>
                <a:srgbClr val="C00000"/>
              </a:solidFill>
              <a:latin typeface="Chiller" panose="04020404031007020602" pitchFamily="82" charset="0"/>
            </a:endParaRPr>
          </a:p>
        </p:txBody>
      </p:sp>
      <p:pic>
        <p:nvPicPr>
          <p:cNvPr id="5" name="163439__under7dude__zombie-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526645" y="637063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3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7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163439__under7dude__zombie-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526645" y="637063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0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893" y="226568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The End</a:t>
            </a:r>
            <a:endParaRPr lang="en-US" sz="9600" dirty="0"/>
          </a:p>
        </p:txBody>
      </p:sp>
      <p:pic>
        <p:nvPicPr>
          <p:cNvPr id="5" name="163439__under7dude__zombie-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526645" y="637063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7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213</TotalTime>
  <Words>86</Words>
  <Application>Microsoft Office PowerPoint</Application>
  <PresentationFormat>Widescreen</PresentationFormat>
  <Paragraphs>18</Paragraphs>
  <Slides>7</Slides>
  <Notes>2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Chiller</vt:lpstr>
      <vt:lpstr>Mesh</vt:lpstr>
      <vt:lpstr>PowerPoint Presentation</vt:lpstr>
      <vt:lpstr>PowerPoint Presentation</vt:lpstr>
      <vt:lpstr>Earn Your Coins</vt:lpstr>
      <vt:lpstr>Time to  RUN</vt:lpstr>
      <vt:lpstr>Or get Eaten</vt:lpstr>
      <vt:lpstr>Demonstration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</cp:revision>
  <dcterms:created xsi:type="dcterms:W3CDTF">2014-02-01T20:06:36Z</dcterms:created>
  <dcterms:modified xsi:type="dcterms:W3CDTF">2014-02-01T23:39:40Z</dcterms:modified>
</cp:coreProperties>
</file>