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 id="2147483808" r:id="rId2"/>
    <p:sldMasterId id="2147483809" r:id="rId3"/>
    <p:sldMasterId id="2147483810" r:id="rId4"/>
  </p:sldMasterIdLst>
  <p:notesMasterIdLst>
    <p:notesMasterId r:id="rId62"/>
  </p:notesMasterIdLst>
  <p:handoutMasterIdLst>
    <p:handoutMasterId r:id="rId63"/>
  </p:handoutMasterIdLst>
  <p:sldIdLst>
    <p:sldId id="283" r:id="rId5"/>
    <p:sldId id="497" r:id="rId6"/>
    <p:sldId id="499" r:id="rId7"/>
    <p:sldId id="573" r:id="rId8"/>
    <p:sldId id="575" r:id="rId9"/>
    <p:sldId id="504" r:id="rId10"/>
    <p:sldId id="506" r:id="rId11"/>
    <p:sldId id="576" r:id="rId12"/>
    <p:sldId id="577" r:id="rId13"/>
    <p:sldId id="507" r:id="rId14"/>
    <p:sldId id="508" r:id="rId15"/>
    <p:sldId id="543" r:id="rId16"/>
    <p:sldId id="544" r:id="rId17"/>
    <p:sldId id="578" r:id="rId18"/>
    <p:sldId id="579" r:id="rId19"/>
    <p:sldId id="580" r:id="rId20"/>
    <p:sldId id="510" r:id="rId21"/>
    <p:sldId id="512" r:id="rId22"/>
    <p:sldId id="545" r:id="rId23"/>
    <p:sldId id="547" r:id="rId24"/>
    <p:sldId id="548" r:id="rId25"/>
    <p:sldId id="549" r:id="rId26"/>
    <p:sldId id="550" r:id="rId27"/>
    <p:sldId id="551" r:id="rId28"/>
    <p:sldId id="552" r:id="rId29"/>
    <p:sldId id="581" r:id="rId30"/>
    <p:sldId id="582" r:id="rId31"/>
    <p:sldId id="583" r:id="rId32"/>
    <p:sldId id="584" r:id="rId33"/>
    <p:sldId id="585" r:id="rId34"/>
    <p:sldId id="586" r:id="rId35"/>
    <p:sldId id="587" r:id="rId36"/>
    <p:sldId id="588" r:id="rId37"/>
    <p:sldId id="589" r:id="rId38"/>
    <p:sldId id="590" r:id="rId39"/>
    <p:sldId id="591" r:id="rId40"/>
    <p:sldId id="592" r:id="rId41"/>
    <p:sldId id="593" r:id="rId42"/>
    <p:sldId id="594" r:id="rId43"/>
    <p:sldId id="595" r:id="rId44"/>
    <p:sldId id="596" r:id="rId45"/>
    <p:sldId id="597" r:id="rId46"/>
    <p:sldId id="598" r:id="rId47"/>
    <p:sldId id="599" r:id="rId48"/>
    <p:sldId id="600" r:id="rId49"/>
    <p:sldId id="601" r:id="rId50"/>
    <p:sldId id="602" r:id="rId51"/>
    <p:sldId id="603" r:id="rId52"/>
    <p:sldId id="604" r:id="rId53"/>
    <p:sldId id="605" r:id="rId54"/>
    <p:sldId id="606" r:id="rId55"/>
    <p:sldId id="607" r:id="rId56"/>
    <p:sldId id="608" r:id="rId57"/>
    <p:sldId id="609" r:id="rId58"/>
    <p:sldId id="610" r:id="rId59"/>
    <p:sldId id="611" r:id="rId60"/>
    <p:sldId id="284" r:id="rId6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FF00"/>
    <a:srgbClr val="FF00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98" autoAdjust="0"/>
    <p:restoredTop sz="94709" autoAdjust="0"/>
  </p:normalViewPr>
  <p:slideViewPr>
    <p:cSldViewPr snapToObjects="1">
      <p:cViewPr varScale="1">
        <p:scale>
          <a:sx n="67" d="100"/>
          <a:sy n="67" d="100"/>
        </p:scale>
        <p:origin x="1572"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84"/>
    </p:cViewPr>
  </p:sorter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AB7F2FCE-4942-1C81-6817-D86F3D3596FF}"/>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굴림" pitchFamily="50" charset="-127"/>
              </a:defRPr>
            </a:lvl1pPr>
          </a:lstStyle>
          <a:p>
            <a:pPr>
              <a:defRPr/>
            </a:pPr>
            <a:endParaRPr lang="ko-KR" altLang="en-US"/>
          </a:p>
        </p:txBody>
      </p:sp>
      <p:sp>
        <p:nvSpPr>
          <p:cNvPr id="68611" name="Rectangle 3">
            <a:extLst>
              <a:ext uri="{FF2B5EF4-FFF2-40B4-BE49-F238E27FC236}">
                <a16:creationId xmlns:a16="http://schemas.microsoft.com/office/drawing/2014/main" id="{BEB744FB-BCF3-815E-1764-239273D9B3C4}"/>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굴림" pitchFamily="50" charset="-127"/>
              </a:defRPr>
            </a:lvl1pPr>
          </a:lstStyle>
          <a:p>
            <a:pPr>
              <a:defRPr/>
            </a:pPr>
            <a:endParaRPr lang="ko-KR" altLang="en-US"/>
          </a:p>
        </p:txBody>
      </p:sp>
      <p:sp>
        <p:nvSpPr>
          <p:cNvPr id="68612" name="Rectangle 4">
            <a:extLst>
              <a:ext uri="{FF2B5EF4-FFF2-40B4-BE49-F238E27FC236}">
                <a16:creationId xmlns:a16="http://schemas.microsoft.com/office/drawing/2014/main" id="{6EB02E31-C225-D3AE-59AB-1778EE574101}"/>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굴림" pitchFamily="50" charset="-127"/>
              </a:defRPr>
            </a:lvl1pPr>
          </a:lstStyle>
          <a:p>
            <a:pPr>
              <a:defRPr/>
            </a:pPr>
            <a:endParaRPr lang="ko-KR" altLang="en-US"/>
          </a:p>
        </p:txBody>
      </p:sp>
      <p:sp>
        <p:nvSpPr>
          <p:cNvPr id="68613" name="Rectangle 5">
            <a:extLst>
              <a:ext uri="{FF2B5EF4-FFF2-40B4-BE49-F238E27FC236}">
                <a16:creationId xmlns:a16="http://schemas.microsoft.com/office/drawing/2014/main" id="{D16FB6F9-BBFC-F37B-3383-09D0AFBE52E8}"/>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굴림" panose="020B0600000101010101" pitchFamily="34" charset="-127"/>
              </a:defRPr>
            </a:lvl1pPr>
          </a:lstStyle>
          <a:p>
            <a:fld id="{65723AD5-732A-4D42-B41E-F5A47368077B}" type="slidenum">
              <a:rPr lang="ko-KR" altLang="en-US"/>
              <a:pPr/>
              <a:t>‹#›</a:t>
            </a:fld>
            <a:endParaRPr lang="en-US" altLang="ko-K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4765FE18-3DA1-BD94-4ACA-B64AE3FBAA8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굴림" pitchFamily="50" charset="-127"/>
              </a:defRPr>
            </a:lvl1pPr>
          </a:lstStyle>
          <a:p>
            <a:pPr>
              <a:defRPr/>
            </a:pPr>
            <a:endParaRPr lang="ko-KR" altLang="en-US"/>
          </a:p>
        </p:txBody>
      </p:sp>
      <p:sp>
        <p:nvSpPr>
          <p:cNvPr id="72707" name="Rectangle 3">
            <a:extLst>
              <a:ext uri="{FF2B5EF4-FFF2-40B4-BE49-F238E27FC236}">
                <a16:creationId xmlns:a16="http://schemas.microsoft.com/office/drawing/2014/main" id="{F8BA7D80-27FC-3B24-3CA7-20B3E59FF33E}"/>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굴림" pitchFamily="50" charset="-127"/>
              </a:defRPr>
            </a:lvl1pPr>
          </a:lstStyle>
          <a:p>
            <a:pPr>
              <a:defRPr/>
            </a:pPr>
            <a:endParaRPr lang="ko-KR" altLang="en-US"/>
          </a:p>
        </p:txBody>
      </p:sp>
      <p:sp>
        <p:nvSpPr>
          <p:cNvPr id="44036" name="Rectangle 4">
            <a:extLst>
              <a:ext uri="{FF2B5EF4-FFF2-40B4-BE49-F238E27FC236}">
                <a16:creationId xmlns:a16="http://schemas.microsoft.com/office/drawing/2014/main" id="{88B0E420-7BAC-7189-B699-86DB45483BA1}"/>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9" name="Rectangle 5">
            <a:extLst>
              <a:ext uri="{FF2B5EF4-FFF2-40B4-BE49-F238E27FC236}">
                <a16:creationId xmlns:a16="http://schemas.microsoft.com/office/drawing/2014/main" id="{D66BED61-1C7B-2086-A6C2-ECB10AD5D8E1}"/>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72710" name="Rectangle 6">
            <a:extLst>
              <a:ext uri="{FF2B5EF4-FFF2-40B4-BE49-F238E27FC236}">
                <a16:creationId xmlns:a16="http://schemas.microsoft.com/office/drawing/2014/main" id="{32F45FF7-1997-2CA9-46E5-6CC08CFA2355}"/>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굴림" pitchFamily="50" charset="-127"/>
              </a:defRPr>
            </a:lvl1pPr>
          </a:lstStyle>
          <a:p>
            <a:pPr>
              <a:defRPr/>
            </a:pPr>
            <a:endParaRPr lang="ko-KR" altLang="en-US"/>
          </a:p>
        </p:txBody>
      </p:sp>
      <p:sp>
        <p:nvSpPr>
          <p:cNvPr id="72711" name="Rectangle 7">
            <a:extLst>
              <a:ext uri="{FF2B5EF4-FFF2-40B4-BE49-F238E27FC236}">
                <a16:creationId xmlns:a16="http://schemas.microsoft.com/office/drawing/2014/main" id="{14516E27-E4D7-469A-CA07-0A411C66D054}"/>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굴림" panose="020B0600000101010101" pitchFamily="34" charset="-127"/>
              </a:defRPr>
            </a:lvl1pPr>
          </a:lstStyle>
          <a:p>
            <a:fld id="{76BE61C6-1469-490E-A880-249D3394C5C3}" type="slidenum">
              <a:rPr lang="ko-KR" altLang="en-US"/>
              <a:pPr/>
              <a:t>‹#›</a:t>
            </a:fld>
            <a:endParaRPr lang="en-US" altLang="ko-K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EDE81-3ABB-A4A1-A33A-92628F5AAED7}"/>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E91E367-98C2-281D-9225-AEA50BE5AB3D}"/>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345744511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7CCD7-69EB-B595-567F-2A162596094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FF0854D-0BAB-4A04-A793-4AD676BCAE7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96104737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3A8777C-B6CD-0EA3-DD22-147D66F4A612}"/>
              </a:ext>
            </a:extLst>
          </p:cNvPr>
          <p:cNvSpPr>
            <a:spLocks noGrp="1"/>
          </p:cNvSpPr>
          <p:nvPr>
            <p:ph type="title" orient="vert"/>
          </p:nvPr>
        </p:nvSpPr>
        <p:spPr>
          <a:xfrm>
            <a:off x="6196013" y="233363"/>
            <a:ext cx="2041525" cy="5957887"/>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088B70C-560E-B6E9-9E86-38B472C7FC58}"/>
              </a:ext>
            </a:extLst>
          </p:cNvPr>
          <p:cNvSpPr>
            <a:spLocks noGrp="1"/>
          </p:cNvSpPr>
          <p:nvPr>
            <p:ph type="body" orient="vert" idx="1"/>
          </p:nvPr>
        </p:nvSpPr>
        <p:spPr>
          <a:xfrm>
            <a:off x="66675" y="233363"/>
            <a:ext cx="5976938" cy="595788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95983426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5059D7-F7D7-0AF7-9C55-DCE24DE10E67}"/>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449E72F-0D19-6CCD-2621-819C067AA3BE}"/>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771EB00-A00C-73D4-FBED-70953E54EF58}"/>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72F7E145-6D3D-DC41-1766-1F3D5458835C}"/>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31A649FE-6F99-6A8E-B2D6-A9F39A2E5F73}"/>
              </a:ext>
            </a:extLst>
          </p:cNvPr>
          <p:cNvSpPr>
            <a:spLocks noGrp="1"/>
          </p:cNvSpPr>
          <p:nvPr>
            <p:ph type="sldNum" sz="quarter" idx="12"/>
          </p:nvPr>
        </p:nvSpPr>
        <p:spPr/>
        <p:txBody>
          <a:bodyPr/>
          <a:lstStyle>
            <a:lvl1pPr>
              <a:defRPr/>
            </a:lvl1pPr>
          </a:lstStyle>
          <a:p>
            <a:fld id="{52BA0E40-BF7E-41FE-88EA-4EF6DEFD9D5D}" type="slidenum">
              <a:rPr lang="en-US" altLang="zh-CN"/>
              <a:pPr/>
              <a:t>‹#›</a:t>
            </a:fld>
            <a:endParaRPr lang="en-US" altLang="zh-CN"/>
          </a:p>
        </p:txBody>
      </p:sp>
    </p:spTree>
    <p:extLst>
      <p:ext uri="{BB962C8B-B14F-4D97-AF65-F5344CB8AC3E}">
        <p14:creationId xmlns:p14="http://schemas.microsoft.com/office/powerpoint/2010/main" val="88063192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1C66F8-1A0F-1D0E-069F-EC468DF050B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CA253CB-D234-A99C-452D-DBB3370E6CE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C2365BA-9DAE-26CE-B369-B8341DDF3614}"/>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086808EC-47A1-A2E1-F02E-4AC687C77327}"/>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9EEBED68-CA21-F592-D0CB-B10A684C0BAC}"/>
              </a:ext>
            </a:extLst>
          </p:cNvPr>
          <p:cNvSpPr>
            <a:spLocks noGrp="1"/>
          </p:cNvSpPr>
          <p:nvPr>
            <p:ph type="sldNum" sz="quarter" idx="12"/>
          </p:nvPr>
        </p:nvSpPr>
        <p:spPr/>
        <p:txBody>
          <a:bodyPr/>
          <a:lstStyle>
            <a:lvl1pPr>
              <a:defRPr/>
            </a:lvl1pPr>
          </a:lstStyle>
          <a:p>
            <a:fld id="{1519E2F3-66AC-47C0-BA3D-0EC32B168D71}" type="slidenum">
              <a:rPr lang="en-US" altLang="zh-CN"/>
              <a:pPr/>
              <a:t>‹#›</a:t>
            </a:fld>
            <a:endParaRPr lang="en-US" altLang="zh-CN"/>
          </a:p>
        </p:txBody>
      </p:sp>
    </p:spTree>
    <p:extLst>
      <p:ext uri="{BB962C8B-B14F-4D97-AF65-F5344CB8AC3E}">
        <p14:creationId xmlns:p14="http://schemas.microsoft.com/office/powerpoint/2010/main" val="131367854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C6D78-C058-3B23-650F-8B25315F7808}"/>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317EBFF-BA72-27D3-506D-79FFDD058F6D}"/>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485A992-BAE0-9462-7F39-C455DA8FA3C8}"/>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AF0D3161-6E97-E6D6-3123-D011EB747100}"/>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5BF16809-FE31-F214-7247-3850A87762AF}"/>
              </a:ext>
            </a:extLst>
          </p:cNvPr>
          <p:cNvSpPr>
            <a:spLocks noGrp="1"/>
          </p:cNvSpPr>
          <p:nvPr>
            <p:ph type="sldNum" sz="quarter" idx="12"/>
          </p:nvPr>
        </p:nvSpPr>
        <p:spPr/>
        <p:txBody>
          <a:bodyPr/>
          <a:lstStyle>
            <a:lvl1pPr>
              <a:defRPr/>
            </a:lvl1pPr>
          </a:lstStyle>
          <a:p>
            <a:fld id="{A2C20561-D43D-4593-A575-FBCF37364F6D}" type="slidenum">
              <a:rPr lang="en-US" altLang="zh-CN"/>
              <a:pPr/>
              <a:t>‹#›</a:t>
            </a:fld>
            <a:endParaRPr lang="en-US" altLang="zh-CN"/>
          </a:p>
        </p:txBody>
      </p:sp>
    </p:spTree>
    <p:extLst>
      <p:ext uri="{BB962C8B-B14F-4D97-AF65-F5344CB8AC3E}">
        <p14:creationId xmlns:p14="http://schemas.microsoft.com/office/powerpoint/2010/main" val="315702739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93D430-5BA2-6327-4349-027EB1D05D6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35E8D5A-AC97-EA81-44BE-283D31A7FF28}"/>
              </a:ext>
            </a:extLst>
          </p:cNvPr>
          <p:cNvSpPr>
            <a:spLocks noGrp="1"/>
          </p:cNvSpPr>
          <p:nvPr>
            <p:ph sz="half" idx="1"/>
          </p:nvPr>
        </p:nvSpPr>
        <p:spPr>
          <a:xfrm>
            <a:off x="369888" y="1220788"/>
            <a:ext cx="3857625" cy="497046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6D38AC0-93BB-BFA4-646B-AF8444F9BFE7}"/>
              </a:ext>
            </a:extLst>
          </p:cNvPr>
          <p:cNvSpPr>
            <a:spLocks noGrp="1"/>
          </p:cNvSpPr>
          <p:nvPr>
            <p:ph sz="half" idx="2"/>
          </p:nvPr>
        </p:nvSpPr>
        <p:spPr>
          <a:xfrm>
            <a:off x="4379913" y="1220788"/>
            <a:ext cx="3857625" cy="497046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185B947-990A-E69F-8A2F-73D8195D3633}"/>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2FA6744F-BC4E-01C3-4CFF-E022503B9409}"/>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4BEA9614-548B-49A5-4A9D-9879CE08848A}"/>
              </a:ext>
            </a:extLst>
          </p:cNvPr>
          <p:cNvSpPr>
            <a:spLocks noGrp="1"/>
          </p:cNvSpPr>
          <p:nvPr>
            <p:ph type="sldNum" sz="quarter" idx="12"/>
          </p:nvPr>
        </p:nvSpPr>
        <p:spPr/>
        <p:txBody>
          <a:bodyPr/>
          <a:lstStyle>
            <a:lvl1pPr>
              <a:defRPr/>
            </a:lvl1pPr>
          </a:lstStyle>
          <a:p>
            <a:fld id="{8C900875-4AE3-4E34-BCDE-F17C6494E076}" type="slidenum">
              <a:rPr lang="en-US" altLang="zh-CN"/>
              <a:pPr/>
              <a:t>‹#›</a:t>
            </a:fld>
            <a:endParaRPr lang="en-US" altLang="zh-CN"/>
          </a:p>
        </p:txBody>
      </p:sp>
    </p:spTree>
    <p:extLst>
      <p:ext uri="{BB962C8B-B14F-4D97-AF65-F5344CB8AC3E}">
        <p14:creationId xmlns:p14="http://schemas.microsoft.com/office/powerpoint/2010/main" val="98291131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B4514F-F5DB-9445-E5B9-B7B12E694F3D}"/>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DFE2CDF-0530-31B2-6DC3-E50A64ACC1A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9976535-39DC-F8BF-C3CF-0BFF84739FBB}"/>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B017408-DCAF-6413-1078-F422C16B24E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74C1735-96B9-74FB-3F2F-58A0FDBDF565}"/>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80B6798-B327-91E8-6D01-73C57BFDE764}"/>
              </a:ext>
            </a:extLst>
          </p:cNvPr>
          <p:cNvSpPr>
            <a:spLocks noGrp="1"/>
          </p:cNvSpPr>
          <p:nvPr>
            <p:ph type="dt" sz="half" idx="10"/>
          </p:nvPr>
        </p:nvSpPr>
        <p:spPr/>
        <p:txBody>
          <a:bodyPr/>
          <a:lstStyle>
            <a:lvl1pPr>
              <a:defRPr/>
            </a:lvl1pPr>
          </a:lstStyle>
          <a:p>
            <a:pPr>
              <a:defRPr/>
            </a:pPr>
            <a:endParaRPr lang="en-US" altLang="zh-CN"/>
          </a:p>
        </p:txBody>
      </p:sp>
      <p:sp>
        <p:nvSpPr>
          <p:cNvPr id="8" name="页脚占位符 7">
            <a:extLst>
              <a:ext uri="{FF2B5EF4-FFF2-40B4-BE49-F238E27FC236}">
                <a16:creationId xmlns:a16="http://schemas.microsoft.com/office/drawing/2014/main" id="{FA3F0DAD-19AD-FED5-4629-F5B09B942AC6}"/>
              </a:ext>
            </a:extLst>
          </p:cNvPr>
          <p:cNvSpPr>
            <a:spLocks noGrp="1"/>
          </p:cNvSpPr>
          <p:nvPr>
            <p:ph type="ftr" sz="quarter" idx="11"/>
          </p:nvPr>
        </p:nvSpPr>
        <p:spPr/>
        <p:txBody>
          <a:bodyPr/>
          <a:lstStyle>
            <a:lvl1pPr>
              <a:defRPr/>
            </a:lvl1pPr>
          </a:lstStyle>
          <a:p>
            <a:pPr>
              <a:defRPr/>
            </a:pPr>
            <a:endParaRPr lang="en-US" altLang="zh-CN"/>
          </a:p>
        </p:txBody>
      </p:sp>
      <p:sp>
        <p:nvSpPr>
          <p:cNvPr id="9" name="灯片编号占位符 8">
            <a:extLst>
              <a:ext uri="{FF2B5EF4-FFF2-40B4-BE49-F238E27FC236}">
                <a16:creationId xmlns:a16="http://schemas.microsoft.com/office/drawing/2014/main" id="{93FCD5FB-7D72-4166-6BA7-808B9A0A5CA4}"/>
              </a:ext>
            </a:extLst>
          </p:cNvPr>
          <p:cNvSpPr>
            <a:spLocks noGrp="1"/>
          </p:cNvSpPr>
          <p:nvPr>
            <p:ph type="sldNum" sz="quarter" idx="12"/>
          </p:nvPr>
        </p:nvSpPr>
        <p:spPr/>
        <p:txBody>
          <a:bodyPr/>
          <a:lstStyle>
            <a:lvl1pPr>
              <a:defRPr/>
            </a:lvl1pPr>
          </a:lstStyle>
          <a:p>
            <a:fld id="{999A470C-48D0-44C7-91CA-01653126AD32}" type="slidenum">
              <a:rPr lang="en-US" altLang="zh-CN"/>
              <a:pPr/>
              <a:t>‹#›</a:t>
            </a:fld>
            <a:endParaRPr lang="en-US" altLang="zh-CN"/>
          </a:p>
        </p:txBody>
      </p:sp>
    </p:spTree>
    <p:extLst>
      <p:ext uri="{BB962C8B-B14F-4D97-AF65-F5344CB8AC3E}">
        <p14:creationId xmlns:p14="http://schemas.microsoft.com/office/powerpoint/2010/main" val="2130643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D76626-54EC-0447-078C-06ED6FD035E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D706D0C-BA08-21D6-A402-66FF69D1F747}"/>
              </a:ext>
            </a:extLst>
          </p:cNvPr>
          <p:cNvSpPr>
            <a:spLocks noGrp="1"/>
          </p:cNvSpPr>
          <p:nvPr>
            <p:ph type="dt" sz="half" idx="10"/>
          </p:nvPr>
        </p:nvSpPr>
        <p:spPr/>
        <p:txBody>
          <a:bodyPr/>
          <a:lstStyle>
            <a:lvl1pPr>
              <a:defRPr/>
            </a:lvl1pPr>
          </a:lstStyle>
          <a:p>
            <a:pPr>
              <a:defRPr/>
            </a:pPr>
            <a:endParaRPr lang="en-US" altLang="zh-CN"/>
          </a:p>
        </p:txBody>
      </p:sp>
      <p:sp>
        <p:nvSpPr>
          <p:cNvPr id="4" name="页脚占位符 3">
            <a:extLst>
              <a:ext uri="{FF2B5EF4-FFF2-40B4-BE49-F238E27FC236}">
                <a16:creationId xmlns:a16="http://schemas.microsoft.com/office/drawing/2014/main" id="{58C51387-B6BB-797B-A439-0657BC7258F7}"/>
              </a:ext>
            </a:extLst>
          </p:cNvPr>
          <p:cNvSpPr>
            <a:spLocks noGrp="1"/>
          </p:cNvSpPr>
          <p:nvPr>
            <p:ph type="ftr" sz="quarter" idx="11"/>
          </p:nvPr>
        </p:nvSpPr>
        <p:spPr/>
        <p:txBody>
          <a:bodyPr/>
          <a:lstStyle>
            <a:lvl1pPr>
              <a:defRPr/>
            </a:lvl1pPr>
          </a:lstStyle>
          <a:p>
            <a:pPr>
              <a:defRPr/>
            </a:pPr>
            <a:endParaRPr lang="en-US" altLang="zh-CN"/>
          </a:p>
        </p:txBody>
      </p:sp>
      <p:sp>
        <p:nvSpPr>
          <p:cNvPr id="5" name="灯片编号占位符 4">
            <a:extLst>
              <a:ext uri="{FF2B5EF4-FFF2-40B4-BE49-F238E27FC236}">
                <a16:creationId xmlns:a16="http://schemas.microsoft.com/office/drawing/2014/main" id="{ED4175BE-20A8-9E17-6339-F64E45CD9C64}"/>
              </a:ext>
            </a:extLst>
          </p:cNvPr>
          <p:cNvSpPr>
            <a:spLocks noGrp="1"/>
          </p:cNvSpPr>
          <p:nvPr>
            <p:ph type="sldNum" sz="quarter" idx="12"/>
          </p:nvPr>
        </p:nvSpPr>
        <p:spPr/>
        <p:txBody>
          <a:bodyPr/>
          <a:lstStyle>
            <a:lvl1pPr>
              <a:defRPr/>
            </a:lvl1pPr>
          </a:lstStyle>
          <a:p>
            <a:fld id="{76F72A12-0CED-4F2D-95BD-EA6EA79054A3}" type="slidenum">
              <a:rPr lang="en-US" altLang="zh-CN"/>
              <a:pPr/>
              <a:t>‹#›</a:t>
            </a:fld>
            <a:endParaRPr lang="en-US" altLang="zh-CN"/>
          </a:p>
        </p:txBody>
      </p:sp>
    </p:spTree>
    <p:extLst>
      <p:ext uri="{BB962C8B-B14F-4D97-AF65-F5344CB8AC3E}">
        <p14:creationId xmlns:p14="http://schemas.microsoft.com/office/powerpoint/2010/main" val="724277745"/>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DE56582-C552-51A0-0E02-2C081487E09E}"/>
              </a:ext>
            </a:extLst>
          </p:cNvPr>
          <p:cNvSpPr>
            <a:spLocks noGrp="1"/>
          </p:cNvSpPr>
          <p:nvPr>
            <p:ph type="dt" sz="half" idx="10"/>
          </p:nvPr>
        </p:nvSpPr>
        <p:spPr/>
        <p:txBody>
          <a:bodyPr/>
          <a:lstStyle>
            <a:lvl1pPr>
              <a:defRPr/>
            </a:lvl1pPr>
          </a:lstStyle>
          <a:p>
            <a:pPr>
              <a:defRPr/>
            </a:pPr>
            <a:endParaRPr lang="en-US" altLang="zh-CN"/>
          </a:p>
        </p:txBody>
      </p:sp>
      <p:sp>
        <p:nvSpPr>
          <p:cNvPr id="3" name="页脚占位符 2">
            <a:extLst>
              <a:ext uri="{FF2B5EF4-FFF2-40B4-BE49-F238E27FC236}">
                <a16:creationId xmlns:a16="http://schemas.microsoft.com/office/drawing/2014/main" id="{237AA96C-7C40-E86A-E12E-8C2906C6A342}"/>
              </a:ext>
            </a:extLst>
          </p:cNvPr>
          <p:cNvSpPr>
            <a:spLocks noGrp="1"/>
          </p:cNvSpPr>
          <p:nvPr>
            <p:ph type="ftr" sz="quarter" idx="11"/>
          </p:nvPr>
        </p:nvSpPr>
        <p:spPr/>
        <p:txBody>
          <a:bodyPr/>
          <a:lstStyle>
            <a:lvl1pPr>
              <a:defRPr/>
            </a:lvl1pPr>
          </a:lstStyle>
          <a:p>
            <a:pPr>
              <a:defRPr/>
            </a:pPr>
            <a:endParaRPr lang="en-US" altLang="zh-CN"/>
          </a:p>
        </p:txBody>
      </p:sp>
      <p:sp>
        <p:nvSpPr>
          <p:cNvPr id="4" name="灯片编号占位符 3">
            <a:extLst>
              <a:ext uri="{FF2B5EF4-FFF2-40B4-BE49-F238E27FC236}">
                <a16:creationId xmlns:a16="http://schemas.microsoft.com/office/drawing/2014/main" id="{CDF29F72-95E5-98A8-42E0-99929440CAFD}"/>
              </a:ext>
            </a:extLst>
          </p:cNvPr>
          <p:cNvSpPr>
            <a:spLocks noGrp="1"/>
          </p:cNvSpPr>
          <p:nvPr>
            <p:ph type="sldNum" sz="quarter" idx="12"/>
          </p:nvPr>
        </p:nvSpPr>
        <p:spPr/>
        <p:txBody>
          <a:bodyPr/>
          <a:lstStyle>
            <a:lvl1pPr>
              <a:defRPr/>
            </a:lvl1pPr>
          </a:lstStyle>
          <a:p>
            <a:fld id="{115DEC4B-A9B7-47FF-9A35-297E75813B91}" type="slidenum">
              <a:rPr lang="en-US" altLang="zh-CN"/>
              <a:pPr/>
              <a:t>‹#›</a:t>
            </a:fld>
            <a:endParaRPr lang="en-US" altLang="zh-CN"/>
          </a:p>
        </p:txBody>
      </p:sp>
    </p:spTree>
    <p:extLst>
      <p:ext uri="{BB962C8B-B14F-4D97-AF65-F5344CB8AC3E}">
        <p14:creationId xmlns:p14="http://schemas.microsoft.com/office/powerpoint/2010/main" val="206008022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7BB99-80AC-9FED-F3DD-4ADC4AA8CF96}"/>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79392F1-5354-F600-C92B-82660A54868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DC17E95-BB17-47B2-57A2-49322E9B1CE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24B1958-0E3A-1024-DE44-62C06BD18417}"/>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9BDA809E-AC76-3CB6-BE1E-AB46AF57731B}"/>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8AF63DBC-9936-453A-967A-8B8952F6E136}"/>
              </a:ext>
            </a:extLst>
          </p:cNvPr>
          <p:cNvSpPr>
            <a:spLocks noGrp="1"/>
          </p:cNvSpPr>
          <p:nvPr>
            <p:ph type="sldNum" sz="quarter" idx="12"/>
          </p:nvPr>
        </p:nvSpPr>
        <p:spPr/>
        <p:txBody>
          <a:bodyPr/>
          <a:lstStyle>
            <a:lvl1pPr>
              <a:defRPr/>
            </a:lvl1pPr>
          </a:lstStyle>
          <a:p>
            <a:fld id="{2B766EB8-CC29-40CF-A71B-25145F723AA6}" type="slidenum">
              <a:rPr lang="en-US" altLang="zh-CN"/>
              <a:pPr/>
              <a:t>‹#›</a:t>
            </a:fld>
            <a:endParaRPr lang="en-US" altLang="zh-CN"/>
          </a:p>
        </p:txBody>
      </p:sp>
    </p:spTree>
    <p:extLst>
      <p:ext uri="{BB962C8B-B14F-4D97-AF65-F5344CB8AC3E}">
        <p14:creationId xmlns:p14="http://schemas.microsoft.com/office/powerpoint/2010/main" val="195117270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007D8-71B6-BA3D-0664-27750281DDF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A697162-4EBB-D139-062F-483FD9F8E3F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046360551"/>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B6F34-A9E7-5FF2-3545-81E0522DDA7F}"/>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BE59FF2-1BD6-3AA8-4F92-9A52563E84A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3D15198-C473-00C6-2B3D-5EB92AD8E89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C6B037-8E5A-8091-2C97-58DE21205D78}"/>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290595BA-2E9C-9A8E-CD27-7E9F7CBDB587}"/>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E8529020-D11F-EA81-061C-FF0A935C54FA}"/>
              </a:ext>
            </a:extLst>
          </p:cNvPr>
          <p:cNvSpPr>
            <a:spLocks noGrp="1"/>
          </p:cNvSpPr>
          <p:nvPr>
            <p:ph type="sldNum" sz="quarter" idx="12"/>
          </p:nvPr>
        </p:nvSpPr>
        <p:spPr/>
        <p:txBody>
          <a:bodyPr/>
          <a:lstStyle>
            <a:lvl1pPr>
              <a:defRPr/>
            </a:lvl1pPr>
          </a:lstStyle>
          <a:p>
            <a:fld id="{15EACF0F-C466-4FF3-9FA9-76E88C279E0D}" type="slidenum">
              <a:rPr lang="en-US" altLang="zh-CN"/>
              <a:pPr/>
              <a:t>‹#›</a:t>
            </a:fld>
            <a:endParaRPr lang="en-US" altLang="zh-CN"/>
          </a:p>
        </p:txBody>
      </p:sp>
    </p:spTree>
    <p:extLst>
      <p:ext uri="{BB962C8B-B14F-4D97-AF65-F5344CB8AC3E}">
        <p14:creationId xmlns:p14="http://schemas.microsoft.com/office/powerpoint/2010/main" val="401373171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4CC526-1EC4-8988-6707-F74458511A3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3C7FBDB-BE03-4900-F8FA-18FB4398E11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571675-E082-E0D7-1B3C-5F39F487D875}"/>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3B33C05B-6BBE-02C2-2E82-DA6E53E4FA03}"/>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5F307F5A-6C91-4ECE-21F4-D79093175C74}"/>
              </a:ext>
            </a:extLst>
          </p:cNvPr>
          <p:cNvSpPr>
            <a:spLocks noGrp="1"/>
          </p:cNvSpPr>
          <p:nvPr>
            <p:ph type="sldNum" sz="quarter" idx="12"/>
          </p:nvPr>
        </p:nvSpPr>
        <p:spPr/>
        <p:txBody>
          <a:bodyPr/>
          <a:lstStyle>
            <a:lvl1pPr>
              <a:defRPr/>
            </a:lvl1pPr>
          </a:lstStyle>
          <a:p>
            <a:fld id="{B0B03CD4-06F4-4F9E-9A94-4BCAA606D90E}" type="slidenum">
              <a:rPr lang="en-US" altLang="zh-CN"/>
              <a:pPr/>
              <a:t>‹#›</a:t>
            </a:fld>
            <a:endParaRPr lang="en-US" altLang="zh-CN"/>
          </a:p>
        </p:txBody>
      </p:sp>
    </p:spTree>
    <p:extLst>
      <p:ext uri="{BB962C8B-B14F-4D97-AF65-F5344CB8AC3E}">
        <p14:creationId xmlns:p14="http://schemas.microsoft.com/office/powerpoint/2010/main" val="177162239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E4D271B-7C58-910B-8A23-7F83B7990439}"/>
              </a:ext>
            </a:extLst>
          </p:cNvPr>
          <p:cNvSpPr>
            <a:spLocks noGrp="1"/>
          </p:cNvSpPr>
          <p:nvPr>
            <p:ph type="title" orient="vert"/>
          </p:nvPr>
        </p:nvSpPr>
        <p:spPr>
          <a:xfrm>
            <a:off x="6196013" y="233363"/>
            <a:ext cx="2041525" cy="5957887"/>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FEC4B60-DA38-7A35-DE2E-54AF2ADE36B8}"/>
              </a:ext>
            </a:extLst>
          </p:cNvPr>
          <p:cNvSpPr>
            <a:spLocks noGrp="1"/>
          </p:cNvSpPr>
          <p:nvPr>
            <p:ph type="body" orient="vert" idx="1"/>
          </p:nvPr>
        </p:nvSpPr>
        <p:spPr>
          <a:xfrm>
            <a:off x="66675" y="233363"/>
            <a:ext cx="5976938" cy="595788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EB2930-59C6-8A40-821D-DDE3BCF36412}"/>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8A259DD0-AE36-9BDA-B1CA-92CE907D9B78}"/>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3B07E7E6-7F13-0F26-3568-D47B44746B40}"/>
              </a:ext>
            </a:extLst>
          </p:cNvPr>
          <p:cNvSpPr>
            <a:spLocks noGrp="1"/>
          </p:cNvSpPr>
          <p:nvPr>
            <p:ph type="sldNum" sz="quarter" idx="12"/>
          </p:nvPr>
        </p:nvSpPr>
        <p:spPr/>
        <p:txBody>
          <a:bodyPr/>
          <a:lstStyle>
            <a:lvl1pPr>
              <a:defRPr/>
            </a:lvl1pPr>
          </a:lstStyle>
          <a:p>
            <a:fld id="{BD279A89-5E92-4CCB-83EC-80FDAB39CFCC}" type="slidenum">
              <a:rPr lang="en-US" altLang="zh-CN"/>
              <a:pPr/>
              <a:t>‹#›</a:t>
            </a:fld>
            <a:endParaRPr lang="en-US" altLang="zh-CN"/>
          </a:p>
        </p:txBody>
      </p:sp>
    </p:spTree>
    <p:extLst>
      <p:ext uri="{BB962C8B-B14F-4D97-AF65-F5344CB8AC3E}">
        <p14:creationId xmlns:p14="http://schemas.microsoft.com/office/powerpoint/2010/main" val="269587030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489FA8-A0F0-9B5B-4996-9B521BE6CC81}"/>
              </a:ext>
            </a:extLst>
          </p:cNvPr>
          <p:cNvSpPr>
            <a:spLocks noGrp="1"/>
          </p:cNvSpPr>
          <p:nvPr>
            <p:ph type="title"/>
          </p:nvPr>
        </p:nvSpPr>
        <p:spPr>
          <a:xfrm>
            <a:off x="66675" y="233363"/>
            <a:ext cx="8039100" cy="927100"/>
          </a:xfrm>
        </p:spPr>
        <p:txBody>
          <a:bodyPr/>
          <a:lstStyle/>
          <a:p>
            <a:r>
              <a:rPr lang="zh-CN" altLang="en-US"/>
              <a:t>单击此处编辑母版标题样式</a:t>
            </a:r>
          </a:p>
        </p:txBody>
      </p:sp>
      <p:sp>
        <p:nvSpPr>
          <p:cNvPr id="3" name="表格占位符 2">
            <a:extLst>
              <a:ext uri="{FF2B5EF4-FFF2-40B4-BE49-F238E27FC236}">
                <a16:creationId xmlns:a16="http://schemas.microsoft.com/office/drawing/2014/main" id="{53D503A3-60F6-276B-CA8E-47947B441742}"/>
              </a:ext>
            </a:extLst>
          </p:cNvPr>
          <p:cNvSpPr>
            <a:spLocks noGrp="1"/>
          </p:cNvSpPr>
          <p:nvPr>
            <p:ph type="tbl" idx="1"/>
          </p:nvPr>
        </p:nvSpPr>
        <p:spPr>
          <a:xfrm>
            <a:off x="369888" y="1220788"/>
            <a:ext cx="7867650" cy="4970462"/>
          </a:xfrm>
        </p:spPr>
        <p:txBody>
          <a:bodyPr/>
          <a:lstStyle/>
          <a:p>
            <a:endParaRPr lang="zh-CN" altLang="en-US"/>
          </a:p>
        </p:txBody>
      </p:sp>
      <p:sp>
        <p:nvSpPr>
          <p:cNvPr id="4" name="日期占位符 3">
            <a:extLst>
              <a:ext uri="{FF2B5EF4-FFF2-40B4-BE49-F238E27FC236}">
                <a16:creationId xmlns:a16="http://schemas.microsoft.com/office/drawing/2014/main" id="{7B47A836-A2B2-3241-8165-3EF8916F0AD5}"/>
              </a:ext>
            </a:extLst>
          </p:cNvPr>
          <p:cNvSpPr>
            <a:spLocks noGrp="1"/>
          </p:cNvSpPr>
          <p:nvPr>
            <p:ph type="dt" sz="half" idx="10"/>
          </p:nvPr>
        </p:nvSpPr>
        <p:spPr>
          <a:xfrm>
            <a:off x="3733800" y="6583363"/>
            <a:ext cx="1905000" cy="227012"/>
          </a:xfrm>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5EA222C0-7B3D-F17B-632C-4F279F8DDF06}"/>
              </a:ext>
            </a:extLst>
          </p:cNvPr>
          <p:cNvSpPr>
            <a:spLocks noGrp="1"/>
          </p:cNvSpPr>
          <p:nvPr>
            <p:ph type="ftr" sz="quarter" idx="11"/>
          </p:nvPr>
        </p:nvSpPr>
        <p:spPr>
          <a:xfrm>
            <a:off x="26988" y="6570663"/>
            <a:ext cx="2895600" cy="239712"/>
          </a:xfrm>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DC34453B-6CA4-9F7A-2C0A-CC240207D38B}"/>
              </a:ext>
            </a:extLst>
          </p:cNvPr>
          <p:cNvSpPr>
            <a:spLocks noGrp="1"/>
          </p:cNvSpPr>
          <p:nvPr>
            <p:ph type="sldNum" sz="quarter" idx="12"/>
          </p:nvPr>
        </p:nvSpPr>
        <p:spPr>
          <a:xfrm>
            <a:off x="7208838" y="6561138"/>
            <a:ext cx="1905000" cy="249237"/>
          </a:xfrm>
        </p:spPr>
        <p:txBody>
          <a:bodyPr/>
          <a:lstStyle>
            <a:lvl1pPr>
              <a:defRPr/>
            </a:lvl1pPr>
          </a:lstStyle>
          <a:p>
            <a:fld id="{F52E977E-6734-4952-A28F-46E7A421E536}" type="slidenum">
              <a:rPr lang="en-US" altLang="zh-CN"/>
              <a:pPr/>
              <a:t>‹#›</a:t>
            </a:fld>
            <a:endParaRPr lang="en-US" altLang="zh-CN"/>
          </a:p>
        </p:txBody>
      </p:sp>
    </p:spTree>
    <p:extLst>
      <p:ext uri="{BB962C8B-B14F-4D97-AF65-F5344CB8AC3E}">
        <p14:creationId xmlns:p14="http://schemas.microsoft.com/office/powerpoint/2010/main" val="408820786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E82CC8-5C35-272A-6BC7-FF2FFA760496}"/>
              </a:ext>
            </a:extLst>
          </p:cNvPr>
          <p:cNvSpPr>
            <a:spLocks noGrp="1"/>
          </p:cNvSpPr>
          <p:nvPr>
            <p:ph type="title"/>
          </p:nvPr>
        </p:nvSpPr>
        <p:spPr>
          <a:xfrm>
            <a:off x="66675" y="233363"/>
            <a:ext cx="8039100" cy="9271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45DF4F3-E2B8-B875-57B6-E9F1A2457B1F}"/>
              </a:ext>
            </a:extLst>
          </p:cNvPr>
          <p:cNvSpPr>
            <a:spLocks noGrp="1"/>
          </p:cNvSpPr>
          <p:nvPr>
            <p:ph type="body" sz="half" idx="1"/>
          </p:nvPr>
        </p:nvSpPr>
        <p:spPr>
          <a:xfrm>
            <a:off x="369888" y="1220788"/>
            <a:ext cx="3857625" cy="497046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84DDC6A-9A83-70C1-015A-D33B0E64E450}"/>
              </a:ext>
            </a:extLst>
          </p:cNvPr>
          <p:cNvSpPr>
            <a:spLocks noGrp="1"/>
          </p:cNvSpPr>
          <p:nvPr>
            <p:ph sz="quarter" idx="2"/>
          </p:nvPr>
        </p:nvSpPr>
        <p:spPr>
          <a:xfrm>
            <a:off x="4379913" y="1220788"/>
            <a:ext cx="3857625" cy="24082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a:extLst>
              <a:ext uri="{FF2B5EF4-FFF2-40B4-BE49-F238E27FC236}">
                <a16:creationId xmlns:a16="http://schemas.microsoft.com/office/drawing/2014/main" id="{7B1BCE7A-F5A8-B74F-A8B1-D111B46DDF68}"/>
              </a:ext>
            </a:extLst>
          </p:cNvPr>
          <p:cNvSpPr>
            <a:spLocks noGrp="1"/>
          </p:cNvSpPr>
          <p:nvPr>
            <p:ph sz="quarter" idx="3"/>
          </p:nvPr>
        </p:nvSpPr>
        <p:spPr>
          <a:xfrm>
            <a:off x="4379913" y="3781425"/>
            <a:ext cx="3857625" cy="24098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日期占位符 5">
            <a:extLst>
              <a:ext uri="{FF2B5EF4-FFF2-40B4-BE49-F238E27FC236}">
                <a16:creationId xmlns:a16="http://schemas.microsoft.com/office/drawing/2014/main" id="{621A879D-7422-F2D0-2EAC-588368FD42D0}"/>
              </a:ext>
            </a:extLst>
          </p:cNvPr>
          <p:cNvSpPr>
            <a:spLocks noGrp="1"/>
          </p:cNvSpPr>
          <p:nvPr>
            <p:ph type="dt" sz="half" idx="10"/>
          </p:nvPr>
        </p:nvSpPr>
        <p:spPr>
          <a:xfrm>
            <a:off x="3733800" y="6583363"/>
            <a:ext cx="1905000" cy="227012"/>
          </a:xfrm>
        </p:spPr>
        <p:txBody>
          <a:bodyPr/>
          <a:lstStyle>
            <a:lvl1pPr>
              <a:defRPr/>
            </a:lvl1pPr>
          </a:lstStyle>
          <a:p>
            <a:pPr>
              <a:defRPr/>
            </a:pPr>
            <a:endParaRPr lang="en-US" altLang="zh-CN"/>
          </a:p>
        </p:txBody>
      </p:sp>
      <p:sp>
        <p:nvSpPr>
          <p:cNvPr id="7" name="页脚占位符 6">
            <a:extLst>
              <a:ext uri="{FF2B5EF4-FFF2-40B4-BE49-F238E27FC236}">
                <a16:creationId xmlns:a16="http://schemas.microsoft.com/office/drawing/2014/main" id="{77C6FC35-7F44-A1FA-FE17-E0DAB2871E48}"/>
              </a:ext>
            </a:extLst>
          </p:cNvPr>
          <p:cNvSpPr>
            <a:spLocks noGrp="1"/>
          </p:cNvSpPr>
          <p:nvPr>
            <p:ph type="ftr" sz="quarter" idx="11"/>
          </p:nvPr>
        </p:nvSpPr>
        <p:spPr>
          <a:xfrm>
            <a:off x="26988" y="6570663"/>
            <a:ext cx="2895600" cy="239712"/>
          </a:xfrm>
        </p:spPr>
        <p:txBody>
          <a:bodyPr/>
          <a:lstStyle>
            <a:lvl1pPr>
              <a:defRPr/>
            </a:lvl1pPr>
          </a:lstStyle>
          <a:p>
            <a:pPr>
              <a:defRPr/>
            </a:pPr>
            <a:endParaRPr lang="en-US" altLang="zh-CN"/>
          </a:p>
        </p:txBody>
      </p:sp>
      <p:sp>
        <p:nvSpPr>
          <p:cNvPr id="8" name="灯片编号占位符 7">
            <a:extLst>
              <a:ext uri="{FF2B5EF4-FFF2-40B4-BE49-F238E27FC236}">
                <a16:creationId xmlns:a16="http://schemas.microsoft.com/office/drawing/2014/main" id="{6BC9BCD5-23A2-53E2-E00D-CE03E44DE2A4}"/>
              </a:ext>
            </a:extLst>
          </p:cNvPr>
          <p:cNvSpPr>
            <a:spLocks noGrp="1"/>
          </p:cNvSpPr>
          <p:nvPr>
            <p:ph type="sldNum" sz="quarter" idx="12"/>
          </p:nvPr>
        </p:nvSpPr>
        <p:spPr>
          <a:xfrm>
            <a:off x="7208838" y="6561138"/>
            <a:ext cx="1905000" cy="249237"/>
          </a:xfrm>
        </p:spPr>
        <p:txBody>
          <a:bodyPr/>
          <a:lstStyle>
            <a:lvl1pPr>
              <a:defRPr/>
            </a:lvl1pPr>
          </a:lstStyle>
          <a:p>
            <a:fld id="{3DF5E020-EF5A-42F6-A385-4F4DF7BA1F35}" type="slidenum">
              <a:rPr lang="en-US" altLang="zh-CN"/>
              <a:pPr/>
              <a:t>‹#›</a:t>
            </a:fld>
            <a:endParaRPr lang="en-US" altLang="zh-CN"/>
          </a:p>
        </p:txBody>
      </p:sp>
    </p:spTree>
    <p:extLst>
      <p:ext uri="{BB962C8B-B14F-4D97-AF65-F5344CB8AC3E}">
        <p14:creationId xmlns:p14="http://schemas.microsoft.com/office/powerpoint/2010/main" val="126783664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BBD1F1-808F-5BEF-E72C-BAAC346C5FA7}"/>
              </a:ext>
            </a:extLst>
          </p:cNvPr>
          <p:cNvSpPr>
            <a:spLocks noGrp="1"/>
          </p:cNvSpPr>
          <p:nvPr>
            <p:ph type="title"/>
          </p:nvPr>
        </p:nvSpPr>
        <p:spPr>
          <a:xfrm>
            <a:off x="66675" y="233363"/>
            <a:ext cx="8039100" cy="9271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EB1173F-F5C9-7D84-BF08-620388A8AD49}"/>
              </a:ext>
            </a:extLst>
          </p:cNvPr>
          <p:cNvSpPr>
            <a:spLocks noGrp="1"/>
          </p:cNvSpPr>
          <p:nvPr>
            <p:ph type="body" sz="half" idx="1"/>
          </p:nvPr>
        </p:nvSpPr>
        <p:spPr>
          <a:xfrm>
            <a:off x="369888" y="1220788"/>
            <a:ext cx="3857625" cy="497046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E41363A-29D2-B0C6-7FF7-D6E6627CFF95}"/>
              </a:ext>
            </a:extLst>
          </p:cNvPr>
          <p:cNvSpPr>
            <a:spLocks noGrp="1"/>
          </p:cNvSpPr>
          <p:nvPr>
            <p:ph sz="half" idx="2"/>
          </p:nvPr>
        </p:nvSpPr>
        <p:spPr>
          <a:xfrm>
            <a:off x="4379913" y="1220788"/>
            <a:ext cx="3857625" cy="497046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0200F5B-FF6C-EB88-B897-524530CF1C54}"/>
              </a:ext>
            </a:extLst>
          </p:cNvPr>
          <p:cNvSpPr>
            <a:spLocks noGrp="1"/>
          </p:cNvSpPr>
          <p:nvPr>
            <p:ph type="dt" sz="half" idx="10"/>
          </p:nvPr>
        </p:nvSpPr>
        <p:spPr>
          <a:xfrm>
            <a:off x="3733800" y="6583363"/>
            <a:ext cx="1905000" cy="227012"/>
          </a:xfrm>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F3FB0543-9D1F-9A65-EE69-97BAE7DC3CD9}"/>
              </a:ext>
            </a:extLst>
          </p:cNvPr>
          <p:cNvSpPr>
            <a:spLocks noGrp="1"/>
          </p:cNvSpPr>
          <p:nvPr>
            <p:ph type="ftr" sz="quarter" idx="11"/>
          </p:nvPr>
        </p:nvSpPr>
        <p:spPr>
          <a:xfrm>
            <a:off x="26988" y="6570663"/>
            <a:ext cx="2895600" cy="239712"/>
          </a:xfrm>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F5F3D30C-2A7C-0B94-14E2-2BE86CF24A98}"/>
              </a:ext>
            </a:extLst>
          </p:cNvPr>
          <p:cNvSpPr>
            <a:spLocks noGrp="1"/>
          </p:cNvSpPr>
          <p:nvPr>
            <p:ph type="sldNum" sz="quarter" idx="12"/>
          </p:nvPr>
        </p:nvSpPr>
        <p:spPr>
          <a:xfrm>
            <a:off x="7208838" y="6561138"/>
            <a:ext cx="1905000" cy="249237"/>
          </a:xfrm>
        </p:spPr>
        <p:txBody>
          <a:bodyPr/>
          <a:lstStyle>
            <a:lvl1pPr>
              <a:defRPr/>
            </a:lvl1pPr>
          </a:lstStyle>
          <a:p>
            <a:fld id="{32F2AC5F-8622-4337-B6F0-E6F78938AD2B}" type="slidenum">
              <a:rPr lang="en-US" altLang="zh-CN"/>
              <a:pPr/>
              <a:t>‹#›</a:t>
            </a:fld>
            <a:endParaRPr lang="en-US" altLang="zh-CN"/>
          </a:p>
        </p:txBody>
      </p:sp>
    </p:spTree>
    <p:extLst>
      <p:ext uri="{BB962C8B-B14F-4D97-AF65-F5344CB8AC3E}">
        <p14:creationId xmlns:p14="http://schemas.microsoft.com/office/powerpoint/2010/main" val="421848052"/>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BA3428-D2D1-A0C9-9C2D-7337272E1A10}"/>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1606110-F346-5895-60E4-0308F50CFCE2}"/>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374571790"/>
      </p:ext>
    </p:extLst>
  </p:cSld>
  <p:clrMapOvr>
    <a:masterClrMapping/>
  </p:clrMapOvr>
  <p:transition spd="med">
    <p:split/>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ED2EE4-9E1B-B4C1-5967-CE52E31053E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9240B79-0DA3-6F24-F742-3FD5A61162B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041013303"/>
      </p:ext>
    </p:extLst>
  </p:cSld>
  <p:clrMapOvr>
    <a:masterClrMapping/>
  </p:clrMapOvr>
  <p:transition spd="med">
    <p:split/>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55CB8-6707-CA9C-260D-3398CFDE6771}"/>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6AECE29-0A35-4DB3-ACD8-9ADC3F80D6E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726351779"/>
      </p:ext>
    </p:extLst>
  </p:cSld>
  <p:clrMapOvr>
    <a:masterClrMapping/>
  </p:clrMapOvr>
  <p:transition spd="med">
    <p:split/>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0FC7BE-3D06-D607-CC19-F21C413A969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F947619-9C87-7EFC-D6AE-A5F1F8B5C3AB}"/>
              </a:ext>
            </a:extLst>
          </p:cNvPr>
          <p:cNvSpPr>
            <a:spLocks noGrp="1"/>
          </p:cNvSpPr>
          <p:nvPr>
            <p:ph sz="half" idx="1"/>
          </p:nvPr>
        </p:nvSpPr>
        <p:spPr>
          <a:xfrm>
            <a:off x="685800" y="12954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3463B26-F2A2-731E-0FD9-FB6E001AE8FC}"/>
              </a:ext>
            </a:extLst>
          </p:cNvPr>
          <p:cNvSpPr>
            <a:spLocks noGrp="1"/>
          </p:cNvSpPr>
          <p:nvPr>
            <p:ph sz="half" idx="2"/>
          </p:nvPr>
        </p:nvSpPr>
        <p:spPr>
          <a:xfrm>
            <a:off x="4648200" y="12954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983047418"/>
      </p:ext>
    </p:extLst>
  </p:cSld>
  <p:clrMapOvr>
    <a:masterClrMapping/>
  </p:clrMapOvr>
  <p:transition spd="med">
    <p:spli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852564-F0E4-B99F-F310-8120FFE42614}"/>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11BF7EE-2E9E-3AE8-BF9D-0D130C2065D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271068260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5C3682-9FED-2D57-722D-AD4415871CB3}"/>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B8767F4-0303-596E-2A4B-748D512878E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0AD2B1F-4784-7E67-0A22-DFEC3EA14710}"/>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6C14161-7184-B3D3-77CB-D82E3911A3B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841E599-F8A1-A7F2-A400-E6E1A2E51A3B}"/>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229949815"/>
      </p:ext>
    </p:extLst>
  </p:cSld>
  <p:clrMapOvr>
    <a:masterClrMapping/>
  </p:clrMapOvr>
  <p:transition spd="med">
    <p:split/>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A760D8-EBC5-00E8-30C8-74D247065483}"/>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284945191"/>
      </p:ext>
    </p:extLst>
  </p:cSld>
  <p:clrMapOvr>
    <a:masterClrMapping/>
  </p:clrMapOvr>
  <p:transition spd="med">
    <p:split/>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7131745"/>
      </p:ext>
    </p:extLst>
  </p:cSld>
  <p:clrMapOvr>
    <a:masterClrMapping/>
  </p:clrMapOvr>
  <p:transition spd="med">
    <p:split/>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63371-CE4F-921C-A9D3-BEFDE6F68291}"/>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489E6FE-733F-F97F-8F0C-29AE509E7FE5}"/>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A93273A-1738-84E7-F076-DAE7E23F350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356618225"/>
      </p:ext>
    </p:extLst>
  </p:cSld>
  <p:clrMapOvr>
    <a:masterClrMapping/>
  </p:clrMapOvr>
  <p:transition spd="med">
    <p:split/>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24EFD3-F5CE-1B09-A8EC-F559F9979831}"/>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6A08220-482D-B83D-B237-03B5828F8428}"/>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AC61E0E-9A26-74E0-336C-02B18DEC1E2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466262119"/>
      </p:ext>
    </p:extLst>
  </p:cSld>
  <p:clrMapOvr>
    <a:masterClrMapping/>
  </p:clrMapOvr>
  <p:transition spd="med">
    <p:split/>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5780C-D041-3B5D-9F2D-1EDB0E8EA34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D0922F7-FF93-9FDD-1339-9D786CB8D78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228896860"/>
      </p:ext>
    </p:extLst>
  </p:cSld>
  <p:clrMapOvr>
    <a:masterClrMapping/>
  </p:clrMapOvr>
  <p:transition spd="med">
    <p:split/>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90CAEE6-2F66-BFFB-4B55-A6574CE4AA28}"/>
              </a:ext>
            </a:extLst>
          </p:cNvPr>
          <p:cNvSpPr>
            <a:spLocks noGrp="1"/>
          </p:cNvSpPr>
          <p:nvPr>
            <p:ph type="title" orient="vert"/>
          </p:nvPr>
        </p:nvSpPr>
        <p:spPr>
          <a:xfrm>
            <a:off x="6381750" y="238125"/>
            <a:ext cx="2076450" cy="5172075"/>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D2E397E-1208-FA60-6E7D-99C6BEC955E3}"/>
              </a:ext>
            </a:extLst>
          </p:cNvPr>
          <p:cNvSpPr>
            <a:spLocks noGrp="1"/>
          </p:cNvSpPr>
          <p:nvPr>
            <p:ph type="body" orient="vert" idx="1"/>
          </p:nvPr>
        </p:nvSpPr>
        <p:spPr>
          <a:xfrm>
            <a:off x="152400" y="238125"/>
            <a:ext cx="6076950" cy="51720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746884637"/>
      </p:ext>
    </p:extLst>
  </p:cSld>
  <p:clrMapOvr>
    <a:masterClrMapping/>
  </p:clrMapOvr>
  <p:transition spd="med">
    <p:split/>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4BAFE-709B-17F4-FF98-95529D73AC33}"/>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C0D4BD0-52C6-32A6-C17E-70443AF4CCAD}"/>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3204654081"/>
      </p:ext>
    </p:extLst>
  </p:cSld>
  <p:clrMapOvr>
    <a:masterClrMapping/>
  </p:clrMapOvr>
  <p:transition spd="med">
    <p:split/>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BEB7DD-4308-01C0-39CA-F69E33E90E1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6F79D6-F33E-6D9C-1F52-9D5202DA367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197108118"/>
      </p:ext>
    </p:extLst>
  </p:cSld>
  <p:clrMapOvr>
    <a:masterClrMapping/>
  </p:clrMapOvr>
  <p:transition spd="med">
    <p:split/>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E8D683-F904-15D2-50BE-5249A9C451AF}"/>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4CFF82C-AC48-C5E6-CE6F-F6519D5266A6}"/>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2302873788"/>
      </p:ext>
    </p:extLst>
  </p:cSld>
  <p:clrMapOvr>
    <a:masterClrMapping/>
  </p:clrMapOvr>
  <p:transition spd="med">
    <p:spli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D38A34-F368-AFD0-56BC-2A1C3B5472B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8277FC5-91D7-80D7-B2F4-537FA04F75A0}"/>
              </a:ext>
            </a:extLst>
          </p:cNvPr>
          <p:cNvSpPr>
            <a:spLocks noGrp="1"/>
          </p:cNvSpPr>
          <p:nvPr>
            <p:ph sz="half" idx="1"/>
          </p:nvPr>
        </p:nvSpPr>
        <p:spPr>
          <a:xfrm>
            <a:off x="369888" y="1220788"/>
            <a:ext cx="3857625" cy="497046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F4DC96A-C50F-63C4-D285-89EA7FA7CC07}"/>
              </a:ext>
            </a:extLst>
          </p:cNvPr>
          <p:cNvSpPr>
            <a:spLocks noGrp="1"/>
          </p:cNvSpPr>
          <p:nvPr>
            <p:ph sz="half" idx="2"/>
          </p:nvPr>
        </p:nvSpPr>
        <p:spPr>
          <a:xfrm>
            <a:off x="4379913" y="1220788"/>
            <a:ext cx="3857625" cy="497046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859711166"/>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B1D907-6909-C283-1F98-442135773C4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546DEF6-A7C3-B282-2EBB-5F6682942B2D}"/>
              </a:ext>
            </a:extLst>
          </p:cNvPr>
          <p:cNvSpPr>
            <a:spLocks noGrp="1"/>
          </p:cNvSpPr>
          <p:nvPr>
            <p:ph sz="half" idx="1"/>
          </p:nvPr>
        </p:nvSpPr>
        <p:spPr>
          <a:xfrm>
            <a:off x="685800" y="12954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257FD1E-E021-D239-0794-59691362B487}"/>
              </a:ext>
            </a:extLst>
          </p:cNvPr>
          <p:cNvSpPr>
            <a:spLocks noGrp="1"/>
          </p:cNvSpPr>
          <p:nvPr>
            <p:ph sz="half" idx="2"/>
          </p:nvPr>
        </p:nvSpPr>
        <p:spPr>
          <a:xfrm>
            <a:off x="4648200" y="12954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906723018"/>
      </p:ext>
    </p:extLst>
  </p:cSld>
  <p:clrMapOvr>
    <a:masterClrMapping/>
  </p:clrMapOvr>
  <p:transition spd="med">
    <p:split/>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02554F-F2A9-3CC9-2D84-D8261E63B769}"/>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FD94C0E-4213-19C5-EAC5-16FB5D99FAD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C7F351A-9F92-6239-BFCF-022FB8950B09}"/>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39B1184-DB93-C48F-C1EF-3EAFD0AE995A}"/>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A70C726-BB6F-C71F-8497-4FD76DCE8BAC}"/>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4093218823"/>
      </p:ext>
    </p:extLst>
  </p:cSld>
  <p:clrMapOvr>
    <a:masterClrMapping/>
  </p:clrMapOvr>
  <p:transition spd="med">
    <p:split/>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34F637-94F2-385B-8632-736FD5EED4DC}"/>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694107085"/>
      </p:ext>
    </p:extLst>
  </p:cSld>
  <p:clrMapOvr>
    <a:masterClrMapping/>
  </p:clrMapOvr>
  <p:transition spd="med">
    <p:split/>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1831547"/>
      </p:ext>
    </p:extLst>
  </p:cSld>
  <p:clrMapOvr>
    <a:masterClrMapping/>
  </p:clrMapOvr>
  <p:transition spd="med">
    <p:split/>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378A1D-8E24-51A0-4CB3-9031C13E091A}"/>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AA6A44C-F003-E04D-36DA-0289D926489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32FF8FA-1168-499A-2946-1B456E692CB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221776153"/>
      </p:ext>
    </p:extLst>
  </p:cSld>
  <p:clrMapOvr>
    <a:masterClrMapping/>
  </p:clrMapOvr>
  <p:transition spd="med">
    <p:split/>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E2C414-6283-2D14-DED1-19CDA7D321D7}"/>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78FABEC-E3E0-6139-698E-7397201A917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14A6D47-B1C9-D423-814D-F4D9E64ED44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125752594"/>
      </p:ext>
    </p:extLst>
  </p:cSld>
  <p:clrMapOvr>
    <a:masterClrMapping/>
  </p:clrMapOvr>
  <p:transition spd="med">
    <p:split/>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C13F7-70ED-B074-0D86-BFECDD91752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386F763-E3B0-003B-8475-45B6E1912F2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861381912"/>
      </p:ext>
    </p:extLst>
  </p:cSld>
  <p:clrMapOvr>
    <a:masterClrMapping/>
  </p:clrMapOvr>
  <p:transition spd="med">
    <p:split/>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DEC300-2A16-3E69-3F38-D86410CE54E0}"/>
              </a:ext>
            </a:extLst>
          </p:cNvPr>
          <p:cNvSpPr>
            <a:spLocks noGrp="1"/>
          </p:cNvSpPr>
          <p:nvPr>
            <p:ph type="title" orient="vert"/>
          </p:nvPr>
        </p:nvSpPr>
        <p:spPr>
          <a:xfrm>
            <a:off x="6381750" y="238125"/>
            <a:ext cx="2076450" cy="5172075"/>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534BF7D-BFF9-CD36-3DF9-20AE75510587}"/>
              </a:ext>
            </a:extLst>
          </p:cNvPr>
          <p:cNvSpPr>
            <a:spLocks noGrp="1"/>
          </p:cNvSpPr>
          <p:nvPr>
            <p:ph type="body" orient="vert" idx="1"/>
          </p:nvPr>
        </p:nvSpPr>
        <p:spPr>
          <a:xfrm>
            <a:off x="152400" y="238125"/>
            <a:ext cx="6076950" cy="51720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781718668"/>
      </p:ext>
    </p:extLst>
  </p:cSld>
  <p:clrMapOvr>
    <a:masterClrMapping/>
  </p:clrMapOvr>
  <p:transition spd="med">
    <p:spli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E876D9-809B-4582-99F7-28B99AD3896E}"/>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7F6C349-B804-F692-8EE4-8ECB297F80BF}"/>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73405C8-57A0-6A43-2F55-E7001DC023AE}"/>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97A000E-36FA-3CC2-B64A-A3EB41AF9B8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3D9E735-EB21-37C8-8556-E85B7491E2D4}"/>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88153213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857965-8559-47C6-3AAA-1C99AB835F60}"/>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71195879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29680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E161F3-4F8E-3818-98C5-5A5CBC516969}"/>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A3EC000-57F5-2D62-8A7B-59E03EEF151C}"/>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7ACC89F-A4D5-50F2-8549-212921B6B97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20187813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C917D8-63B9-1A0F-0FB5-CEC94D392D22}"/>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A81C1A2-BD60-DEB2-E806-A672CF91931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64E88C0-2D10-03DF-9A41-7EFC53A681B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80604629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png"/><Relationship Id="rId2" Type="http://schemas.openxmlformats.org/officeDocument/2006/relationships/slideLayout" Target="../slideLayouts/slideLayout13.xml"/><Relationship Id="rId16"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3.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4.pn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rotWithShape="0">
          <a:gsLst>
            <a:gs pos="0">
              <a:srgbClr val="E2E9EE"/>
            </a:gs>
            <a:gs pos="50000">
              <a:srgbClr val="FFFFFF"/>
            </a:gs>
            <a:gs pos="100000">
              <a:srgbClr val="E2E9EE"/>
            </a:gs>
          </a:gsLst>
          <a:lin ang="5400000" scaled="1"/>
        </a:gradFill>
        <a:effectLst/>
      </p:bgPr>
    </p:bg>
    <p:spTree>
      <p:nvGrpSpPr>
        <p:cNvPr id="1" name=""/>
        <p:cNvGrpSpPr/>
        <p:nvPr/>
      </p:nvGrpSpPr>
      <p:grpSpPr>
        <a:xfrm>
          <a:off x="0" y="0"/>
          <a:ext cx="0" cy="0"/>
          <a:chOff x="0" y="0"/>
          <a:chExt cx="0" cy="0"/>
        </a:xfrm>
      </p:grpSpPr>
      <p:sp>
        <p:nvSpPr>
          <p:cNvPr id="18" name="Rectangle 2">
            <a:extLst>
              <a:ext uri="{FF2B5EF4-FFF2-40B4-BE49-F238E27FC236}">
                <a16:creationId xmlns:a16="http://schemas.microsoft.com/office/drawing/2014/main" id="{2C9D71AB-F981-1D4F-45E4-519A96980592}"/>
              </a:ext>
            </a:extLst>
          </p:cNvPr>
          <p:cNvSpPr>
            <a:spLocks noChangeArrowheads="1"/>
          </p:cNvSpPr>
          <p:nvPr/>
        </p:nvSpPr>
        <p:spPr bwMode="auto">
          <a:xfrm>
            <a:off x="0" y="0"/>
            <a:ext cx="9144000" cy="1020763"/>
          </a:xfrm>
          <a:prstGeom prst="rect">
            <a:avLst/>
          </a:prstGeom>
          <a:gradFill rotWithShape="1">
            <a:gsLst>
              <a:gs pos="0">
                <a:schemeClr val="bg1"/>
              </a:gs>
              <a:gs pos="100000">
                <a:srgbClr val="C0CFD6"/>
              </a:gs>
            </a:gsLst>
            <a:lin ang="5400000" scaled="1"/>
          </a:gradFill>
          <a:ln w="9525">
            <a:noFill/>
            <a:miter lim="800000"/>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pic>
        <p:nvPicPr>
          <p:cNvPr id="1039363" name="Picture 3" descr="SPSSnewlogo4c [Converted]">
            <a:extLst>
              <a:ext uri="{FF2B5EF4-FFF2-40B4-BE49-F238E27FC236}">
                <a16:creationId xmlns:a16="http://schemas.microsoft.com/office/drawing/2014/main" id="{080705E0-ADB6-F8ED-C85A-4BA648D9AEBA}"/>
              </a:ext>
            </a:extLst>
          </p:cNvPr>
          <p:cNvPicPr>
            <a:picLocks noChangeAspect="1" noChangeArrowheads="1"/>
          </p:cNvPicPr>
          <p:nvPr/>
        </p:nvPicPr>
        <p:blipFill>
          <a:blip r:embed="rId13">
            <a:lum bright="-4000" contrast="2000"/>
            <a:extLst>
              <a:ext uri="{28A0092B-C50C-407E-A947-70E740481C1C}">
                <a14:useLocalDpi xmlns:a14="http://schemas.microsoft.com/office/drawing/2010/main" val="0"/>
              </a:ext>
            </a:extLst>
          </a:blip>
          <a:srcRect/>
          <a:stretch>
            <a:fillRect/>
          </a:stretch>
        </p:blipFill>
        <p:spPr bwMode="auto">
          <a:xfrm>
            <a:off x="8175625" y="53975"/>
            <a:ext cx="92075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4">
            <a:extLst>
              <a:ext uri="{FF2B5EF4-FFF2-40B4-BE49-F238E27FC236}">
                <a16:creationId xmlns:a16="http://schemas.microsoft.com/office/drawing/2014/main" id="{3E0C1345-EFBF-CA07-2F15-2C916BBAA7CB}"/>
              </a:ext>
            </a:extLst>
          </p:cNvPr>
          <p:cNvSpPr>
            <a:spLocks noChangeArrowheads="1"/>
          </p:cNvSpPr>
          <p:nvPr/>
        </p:nvSpPr>
        <p:spPr bwMode="ltGray">
          <a:xfrm>
            <a:off x="3281363" y="5929313"/>
            <a:ext cx="920750" cy="920750"/>
          </a:xfrm>
          <a:prstGeom prst="rect">
            <a:avLst/>
          </a:prstGeom>
          <a:noFill/>
          <a:ln w="9525">
            <a:solidFill>
              <a:srgbClr val="5D87A1"/>
            </a:solidFill>
            <a:miter lim="800000"/>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21" name="Rectangle 5">
            <a:extLst>
              <a:ext uri="{FF2B5EF4-FFF2-40B4-BE49-F238E27FC236}">
                <a16:creationId xmlns:a16="http://schemas.microsoft.com/office/drawing/2014/main" id="{7BF49ACF-ED18-AE3D-FB2A-BB37E7DBB215}"/>
              </a:ext>
            </a:extLst>
          </p:cNvPr>
          <p:cNvSpPr>
            <a:spLocks noChangeArrowheads="1"/>
          </p:cNvSpPr>
          <p:nvPr/>
        </p:nvSpPr>
        <p:spPr bwMode="ltGray">
          <a:xfrm>
            <a:off x="7702550" y="4454525"/>
            <a:ext cx="920750" cy="920750"/>
          </a:xfrm>
          <a:prstGeom prst="rect">
            <a:avLst/>
          </a:prstGeom>
          <a:solidFill>
            <a:srgbClr val="C5033F"/>
          </a:solidFill>
          <a:ln w="9525">
            <a:noFill/>
            <a:miter lim="800000"/>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22" name="Rectangle 6">
            <a:extLst>
              <a:ext uri="{FF2B5EF4-FFF2-40B4-BE49-F238E27FC236}">
                <a16:creationId xmlns:a16="http://schemas.microsoft.com/office/drawing/2014/main" id="{44445536-321A-12DC-2BE4-7E8A4F2A338C}"/>
              </a:ext>
            </a:extLst>
          </p:cNvPr>
          <p:cNvSpPr>
            <a:spLocks noChangeArrowheads="1"/>
          </p:cNvSpPr>
          <p:nvPr/>
        </p:nvSpPr>
        <p:spPr bwMode="ltGray">
          <a:xfrm>
            <a:off x="5754688" y="6416675"/>
            <a:ext cx="920750" cy="450850"/>
          </a:xfrm>
          <a:prstGeom prst="rect">
            <a:avLst/>
          </a:prstGeom>
          <a:noFill/>
          <a:ln w="9525">
            <a:solidFill>
              <a:srgbClr val="808080"/>
            </a:solidFill>
            <a:miter lim="800000"/>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23" name="Rectangle 7">
            <a:extLst>
              <a:ext uri="{FF2B5EF4-FFF2-40B4-BE49-F238E27FC236}">
                <a16:creationId xmlns:a16="http://schemas.microsoft.com/office/drawing/2014/main" id="{A8524B1B-57DE-F3A2-DAA7-B4FD627A855F}"/>
              </a:ext>
            </a:extLst>
          </p:cNvPr>
          <p:cNvSpPr>
            <a:spLocks noChangeArrowheads="1"/>
          </p:cNvSpPr>
          <p:nvPr/>
        </p:nvSpPr>
        <p:spPr bwMode="ltGray">
          <a:xfrm>
            <a:off x="5254625" y="4943475"/>
            <a:ext cx="920750" cy="920750"/>
          </a:xfrm>
          <a:prstGeom prst="rect">
            <a:avLst/>
          </a:prstGeom>
          <a:noFill/>
          <a:ln w="10160">
            <a:solidFill>
              <a:schemeClr val="accent2"/>
            </a:solidFill>
            <a:miter lim="800000"/>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24" name="Rectangle 8">
            <a:extLst>
              <a:ext uri="{FF2B5EF4-FFF2-40B4-BE49-F238E27FC236}">
                <a16:creationId xmlns:a16="http://schemas.microsoft.com/office/drawing/2014/main" id="{3616C832-CA3C-5608-9C73-0DA7286E6A17}"/>
              </a:ext>
            </a:extLst>
          </p:cNvPr>
          <p:cNvSpPr>
            <a:spLocks noChangeArrowheads="1"/>
          </p:cNvSpPr>
          <p:nvPr/>
        </p:nvSpPr>
        <p:spPr bwMode="ltGray">
          <a:xfrm>
            <a:off x="8666163" y="3473450"/>
            <a:ext cx="477837" cy="920750"/>
          </a:xfrm>
          <a:prstGeom prst="rect">
            <a:avLst/>
          </a:prstGeom>
          <a:solidFill>
            <a:srgbClr val="C9C5AB">
              <a:alpha val="50999"/>
            </a:srgbClr>
          </a:solidFill>
          <a:ln w="9525">
            <a:noFill/>
            <a:miter lim="800000"/>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25" name="Rectangle 9">
            <a:extLst>
              <a:ext uri="{FF2B5EF4-FFF2-40B4-BE49-F238E27FC236}">
                <a16:creationId xmlns:a16="http://schemas.microsoft.com/office/drawing/2014/main" id="{FC393637-4CC8-9A0F-6E4E-19DF82B3B432}"/>
              </a:ext>
            </a:extLst>
          </p:cNvPr>
          <p:cNvSpPr>
            <a:spLocks noChangeArrowheads="1"/>
          </p:cNvSpPr>
          <p:nvPr/>
        </p:nvSpPr>
        <p:spPr bwMode="ltGray">
          <a:xfrm>
            <a:off x="8678863" y="5430838"/>
            <a:ext cx="468312" cy="920750"/>
          </a:xfrm>
          <a:prstGeom prst="rect">
            <a:avLst/>
          </a:prstGeom>
          <a:noFill/>
          <a:ln w="9525">
            <a:solidFill>
              <a:srgbClr val="B2B2B2"/>
            </a:solidFill>
            <a:miter lim="800000"/>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26" name="Rectangle 10">
            <a:extLst>
              <a:ext uri="{FF2B5EF4-FFF2-40B4-BE49-F238E27FC236}">
                <a16:creationId xmlns:a16="http://schemas.microsoft.com/office/drawing/2014/main" id="{CFDE520D-0EB0-6480-59C7-0A6FBFD40223}"/>
              </a:ext>
            </a:extLst>
          </p:cNvPr>
          <p:cNvSpPr>
            <a:spLocks noChangeArrowheads="1"/>
          </p:cNvSpPr>
          <p:nvPr/>
        </p:nvSpPr>
        <p:spPr bwMode="ltGray">
          <a:xfrm>
            <a:off x="6230938" y="5426075"/>
            <a:ext cx="920750" cy="920750"/>
          </a:xfrm>
          <a:prstGeom prst="rect">
            <a:avLst/>
          </a:prstGeom>
          <a:solidFill>
            <a:srgbClr val="C5C1A3">
              <a:alpha val="41000"/>
            </a:srgbClr>
          </a:solidFill>
          <a:ln w="9525">
            <a:noFill/>
            <a:miter lim="800000"/>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27" name="Rectangle 11">
            <a:extLst>
              <a:ext uri="{FF2B5EF4-FFF2-40B4-BE49-F238E27FC236}">
                <a16:creationId xmlns:a16="http://schemas.microsoft.com/office/drawing/2014/main" id="{347A9D1C-CCCE-E6DA-EB3D-C14E4B9751DA}"/>
              </a:ext>
            </a:extLst>
          </p:cNvPr>
          <p:cNvSpPr>
            <a:spLocks noChangeArrowheads="1"/>
          </p:cNvSpPr>
          <p:nvPr/>
        </p:nvSpPr>
        <p:spPr bwMode="ltGray">
          <a:xfrm>
            <a:off x="8188325" y="5929313"/>
            <a:ext cx="920750" cy="920750"/>
          </a:xfrm>
          <a:prstGeom prst="rect">
            <a:avLst/>
          </a:prstGeom>
          <a:solidFill>
            <a:srgbClr val="46667A">
              <a:alpha val="57001"/>
            </a:srgbClr>
          </a:solidFill>
          <a:ln w="9525">
            <a:noFill/>
            <a:miter lim="800000"/>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28" name="Rectangle 12">
            <a:extLst>
              <a:ext uri="{FF2B5EF4-FFF2-40B4-BE49-F238E27FC236}">
                <a16:creationId xmlns:a16="http://schemas.microsoft.com/office/drawing/2014/main" id="{DA8D2EB6-FB10-B40B-F057-2F1006307A9A}"/>
              </a:ext>
            </a:extLst>
          </p:cNvPr>
          <p:cNvSpPr>
            <a:spLocks noChangeArrowheads="1"/>
          </p:cNvSpPr>
          <p:nvPr/>
        </p:nvSpPr>
        <p:spPr bwMode="ltGray">
          <a:xfrm>
            <a:off x="4792663" y="4440238"/>
            <a:ext cx="920750" cy="920750"/>
          </a:xfrm>
          <a:prstGeom prst="rect">
            <a:avLst/>
          </a:prstGeom>
          <a:solidFill>
            <a:srgbClr val="808080">
              <a:alpha val="20000"/>
            </a:srgbClr>
          </a:solidFill>
          <a:ln w="9525">
            <a:noFill/>
            <a:miter lim="800000"/>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29" name="Rectangle 13">
            <a:extLst>
              <a:ext uri="{FF2B5EF4-FFF2-40B4-BE49-F238E27FC236}">
                <a16:creationId xmlns:a16="http://schemas.microsoft.com/office/drawing/2014/main" id="{C79BC148-15F2-CAAC-50C5-1EA3724AAFBC}"/>
              </a:ext>
            </a:extLst>
          </p:cNvPr>
          <p:cNvSpPr>
            <a:spLocks noChangeArrowheads="1"/>
          </p:cNvSpPr>
          <p:nvPr/>
        </p:nvSpPr>
        <p:spPr bwMode="ltGray">
          <a:xfrm>
            <a:off x="7716838" y="3490913"/>
            <a:ext cx="896937" cy="896937"/>
          </a:xfrm>
          <a:prstGeom prst="rect">
            <a:avLst/>
          </a:prstGeom>
          <a:noFill/>
          <a:ln w="9525">
            <a:solidFill>
              <a:schemeClr val="accent1"/>
            </a:solidFill>
            <a:miter lim="800000"/>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30" name="Line 14">
            <a:extLst>
              <a:ext uri="{FF2B5EF4-FFF2-40B4-BE49-F238E27FC236}">
                <a16:creationId xmlns:a16="http://schemas.microsoft.com/office/drawing/2014/main" id="{0FB608EF-536F-7E29-BCF0-8B53FFA7E046}"/>
              </a:ext>
            </a:extLst>
          </p:cNvPr>
          <p:cNvSpPr>
            <a:spLocks noChangeShapeType="1"/>
          </p:cNvSpPr>
          <p:nvPr/>
        </p:nvSpPr>
        <p:spPr bwMode="ltGray">
          <a:xfrm>
            <a:off x="9144000" y="5410200"/>
            <a:ext cx="0" cy="1247775"/>
          </a:xfrm>
          <a:prstGeom prst="line">
            <a:avLst/>
          </a:prstGeom>
          <a:noFill/>
          <a:ln w="9525">
            <a:solidFill>
              <a:schemeClr val="tx1"/>
            </a:solidFill>
            <a:round/>
            <a:headEnd/>
            <a:tailEnd/>
          </a:ln>
          <a:effectLst/>
        </p:spPr>
        <p:txBody>
          <a:bodyP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31" name="Rectangle 15">
            <a:extLst>
              <a:ext uri="{FF2B5EF4-FFF2-40B4-BE49-F238E27FC236}">
                <a16:creationId xmlns:a16="http://schemas.microsoft.com/office/drawing/2014/main" id="{B069A39C-440C-AADA-E89A-6EEFE988389B}"/>
              </a:ext>
            </a:extLst>
          </p:cNvPr>
          <p:cNvSpPr>
            <a:spLocks noChangeArrowheads="1"/>
          </p:cNvSpPr>
          <p:nvPr/>
        </p:nvSpPr>
        <p:spPr bwMode="ltGray">
          <a:xfrm>
            <a:off x="4268788" y="5422900"/>
            <a:ext cx="920750" cy="920750"/>
          </a:xfrm>
          <a:prstGeom prst="rect">
            <a:avLst/>
          </a:prstGeom>
          <a:solidFill>
            <a:srgbClr val="5D87A1">
              <a:alpha val="32001"/>
            </a:srgbClr>
          </a:solidFill>
          <a:ln w="9525">
            <a:noFill/>
            <a:miter lim="800000"/>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32" name="Rectangle 16">
            <a:extLst>
              <a:ext uri="{FF2B5EF4-FFF2-40B4-BE49-F238E27FC236}">
                <a16:creationId xmlns:a16="http://schemas.microsoft.com/office/drawing/2014/main" id="{88F84C17-A95E-1377-EABE-D7C90E60E9A9}"/>
              </a:ext>
            </a:extLst>
          </p:cNvPr>
          <p:cNvSpPr>
            <a:spLocks noChangeArrowheads="1"/>
          </p:cNvSpPr>
          <p:nvPr/>
        </p:nvSpPr>
        <p:spPr bwMode="ltGray">
          <a:xfrm>
            <a:off x="7689850" y="5437188"/>
            <a:ext cx="920750" cy="920750"/>
          </a:xfrm>
          <a:prstGeom prst="rect">
            <a:avLst/>
          </a:prstGeom>
          <a:solidFill>
            <a:srgbClr val="C9C5AB">
              <a:alpha val="56000"/>
            </a:srgbClr>
          </a:solidFill>
          <a:ln w="9525">
            <a:noFill/>
            <a:miter lim="800000"/>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33" name="Rectangle 17">
            <a:extLst>
              <a:ext uri="{FF2B5EF4-FFF2-40B4-BE49-F238E27FC236}">
                <a16:creationId xmlns:a16="http://schemas.microsoft.com/office/drawing/2014/main" id="{35B1909D-552D-43DE-F506-12168AC47F6C}"/>
              </a:ext>
            </a:extLst>
          </p:cNvPr>
          <p:cNvSpPr>
            <a:spLocks noChangeArrowheads="1"/>
          </p:cNvSpPr>
          <p:nvPr/>
        </p:nvSpPr>
        <p:spPr bwMode="ltGray">
          <a:xfrm>
            <a:off x="4273550" y="6413500"/>
            <a:ext cx="920750" cy="454025"/>
          </a:xfrm>
          <a:prstGeom prst="rect">
            <a:avLst/>
          </a:prstGeom>
          <a:solidFill>
            <a:srgbClr val="C5033F"/>
          </a:solidFill>
          <a:ln w="9525">
            <a:noFill/>
            <a:miter lim="800000"/>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34" name="Rectangle 20">
            <a:extLst>
              <a:ext uri="{FF2B5EF4-FFF2-40B4-BE49-F238E27FC236}">
                <a16:creationId xmlns:a16="http://schemas.microsoft.com/office/drawing/2014/main" id="{F8D71616-E53F-6226-4A35-3F938C719180}"/>
              </a:ext>
            </a:extLst>
          </p:cNvPr>
          <p:cNvSpPr>
            <a:spLocks noChangeArrowheads="1"/>
          </p:cNvSpPr>
          <p:nvPr/>
        </p:nvSpPr>
        <p:spPr bwMode="ltGray">
          <a:xfrm>
            <a:off x="5257800" y="5937250"/>
            <a:ext cx="920750" cy="920750"/>
          </a:xfrm>
          <a:prstGeom prst="rect">
            <a:avLst/>
          </a:prstGeom>
          <a:solidFill>
            <a:srgbClr val="808080">
              <a:alpha val="50999"/>
            </a:srgbClr>
          </a:solidFill>
          <a:ln w="9525">
            <a:noFill/>
            <a:miter lim="800000"/>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35" name="Rectangle 21">
            <a:extLst>
              <a:ext uri="{FF2B5EF4-FFF2-40B4-BE49-F238E27FC236}">
                <a16:creationId xmlns:a16="http://schemas.microsoft.com/office/drawing/2014/main" id="{937B1D0F-326D-709A-6815-5C68AAD823D0}"/>
              </a:ext>
            </a:extLst>
          </p:cNvPr>
          <p:cNvSpPr>
            <a:spLocks noChangeArrowheads="1"/>
          </p:cNvSpPr>
          <p:nvPr/>
        </p:nvSpPr>
        <p:spPr bwMode="ltGray">
          <a:xfrm>
            <a:off x="7216775" y="4941888"/>
            <a:ext cx="920750" cy="920750"/>
          </a:xfrm>
          <a:prstGeom prst="rect">
            <a:avLst/>
          </a:prstGeom>
          <a:noFill/>
          <a:ln w="9525">
            <a:solidFill>
              <a:srgbClr val="5F5F5F"/>
            </a:solidFill>
            <a:miter lim="800000"/>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36" name="Rectangle 22">
            <a:extLst>
              <a:ext uri="{FF2B5EF4-FFF2-40B4-BE49-F238E27FC236}">
                <a16:creationId xmlns:a16="http://schemas.microsoft.com/office/drawing/2014/main" id="{CC0771D1-0F95-80BE-246B-94F8EEA3340C}"/>
              </a:ext>
            </a:extLst>
          </p:cNvPr>
          <p:cNvSpPr>
            <a:spLocks noChangeArrowheads="1"/>
          </p:cNvSpPr>
          <p:nvPr/>
        </p:nvSpPr>
        <p:spPr bwMode="ltGray">
          <a:xfrm>
            <a:off x="7213600" y="5929313"/>
            <a:ext cx="920750" cy="920750"/>
          </a:xfrm>
          <a:prstGeom prst="rect">
            <a:avLst/>
          </a:prstGeom>
          <a:solidFill>
            <a:srgbClr val="969696">
              <a:alpha val="45000"/>
            </a:srgbClr>
          </a:solidFill>
          <a:ln w="9525">
            <a:noFill/>
            <a:miter lim="800000"/>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37" name="Rectangle 23">
            <a:extLst>
              <a:ext uri="{FF2B5EF4-FFF2-40B4-BE49-F238E27FC236}">
                <a16:creationId xmlns:a16="http://schemas.microsoft.com/office/drawing/2014/main" id="{4C340A6C-B308-FED8-3568-29D075E5869E}"/>
              </a:ext>
            </a:extLst>
          </p:cNvPr>
          <p:cNvSpPr>
            <a:spLocks noChangeArrowheads="1"/>
          </p:cNvSpPr>
          <p:nvPr/>
        </p:nvSpPr>
        <p:spPr bwMode="ltGray">
          <a:xfrm>
            <a:off x="6734175" y="6413500"/>
            <a:ext cx="920750" cy="454025"/>
          </a:xfrm>
          <a:prstGeom prst="rect">
            <a:avLst/>
          </a:prstGeom>
          <a:solidFill>
            <a:srgbClr val="C5033F"/>
          </a:solidFill>
          <a:ln w="9525">
            <a:noFill/>
            <a:miter lim="800000"/>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38" name="Rectangle 24">
            <a:extLst>
              <a:ext uri="{FF2B5EF4-FFF2-40B4-BE49-F238E27FC236}">
                <a16:creationId xmlns:a16="http://schemas.microsoft.com/office/drawing/2014/main" id="{C63FCB37-8DDE-A4FC-C228-20A26217B4D9}"/>
              </a:ext>
            </a:extLst>
          </p:cNvPr>
          <p:cNvSpPr>
            <a:spLocks noChangeArrowheads="1"/>
          </p:cNvSpPr>
          <p:nvPr/>
        </p:nvSpPr>
        <p:spPr bwMode="ltGray">
          <a:xfrm>
            <a:off x="8199438" y="2998788"/>
            <a:ext cx="896937" cy="896937"/>
          </a:xfrm>
          <a:prstGeom prst="rect">
            <a:avLst/>
          </a:prstGeom>
          <a:solidFill>
            <a:srgbClr val="4C6F84">
              <a:alpha val="23000"/>
            </a:srgbClr>
          </a:solidFill>
          <a:ln w="9525">
            <a:noFill/>
            <a:miter lim="800000"/>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39" name="Rectangle 25">
            <a:extLst>
              <a:ext uri="{FF2B5EF4-FFF2-40B4-BE49-F238E27FC236}">
                <a16:creationId xmlns:a16="http://schemas.microsoft.com/office/drawing/2014/main" id="{7D0B020B-878C-58F1-E3CD-A93A35C17A48}"/>
              </a:ext>
            </a:extLst>
          </p:cNvPr>
          <p:cNvSpPr>
            <a:spLocks noChangeArrowheads="1"/>
          </p:cNvSpPr>
          <p:nvPr/>
        </p:nvSpPr>
        <p:spPr bwMode="ltGray">
          <a:xfrm>
            <a:off x="1866900" y="6407150"/>
            <a:ext cx="920750" cy="450850"/>
          </a:xfrm>
          <a:prstGeom prst="rect">
            <a:avLst/>
          </a:prstGeom>
          <a:noFill/>
          <a:ln w="9525">
            <a:solidFill>
              <a:srgbClr val="808080"/>
            </a:solidFill>
            <a:miter lim="800000"/>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40" name="Rectangle 26">
            <a:extLst>
              <a:ext uri="{FF2B5EF4-FFF2-40B4-BE49-F238E27FC236}">
                <a16:creationId xmlns:a16="http://schemas.microsoft.com/office/drawing/2014/main" id="{DEE8D199-E090-C187-D7A9-734DAC004FAB}"/>
              </a:ext>
            </a:extLst>
          </p:cNvPr>
          <p:cNvSpPr>
            <a:spLocks noChangeArrowheads="1"/>
          </p:cNvSpPr>
          <p:nvPr/>
        </p:nvSpPr>
        <p:spPr bwMode="ltGray">
          <a:xfrm>
            <a:off x="8675688" y="2493963"/>
            <a:ext cx="468312" cy="920750"/>
          </a:xfrm>
          <a:prstGeom prst="rect">
            <a:avLst/>
          </a:prstGeom>
          <a:noFill/>
          <a:ln w="9525">
            <a:solidFill>
              <a:srgbClr val="B2B2B2"/>
            </a:solidFill>
            <a:miter lim="800000"/>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1039385" name="Rectangle 14">
            <a:extLst>
              <a:ext uri="{FF2B5EF4-FFF2-40B4-BE49-F238E27FC236}">
                <a16:creationId xmlns:a16="http://schemas.microsoft.com/office/drawing/2014/main" id="{0E548C97-FD88-82CB-EC8F-FA02E110782F}"/>
              </a:ext>
            </a:extLst>
          </p:cNvPr>
          <p:cNvSpPr>
            <a:spLocks noGrp="1" noChangeArrowheads="1"/>
          </p:cNvSpPr>
          <p:nvPr>
            <p:ph type="title"/>
          </p:nvPr>
        </p:nvSpPr>
        <p:spPr bwMode="auto">
          <a:xfrm>
            <a:off x="66675" y="233363"/>
            <a:ext cx="8039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ctr" anchorCtr="0" compatLnSpc="1">
            <a:prstTxWarp prst="textNoShape">
              <a:avLst/>
            </a:prstTxWarp>
          </a:bodyPr>
          <a:lstStyle/>
          <a:p>
            <a:pPr lvl="0"/>
            <a:r>
              <a:rPr lang="zh-CN" altLang="en-US"/>
              <a:t>单击此处编辑母版标题样式</a:t>
            </a:r>
          </a:p>
        </p:txBody>
      </p:sp>
      <p:sp>
        <p:nvSpPr>
          <p:cNvPr id="1039386" name="Rectangle 16">
            <a:extLst>
              <a:ext uri="{FF2B5EF4-FFF2-40B4-BE49-F238E27FC236}">
                <a16:creationId xmlns:a16="http://schemas.microsoft.com/office/drawing/2014/main" id="{874FF9E2-CB0F-31F1-3B8E-D460AEDA319E}"/>
              </a:ext>
            </a:extLst>
          </p:cNvPr>
          <p:cNvSpPr>
            <a:spLocks noGrp="1" noChangeArrowheads="1"/>
          </p:cNvSpPr>
          <p:nvPr>
            <p:ph type="body" idx="1"/>
          </p:nvPr>
        </p:nvSpPr>
        <p:spPr bwMode="auto">
          <a:xfrm>
            <a:off x="369888" y="1220788"/>
            <a:ext cx="7867650" cy="497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ransition/>
  <p:hf hdr="0"/>
  <p:txStyles>
    <p:titleStyle>
      <a:lvl1pPr marL="290513" indent="-290513" algn="l" rtl="0" eaLnBrk="0" fontAlgn="base" hangingPunct="0">
        <a:lnSpc>
          <a:spcPct val="88000"/>
        </a:lnSpc>
        <a:spcBef>
          <a:spcPct val="0"/>
        </a:spcBef>
        <a:spcAft>
          <a:spcPct val="0"/>
        </a:spcAft>
        <a:buSzPct val="130000"/>
        <a:buBlip>
          <a:blip r:embed="rId14"/>
        </a:buBlip>
        <a:defRPr sz="3000" b="1" kern="1200">
          <a:solidFill>
            <a:schemeClr val="tx1"/>
          </a:solidFill>
          <a:latin typeface="+mj-lt"/>
          <a:ea typeface="+mj-ea"/>
          <a:cs typeface="+mj-cs"/>
        </a:defRPr>
      </a:lvl1pPr>
      <a:lvl2pPr marL="290513" indent="-290513" algn="l" rtl="0" eaLnBrk="0" fontAlgn="base" hangingPunct="0">
        <a:lnSpc>
          <a:spcPct val="88000"/>
        </a:lnSpc>
        <a:spcBef>
          <a:spcPct val="0"/>
        </a:spcBef>
        <a:spcAft>
          <a:spcPct val="0"/>
        </a:spcAft>
        <a:buSzPct val="130000"/>
        <a:buBlip>
          <a:blip r:embed="rId14"/>
        </a:buBlip>
        <a:defRPr sz="3000" b="1">
          <a:solidFill>
            <a:schemeClr val="tx1"/>
          </a:solidFill>
          <a:latin typeface="Arial" panose="020B0604020202020204" pitchFamily="34" charset="0"/>
          <a:ea typeface="宋体" panose="02010600030101010101" pitchFamily="2" charset="-122"/>
        </a:defRPr>
      </a:lvl2pPr>
      <a:lvl3pPr marL="290513" indent="-290513" algn="l" rtl="0" eaLnBrk="0" fontAlgn="base" hangingPunct="0">
        <a:lnSpc>
          <a:spcPct val="88000"/>
        </a:lnSpc>
        <a:spcBef>
          <a:spcPct val="0"/>
        </a:spcBef>
        <a:spcAft>
          <a:spcPct val="0"/>
        </a:spcAft>
        <a:buSzPct val="130000"/>
        <a:buBlip>
          <a:blip r:embed="rId14"/>
        </a:buBlip>
        <a:defRPr sz="3000" b="1">
          <a:solidFill>
            <a:schemeClr val="tx1"/>
          </a:solidFill>
          <a:latin typeface="Arial" panose="020B0604020202020204" pitchFamily="34" charset="0"/>
          <a:ea typeface="宋体" panose="02010600030101010101" pitchFamily="2" charset="-122"/>
        </a:defRPr>
      </a:lvl3pPr>
      <a:lvl4pPr marL="290513" indent="-290513" algn="l" rtl="0" eaLnBrk="0" fontAlgn="base" hangingPunct="0">
        <a:lnSpc>
          <a:spcPct val="88000"/>
        </a:lnSpc>
        <a:spcBef>
          <a:spcPct val="0"/>
        </a:spcBef>
        <a:spcAft>
          <a:spcPct val="0"/>
        </a:spcAft>
        <a:buSzPct val="130000"/>
        <a:buBlip>
          <a:blip r:embed="rId14"/>
        </a:buBlip>
        <a:defRPr sz="3000" b="1">
          <a:solidFill>
            <a:schemeClr val="tx1"/>
          </a:solidFill>
          <a:latin typeface="Arial" panose="020B0604020202020204" pitchFamily="34" charset="0"/>
          <a:ea typeface="宋体" panose="02010600030101010101" pitchFamily="2" charset="-122"/>
        </a:defRPr>
      </a:lvl4pPr>
      <a:lvl5pPr marL="290513" indent="-290513" algn="l" rtl="0" eaLnBrk="0" fontAlgn="base" hangingPunct="0">
        <a:lnSpc>
          <a:spcPct val="88000"/>
        </a:lnSpc>
        <a:spcBef>
          <a:spcPct val="0"/>
        </a:spcBef>
        <a:spcAft>
          <a:spcPct val="0"/>
        </a:spcAft>
        <a:buSzPct val="130000"/>
        <a:buBlip>
          <a:blip r:embed="rId14"/>
        </a:buBlip>
        <a:defRPr sz="3000" b="1">
          <a:solidFill>
            <a:schemeClr val="tx1"/>
          </a:solidFill>
          <a:latin typeface="Arial" panose="020B0604020202020204" pitchFamily="34" charset="0"/>
          <a:ea typeface="宋体" panose="02010600030101010101" pitchFamily="2" charset="-122"/>
        </a:defRPr>
      </a:lvl5pPr>
      <a:lvl6pPr marL="747713" indent="-290513" algn="l" rtl="0" eaLnBrk="0" fontAlgn="base" hangingPunct="0">
        <a:lnSpc>
          <a:spcPct val="88000"/>
        </a:lnSpc>
        <a:spcBef>
          <a:spcPct val="0"/>
        </a:spcBef>
        <a:spcAft>
          <a:spcPct val="0"/>
        </a:spcAft>
        <a:buSzPct val="130000"/>
        <a:buBlip>
          <a:blip r:embed="rId14"/>
        </a:buBlip>
        <a:defRPr sz="3000" b="1">
          <a:solidFill>
            <a:schemeClr val="tx1"/>
          </a:solidFill>
          <a:latin typeface="Arial" panose="020B0604020202020204" pitchFamily="34" charset="0"/>
          <a:ea typeface="宋体" panose="02010600030101010101" pitchFamily="2" charset="-122"/>
        </a:defRPr>
      </a:lvl6pPr>
      <a:lvl7pPr marL="1204913" indent="-290513" algn="l" rtl="0" eaLnBrk="0" fontAlgn="base" hangingPunct="0">
        <a:lnSpc>
          <a:spcPct val="88000"/>
        </a:lnSpc>
        <a:spcBef>
          <a:spcPct val="0"/>
        </a:spcBef>
        <a:spcAft>
          <a:spcPct val="0"/>
        </a:spcAft>
        <a:buSzPct val="130000"/>
        <a:buBlip>
          <a:blip r:embed="rId14"/>
        </a:buBlip>
        <a:defRPr sz="3000" b="1">
          <a:solidFill>
            <a:schemeClr val="tx1"/>
          </a:solidFill>
          <a:latin typeface="Arial" panose="020B0604020202020204" pitchFamily="34" charset="0"/>
          <a:ea typeface="宋体" panose="02010600030101010101" pitchFamily="2" charset="-122"/>
        </a:defRPr>
      </a:lvl7pPr>
      <a:lvl8pPr marL="1662113" indent="-290513" algn="l" rtl="0" eaLnBrk="0" fontAlgn="base" hangingPunct="0">
        <a:lnSpc>
          <a:spcPct val="88000"/>
        </a:lnSpc>
        <a:spcBef>
          <a:spcPct val="0"/>
        </a:spcBef>
        <a:spcAft>
          <a:spcPct val="0"/>
        </a:spcAft>
        <a:buSzPct val="130000"/>
        <a:buBlip>
          <a:blip r:embed="rId14"/>
        </a:buBlip>
        <a:defRPr sz="3000" b="1">
          <a:solidFill>
            <a:schemeClr val="tx1"/>
          </a:solidFill>
          <a:latin typeface="Arial" panose="020B0604020202020204" pitchFamily="34" charset="0"/>
          <a:ea typeface="宋体" panose="02010600030101010101" pitchFamily="2" charset="-122"/>
        </a:defRPr>
      </a:lvl8pPr>
      <a:lvl9pPr marL="2119313" indent="-290513" algn="l" rtl="0" eaLnBrk="0" fontAlgn="base" hangingPunct="0">
        <a:lnSpc>
          <a:spcPct val="88000"/>
        </a:lnSpc>
        <a:spcBef>
          <a:spcPct val="0"/>
        </a:spcBef>
        <a:spcAft>
          <a:spcPct val="0"/>
        </a:spcAft>
        <a:buSzPct val="130000"/>
        <a:buBlip>
          <a:blip r:embed="rId14"/>
        </a:buBlip>
        <a:defRPr sz="3000" b="1">
          <a:solidFill>
            <a:schemeClr val="tx1"/>
          </a:solidFill>
          <a:latin typeface="Arial" panose="020B0604020202020204" pitchFamily="34" charset="0"/>
          <a:ea typeface="宋体" panose="02010600030101010101" pitchFamily="2" charset="-122"/>
        </a:defRPr>
      </a:lvl9pPr>
    </p:titleStyle>
    <p:bodyStyle>
      <a:lvl1pPr marL="225425" indent="-225425" algn="l" rtl="0" eaLnBrk="0" fontAlgn="base" hangingPunct="0">
        <a:spcBef>
          <a:spcPct val="50000"/>
        </a:spcBef>
        <a:spcAft>
          <a:spcPct val="0"/>
        </a:spcAft>
        <a:buClr>
          <a:srgbClr val="E41712"/>
        </a:buClr>
        <a:buSzPct val="80000"/>
        <a:buFont typeface="Wingdings" panose="05000000000000000000" pitchFamily="2" charset="2"/>
        <a:buChar char="§"/>
        <a:defRPr sz="2800" kern="1200">
          <a:solidFill>
            <a:schemeClr val="bg2"/>
          </a:solidFill>
          <a:latin typeface="+mn-lt"/>
          <a:ea typeface="+mn-ea"/>
          <a:cs typeface="+mn-cs"/>
        </a:defRPr>
      </a:lvl1pPr>
      <a:lvl2pPr marL="565150" indent="-225425" algn="l" rtl="0" eaLnBrk="0" fontAlgn="base" hangingPunct="0">
        <a:spcBef>
          <a:spcPct val="0"/>
        </a:spcBef>
        <a:spcAft>
          <a:spcPct val="0"/>
        </a:spcAft>
        <a:buClr>
          <a:schemeClr val="bg2"/>
        </a:buClr>
        <a:buSzPct val="80000"/>
        <a:buFont typeface="Wingdings" panose="05000000000000000000" pitchFamily="2" charset="2"/>
        <a:buChar char="§"/>
        <a:defRPr sz="2400" kern="1200">
          <a:solidFill>
            <a:schemeClr val="bg2"/>
          </a:solidFill>
          <a:latin typeface="+mn-lt"/>
          <a:ea typeface="+mn-ea"/>
          <a:cs typeface="+mn-cs"/>
        </a:defRPr>
      </a:lvl2pPr>
      <a:lvl3pPr marL="914400" indent="-233363" algn="l" rtl="0" eaLnBrk="0" fontAlgn="base" hangingPunct="0">
        <a:spcBef>
          <a:spcPct val="0"/>
        </a:spcBef>
        <a:spcAft>
          <a:spcPct val="0"/>
        </a:spcAft>
        <a:buClr>
          <a:srgbClr val="4D7085"/>
        </a:buClr>
        <a:buSzPct val="80000"/>
        <a:buFont typeface="Wingdings" panose="05000000000000000000" pitchFamily="2" charset="2"/>
        <a:buChar char="§"/>
        <a:defRPr sz="2000" kern="1200">
          <a:solidFill>
            <a:schemeClr val="bg2"/>
          </a:solidFill>
          <a:latin typeface="+mn-lt"/>
          <a:ea typeface="+mn-ea"/>
          <a:cs typeface="+mn-cs"/>
        </a:defRPr>
      </a:lvl3pPr>
      <a:lvl4pPr marL="1254125" indent="-225425" algn="l" rtl="0" eaLnBrk="0" fontAlgn="base" hangingPunct="0">
        <a:spcBef>
          <a:spcPct val="0"/>
        </a:spcBef>
        <a:spcAft>
          <a:spcPct val="0"/>
        </a:spcAft>
        <a:buClr>
          <a:srgbClr val="E41712"/>
        </a:buClr>
        <a:buSzPct val="80000"/>
        <a:buFont typeface="Wingdings" panose="05000000000000000000" pitchFamily="2" charset="2"/>
        <a:buChar char="§"/>
        <a:defRPr sz="1600" kern="1200">
          <a:solidFill>
            <a:schemeClr val="bg2"/>
          </a:solidFill>
          <a:latin typeface="+mn-lt"/>
          <a:ea typeface="+mn-ea"/>
          <a:cs typeface="+mn-cs"/>
        </a:defRPr>
      </a:lvl4pPr>
      <a:lvl5pPr marL="1541463" indent="-173038" algn="l" rtl="0" eaLnBrk="0" fontAlgn="base" hangingPunct="0">
        <a:spcBef>
          <a:spcPct val="0"/>
        </a:spcBef>
        <a:spcAft>
          <a:spcPct val="0"/>
        </a:spcAft>
        <a:buClr>
          <a:schemeClr val="bg2"/>
        </a:buClr>
        <a:buSzPct val="80000"/>
        <a:buFont typeface="Wingdings" panose="05000000000000000000" pitchFamily="2" charset="2"/>
        <a:buChar char="§"/>
        <a:defRPr sz="12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Pr>
        <a:solidFill>
          <a:schemeClr val="bg1"/>
        </a:solidFill>
        <a:effectLst/>
      </p:bgPr>
    </p:bg>
    <p:spTree>
      <p:nvGrpSpPr>
        <p:cNvPr id="1" name=""/>
        <p:cNvGrpSpPr/>
        <p:nvPr/>
      </p:nvGrpSpPr>
      <p:grpSpPr>
        <a:xfrm>
          <a:off x="0" y="0"/>
          <a:ext cx="0" cy="0"/>
          <a:chOff x="0" y="0"/>
          <a:chExt cx="0" cy="0"/>
        </a:xfrm>
      </p:grpSpPr>
      <p:sp>
        <p:nvSpPr>
          <p:cNvPr id="276482" name="Rectangle 2">
            <a:extLst>
              <a:ext uri="{FF2B5EF4-FFF2-40B4-BE49-F238E27FC236}">
                <a16:creationId xmlns:a16="http://schemas.microsoft.com/office/drawing/2014/main" id="{5F1AE625-7B0C-14B5-443E-6683B104A952}"/>
              </a:ext>
            </a:extLst>
          </p:cNvPr>
          <p:cNvSpPr>
            <a:spLocks noChangeArrowheads="1"/>
          </p:cNvSpPr>
          <p:nvPr/>
        </p:nvSpPr>
        <p:spPr bwMode="auto">
          <a:xfrm>
            <a:off x="-4763" y="-4763"/>
            <a:ext cx="9144001" cy="1020763"/>
          </a:xfrm>
          <a:prstGeom prst="rect">
            <a:avLst/>
          </a:prstGeom>
          <a:gradFill rotWithShape="1">
            <a:gsLst>
              <a:gs pos="0">
                <a:schemeClr val="bg1"/>
              </a:gs>
              <a:gs pos="100000">
                <a:srgbClr val="C0CFD6"/>
              </a:gs>
            </a:gsLst>
            <a:lin ang="5400000" scaled="1"/>
          </a:gradFill>
          <a:ln w="9525">
            <a:noFill/>
            <a:miter lim="800000"/>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276483" name="Rectangle 3">
            <a:extLst>
              <a:ext uri="{FF2B5EF4-FFF2-40B4-BE49-F238E27FC236}">
                <a16:creationId xmlns:a16="http://schemas.microsoft.com/office/drawing/2014/main" id="{56EA7C28-0E55-AF03-02A5-E10335E90B4F}"/>
              </a:ext>
            </a:extLst>
          </p:cNvPr>
          <p:cNvSpPr>
            <a:spLocks noChangeArrowheads="1"/>
          </p:cNvSpPr>
          <p:nvPr/>
        </p:nvSpPr>
        <p:spPr bwMode="auto">
          <a:xfrm>
            <a:off x="0" y="0"/>
            <a:ext cx="9144000" cy="1020763"/>
          </a:xfrm>
          <a:prstGeom prst="rect">
            <a:avLst/>
          </a:prstGeom>
          <a:gradFill rotWithShape="1">
            <a:gsLst>
              <a:gs pos="0">
                <a:srgbClr val="9BB3BF"/>
              </a:gs>
              <a:gs pos="100000">
                <a:schemeClr val="bg1"/>
              </a:gs>
            </a:gsLst>
            <a:lin ang="5400000" scaled="1"/>
          </a:gradFill>
          <a:ln w="9525">
            <a:noFill/>
            <a:miter lim="800000"/>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pic>
        <p:nvPicPr>
          <p:cNvPr id="1041412" name="Picture 4" descr="SPSSnewlogo4c [Converted]">
            <a:extLst>
              <a:ext uri="{FF2B5EF4-FFF2-40B4-BE49-F238E27FC236}">
                <a16:creationId xmlns:a16="http://schemas.microsoft.com/office/drawing/2014/main" id="{8D49E455-EB0E-C9B1-420B-31BA9364F2A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175625" y="53975"/>
            <a:ext cx="92075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485" name="Rectangle 5">
            <a:extLst>
              <a:ext uri="{FF2B5EF4-FFF2-40B4-BE49-F238E27FC236}">
                <a16:creationId xmlns:a16="http://schemas.microsoft.com/office/drawing/2014/main" id="{46CECD71-E4AC-AE97-84B2-BC049A421E63}"/>
              </a:ext>
            </a:extLst>
          </p:cNvPr>
          <p:cNvSpPr>
            <a:spLocks noChangeArrowheads="1"/>
          </p:cNvSpPr>
          <p:nvPr/>
        </p:nvSpPr>
        <p:spPr bwMode="ltGray">
          <a:xfrm>
            <a:off x="8739188" y="6419850"/>
            <a:ext cx="404812" cy="438150"/>
          </a:xfrm>
          <a:prstGeom prst="rect">
            <a:avLst/>
          </a:prstGeom>
          <a:noFill/>
          <a:ln w="9525">
            <a:solidFill>
              <a:srgbClr val="808080"/>
            </a:solidFill>
            <a:miter lim="800000"/>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276486" name="Rectangle 6">
            <a:extLst>
              <a:ext uri="{FF2B5EF4-FFF2-40B4-BE49-F238E27FC236}">
                <a16:creationId xmlns:a16="http://schemas.microsoft.com/office/drawing/2014/main" id="{9A66B0F1-0CD6-92A3-CC51-BF0C8C022DFB}"/>
              </a:ext>
            </a:extLst>
          </p:cNvPr>
          <p:cNvSpPr>
            <a:spLocks noChangeArrowheads="1"/>
          </p:cNvSpPr>
          <p:nvPr/>
        </p:nvSpPr>
        <p:spPr bwMode="ltGray">
          <a:xfrm>
            <a:off x="8242300" y="5919788"/>
            <a:ext cx="920750" cy="920750"/>
          </a:xfrm>
          <a:prstGeom prst="rect">
            <a:avLst/>
          </a:prstGeom>
          <a:solidFill>
            <a:srgbClr val="808080">
              <a:alpha val="25000"/>
            </a:srgbClr>
          </a:solidFill>
          <a:ln w="9525">
            <a:noFill/>
            <a:miter lim="800000"/>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276487" name="Rectangle 7">
            <a:extLst>
              <a:ext uri="{FF2B5EF4-FFF2-40B4-BE49-F238E27FC236}">
                <a16:creationId xmlns:a16="http://schemas.microsoft.com/office/drawing/2014/main" id="{29C2BB50-C15E-C24C-B128-A8035919ED60}"/>
              </a:ext>
            </a:extLst>
          </p:cNvPr>
          <p:cNvSpPr>
            <a:spLocks noChangeArrowheads="1"/>
          </p:cNvSpPr>
          <p:nvPr/>
        </p:nvSpPr>
        <p:spPr bwMode="ltGray">
          <a:xfrm>
            <a:off x="7748588" y="6408738"/>
            <a:ext cx="920750" cy="449262"/>
          </a:xfrm>
          <a:prstGeom prst="rect">
            <a:avLst/>
          </a:prstGeom>
          <a:solidFill>
            <a:srgbClr val="C9C5AB">
              <a:alpha val="66000"/>
            </a:srgbClr>
          </a:solidFill>
          <a:ln w="9525">
            <a:noFill/>
            <a:miter lim="800000"/>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276488" name="Rectangle 8">
            <a:extLst>
              <a:ext uri="{FF2B5EF4-FFF2-40B4-BE49-F238E27FC236}">
                <a16:creationId xmlns:a16="http://schemas.microsoft.com/office/drawing/2014/main" id="{ED6E2C06-3F9A-5A6F-33DC-4C0AD14F76EB}"/>
              </a:ext>
            </a:extLst>
          </p:cNvPr>
          <p:cNvSpPr>
            <a:spLocks noChangeArrowheads="1"/>
          </p:cNvSpPr>
          <p:nvPr/>
        </p:nvSpPr>
        <p:spPr bwMode="ltGray">
          <a:xfrm>
            <a:off x="8728075" y="4933950"/>
            <a:ext cx="415925" cy="920750"/>
          </a:xfrm>
          <a:prstGeom prst="rect">
            <a:avLst/>
          </a:prstGeom>
          <a:noFill/>
          <a:ln w="10160">
            <a:solidFill>
              <a:schemeClr val="accent2"/>
            </a:solidFill>
            <a:miter lim="800000"/>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276489" name="Rectangle 9">
            <a:extLst>
              <a:ext uri="{FF2B5EF4-FFF2-40B4-BE49-F238E27FC236}">
                <a16:creationId xmlns:a16="http://schemas.microsoft.com/office/drawing/2014/main" id="{092464F1-A14A-8E82-AEBA-1A607BF27E66}"/>
              </a:ext>
            </a:extLst>
          </p:cNvPr>
          <p:cNvSpPr>
            <a:spLocks noChangeArrowheads="1"/>
          </p:cNvSpPr>
          <p:nvPr/>
        </p:nvSpPr>
        <p:spPr bwMode="ltGray">
          <a:xfrm>
            <a:off x="6762750" y="6419850"/>
            <a:ext cx="920750" cy="438150"/>
          </a:xfrm>
          <a:prstGeom prst="rect">
            <a:avLst/>
          </a:prstGeom>
          <a:noFill/>
          <a:ln w="9525">
            <a:solidFill>
              <a:srgbClr val="C0C0C0"/>
            </a:solidFill>
            <a:miter lim="800000"/>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276490" name="Rectangle 10">
            <a:extLst>
              <a:ext uri="{FF2B5EF4-FFF2-40B4-BE49-F238E27FC236}">
                <a16:creationId xmlns:a16="http://schemas.microsoft.com/office/drawing/2014/main" id="{96F111AA-CE1C-DE3F-480B-E89A7065F099}"/>
              </a:ext>
            </a:extLst>
          </p:cNvPr>
          <p:cNvSpPr>
            <a:spLocks noChangeArrowheads="1"/>
          </p:cNvSpPr>
          <p:nvPr/>
        </p:nvSpPr>
        <p:spPr bwMode="white">
          <a:xfrm>
            <a:off x="7739063" y="5418138"/>
            <a:ext cx="920750" cy="920750"/>
          </a:xfrm>
          <a:prstGeom prst="rect">
            <a:avLst/>
          </a:prstGeom>
          <a:noFill/>
          <a:ln w="9525">
            <a:solidFill>
              <a:srgbClr val="FFFFFF">
                <a:alpha val="75999"/>
              </a:srgbClr>
            </a:solidFill>
            <a:miter lim="800000"/>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276491" name="Rectangle 11">
            <a:extLst>
              <a:ext uri="{FF2B5EF4-FFF2-40B4-BE49-F238E27FC236}">
                <a16:creationId xmlns:a16="http://schemas.microsoft.com/office/drawing/2014/main" id="{75AA3B40-0370-49FE-3C99-2A30C9CCCD94}"/>
              </a:ext>
            </a:extLst>
          </p:cNvPr>
          <p:cNvSpPr>
            <a:spLocks noChangeArrowheads="1"/>
          </p:cNvSpPr>
          <p:nvPr/>
        </p:nvSpPr>
        <p:spPr bwMode="ltGray">
          <a:xfrm>
            <a:off x="8728075" y="3954463"/>
            <a:ext cx="415925" cy="920750"/>
          </a:xfrm>
          <a:prstGeom prst="rect">
            <a:avLst/>
          </a:prstGeom>
          <a:solidFill>
            <a:srgbClr val="46667A">
              <a:alpha val="28000"/>
            </a:srgbClr>
          </a:solidFill>
          <a:ln w="9525">
            <a:solidFill>
              <a:srgbClr val="FFFFFF"/>
            </a:solidFill>
            <a:miter lim="800000"/>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276492" name="Rectangle 12">
            <a:extLst>
              <a:ext uri="{FF2B5EF4-FFF2-40B4-BE49-F238E27FC236}">
                <a16:creationId xmlns:a16="http://schemas.microsoft.com/office/drawing/2014/main" id="{0B5CB4D1-D164-596A-EB74-D934D69A5A2A}"/>
              </a:ext>
            </a:extLst>
          </p:cNvPr>
          <p:cNvSpPr>
            <a:spLocks noGrp="1" noChangeArrowheads="1"/>
          </p:cNvSpPr>
          <p:nvPr>
            <p:ph type="dt" sz="half" idx="2"/>
          </p:nvPr>
        </p:nvSpPr>
        <p:spPr bwMode="auto">
          <a:xfrm>
            <a:off x="3733800" y="6583363"/>
            <a:ext cx="1905000" cy="227012"/>
          </a:xfrm>
          <a:prstGeom prst="rect">
            <a:avLst/>
          </a:prstGeom>
          <a:noFill/>
          <a:ln w="9525">
            <a:noFill/>
            <a:miter lim="800000"/>
            <a:headEnd/>
            <a:tailEnd/>
          </a:ln>
          <a:effectLst>
            <a:outerShdw algn="ctr" rotWithShape="0">
              <a:schemeClr val="tx1"/>
            </a:outerShdw>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ClrTx/>
              <a:buSzTx/>
              <a:buFontTx/>
              <a:buNone/>
              <a:defRPr sz="1000" u="none">
                <a:latin typeface="+mn-lt"/>
                <a:ea typeface="+mn-ea"/>
              </a:defRPr>
            </a:lvl1pPr>
          </a:lstStyle>
          <a:p>
            <a:pPr>
              <a:defRPr/>
            </a:pPr>
            <a:endParaRPr lang="en-US" altLang="zh-CN"/>
          </a:p>
        </p:txBody>
      </p:sp>
      <p:sp>
        <p:nvSpPr>
          <p:cNvPr id="276493" name="Rectangle 13">
            <a:extLst>
              <a:ext uri="{FF2B5EF4-FFF2-40B4-BE49-F238E27FC236}">
                <a16:creationId xmlns:a16="http://schemas.microsoft.com/office/drawing/2014/main" id="{0613AD58-56E7-B3CC-FA18-A05224CFC08B}"/>
              </a:ext>
            </a:extLst>
          </p:cNvPr>
          <p:cNvSpPr>
            <a:spLocks noGrp="1" noChangeArrowheads="1"/>
          </p:cNvSpPr>
          <p:nvPr>
            <p:ph type="ftr" sz="quarter" idx="3"/>
          </p:nvPr>
        </p:nvSpPr>
        <p:spPr bwMode="auto">
          <a:xfrm>
            <a:off x="26988" y="6570663"/>
            <a:ext cx="2895600" cy="239712"/>
          </a:xfrm>
          <a:prstGeom prst="rect">
            <a:avLst/>
          </a:prstGeom>
          <a:noFill/>
          <a:ln w="9525">
            <a:noFill/>
            <a:miter lim="800000"/>
            <a:headEnd/>
            <a:tailEnd/>
          </a:ln>
          <a:effectLst>
            <a:outerShdw algn="ctr" rotWithShape="0">
              <a:schemeClr val="tx1"/>
            </a:outerShdw>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buSzTx/>
              <a:buFontTx/>
              <a:buNone/>
              <a:defRPr sz="1000" u="none">
                <a:latin typeface="+mn-lt"/>
                <a:ea typeface="+mn-ea"/>
              </a:defRPr>
            </a:lvl1pPr>
          </a:lstStyle>
          <a:p>
            <a:pPr>
              <a:defRPr/>
            </a:pPr>
            <a:endParaRPr lang="en-US" altLang="zh-CN"/>
          </a:p>
        </p:txBody>
      </p:sp>
      <p:sp>
        <p:nvSpPr>
          <p:cNvPr id="1041422" name="Rectangle 14">
            <a:extLst>
              <a:ext uri="{FF2B5EF4-FFF2-40B4-BE49-F238E27FC236}">
                <a16:creationId xmlns:a16="http://schemas.microsoft.com/office/drawing/2014/main" id="{14B2CBDB-F731-AAF4-F804-81E5D7D3E3A8}"/>
              </a:ext>
            </a:extLst>
          </p:cNvPr>
          <p:cNvSpPr>
            <a:spLocks noGrp="1" noChangeArrowheads="1"/>
          </p:cNvSpPr>
          <p:nvPr>
            <p:ph type="title"/>
          </p:nvPr>
        </p:nvSpPr>
        <p:spPr bwMode="auto">
          <a:xfrm>
            <a:off x="66675" y="233363"/>
            <a:ext cx="8039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ctr" anchorCtr="0" compatLnSpc="1">
            <a:prstTxWarp prst="textNoShape">
              <a:avLst/>
            </a:prstTxWarp>
          </a:bodyPr>
          <a:lstStyle/>
          <a:p>
            <a:pPr lvl="0"/>
            <a:r>
              <a:rPr lang="zh-CN" altLang="en-US"/>
              <a:t>单击此处编辑母版标题样式</a:t>
            </a:r>
          </a:p>
        </p:txBody>
      </p:sp>
      <p:sp>
        <p:nvSpPr>
          <p:cNvPr id="276495" name="Rectangle 15">
            <a:extLst>
              <a:ext uri="{FF2B5EF4-FFF2-40B4-BE49-F238E27FC236}">
                <a16:creationId xmlns:a16="http://schemas.microsoft.com/office/drawing/2014/main" id="{FF1800F2-0154-8582-D745-0FB6DCEA2FAE}"/>
              </a:ext>
            </a:extLst>
          </p:cNvPr>
          <p:cNvSpPr>
            <a:spLocks noGrp="1" noChangeArrowheads="1"/>
          </p:cNvSpPr>
          <p:nvPr>
            <p:ph type="sldNum" sz="quarter" idx="4"/>
          </p:nvPr>
        </p:nvSpPr>
        <p:spPr bwMode="auto">
          <a:xfrm>
            <a:off x="7208838" y="6561138"/>
            <a:ext cx="1905000" cy="2492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1">
                <a:latin typeface="+mn-lt"/>
                <a:ea typeface="+mn-ea"/>
              </a:defRPr>
            </a:lvl1pPr>
          </a:lstStyle>
          <a:p>
            <a:fld id="{9CC79386-C24D-4A78-8AAC-7DB1C3C68DEA}" type="slidenum">
              <a:rPr lang="en-US" altLang="zh-CN"/>
              <a:pPr/>
              <a:t>‹#›</a:t>
            </a:fld>
            <a:endParaRPr lang="en-US" altLang="zh-CN"/>
          </a:p>
        </p:txBody>
      </p:sp>
      <p:sp>
        <p:nvSpPr>
          <p:cNvPr id="1041424" name="Rectangle 16">
            <a:extLst>
              <a:ext uri="{FF2B5EF4-FFF2-40B4-BE49-F238E27FC236}">
                <a16:creationId xmlns:a16="http://schemas.microsoft.com/office/drawing/2014/main" id="{CF295F8F-4206-C412-4B86-095F862D58C0}"/>
              </a:ext>
            </a:extLst>
          </p:cNvPr>
          <p:cNvSpPr>
            <a:spLocks noGrp="1" noChangeArrowheads="1"/>
          </p:cNvSpPr>
          <p:nvPr>
            <p:ph type="body" idx="1"/>
          </p:nvPr>
        </p:nvSpPr>
        <p:spPr bwMode="auto">
          <a:xfrm>
            <a:off x="369888" y="1220788"/>
            <a:ext cx="7867650" cy="497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76497" name="Rectangle 17">
            <a:extLst>
              <a:ext uri="{FF2B5EF4-FFF2-40B4-BE49-F238E27FC236}">
                <a16:creationId xmlns:a16="http://schemas.microsoft.com/office/drawing/2014/main" id="{9B8918F1-221E-2093-D1EB-F77A50D2A1BD}"/>
              </a:ext>
            </a:extLst>
          </p:cNvPr>
          <p:cNvSpPr>
            <a:spLocks noChangeArrowheads="1"/>
          </p:cNvSpPr>
          <p:nvPr/>
        </p:nvSpPr>
        <p:spPr bwMode="ltGray">
          <a:xfrm>
            <a:off x="7258050" y="5935663"/>
            <a:ext cx="920750" cy="922337"/>
          </a:xfrm>
          <a:prstGeom prst="rect">
            <a:avLst/>
          </a:prstGeom>
          <a:noFill/>
          <a:ln w="9525">
            <a:solidFill>
              <a:srgbClr val="7297AE"/>
            </a:solidFill>
            <a:miter lim="800000"/>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Tree>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55" r:id="rId12"/>
    <p:sldLayoutId id="2147483856" r:id="rId13"/>
    <p:sldLayoutId id="2147483857" r:id="rId14"/>
  </p:sldLayoutIdLst>
  <p:transition/>
  <p:hf hdr="0"/>
  <p:txStyles>
    <p:titleStyle>
      <a:lvl1pPr marL="290513" indent="-290513" algn="l" rtl="0" eaLnBrk="0" fontAlgn="base" hangingPunct="0">
        <a:lnSpc>
          <a:spcPct val="88000"/>
        </a:lnSpc>
        <a:spcBef>
          <a:spcPct val="0"/>
        </a:spcBef>
        <a:spcAft>
          <a:spcPct val="0"/>
        </a:spcAft>
        <a:buSzPct val="130000"/>
        <a:buBlip>
          <a:blip r:embed="rId17"/>
        </a:buBlip>
        <a:defRPr sz="3000" b="1" kern="1200">
          <a:solidFill>
            <a:schemeClr val="tx1"/>
          </a:solidFill>
          <a:latin typeface="+mj-lt"/>
          <a:ea typeface="+mj-ea"/>
          <a:cs typeface="+mj-cs"/>
        </a:defRPr>
      </a:lvl1pPr>
      <a:lvl2pPr marL="290513" indent="-290513" algn="l" rtl="0" eaLnBrk="0" fontAlgn="base" hangingPunct="0">
        <a:lnSpc>
          <a:spcPct val="88000"/>
        </a:lnSpc>
        <a:spcBef>
          <a:spcPct val="0"/>
        </a:spcBef>
        <a:spcAft>
          <a:spcPct val="0"/>
        </a:spcAft>
        <a:buSzPct val="130000"/>
        <a:buBlip>
          <a:blip r:embed="rId17"/>
        </a:buBlip>
        <a:defRPr sz="3000" b="1">
          <a:solidFill>
            <a:schemeClr val="tx1"/>
          </a:solidFill>
          <a:latin typeface="Arial" panose="020B0604020202020204" pitchFamily="34" charset="0"/>
          <a:ea typeface="宋体" panose="02010600030101010101" pitchFamily="2" charset="-122"/>
        </a:defRPr>
      </a:lvl2pPr>
      <a:lvl3pPr marL="290513" indent="-290513" algn="l" rtl="0" eaLnBrk="0" fontAlgn="base" hangingPunct="0">
        <a:lnSpc>
          <a:spcPct val="88000"/>
        </a:lnSpc>
        <a:spcBef>
          <a:spcPct val="0"/>
        </a:spcBef>
        <a:spcAft>
          <a:spcPct val="0"/>
        </a:spcAft>
        <a:buSzPct val="130000"/>
        <a:buBlip>
          <a:blip r:embed="rId17"/>
        </a:buBlip>
        <a:defRPr sz="3000" b="1">
          <a:solidFill>
            <a:schemeClr val="tx1"/>
          </a:solidFill>
          <a:latin typeface="Arial" panose="020B0604020202020204" pitchFamily="34" charset="0"/>
          <a:ea typeface="宋体" panose="02010600030101010101" pitchFamily="2" charset="-122"/>
        </a:defRPr>
      </a:lvl3pPr>
      <a:lvl4pPr marL="290513" indent="-290513" algn="l" rtl="0" eaLnBrk="0" fontAlgn="base" hangingPunct="0">
        <a:lnSpc>
          <a:spcPct val="88000"/>
        </a:lnSpc>
        <a:spcBef>
          <a:spcPct val="0"/>
        </a:spcBef>
        <a:spcAft>
          <a:spcPct val="0"/>
        </a:spcAft>
        <a:buSzPct val="130000"/>
        <a:buBlip>
          <a:blip r:embed="rId17"/>
        </a:buBlip>
        <a:defRPr sz="3000" b="1">
          <a:solidFill>
            <a:schemeClr val="tx1"/>
          </a:solidFill>
          <a:latin typeface="Arial" panose="020B0604020202020204" pitchFamily="34" charset="0"/>
          <a:ea typeface="宋体" panose="02010600030101010101" pitchFamily="2" charset="-122"/>
        </a:defRPr>
      </a:lvl4pPr>
      <a:lvl5pPr marL="290513" indent="-290513" algn="l" rtl="0" eaLnBrk="0" fontAlgn="base" hangingPunct="0">
        <a:lnSpc>
          <a:spcPct val="88000"/>
        </a:lnSpc>
        <a:spcBef>
          <a:spcPct val="0"/>
        </a:spcBef>
        <a:spcAft>
          <a:spcPct val="0"/>
        </a:spcAft>
        <a:buSzPct val="130000"/>
        <a:buBlip>
          <a:blip r:embed="rId17"/>
        </a:buBlip>
        <a:defRPr sz="3000" b="1">
          <a:solidFill>
            <a:schemeClr val="tx1"/>
          </a:solidFill>
          <a:latin typeface="Arial" panose="020B0604020202020204" pitchFamily="34" charset="0"/>
          <a:ea typeface="宋体" panose="02010600030101010101" pitchFamily="2" charset="-122"/>
        </a:defRPr>
      </a:lvl5pPr>
      <a:lvl6pPr marL="747713" indent="-290513" algn="l" rtl="0" eaLnBrk="0" fontAlgn="base" hangingPunct="0">
        <a:lnSpc>
          <a:spcPct val="88000"/>
        </a:lnSpc>
        <a:spcBef>
          <a:spcPct val="0"/>
        </a:spcBef>
        <a:spcAft>
          <a:spcPct val="0"/>
        </a:spcAft>
        <a:buSzPct val="130000"/>
        <a:buBlip>
          <a:blip r:embed="rId17"/>
        </a:buBlip>
        <a:defRPr sz="3000" b="1">
          <a:solidFill>
            <a:schemeClr val="tx1"/>
          </a:solidFill>
          <a:latin typeface="Arial" panose="020B0604020202020204" pitchFamily="34" charset="0"/>
          <a:ea typeface="宋体" panose="02010600030101010101" pitchFamily="2" charset="-122"/>
        </a:defRPr>
      </a:lvl6pPr>
      <a:lvl7pPr marL="1204913" indent="-290513" algn="l" rtl="0" eaLnBrk="0" fontAlgn="base" hangingPunct="0">
        <a:lnSpc>
          <a:spcPct val="88000"/>
        </a:lnSpc>
        <a:spcBef>
          <a:spcPct val="0"/>
        </a:spcBef>
        <a:spcAft>
          <a:spcPct val="0"/>
        </a:spcAft>
        <a:buSzPct val="130000"/>
        <a:buBlip>
          <a:blip r:embed="rId17"/>
        </a:buBlip>
        <a:defRPr sz="3000" b="1">
          <a:solidFill>
            <a:schemeClr val="tx1"/>
          </a:solidFill>
          <a:latin typeface="Arial" panose="020B0604020202020204" pitchFamily="34" charset="0"/>
          <a:ea typeface="宋体" panose="02010600030101010101" pitchFamily="2" charset="-122"/>
        </a:defRPr>
      </a:lvl7pPr>
      <a:lvl8pPr marL="1662113" indent="-290513" algn="l" rtl="0" eaLnBrk="0" fontAlgn="base" hangingPunct="0">
        <a:lnSpc>
          <a:spcPct val="88000"/>
        </a:lnSpc>
        <a:spcBef>
          <a:spcPct val="0"/>
        </a:spcBef>
        <a:spcAft>
          <a:spcPct val="0"/>
        </a:spcAft>
        <a:buSzPct val="130000"/>
        <a:buBlip>
          <a:blip r:embed="rId17"/>
        </a:buBlip>
        <a:defRPr sz="3000" b="1">
          <a:solidFill>
            <a:schemeClr val="tx1"/>
          </a:solidFill>
          <a:latin typeface="Arial" panose="020B0604020202020204" pitchFamily="34" charset="0"/>
          <a:ea typeface="宋体" panose="02010600030101010101" pitchFamily="2" charset="-122"/>
        </a:defRPr>
      </a:lvl8pPr>
      <a:lvl9pPr marL="2119313" indent="-290513" algn="l" rtl="0" eaLnBrk="0" fontAlgn="base" hangingPunct="0">
        <a:lnSpc>
          <a:spcPct val="88000"/>
        </a:lnSpc>
        <a:spcBef>
          <a:spcPct val="0"/>
        </a:spcBef>
        <a:spcAft>
          <a:spcPct val="0"/>
        </a:spcAft>
        <a:buSzPct val="130000"/>
        <a:buBlip>
          <a:blip r:embed="rId17"/>
        </a:buBlip>
        <a:defRPr sz="3000" b="1">
          <a:solidFill>
            <a:schemeClr val="tx1"/>
          </a:solidFill>
          <a:latin typeface="Arial" panose="020B0604020202020204" pitchFamily="34" charset="0"/>
          <a:ea typeface="宋体" panose="02010600030101010101" pitchFamily="2" charset="-122"/>
        </a:defRPr>
      </a:lvl9pPr>
    </p:titleStyle>
    <p:bodyStyle>
      <a:lvl1pPr marL="225425" indent="-225425" algn="l" rtl="0" eaLnBrk="0" fontAlgn="base" hangingPunct="0">
        <a:spcBef>
          <a:spcPct val="50000"/>
        </a:spcBef>
        <a:spcAft>
          <a:spcPct val="0"/>
        </a:spcAft>
        <a:buClr>
          <a:srgbClr val="E41712"/>
        </a:buClr>
        <a:buSzPct val="80000"/>
        <a:buFont typeface="Wingdings" panose="05000000000000000000" pitchFamily="2" charset="2"/>
        <a:buChar char="§"/>
        <a:defRPr sz="2800" kern="1200">
          <a:solidFill>
            <a:schemeClr val="bg2"/>
          </a:solidFill>
          <a:latin typeface="+mn-lt"/>
          <a:ea typeface="+mn-ea"/>
          <a:cs typeface="+mn-cs"/>
        </a:defRPr>
      </a:lvl1pPr>
      <a:lvl2pPr marL="565150" indent="-225425" algn="l" rtl="0" eaLnBrk="0" fontAlgn="base" hangingPunct="0">
        <a:spcBef>
          <a:spcPct val="0"/>
        </a:spcBef>
        <a:spcAft>
          <a:spcPct val="0"/>
        </a:spcAft>
        <a:buClr>
          <a:schemeClr val="bg2"/>
        </a:buClr>
        <a:buSzPct val="80000"/>
        <a:buFont typeface="Wingdings" panose="05000000000000000000" pitchFamily="2" charset="2"/>
        <a:buChar char="§"/>
        <a:defRPr sz="2400" kern="1200">
          <a:solidFill>
            <a:schemeClr val="bg2"/>
          </a:solidFill>
          <a:latin typeface="+mn-lt"/>
          <a:ea typeface="+mn-ea"/>
          <a:cs typeface="+mn-cs"/>
        </a:defRPr>
      </a:lvl2pPr>
      <a:lvl3pPr marL="914400" indent="-233363" algn="l" rtl="0" eaLnBrk="0" fontAlgn="base" hangingPunct="0">
        <a:spcBef>
          <a:spcPct val="0"/>
        </a:spcBef>
        <a:spcAft>
          <a:spcPct val="0"/>
        </a:spcAft>
        <a:buClr>
          <a:srgbClr val="4D7085"/>
        </a:buClr>
        <a:buSzPct val="80000"/>
        <a:buFont typeface="Wingdings" panose="05000000000000000000" pitchFamily="2" charset="2"/>
        <a:buChar char="§"/>
        <a:defRPr sz="2000" kern="1200">
          <a:solidFill>
            <a:schemeClr val="bg2"/>
          </a:solidFill>
          <a:latin typeface="+mn-lt"/>
          <a:ea typeface="+mn-ea"/>
          <a:cs typeface="+mn-cs"/>
        </a:defRPr>
      </a:lvl3pPr>
      <a:lvl4pPr marL="1254125" indent="-225425" algn="l" rtl="0" eaLnBrk="0" fontAlgn="base" hangingPunct="0">
        <a:spcBef>
          <a:spcPct val="0"/>
        </a:spcBef>
        <a:spcAft>
          <a:spcPct val="0"/>
        </a:spcAft>
        <a:buClr>
          <a:srgbClr val="E41712"/>
        </a:buClr>
        <a:buSzPct val="80000"/>
        <a:buFont typeface="Wingdings" panose="05000000000000000000" pitchFamily="2" charset="2"/>
        <a:buChar char="§"/>
        <a:defRPr sz="1600" kern="1200">
          <a:solidFill>
            <a:schemeClr val="bg2"/>
          </a:solidFill>
          <a:latin typeface="+mn-lt"/>
          <a:ea typeface="+mn-ea"/>
          <a:cs typeface="+mn-cs"/>
        </a:defRPr>
      </a:lvl4pPr>
      <a:lvl5pPr marL="1541463" indent="-173038" algn="l" rtl="0" eaLnBrk="0" fontAlgn="base" hangingPunct="0">
        <a:spcBef>
          <a:spcPct val="0"/>
        </a:spcBef>
        <a:spcAft>
          <a:spcPct val="0"/>
        </a:spcAft>
        <a:buClr>
          <a:schemeClr val="bg2"/>
        </a:buClr>
        <a:buSzPct val="80000"/>
        <a:buFont typeface="Wingdings" panose="05000000000000000000" pitchFamily="2" charset="2"/>
        <a:buChar char="§"/>
        <a:defRPr sz="12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501D5F74-69A4-D261-1897-279B6B2E1B0A}"/>
              </a:ext>
            </a:extLst>
          </p:cNvPr>
          <p:cNvSpPr>
            <a:spLocks noChangeArrowheads="1"/>
          </p:cNvSpPr>
          <p:nvPr/>
        </p:nvSpPr>
        <p:spPr bwMode="ltGray">
          <a:xfrm>
            <a:off x="0" y="0"/>
            <a:ext cx="8129588" cy="971550"/>
          </a:xfrm>
          <a:prstGeom prst="rect">
            <a:avLst/>
          </a:prstGeom>
          <a:solidFill>
            <a:srgbClr val="C9D6DD"/>
          </a:solidFill>
          <a:ln w="12700">
            <a:noFill/>
            <a:miter lim="800000"/>
            <a:headEnd/>
            <a:tailEnd/>
          </a:ln>
          <a:effectLst/>
        </p:spPr>
        <p:txBody>
          <a:bodyPr wrap="none" anchor="ctr"/>
          <a:lstStyle/>
          <a:p>
            <a:pPr algn="ctr" eaLnBrk="1" hangingPunct="1">
              <a:defRPr/>
            </a:pPr>
            <a:endParaRPr lang="zh-CN" altLang="zh-CN">
              <a:latin typeface="Arial" charset="0"/>
              <a:ea typeface="宋体" pitchFamily="2" charset="-122"/>
            </a:endParaRPr>
          </a:p>
        </p:txBody>
      </p:sp>
      <p:sp>
        <p:nvSpPr>
          <p:cNvPr id="1042435" name="Rectangle 3">
            <a:extLst>
              <a:ext uri="{FF2B5EF4-FFF2-40B4-BE49-F238E27FC236}">
                <a16:creationId xmlns:a16="http://schemas.microsoft.com/office/drawing/2014/main" id="{E637D166-074D-1070-1655-DCDEBDEDD66A}"/>
              </a:ext>
            </a:extLst>
          </p:cNvPr>
          <p:cNvSpPr>
            <a:spLocks noGrp="1" noChangeArrowheads="1"/>
          </p:cNvSpPr>
          <p:nvPr>
            <p:ph type="title"/>
          </p:nvPr>
        </p:nvSpPr>
        <p:spPr bwMode="auto">
          <a:xfrm>
            <a:off x="152400" y="238125"/>
            <a:ext cx="7816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title style</a:t>
            </a:r>
          </a:p>
        </p:txBody>
      </p:sp>
      <p:sp>
        <p:nvSpPr>
          <p:cNvPr id="1042436" name="Rectangle 4">
            <a:extLst>
              <a:ext uri="{FF2B5EF4-FFF2-40B4-BE49-F238E27FC236}">
                <a16:creationId xmlns:a16="http://schemas.microsoft.com/office/drawing/2014/main" id="{769E35D7-01C9-4A50-9571-88C65C51FD6F}"/>
              </a:ext>
            </a:extLst>
          </p:cNvPr>
          <p:cNvSpPr>
            <a:spLocks noGrp="1" noChangeArrowheads="1"/>
          </p:cNvSpPr>
          <p:nvPr>
            <p:ph type="body" idx="1"/>
          </p:nvPr>
        </p:nvSpPr>
        <p:spPr bwMode="auto">
          <a:xfrm>
            <a:off x="685800" y="12954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First level</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78533" name="Rectangle 5">
            <a:extLst>
              <a:ext uri="{FF2B5EF4-FFF2-40B4-BE49-F238E27FC236}">
                <a16:creationId xmlns:a16="http://schemas.microsoft.com/office/drawing/2014/main" id="{65BB1E0B-2137-D6F8-9380-CA13D95E937A}"/>
              </a:ext>
            </a:extLst>
          </p:cNvPr>
          <p:cNvSpPr>
            <a:spLocks noChangeArrowheads="1"/>
          </p:cNvSpPr>
          <p:nvPr/>
        </p:nvSpPr>
        <p:spPr bwMode="auto">
          <a:xfrm>
            <a:off x="0" y="2990850"/>
            <a:ext cx="9144000" cy="0"/>
          </a:xfrm>
          <a:prstGeom prst="rect">
            <a:avLst/>
          </a:prstGeom>
          <a:noFill/>
          <a:ln w="9525">
            <a:noFill/>
            <a:miter lim="800000"/>
            <a:headEnd/>
            <a:tailEnd/>
          </a:ln>
          <a:effectLst/>
        </p:spPr>
        <p:txBody>
          <a:bodyPr wrap="none" anchor="ctr">
            <a:spAutoFit/>
          </a:bodyP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pic>
        <p:nvPicPr>
          <p:cNvPr id="1042438" name="Picture 6" descr="SPSSnewlogo">
            <a:extLst>
              <a:ext uri="{FF2B5EF4-FFF2-40B4-BE49-F238E27FC236}">
                <a16:creationId xmlns:a16="http://schemas.microsoft.com/office/drawing/2014/main" id="{B7807878-D773-2816-F4BC-7B8C5240754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67688" y="0"/>
            <a:ext cx="976312"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8535" name="AutoShape 7">
            <a:extLst>
              <a:ext uri="{FF2B5EF4-FFF2-40B4-BE49-F238E27FC236}">
                <a16:creationId xmlns:a16="http://schemas.microsoft.com/office/drawing/2014/main" id="{FDE2B2C3-1FD7-869F-5E26-BEB532A9C8F8}"/>
              </a:ext>
            </a:extLst>
          </p:cNvPr>
          <p:cNvSpPr>
            <a:spLocks noChangeArrowheads="1"/>
          </p:cNvSpPr>
          <p:nvPr/>
        </p:nvSpPr>
        <p:spPr bwMode="ltGray">
          <a:xfrm>
            <a:off x="5067300" y="0"/>
            <a:ext cx="968375" cy="441325"/>
          </a:xfrm>
          <a:prstGeom prst="roundRect">
            <a:avLst>
              <a:gd name="adj" fmla="val 0"/>
            </a:avLst>
          </a:prstGeom>
          <a:noFill/>
          <a:ln w="12700" algn="ctr">
            <a:solidFill>
              <a:srgbClr val="B9CAD3"/>
            </a:solidFill>
            <a:round/>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278536" name="AutoShape 8">
            <a:extLst>
              <a:ext uri="{FF2B5EF4-FFF2-40B4-BE49-F238E27FC236}">
                <a16:creationId xmlns:a16="http://schemas.microsoft.com/office/drawing/2014/main" id="{334FF6BC-0E83-930C-2611-4D75DCB53D81}"/>
              </a:ext>
            </a:extLst>
          </p:cNvPr>
          <p:cNvSpPr>
            <a:spLocks noChangeArrowheads="1"/>
          </p:cNvSpPr>
          <p:nvPr/>
        </p:nvSpPr>
        <p:spPr bwMode="ltGray">
          <a:xfrm>
            <a:off x="1460500" y="9525"/>
            <a:ext cx="968375" cy="946150"/>
          </a:xfrm>
          <a:prstGeom prst="roundRect">
            <a:avLst>
              <a:gd name="adj" fmla="val 0"/>
            </a:avLst>
          </a:prstGeom>
          <a:noFill/>
          <a:ln w="12700" algn="ctr">
            <a:solidFill>
              <a:srgbClr val="EAEAEA"/>
            </a:solidFill>
            <a:round/>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278537" name="AutoShape 9">
            <a:extLst>
              <a:ext uri="{FF2B5EF4-FFF2-40B4-BE49-F238E27FC236}">
                <a16:creationId xmlns:a16="http://schemas.microsoft.com/office/drawing/2014/main" id="{87220A72-FE3F-12FE-8CBA-46FFAAE60032}"/>
              </a:ext>
            </a:extLst>
          </p:cNvPr>
          <p:cNvSpPr>
            <a:spLocks noChangeArrowheads="1"/>
          </p:cNvSpPr>
          <p:nvPr/>
        </p:nvSpPr>
        <p:spPr bwMode="ltGray">
          <a:xfrm>
            <a:off x="6086475" y="0"/>
            <a:ext cx="968375" cy="434975"/>
          </a:xfrm>
          <a:prstGeom prst="roundRect">
            <a:avLst>
              <a:gd name="adj" fmla="val 0"/>
            </a:avLst>
          </a:prstGeom>
          <a:noFill/>
          <a:ln w="12700" algn="ctr">
            <a:solidFill>
              <a:srgbClr val="DDDDDD"/>
            </a:solidFill>
            <a:round/>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278538" name="AutoShape 10">
            <a:extLst>
              <a:ext uri="{FF2B5EF4-FFF2-40B4-BE49-F238E27FC236}">
                <a16:creationId xmlns:a16="http://schemas.microsoft.com/office/drawing/2014/main" id="{CC3F57B9-44A8-B773-DE63-BC00B2B9818D}"/>
              </a:ext>
            </a:extLst>
          </p:cNvPr>
          <p:cNvSpPr>
            <a:spLocks noChangeArrowheads="1"/>
          </p:cNvSpPr>
          <p:nvPr/>
        </p:nvSpPr>
        <p:spPr bwMode="ltGray">
          <a:xfrm>
            <a:off x="4029075" y="0"/>
            <a:ext cx="968375" cy="434975"/>
          </a:xfrm>
          <a:prstGeom prst="roundRect">
            <a:avLst>
              <a:gd name="adj" fmla="val 0"/>
            </a:avLst>
          </a:prstGeom>
          <a:noFill/>
          <a:ln w="12700" algn="ctr">
            <a:solidFill>
              <a:srgbClr val="EAEAEA"/>
            </a:solidFill>
            <a:round/>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278539" name="AutoShape 11">
            <a:extLst>
              <a:ext uri="{FF2B5EF4-FFF2-40B4-BE49-F238E27FC236}">
                <a16:creationId xmlns:a16="http://schemas.microsoft.com/office/drawing/2014/main" id="{78AFE6CB-31C1-72AC-619E-3F2EF032B36D}"/>
              </a:ext>
            </a:extLst>
          </p:cNvPr>
          <p:cNvSpPr>
            <a:spLocks noChangeArrowheads="1"/>
          </p:cNvSpPr>
          <p:nvPr/>
        </p:nvSpPr>
        <p:spPr bwMode="ltGray">
          <a:xfrm>
            <a:off x="3000375" y="0"/>
            <a:ext cx="968375" cy="434975"/>
          </a:xfrm>
          <a:prstGeom prst="roundRect">
            <a:avLst>
              <a:gd name="adj" fmla="val 0"/>
            </a:avLst>
          </a:prstGeom>
          <a:noFill/>
          <a:ln w="12700" algn="ctr">
            <a:solidFill>
              <a:srgbClr val="DDDDDD"/>
            </a:solidFill>
            <a:round/>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278540" name="AutoShape 12">
            <a:extLst>
              <a:ext uri="{FF2B5EF4-FFF2-40B4-BE49-F238E27FC236}">
                <a16:creationId xmlns:a16="http://schemas.microsoft.com/office/drawing/2014/main" id="{7B42CD0B-74DA-B9AA-6CF8-1DD093B1EBB8}"/>
              </a:ext>
            </a:extLst>
          </p:cNvPr>
          <p:cNvSpPr>
            <a:spLocks noChangeArrowheads="1"/>
          </p:cNvSpPr>
          <p:nvPr/>
        </p:nvSpPr>
        <p:spPr bwMode="ltGray">
          <a:xfrm>
            <a:off x="1971675" y="0"/>
            <a:ext cx="968375" cy="434975"/>
          </a:xfrm>
          <a:prstGeom prst="roundRect">
            <a:avLst>
              <a:gd name="adj" fmla="val 0"/>
            </a:avLst>
          </a:prstGeom>
          <a:noFill/>
          <a:ln w="12700" algn="ctr">
            <a:solidFill>
              <a:srgbClr val="EAEAEA"/>
            </a:solidFill>
            <a:round/>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278541" name="AutoShape 13">
            <a:extLst>
              <a:ext uri="{FF2B5EF4-FFF2-40B4-BE49-F238E27FC236}">
                <a16:creationId xmlns:a16="http://schemas.microsoft.com/office/drawing/2014/main" id="{8B984CF3-7E9D-1848-12C0-84B67A8AB3C3}"/>
              </a:ext>
            </a:extLst>
          </p:cNvPr>
          <p:cNvSpPr>
            <a:spLocks noChangeArrowheads="1"/>
          </p:cNvSpPr>
          <p:nvPr/>
        </p:nvSpPr>
        <p:spPr bwMode="ltGray">
          <a:xfrm>
            <a:off x="942975" y="0"/>
            <a:ext cx="968375" cy="434975"/>
          </a:xfrm>
          <a:prstGeom prst="roundRect">
            <a:avLst>
              <a:gd name="adj" fmla="val 0"/>
            </a:avLst>
          </a:prstGeom>
          <a:noFill/>
          <a:ln w="12700" algn="ctr">
            <a:solidFill>
              <a:srgbClr val="DDDDDD"/>
            </a:solidFill>
            <a:round/>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278542" name="AutoShape 14">
            <a:extLst>
              <a:ext uri="{FF2B5EF4-FFF2-40B4-BE49-F238E27FC236}">
                <a16:creationId xmlns:a16="http://schemas.microsoft.com/office/drawing/2014/main" id="{92FFFA06-37FA-9C20-F03C-CEF809B34773}"/>
              </a:ext>
            </a:extLst>
          </p:cNvPr>
          <p:cNvSpPr>
            <a:spLocks noChangeArrowheads="1"/>
          </p:cNvSpPr>
          <p:nvPr/>
        </p:nvSpPr>
        <p:spPr bwMode="ltGray">
          <a:xfrm>
            <a:off x="3175" y="0"/>
            <a:ext cx="879475" cy="434975"/>
          </a:xfrm>
          <a:prstGeom prst="roundRect">
            <a:avLst>
              <a:gd name="adj" fmla="val 0"/>
            </a:avLst>
          </a:prstGeom>
          <a:noFill/>
          <a:ln w="12700" algn="ctr">
            <a:solidFill>
              <a:srgbClr val="EAEAEA"/>
            </a:solidFill>
            <a:round/>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278543" name="AutoShape 15">
            <a:extLst>
              <a:ext uri="{FF2B5EF4-FFF2-40B4-BE49-F238E27FC236}">
                <a16:creationId xmlns:a16="http://schemas.microsoft.com/office/drawing/2014/main" id="{4BC25BF5-8AEE-8024-07FA-00F48BD8EE04}"/>
              </a:ext>
            </a:extLst>
          </p:cNvPr>
          <p:cNvSpPr>
            <a:spLocks noChangeArrowheads="1"/>
          </p:cNvSpPr>
          <p:nvPr/>
        </p:nvSpPr>
        <p:spPr bwMode="ltGray">
          <a:xfrm>
            <a:off x="0" y="2044700"/>
            <a:ext cx="382588" cy="968375"/>
          </a:xfrm>
          <a:prstGeom prst="roundRect">
            <a:avLst>
              <a:gd name="adj" fmla="val 0"/>
            </a:avLst>
          </a:prstGeom>
          <a:noFill/>
          <a:ln w="12700" algn="ctr">
            <a:solidFill>
              <a:srgbClr val="EAEAEA"/>
            </a:solidFill>
            <a:round/>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278544" name="AutoShape 16">
            <a:extLst>
              <a:ext uri="{FF2B5EF4-FFF2-40B4-BE49-F238E27FC236}">
                <a16:creationId xmlns:a16="http://schemas.microsoft.com/office/drawing/2014/main" id="{A53B0413-15BE-A078-6505-62E1A9C31653}"/>
              </a:ext>
            </a:extLst>
          </p:cNvPr>
          <p:cNvSpPr>
            <a:spLocks noChangeArrowheads="1"/>
          </p:cNvSpPr>
          <p:nvPr/>
        </p:nvSpPr>
        <p:spPr bwMode="ltGray">
          <a:xfrm>
            <a:off x="3514725" y="0"/>
            <a:ext cx="968375" cy="946150"/>
          </a:xfrm>
          <a:prstGeom prst="roundRect">
            <a:avLst>
              <a:gd name="adj" fmla="val 0"/>
            </a:avLst>
          </a:prstGeom>
          <a:noFill/>
          <a:ln w="12700" algn="ctr">
            <a:solidFill>
              <a:srgbClr val="DDDDDD"/>
            </a:solidFill>
            <a:round/>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278545" name="AutoShape 17">
            <a:extLst>
              <a:ext uri="{FF2B5EF4-FFF2-40B4-BE49-F238E27FC236}">
                <a16:creationId xmlns:a16="http://schemas.microsoft.com/office/drawing/2014/main" id="{5BBFA8BE-7CEA-E568-347B-DCD12257F8D7}"/>
              </a:ext>
            </a:extLst>
          </p:cNvPr>
          <p:cNvSpPr>
            <a:spLocks noChangeArrowheads="1"/>
          </p:cNvSpPr>
          <p:nvPr/>
        </p:nvSpPr>
        <p:spPr bwMode="ltGray">
          <a:xfrm>
            <a:off x="444500" y="9525"/>
            <a:ext cx="968375" cy="946150"/>
          </a:xfrm>
          <a:prstGeom prst="roundRect">
            <a:avLst>
              <a:gd name="adj" fmla="val 0"/>
            </a:avLst>
          </a:prstGeom>
          <a:noFill/>
          <a:ln w="12700" algn="ctr">
            <a:solidFill>
              <a:srgbClr val="EAEAEA"/>
            </a:solidFill>
            <a:round/>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278546" name="AutoShape 18">
            <a:extLst>
              <a:ext uri="{FF2B5EF4-FFF2-40B4-BE49-F238E27FC236}">
                <a16:creationId xmlns:a16="http://schemas.microsoft.com/office/drawing/2014/main" id="{9B701821-DAF3-F11C-3623-CE85ABE3782F}"/>
              </a:ext>
            </a:extLst>
          </p:cNvPr>
          <p:cNvSpPr>
            <a:spLocks noChangeArrowheads="1"/>
          </p:cNvSpPr>
          <p:nvPr/>
        </p:nvSpPr>
        <p:spPr bwMode="ltGray">
          <a:xfrm>
            <a:off x="0" y="9525"/>
            <a:ext cx="390525" cy="946150"/>
          </a:xfrm>
          <a:prstGeom prst="roundRect">
            <a:avLst>
              <a:gd name="adj" fmla="val 0"/>
            </a:avLst>
          </a:prstGeom>
          <a:noFill/>
          <a:ln w="12700" algn="ctr">
            <a:solidFill>
              <a:srgbClr val="EAEAEA"/>
            </a:solidFill>
            <a:round/>
            <a:headEnd/>
            <a:tailEnd/>
          </a:ln>
          <a:effectLst/>
        </p:spPr>
        <p:txBody>
          <a:bodyPr wrap="none" anchor="ctr"/>
          <a:lstStyle/>
          <a:p>
            <a:pPr algn="ctr" eaLnBrk="1" hangingPunct="1">
              <a:defRPr/>
            </a:pPr>
            <a:endParaRPr lang="zh-CN" altLang="zh-CN">
              <a:latin typeface="Arial" charset="0"/>
              <a:ea typeface="宋体" pitchFamily="2" charset="-122"/>
            </a:endParaRPr>
          </a:p>
        </p:txBody>
      </p:sp>
      <p:sp>
        <p:nvSpPr>
          <p:cNvPr id="278547" name="AutoShape 19">
            <a:extLst>
              <a:ext uri="{FF2B5EF4-FFF2-40B4-BE49-F238E27FC236}">
                <a16:creationId xmlns:a16="http://schemas.microsoft.com/office/drawing/2014/main" id="{035CB1DB-8DAC-E2BF-76A5-F81016D4D889}"/>
              </a:ext>
            </a:extLst>
          </p:cNvPr>
          <p:cNvSpPr>
            <a:spLocks noChangeArrowheads="1"/>
          </p:cNvSpPr>
          <p:nvPr/>
        </p:nvSpPr>
        <p:spPr bwMode="ltGray">
          <a:xfrm>
            <a:off x="0" y="1014413"/>
            <a:ext cx="384175" cy="968375"/>
          </a:xfrm>
          <a:prstGeom prst="roundRect">
            <a:avLst>
              <a:gd name="adj" fmla="val 0"/>
            </a:avLst>
          </a:prstGeom>
          <a:noFill/>
          <a:ln w="12700" algn="ctr">
            <a:solidFill>
              <a:srgbClr val="EAEAEA"/>
            </a:solidFill>
            <a:round/>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ransition spd="med">
    <p:split/>
  </p:transition>
  <p:txStyles>
    <p:titleStyle>
      <a:lvl1pPr algn="l" rtl="0" eaLnBrk="0" fontAlgn="base" hangingPunct="0">
        <a:spcBef>
          <a:spcPct val="0"/>
        </a:spcBef>
        <a:spcAft>
          <a:spcPct val="0"/>
        </a:spcAft>
        <a:defRPr sz="3200" b="1" kern="1200">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9pPr>
    </p:titleStyle>
    <p:bodyStyle>
      <a:lvl1pPr marL="234950" indent="-234950" algn="l" rtl="0" eaLnBrk="0" fontAlgn="base" hangingPunct="0">
        <a:spcBef>
          <a:spcPct val="20000"/>
        </a:spcBef>
        <a:spcAft>
          <a:spcPct val="0"/>
        </a:spcAft>
        <a:buClr>
          <a:srgbClr val="CC0000"/>
        </a:buClr>
        <a:buChar char="•"/>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Char char="–"/>
        <a:defRPr sz="1600" b="1"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CC0000"/>
        </a:buClr>
        <a:buChar char="•"/>
        <a:defRPr sz="1600" b="1"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CC0000"/>
        </a:buClr>
        <a:buChar char="–"/>
        <a:defRPr sz="1500" b="1"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CC0000"/>
        </a:buClr>
        <a:buChar char="•"/>
        <a:defRPr sz="13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Rectangle 3">
            <a:extLst>
              <a:ext uri="{FF2B5EF4-FFF2-40B4-BE49-F238E27FC236}">
                <a16:creationId xmlns:a16="http://schemas.microsoft.com/office/drawing/2014/main" id="{127A8B82-8115-CCAE-99C4-534558EF8262}"/>
              </a:ext>
            </a:extLst>
          </p:cNvPr>
          <p:cNvSpPr>
            <a:spLocks noChangeArrowheads="1"/>
          </p:cNvSpPr>
          <p:nvPr/>
        </p:nvSpPr>
        <p:spPr bwMode="auto">
          <a:xfrm>
            <a:off x="966788" y="3522663"/>
            <a:ext cx="7239000" cy="606425"/>
          </a:xfrm>
          <a:prstGeom prst="rect">
            <a:avLst/>
          </a:prstGeom>
          <a:noFill/>
          <a:ln w="9525">
            <a:noFill/>
            <a:miter lim="800000"/>
            <a:headEnd/>
            <a:tailEnd/>
          </a:ln>
          <a:effectLst/>
        </p:spPr>
        <p:txBody>
          <a:bodyPr anchor="ctr"/>
          <a:lstStyle/>
          <a:p>
            <a:pPr eaLnBrk="1" hangingPunct="1">
              <a:defRPr/>
            </a:pPr>
            <a:endParaRPr lang="zh-CN" altLang="zh-CN">
              <a:latin typeface="Arial" charset="0"/>
              <a:ea typeface="华文中宋" pitchFamily="2" charset="-122"/>
            </a:endParaRPr>
          </a:p>
        </p:txBody>
      </p:sp>
      <p:sp>
        <p:nvSpPr>
          <p:cNvPr id="21" name="Rectangle 4">
            <a:extLst>
              <a:ext uri="{FF2B5EF4-FFF2-40B4-BE49-F238E27FC236}">
                <a16:creationId xmlns:a16="http://schemas.microsoft.com/office/drawing/2014/main" id="{4D395DEC-B290-F7D4-8080-26768E25FBB2}"/>
              </a:ext>
            </a:extLst>
          </p:cNvPr>
          <p:cNvSpPr>
            <a:spLocks noChangeArrowheads="1"/>
          </p:cNvSpPr>
          <p:nvPr/>
        </p:nvSpPr>
        <p:spPr bwMode="auto">
          <a:xfrm>
            <a:off x="0" y="2990850"/>
            <a:ext cx="9144000" cy="0"/>
          </a:xfrm>
          <a:prstGeom prst="rect">
            <a:avLst/>
          </a:prstGeom>
          <a:noFill/>
          <a:ln w="9525">
            <a:noFill/>
            <a:miter lim="800000"/>
            <a:headEnd/>
            <a:tailEnd/>
          </a:ln>
          <a:effectLst/>
        </p:spPr>
        <p:txBody>
          <a:bodyPr wrap="none" anchor="ctr">
            <a:spAutoFit/>
          </a:bodyP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22" name="AutoShape 5">
            <a:extLst>
              <a:ext uri="{FF2B5EF4-FFF2-40B4-BE49-F238E27FC236}">
                <a16:creationId xmlns:a16="http://schemas.microsoft.com/office/drawing/2014/main" id="{560AC5FB-2D31-DBBD-4EAC-8F46F1A33C7C}"/>
              </a:ext>
            </a:extLst>
          </p:cNvPr>
          <p:cNvSpPr>
            <a:spLocks noChangeArrowheads="1"/>
          </p:cNvSpPr>
          <p:nvPr/>
        </p:nvSpPr>
        <p:spPr bwMode="ltGray">
          <a:xfrm>
            <a:off x="4533900" y="0"/>
            <a:ext cx="968375" cy="946150"/>
          </a:xfrm>
          <a:prstGeom prst="roundRect">
            <a:avLst>
              <a:gd name="adj" fmla="val 0"/>
            </a:avLst>
          </a:prstGeom>
          <a:noFill/>
          <a:ln w="12700" algn="ctr">
            <a:solidFill>
              <a:srgbClr val="EAEAEA"/>
            </a:solidFill>
            <a:round/>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23" name="AutoShape 6">
            <a:extLst>
              <a:ext uri="{FF2B5EF4-FFF2-40B4-BE49-F238E27FC236}">
                <a16:creationId xmlns:a16="http://schemas.microsoft.com/office/drawing/2014/main" id="{B7BF41CC-60FF-26D7-839B-5952C202B732}"/>
              </a:ext>
            </a:extLst>
          </p:cNvPr>
          <p:cNvSpPr>
            <a:spLocks noChangeArrowheads="1"/>
          </p:cNvSpPr>
          <p:nvPr/>
        </p:nvSpPr>
        <p:spPr bwMode="ltGray">
          <a:xfrm>
            <a:off x="3505200" y="0"/>
            <a:ext cx="968375" cy="946150"/>
          </a:xfrm>
          <a:prstGeom prst="roundRect">
            <a:avLst>
              <a:gd name="adj" fmla="val 0"/>
            </a:avLst>
          </a:prstGeom>
          <a:noFill/>
          <a:ln w="12700" algn="ctr">
            <a:solidFill>
              <a:schemeClr val="accent1"/>
            </a:solidFill>
            <a:round/>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24" name="AutoShape 7">
            <a:extLst>
              <a:ext uri="{FF2B5EF4-FFF2-40B4-BE49-F238E27FC236}">
                <a16:creationId xmlns:a16="http://schemas.microsoft.com/office/drawing/2014/main" id="{B571B957-177A-889D-A305-771D246A6389}"/>
              </a:ext>
            </a:extLst>
          </p:cNvPr>
          <p:cNvSpPr>
            <a:spLocks noChangeArrowheads="1"/>
          </p:cNvSpPr>
          <p:nvPr/>
        </p:nvSpPr>
        <p:spPr bwMode="gray">
          <a:xfrm>
            <a:off x="2476500" y="0"/>
            <a:ext cx="968375" cy="946150"/>
          </a:xfrm>
          <a:prstGeom prst="roundRect">
            <a:avLst>
              <a:gd name="adj" fmla="val 0"/>
            </a:avLst>
          </a:prstGeom>
          <a:solidFill>
            <a:srgbClr val="90ABB8"/>
          </a:solidFill>
          <a:ln w="12700" algn="ctr">
            <a:noFill/>
            <a:round/>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25" name="AutoShape 8">
            <a:extLst>
              <a:ext uri="{FF2B5EF4-FFF2-40B4-BE49-F238E27FC236}">
                <a16:creationId xmlns:a16="http://schemas.microsoft.com/office/drawing/2014/main" id="{D4F09E04-30A4-FD16-38E5-04E0231F063E}"/>
              </a:ext>
            </a:extLst>
          </p:cNvPr>
          <p:cNvSpPr>
            <a:spLocks noChangeArrowheads="1"/>
          </p:cNvSpPr>
          <p:nvPr/>
        </p:nvSpPr>
        <p:spPr bwMode="ltGray">
          <a:xfrm>
            <a:off x="0" y="0"/>
            <a:ext cx="358775" cy="946150"/>
          </a:xfrm>
          <a:prstGeom prst="roundRect">
            <a:avLst>
              <a:gd name="adj" fmla="val 0"/>
            </a:avLst>
          </a:prstGeom>
          <a:noFill/>
          <a:ln w="12700" algn="ctr">
            <a:solidFill>
              <a:srgbClr val="EAEAEA"/>
            </a:solidFill>
            <a:round/>
            <a:headEnd/>
            <a:tailEnd/>
          </a:ln>
          <a:effectLst/>
        </p:spPr>
        <p:txBody>
          <a:bodyPr wrap="none" anchor="ctr"/>
          <a:lstStyle/>
          <a:p>
            <a:pPr algn="ctr" eaLnBrk="1" hangingPunct="1">
              <a:defRPr/>
            </a:pPr>
            <a:endParaRPr lang="zh-CN" altLang="zh-CN">
              <a:latin typeface="Arial" charset="0"/>
              <a:ea typeface="宋体" pitchFamily="2" charset="-122"/>
            </a:endParaRPr>
          </a:p>
        </p:txBody>
      </p:sp>
      <p:sp>
        <p:nvSpPr>
          <p:cNvPr id="26" name="AutoShape 9">
            <a:extLst>
              <a:ext uri="{FF2B5EF4-FFF2-40B4-BE49-F238E27FC236}">
                <a16:creationId xmlns:a16="http://schemas.microsoft.com/office/drawing/2014/main" id="{FE7B54DD-1330-6BCF-2211-2D7100106A28}"/>
              </a:ext>
            </a:extLst>
          </p:cNvPr>
          <p:cNvSpPr>
            <a:spLocks noChangeArrowheads="1"/>
          </p:cNvSpPr>
          <p:nvPr/>
        </p:nvSpPr>
        <p:spPr bwMode="ltGray">
          <a:xfrm>
            <a:off x="0" y="1009650"/>
            <a:ext cx="358775" cy="968375"/>
          </a:xfrm>
          <a:prstGeom prst="roundRect">
            <a:avLst>
              <a:gd name="adj" fmla="val 0"/>
            </a:avLst>
          </a:prstGeom>
          <a:noFill/>
          <a:ln w="12700" algn="ctr">
            <a:solidFill>
              <a:srgbClr val="EAEAEA"/>
            </a:solidFill>
            <a:round/>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27" name="AutoShape 10">
            <a:extLst>
              <a:ext uri="{FF2B5EF4-FFF2-40B4-BE49-F238E27FC236}">
                <a16:creationId xmlns:a16="http://schemas.microsoft.com/office/drawing/2014/main" id="{80B4EE71-C3F3-6D75-10C4-53C0A61695BF}"/>
              </a:ext>
            </a:extLst>
          </p:cNvPr>
          <p:cNvSpPr>
            <a:spLocks noChangeArrowheads="1"/>
          </p:cNvSpPr>
          <p:nvPr/>
        </p:nvSpPr>
        <p:spPr bwMode="invGray">
          <a:xfrm>
            <a:off x="1968500" y="492125"/>
            <a:ext cx="968375" cy="968375"/>
          </a:xfrm>
          <a:prstGeom prst="roundRect">
            <a:avLst>
              <a:gd name="adj" fmla="val 0"/>
            </a:avLst>
          </a:prstGeom>
          <a:solidFill>
            <a:srgbClr val="A40014"/>
          </a:solidFill>
          <a:ln w="12700" algn="ctr">
            <a:noFill/>
            <a:round/>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28" name="AutoShape 11">
            <a:extLst>
              <a:ext uri="{FF2B5EF4-FFF2-40B4-BE49-F238E27FC236}">
                <a16:creationId xmlns:a16="http://schemas.microsoft.com/office/drawing/2014/main" id="{F8AB2D04-128A-316C-9C1C-1A1C66F4A2BD}"/>
              </a:ext>
            </a:extLst>
          </p:cNvPr>
          <p:cNvSpPr>
            <a:spLocks noChangeArrowheads="1"/>
          </p:cNvSpPr>
          <p:nvPr/>
        </p:nvSpPr>
        <p:spPr bwMode="ltGray">
          <a:xfrm>
            <a:off x="0" y="492125"/>
            <a:ext cx="879475" cy="968375"/>
          </a:xfrm>
          <a:prstGeom prst="roundRect">
            <a:avLst>
              <a:gd name="adj" fmla="val 0"/>
            </a:avLst>
          </a:prstGeom>
          <a:noFill/>
          <a:ln w="12700" algn="ctr">
            <a:solidFill>
              <a:srgbClr val="EAEAEA"/>
            </a:solidFill>
            <a:round/>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29" name="AutoShape 12">
            <a:extLst>
              <a:ext uri="{FF2B5EF4-FFF2-40B4-BE49-F238E27FC236}">
                <a16:creationId xmlns:a16="http://schemas.microsoft.com/office/drawing/2014/main" id="{6ADE3017-8438-F020-7B14-89DBD944DA48}"/>
              </a:ext>
            </a:extLst>
          </p:cNvPr>
          <p:cNvSpPr>
            <a:spLocks noChangeArrowheads="1"/>
          </p:cNvSpPr>
          <p:nvPr/>
        </p:nvSpPr>
        <p:spPr bwMode="ltGray">
          <a:xfrm>
            <a:off x="5057775" y="0"/>
            <a:ext cx="968375" cy="434975"/>
          </a:xfrm>
          <a:prstGeom prst="roundRect">
            <a:avLst>
              <a:gd name="adj" fmla="val 0"/>
            </a:avLst>
          </a:prstGeom>
          <a:noFill/>
          <a:ln w="12700" algn="ctr">
            <a:solidFill>
              <a:srgbClr val="EAEAEA"/>
            </a:solidFill>
            <a:round/>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30" name="AutoShape 13">
            <a:extLst>
              <a:ext uri="{FF2B5EF4-FFF2-40B4-BE49-F238E27FC236}">
                <a16:creationId xmlns:a16="http://schemas.microsoft.com/office/drawing/2014/main" id="{E1D74677-B629-1838-604C-5D0DB5B9CDDC}"/>
              </a:ext>
            </a:extLst>
          </p:cNvPr>
          <p:cNvSpPr>
            <a:spLocks noChangeArrowheads="1"/>
          </p:cNvSpPr>
          <p:nvPr/>
        </p:nvSpPr>
        <p:spPr bwMode="ltGray">
          <a:xfrm>
            <a:off x="6086475" y="0"/>
            <a:ext cx="968375" cy="434975"/>
          </a:xfrm>
          <a:prstGeom prst="roundRect">
            <a:avLst>
              <a:gd name="adj" fmla="val 0"/>
            </a:avLst>
          </a:prstGeom>
          <a:noFill/>
          <a:ln w="12700" algn="ctr">
            <a:solidFill>
              <a:srgbClr val="EAEAEA"/>
            </a:solidFill>
            <a:round/>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31" name="AutoShape 14">
            <a:extLst>
              <a:ext uri="{FF2B5EF4-FFF2-40B4-BE49-F238E27FC236}">
                <a16:creationId xmlns:a16="http://schemas.microsoft.com/office/drawing/2014/main" id="{A4701A4D-786B-3354-71A6-DB2EA18B231C}"/>
              </a:ext>
            </a:extLst>
          </p:cNvPr>
          <p:cNvSpPr>
            <a:spLocks noChangeArrowheads="1"/>
          </p:cNvSpPr>
          <p:nvPr/>
        </p:nvSpPr>
        <p:spPr bwMode="ltGray">
          <a:xfrm>
            <a:off x="4029075" y="0"/>
            <a:ext cx="968375" cy="434975"/>
          </a:xfrm>
          <a:prstGeom prst="roundRect">
            <a:avLst>
              <a:gd name="adj" fmla="val 0"/>
            </a:avLst>
          </a:prstGeom>
          <a:noFill/>
          <a:ln w="12700" algn="ctr">
            <a:solidFill>
              <a:schemeClr val="accent2"/>
            </a:solidFill>
            <a:round/>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32" name="AutoShape 15">
            <a:extLst>
              <a:ext uri="{FF2B5EF4-FFF2-40B4-BE49-F238E27FC236}">
                <a16:creationId xmlns:a16="http://schemas.microsoft.com/office/drawing/2014/main" id="{FAC7E02A-AB5F-BA03-C834-CF3469534EF2}"/>
              </a:ext>
            </a:extLst>
          </p:cNvPr>
          <p:cNvSpPr>
            <a:spLocks noChangeArrowheads="1"/>
          </p:cNvSpPr>
          <p:nvPr/>
        </p:nvSpPr>
        <p:spPr bwMode="ltGray">
          <a:xfrm>
            <a:off x="942975" y="0"/>
            <a:ext cx="968375" cy="434975"/>
          </a:xfrm>
          <a:prstGeom prst="roundRect">
            <a:avLst>
              <a:gd name="adj" fmla="val 0"/>
            </a:avLst>
          </a:prstGeom>
          <a:solidFill>
            <a:srgbClr val="90ABB8"/>
          </a:solidFill>
          <a:ln w="12700" algn="ctr">
            <a:noFill/>
            <a:round/>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33" name="AutoShape 16">
            <a:extLst>
              <a:ext uri="{FF2B5EF4-FFF2-40B4-BE49-F238E27FC236}">
                <a16:creationId xmlns:a16="http://schemas.microsoft.com/office/drawing/2014/main" id="{0C27C848-8BFF-03B4-A43B-B8E15DA2E353}"/>
              </a:ext>
            </a:extLst>
          </p:cNvPr>
          <p:cNvSpPr>
            <a:spLocks noChangeArrowheads="1"/>
          </p:cNvSpPr>
          <p:nvPr/>
        </p:nvSpPr>
        <p:spPr bwMode="ltGray">
          <a:xfrm>
            <a:off x="3000375" y="0"/>
            <a:ext cx="968375" cy="434975"/>
          </a:xfrm>
          <a:prstGeom prst="roundRect">
            <a:avLst>
              <a:gd name="adj" fmla="val 0"/>
            </a:avLst>
          </a:prstGeom>
          <a:noFill/>
          <a:ln w="12700" algn="ctr">
            <a:solidFill>
              <a:srgbClr val="EAEAEA"/>
            </a:solidFill>
            <a:round/>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34" name="AutoShape 17">
            <a:extLst>
              <a:ext uri="{FF2B5EF4-FFF2-40B4-BE49-F238E27FC236}">
                <a16:creationId xmlns:a16="http://schemas.microsoft.com/office/drawing/2014/main" id="{6B747153-6005-065A-9DDB-3C12B683221B}"/>
              </a:ext>
            </a:extLst>
          </p:cNvPr>
          <p:cNvSpPr>
            <a:spLocks noChangeArrowheads="1"/>
          </p:cNvSpPr>
          <p:nvPr/>
        </p:nvSpPr>
        <p:spPr bwMode="ltGray">
          <a:xfrm>
            <a:off x="1971675" y="0"/>
            <a:ext cx="968375" cy="434975"/>
          </a:xfrm>
          <a:prstGeom prst="roundRect">
            <a:avLst>
              <a:gd name="adj" fmla="val 0"/>
            </a:avLst>
          </a:prstGeom>
          <a:noFill/>
          <a:ln w="12700" algn="ctr">
            <a:solidFill>
              <a:srgbClr val="EAEAEA"/>
            </a:solidFill>
            <a:round/>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35" name="AutoShape 18">
            <a:extLst>
              <a:ext uri="{FF2B5EF4-FFF2-40B4-BE49-F238E27FC236}">
                <a16:creationId xmlns:a16="http://schemas.microsoft.com/office/drawing/2014/main" id="{C78D4EB8-C518-CF60-BF5B-A81061CC7518}"/>
              </a:ext>
            </a:extLst>
          </p:cNvPr>
          <p:cNvSpPr>
            <a:spLocks noChangeArrowheads="1"/>
          </p:cNvSpPr>
          <p:nvPr/>
        </p:nvSpPr>
        <p:spPr bwMode="ltGray">
          <a:xfrm>
            <a:off x="3175" y="0"/>
            <a:ext cx="879475" cy="434975"/>
          </a:xfrm>
          <a:prstGeom prst="roundRect">
            <a:avLst>
              <a:gd name="adj" fmla="val 0"/>
            </a:avLst>
          </a:prstGeom>
          <a:noFill/>
          <a:ln w="12700" algn="ctr">
            <a:solidFill>
              <a:srgbClr val="EAEAEA"/>
            </a:solidFill>
            <a:round/>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36" name="Rectangle 19">
            <a:extLst>
              <a:ext uri="{FF2B5EF4-FFF2-40B4-BE49-F238E27FC236}">
                <a16:creationId xmlns:a16="http://schemas.microsoft.com/office/drawing/2014/main" id="{7D277B4A-9A8C-D754-0942-6E7A5AA438BB}"/>
              </a:ext>
            </a:extLst>
          </p:cNvPr>
          <p:cNvSpPr>
            <a:spLocks noChangeArrowheads="1"/>
          </p:cNvSpPr>
          <p:nvPr/>
        </p:nvSpPr>
        <p:spPr bwMode="ltGray">
          <a:xfrm>
            <a:off x="8175625" y="1008063"/>
            <a:ext cx="976313" cy="5849937"/>
          </a:xfrm>
          <a:prstGeom prst="rect">
            <a:avLst/>
          </a:prstGeom>
          <a:solidFill>
            <a:srgbClr val="90ABB8"/>
          </a:solidFill>
          <a:ln w="9525">
            <a:noFill/>
            <a:miter lim="800000"/>
            <a:headEnd/>
            <a:tailEnd/>
          </a:ln>
          <a:effectLst/>
        </p:spPr>
        <p:txBody>
          <a:bodyPr wrap="none" anchor="ctr"/>
          <a:lstStyle/>
          <a:p>
            <a:pPr algn="ctr" eaLnBrk="1" hangingPunct="1">
              <a:defRPr/>
            </a:pPr>
            <a:endParaRPr lang="zh-CN" altLang="zh-CN">
              <a:latin typeface="Arial" charset="0"/>
              <a:ea typeface="宋体" pitchFamily="2" charset="-122"/>
            </a:endParaRPr>
          </a:p>
        </p:txBody>
      </p:sp>
      <p:sp>
        <p:nvSpPr>
          <p:cNvPr id="37" name="AutoShape 20">
            <a:extLst>
              <a:ext uri="{FF2B5EF4-FFF2-40B4-BE49-F238E27FC236}">
                <a16:creationId xmlns:a16="http://schemas.microsoft.com/office/drawing/2014/main" id="{6A0B9992-33FA-7D78-17A5-F3ABD4416EB8}"/>
              </a:ext>
            </a:extLst>
          </p:cNvPr>
          <p:cNvSpPr>
            <a:spLocks noChangeArrowheads="1"/>
          </p:cNvSpPr>
          <p:nvPr/>
        </p:nvSpPr>
        <p:spPr bwMode="ltGray">
          <a:xfrm>
            <a:off x="0" y="1520825"/>
            <a:ext cx="358775" cy="968375"/>
          </a:xfrm>
          <a:prstGeom prst="roundRect">
            <a:avLst>
              <a:gd name="adj" fmla="val 0"/>
            </a:avLst>
          </a:prstGeom>
          <a:noFill/>
          <a:ln w="12700" algn="ctr">
            <a:solidFill>
              <a:srgbClr val="EAEAEA"/>
            </a:solidFill>
            <a:round/>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38" name="AutoShape 21">
            <a:extLst>
              <a:ext uri="{FF2B5EF4-FFF2-40B4-BE49-F238E27FC236}">
                <a16:creationId xmlns:a16="http://schemas.microsoft.com/office/drawing/2014/main" id="{BFADDECC-F723-59C1-A74B-78AC0CE531CD}"/>
              </a:ext>
            </a:extLst>
          </p:cNvPr>
          <p:cNvSpPr>
            <a:spLocks noChangeArrowheads="1"/>
          </p:cNvSpPr>
          <p:nvPr/>
        </p:nvSpPr>
        <p:spPr bwMode="invGray">
          <a:xfrm>
            <a:off x="428625" y="1001713"/>
            <a:ext cx="968375" cy="968375"/>
          </a:xfrm>
          <a:prstGeom prst="roundRect">
            <a:avLst>
              <a:gd name="adj" fmla="val 0"/>
            </a:avLst>
          </a:prstGeom>
          <a:solidFill>
            <a:srgbClr val="A40014"/>
          </a:solidFill>
          <a:ln w="12700" algn="ctr">
            <a:noFill/>
            <a:round/>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39" name="AutoShape 22">
            <a:extLst>
              <a:ext uri="{FF2B5EF4-FFF2-40B4-BE49-F238E27FC236}">
                <a16:creationId xmlns:a16="http://schemas.microsoft.com/office/drawing/2014/main" id="{8EA6D68E-C904-0748-039A-1651B6406243}"/>
              </a:ext>
            </a:extLst>
          </p:cNvPr>
          <p:cNvSpPr>
            <a:spLocks noChangeArrowheads="1"/>
          </p:cNvSpPr>
          <p:nvPr/>
        </p:nvSpPr>
        <p:spPr bwMode="ltGray">
          <a:xfrm>
            <a:off x="419100" y="0"/>
            <a:ext cx="968375" cy="946150"/>
          </a:xfrm>
          <a:prstGeom prst="roundRect">
            <a:avLst>
              <a:gd name="adj" fmla="val 0"/>
            </a:avLst>
          </a:prstGeom>
          <a:noFill/>
          <a:ln w="12700" algn="ctr">
            <a:solidFill>
              <a:schemeClr val="accent1"/>
            </a:solidFill>
            <a:round/>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40" name="AutoShape 23">
            <a:extLst>
              <a:ext uri="{FF2B5EF4-FFF2-40B4-BE49-F238E27FC236}">
                <a16:creationId xmlns:a16="http://schemas.microsoft.com/office/drawing/2014/main" id="{F87B0195-43A1-B0E3-B21F-F7AEAB9F70F6}"/>
              </a:ext>
            </a:extLst>
          </p:cNvPr>
          <p:cNvSpPr>
            <a:spLocks noChangeArrowheads="1"/>
          </p:cNvSpPr>
          <p:nvPr/>
        </p:nvSpPr>
        <p:spPr bwMode="ltGray">
          <a:xfrm>
            <a:off x="1447800" y="0"/>
            <a:ext cx="968375" cy="946150"/>
          </a:xfrm>
          <a:prstGeom prst="roundRect">
            <a:avLst>
              <a:gd name="adj" fmla="val 0"/>
            </a:avLst>
          </a:prstGeom>
          <a:noFill/>
          <a:ln w="12700" algn="ctr">
            <a:solidFill>
              <a:srgbClr val="EAEAEA"/>
            </a:solidFill>
            <a:round/>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41" name="AutoShape 24">
            <a:extLst>
              <a:ext uri="{FF2B5EF4-FFF2-40B4-BE49-F238E27FC236}">
                <a16:creationId xmlns:a16="http://schemas.microsoft.com/office/drawing/2014/main" id="{B07865A5-5236-AEB2-33F0-EE3C6D75277A}"/>
              </a:ext>
            </a:extLst>
          </p:cNvPr>
          <p:cNvSpPr>
            <a:spLocks noChangeArrowheads="1"/>
          </p:cNvSpPr>
          <p:nvPr/>
        </p:nvSpPr>
        <p:spPr bwMode="ltGray">
          <a:xfrm>
            <a:off x="8682038" y="5908675"/>
            <a:ext cx="461962" cy="946150"/>
          </a:xfrm>
          <a:prstGeom prst="roundRect">
            <a:avLst>
              <a:gd name="adj" fmla="val 0"/>
            </a:avLst>
          </a:prstGeom>
          <a:noFill/>
          <a:ln w="12700" algn="ctr">
            <a:solidFill>
              <a:srgbClr val="DDDDDD"/>
            </a:solidFill>
            <a:round/>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42" name="AutoShape 25">
            <a:extLst>
              <a:ext uri="{FF2B5EF4-FFF2-40B4-BE49-F238E27FC236}">
                <a16:creationId xmlns:a16="http://schemas.microsoft.com/office/drawing/2014/main" id="{E863EC4B-BC8F-7A4C-B4FA-78F3AD5FCB05}"/>
              </a:ext>
            </a:extLst>
          </p:cNvPr>
          <p:cNvSpPr>
            <a:spLocks noChangeArrowheads="1"/>
          </p:cNvSpPr>
          <p:nvPr/>
        </p:nvSpPr>
        <p:spPr bwMode="ltGray">
          <a:xfrm>
            <a:off x="8683625" y="4870450"/>
            <a:ext cx="460375" cy="968375"/>
          </a:xfrm>
          <a:prstGeom prst="roundRect">
            <a:avLst>
              <a:gd name="adj" fmla="val 0"/>
            </a:avLst>
          </a:prstGeom>
          <a:noFill/>
          <a:ln w="12700" algn="ctr">
            <a:solidFill>
              <a:schemeClr val="accent2"/>
            </a:solidFill>
            <a:round/>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43" name="AutoShape 26">
            <a:extLst>
              <a:ext uri="{FF2B5EF4-FFF2-40B4-BE49-F238E27FC236}">
                <a16:creationId xmlns:a16="http://schemas.microsoft.com/office/drawing/2014/main" id="{28030B3A-CC08-C5DC-D286-8C5DB8986690}"/>
              </a:ext>
            </a:extLst>
          </p:cNvPr>
          <p:cNvSpPr>
            <a:spLocks noChangeArrowheads="1"/>
          </p:cNvSpPr>
          <p:nvPr/>
        </p:nvSpPr>
        <p:spPr bwMode="ltGray">
          <a:xfrm>
            <a:off x="6670675" y="5905500"/>
            <a:ext cx="968375" cy="946150"/>
          </a:xfrm>
          <a:prstGeom prst="roundRect">
            <a:avLst>
              <a:gd name="adj" fmla="val 0"/>
            </a:avLst>
          </a:prstGeom>
          <a:noFill/>
          <a:ln w="12700" algn="ctr">
            <a:solidFill>
              <a:schemeClr val="accent1"/>
            </a:solidFill>
            <a:round/>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44" name="AutoShape 27">
            <a:extLst>
              <a:ext uri="{FF2B5EF4-FFF2-40B4-BE49-F238E27FC236}">
                <a16:creationId xmlns:a16="http://schemas.microsoft.com/office/drawing/2014/main" id="{86A7DA2B-0C94-B44E-2AAE-EB6DB08EBA63}"/>
              </a:ext>
            </a:extLst>
          </p:cNvPr>
          <p:cNvSpPr>
            <a:spLocks noChangeArrowheads="1"/>
          </p:cNvSpPr>
          <p:nvPr/>
        </p:nvSpPr>
        <p:spPr bwMode="ltGray">
          <a:xfrm>
            <a:off x="7672388" y="5903913"/>
            <a:ext cx="968375" cy="954087"/>
          </a:xfrm>
          <a:prstGeom prst="roundRect">
            <a:avLst>
              <a:gd name="adj" fmla="val 0"/>
            </a:avLst>
          </a:prstGeom>
          <a:solidFill>
            <a:srgbClr val="C9D6DD"/>
          </a:solidFill>
          <a:ln w="12700" algn="ctr">
            <a:noFill/>
            <a:round/>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45" name="AutoShape 28">
            <a:extLst>
              <a:ext uri="{FF2B5EF4-FFF2-40B4-BE49-F238E27FC236}">
                <a16:creationId xmlns:a16="http://schemas.microsoft.com/office/drawing/2014/main" id="{E1BA0334-35FE-CAAB-9978-15991119EEB3}"/>
              </a:ext>
            </a:extLst>
          </p:cNvPr>
          <p:cNvSpPr>
            <a:spLocks noChangeArrowheads="1"/>
          </p:cNvSpPr>
          <p:nvPr/>
        </p:nvSpPr>
        <p:spPr bwMode="ltGray">
          <a:xfrm>
            <a:off x="8186738" y="5391150"/>
            <a:ext cx="957262" cy="946150"/>
          </a:xfrm>
          <a:prstGeom prst="roundRect">
            <a:avLst>
              <a:gd name="adj" fmla="val 0"/>
            </a:avLst>
          </a:prstGeom>
          <a:noFill/>
          <a:ln w="12700" algn="ctr">
            <a:solidFill>
              <a:srgbClr val="C9D6DD"/>
            </a:solidFill>
            <a:round/>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46" name="AutoShape 29">
            <a:extLst>
              <a:ext uri="{FF2B5EF4-FFF2-40B4-BE49-F238E27FC236}">
                <a16:creationId xmlns:a16="http://schemas.microsoft.com/office/drawing/2014/main" id="{61BA2834-CA74-EDC7-B7C9-E2D02D81C47A}"/>
              </a:ext>
            </a:extLst>
          </p:cNvPr>
          <p:cNvSpPr>
            <a:spLocks noChangeArrowheads="1"/>
          </p:cNvSpPr>
          <p:nvPr/>
        </p:nvSpPr>
        <p:spPr bwMode="ltGray">
          <a:xfrm>
            <a:off x="7181850" y="6389688"/>
            <a:ext cx="968375" cy="468312"/>
          </a:xfrm>
          <a:prstGeom prst="roundRect">
            <a:avLst>
              <a:gd name="adj" fmla="val 0"/>
            </a:avLst>
          </a:prstGeom>
          <a:noFill/>
          <a:ln w="12700" algn="ctr">
            <a:solidFill>
              <a:srgbClr val="90ABB8"/>
            </a:solidFill>
            <a:round/>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47" name="AutoShape 30">
            <a:extLst>
              <a:ext uri="{FF2B5EF4-FFF2-40B4-BE49-F238E27FC236}">
                <a16:creationId xmlns:a16="http://schemas.microsoft.com/office/drawing/2014/main" id="{5D90C5C7-B97C-87F2-6AAD-A20C62EC1CB9}"/>
              </a:ext>
            </a:extLst>
          </p:cNvPr>
          <p:cNvSpPr>
            <a:spLocks noChangeArrowheads="1"/>
          </p:cNvSpPr>
          <p:nvPr/>
        </p:nvSpPr>
        <p:spPr bwMode="ltGray">
          <a:xfrm>
            <a:off x="7181850" y="5397500"/>
            <a:ext cx="968375" cy="946150"/>
          </a:xfrm>
          <a:prstGeom prst="roundRect">
            <a:avLst>
              <a:gd name="adj" fmla="val 0"/>
            </a:avLst>
          </a:prstGeom>
          <a:noFill/>
          <a:ln w="12700" algn="ctr">
            <a:solidFill>
              <a:srgbClr val="EAEAEA"/>
            </a:solidFill>
            <a:round/>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48" name="AutoShape 31">
            <a:extLst>
              <a:ext uri="{FF2B5EF4-FFF2-40B4-BE49-F238E27FC236}">
                <a16:creationId xmlns:a16="http://schemas.microsoft.com/office/drawing/2014/main" id="{E7FEC1AE-5EB3-936C-AC99-F98F46FDEB1D}"/>
              </a:ext>
            </a:extLst>
          </p:cNvPr>
          <p:cNvSpPr>
            <a:spLocks noChangeArrowheads="1"/>
          </p:cNvSpPr>
          <p:nvPr/>
        </p:nvSpPr>
        <p:spPr bwMode="ltGray">
          <a:xfrm>
            <a:off x="6175375" y="6392863"/>
            <a:ext cx="968375" cy="465137"/>
          </a:xfrm>
          <a:prstGeom prst="roundRect">
            <a:avLst>
              <a:gd name="adj" fmla="val 0"/>
            </a:avLst>
          </a:prstGeom>
          <a:noFill/>
          <a:ln w="12700" algn="ctr">
            <a:solidFill>
              <a:schemeClr val="accent2"/>
            </a:solidFill>
            <a:round/>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49" name="AutoShape 32">
            <a:extLst>
              <a:ext uri="{FF2B5EF4-FFF2-40B4-BE49-F238E27FC236}">
                <a16:creationId xmlns:a16="http://schemas.microsoft.com/office/drawing/2014/main" id="{2C4CADC1-105C-62AC-AEA4-F59EAF24E9DE}"/>
              </a:ext>
            </a:extLst>
          </p:cNvPr>
          <p:cNvSpPr>
            <a:spLocks noChangeArrowheads="1"/>
          </p:cNvSpPr>
          <p:nvPr/>
        </p:nvSpPr>
        <p:spPr bwMode="ltGray">
          <a:xfrm>
            <a:off x="8186738" y="6389688"/>
            <a:ext cx="957262" cy="468312"/>
          </a:xfrm>
          <a:prstGeom prst="roundRect">
            <a:avLst>
              <a:gd name="adj" fmla="val 0"/>
            </a:avLst>
          </a:prstGeom>
          <a:noFill/>
          <a:ln w="12700" algn="ctr">
            <a:solidFill>
              <a:srgbClr val="DDDDDD"/>
            </a:solidFill>
            <a:round/>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sp>
        <p:nvSpPr>
          <p:cNvPr id="50" name="AutoShape 33">
            <a:extLst>
              <a:ext uri="{FF2B5EF4-FFF2-40B4-BE49-F238E27FC236}">
                <a16:creationId xmlns:a16="http://schemas.microsoft.com/office/drawing/2014/main" id="{E8C0A8F0-858E-FDB5-1F11-075056405D7F}"/>
              </a:ext>
            </a:extLst>
          </p:cNvPr>
          <p:cNvSpPr>
            <a:spLocks noChangeArrowheads="1"/>
          </p:cNvSpPr>
          <p:nvPr/>
        </p:nvSpPr>
        <p:spPr bwMode="ltGray">
          <a:xfrm>
            <a:off x="939800" y="492125"/>
            <a:ext cx="968375" cy="968375"/>
          </a:xfrm>
          <a:prstGeom prst="roundRect">
            <a:avLst>
              <a:gd name="adj" fmla="val 0"/>
            </a:avLst>
          </a:prstGeom>
          <a:noFill/>
          <a:ln w="12700" algn="ctr">
            <a:solidFill>
              <a:schemeClr val="accent2"/>
            </a:solidFill>
            <a:round/>
            <a:headEnd/>
            <a:tailEnd/>
          </a:ln>
          <a:effectLst/>
        </p:spPr>
        <p:txBody>
          <a:bodyPr wrap="none" anchor="ctr"/>
          <a:lstStyle/>
          <a:p>
            <a:pPr eaLnBrk="1" hangingPunct="1">
              <a:lnSpc>
                <a:spcPct val="150000"/>
              </a:lnSpc>
              <a:spcBef>
                <a:spcPct val="50000"/>
              </a:spcBef>
              <a:buClr>
                <a:srgbClr val="E41712"/>
              </a:buClr>
              <a:buSzPct val="80000"/>
              <a:buFont typeface="Wingdings" pitchFamily="2" charset="2"/>
              <a:buChar char="§"/>
              <a:defRPr/>
            </a:pPr>
            <a:endParaRPr lang="zh-CN" altLang="en-US" u="sng">
              <a:latin typeface="微软雅黑" pitchFamily="34" charset="-122"/>
              <a:ea typeface="微软雅黑" pitchFamily="34" charset="-122"/>
            </a:endParaRPr>
          </a:p>
        </p:txBody>
      </p:sp>
      <p:pic>
        <p:nvPicPr>
          <p:cNvPr id="1043489" name="Picture 34" descr="Chevron - Orangish Red">
            <a:extLst>
              <a:ext uri="{FF2B5EF4-FFF2-40B4-BE49-F238E27FC236}">
                <a16:creationId xmlns:a16="http://schemas.microsoft.com/office/drawing/2014/main" id="{037C1642-6B1A-50F3-7313-11F3E006DD4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ltGray">
          <a:xfrm>
            <a:off x="908050" y="2205038"/>
            <a:ext cx="395288"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3490" name="Picture 35" descr="SPSSnewlogo">
            <a:extLst>
              <a:ext uri="{FF2B5EF4-FFF2-40B4-BE49-F238E27FC236}">
                <a16:creationId xmlns:a16="http://schemas.microsoft.com/office/drawing/2014/main" id="{D9B1801F-2678-BE3B-2144-61BC1863FA9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67688" y="0"/>
            <a:ext cx="976312"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3491" name="Rectangle 3">
            <a:extLst>
              <a:ext uri="{FF2B5EF4-FFF2-40B4-BE49-F238E27FC236}">
                <a16:creationId xmlns:a16="http://schemas.microsoft.com/office/drawing/2014/main" id="{0C823167-3DB0-2214-7C24-7419DF339D30}"/>
              </a:ext>
            </a:extLst>
          </p:cNvPr>
          <p:cNvSpPr>
            <a:spLocks noGrp="1" noChangeArrowheads="1"/>
          </p:cNvSpPr>
          <p:nvPr>
            <p:ph type="title"/>
          </p:nvPr>
        </p:nvSpPr>
        <p:spPr bwMode="auto">
          <a:xfrm>
            <a:off x="152400" y="238125"/>
            <a:ext cx="7816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title style</a:t>
            </a:r>
          </a:p>
        </p:txBody>
      </p:sp>
      <p:sp>
        <p:nvSpPr>
          <p:cNvPr id="1043492" name="Rectangle 4">
            <a:extLst>
              <a:ext uri="{FF2B5EF4-FFF2-40B4-BE49-F238E27FC236}">
                <a16:creationId xmlns:a16="http://schemas.microsoft.com/office/drawing/2014/main" id="{63BA1FD6-E6B6-D2D7-DA17-8B3D19DD49CA}"/>
              </a:ext>
            </a:extLst>
          </p:cNvPr>
          <p:cNvSpPr>
            <a:spLocks noGrp="1" noChangeArrowheads="1"/>
          </p:cNvSpPr>
          <p:nvPr>
            <p:ph type="body" idx="1"/>
          </p:nvPr>
        </p:nvSpPr>
        <p:spPr bwMode="auto">
          <a:xfrm>
            <a:off x="685800" y="12954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First level</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ransition spd="med">
    <p:split/>
  </p:transition>
  <p:txStyles>
    <p:titleStyle>
      <a:lvl1pPr algn="l" rtl="0" eaLnBrk="0" fontAlgn="base" hangingPunct="0">
        <a:spcBef>
          <a:spcPct val="0"/>
        </a:spcBef>
        <a:spcAft>
          <a:spcPct val="0"/>
        </a:spcAft>
        <a:defRPr sz="3200" b="1" kern="1200">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9pPr>
    </p:titleStyle>
    <p:bodyStyle>
      <a:lvl1pPr marL="234950" indent="-234950" algn="l" rtl="0" eaLnBrk="0" fontAlgn="base" hangingPunct="0">
        <a:spcBef>
          <a:spcPct val="20000"/>
        </a:spcBef>
        <a:spcAft>
          <a:spcPct val="0"/>
        </a:spcAft>
        <a:buClr>
          <a:srgbClr val="CC0000"/>
        </a:buClr>
        <a:buChar char="•"/>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Char char="–"/>
        <a:defRPr sz="1600" b="1"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CC0000"/>
        </a:buClr>
        <a:buChar char="•"/>
        <a:defRPr sz="1600" b="1"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CC0000"/>
        </a:buClr>
        <a:buChar char="–"/>
        <a:defRPr sz="1500" b="1"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CC0000"/>
        </a:buClr>
        <a:buChar char="•"/>
        <a:defRPr sz="13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slideLayout" Target="../slideLayouts/slideLayout24.xml"/><Relationship Id="rId6" Type="http://schemas.openxmlformats.org/officeDocument/2006/relationships/oleObject" Target="../embeddings/oleObject3.bin"/><Relationship Id="rId5" Type="http://schemas.openxmlformats.org/officeDocument/2006/relationships/image" Target="../media/image10.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12.wmf"/><Relationship Id="rId7" Type="http://schemas.openxmlformats.org/officeDocument/2006/relationships/oleObject" Target="../embeddings/oleObject7.bin"/><Relationship Id="rId12" Type="http://schemas.openxmlformats.org/officeDocument/2006/relationships/image" Target="../media/image16.wmf"/><Relationship Id="rId2" Type="http://schemas.openxmlformats.org/officeDocument/2006/relationships/oleObject" Target="../embeddings/oleObject4.bin"/><Relationship Id="rId1" Type="http://schemas.openxmlformats.org/officeDocument/2006/relationships/slideLayout" Target="../slideLayouts/slideLayout24.xml"/><Relationship Id="rId6" Type="http://schemas.openxmlformats.org/officeDocument/2006/relationships/image" Target="../media/image13.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5.wmf"/><Relationship Id="rId4" Type="http://schemas.openxmlformats.org/officeDocument/2006/relationships/oleObject" Target="../embeddings/oleObject5.bin"/><Relationship Id="rId9"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0.bin"/><Relationship Id="rId1" Type="http://schemas.openxmlformats.org/officeDocument/2006/relationships/slideLayout" Target="../slideLayouts/slideLayout24.xml"/><Relationship Id="rId6" Type="http://schemas.openxmlformats.org/officeDocument/2006/relationships/oleObject" Target="../embeddings/oleObject12.bin"/><Relationship Id="rId5" Type="http://schemas.openxmlformats.org/officeDocument/2006/relationships/image" Target="../media/image18.wmf"/><Relationship Id="rId4" Type="http://schemas.openxmlformats.org/officeDocument/2006/relationships/oleObject" Target="../embeddings/oleObject11.bin"/></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3.bin"/><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14.bin"/><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a:extLst>
              <a:ext uri="{FF2B5EF4-FFF2-40B4-BE49-F238E27FC236}">
                <a16:creationId xmlns:a16="http://schemas.microsoft.com/office/drawing/2014/main" id="{FFA55AA6-2636-8DA8-0F9B-CD103DE6C147}"/>
              </a:ext>
            </a:extLst>
          </p:cNvPr>
          <p:cNvSpPr>
            <a:spLocks noGrp="1" noChangeArrowheads="1"/>
          </p:cNvSpPr>
          <p:nvPr>
            <p:ph type="ctrTitle" idx="4294967295"/>
          </p:nvPr>
        </p:nvSpPr>
        <p:spPr>
          <a:xfrm>
            <a:off x="1042988" y="1676400"/>
            <a:ext cx="6913562" cy="914400"/>
          </a:xfrm>
        </p:spPr>
        <p:txBody>
          <a:bodyPr tIns="45720" bIns="45720"/>
          <a:lstStyle/>
          <a:p>
            <a:pPr eaLnBrk="1" hangingPunct="1"/>
            <a:r>
              <a:rPr lang="zh-CN" altLang="en-US" sz="4700">
                <a:latin typeface="隶书" panose="02010509060101010101" pitchFamily="49" charset="-122"/>
                <a:ea typeface="隶书" panose="02010509060101010101" pitchFamily="49" charset="-122"/>
              </a:rPr>
              <a:t>第八章</a:t>
            </a:r>
            <a:endParaRPr lang="en-US" altLang="zh-CN" sz="4700">
              <a:latin typeface="隶书" panose="02010509060101010101" pitchFamily="49" charset="-122"/>
              <a:ea typeface="隶书" panose="02010509060101010101" pitchFamily="49" charset="-122"/>
            </a:endParaRPr>
          </a:p>
        </p:txBody>
      </p:sp>
      <p:sp>
        <p:nvSpPr>
          <p:cNvPr id="3075" name="Rectangle 1028">
            <a:extLst>
              <a:ext uri="{FF2B5EF4-FFF2-40B4-BE49-F238E27FC236}">
                <a16:creationId xmlns:a16="http://schemas.microsoft.com/office/drawing/2014/main" id="{5C0236BD-E0E1-8C55-3FB5-C62004974EB4}"/>
              </a:ext>
            </a:extLst>
          </p:cNvPr>
          <p:cNvSpPr>
            <a:spLocks noGrp="1" noChangeArrowheads="1"/>
          </p:cNvSpPr>
          <p:nvPr>
            <p:ph type="subTitle" idx="4294967295"/>
          </p:nvPr>
        </p:nvSpPr>
        <p:spPr>
          <a:xfrm>
            <a:off x="1403350" y="3644900"/>
            <a:ext cx="5953125" cy="936625"/>
          </a:xfrm>
        </p:spPr>
        <p:txBody>
          <a:bodyPr/>
          <a:lstStyle/>
          <a:p>
            <a:pPr marL="0" indent="0" algn="ctr" eaLnBrk="1" hangingPunct="1">
              <a:buFont typeface="Wingdings" panose="05000000000000000000" pitchFamily="2" charset="2"/>
              <a:buNone/>
            </a:pPr>
            <a:r>
              <a:rPr lang="en-US" altLang="zh-CN" sz="3600" b="1">
                <a:solidFill>
                  <a:schemeClr val="tx1"/>
                </a:solidFill>
                <a:latin typeface="宋体" panose="02010600030101010101" pitchFamily="2" charset="-122"/>
              </a:rPr>
              <a:t>SPSS</a:t>
            </a:r>
            <a:r>
              <a:rPr lang="zh-CN" altLang="en-US" sz="3600" b="1">
                <a:solidFill>
                  <a:schemeClr val="tx1"/>
                </a:solidFill>
                <a:latin typeface="宋体" panose="02010600030101010101" pitchFamily="2" charset="-122"/>
              </a:rPr>
              <a:t>相关分析</a:t>
            </a:r>
            <a:endParaRPr lang="zh-CN" altLang="en-US" sz="3600" b="1">
              <a:solidFill>
                <a:srgbClr val="171513"/>
              </a:solidFill>
              <a:latin typeface="宋体" panose="0201060003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1" name="Rectangle 3">
            <a:extLst>
              <a:ext uri="{FF2B5EF4-FFF2-40B4-BE49-F238E27FC236}">
                <a16:creationId xmlns:a16="http://schemas.microsoft.com/office/drawing/2014/main" id="{43E6C64E-78FF-3CAC-71C8-CABBB719AED3}"/>
              </a:ext>
            </a:extLst>
          </p:cNvPr>
          <p:cNvSpPr>
            <a:spLocks noGrp="1" noChangeArrowheads="1"/>
          </p:cNvSpPr>
          <p:nvPr>
            <p:ph type="body" idx="1"/>
          </p:nvPr>
        </p:nvSpPr>
        <p:spPr>
          <a:xfrm>
            <a:off x="179388" y="981075"/>
            <a:ext cx="8785225" cy="5256213"/>
          </a:xfrm>
        </p:spPr>
        <p:txBody>
          <a:bodyPr/>
          <a:lstStyle/>
          <a:p>
            <a:pPr>
              <a:lnSpc>
                <a:spcPct val="90000"/>
              </a:lnSpc>
              <a:buFont typeface="Wingdings" panose="05000000000000000000" pitchFamily="2" charset="2"/>
              <a:buNone/>
            </a:pPr>
            <a:r>
              <a:rPr lang="en-US" altLang="zh-CN" sz="3200" b="1"/>
              <a:t>8.3.1 </a:t>
            </a:r>
            <a:r>
              <a:rPr lang="zh-CN" altLang="en-US" sz="3200" b="1"/>
              <a:t>相关系数</a:t>
            </a:r>
          </a:p>
          <a:p>
            <a:pPr>
              <a:lnSpc>
                <a:spcPct val="90000"/>
              </a:lnSpc>
              <a:buFont typeface="Wingdings" panose="05000000000000000000" pitchFamily="2" charset="2"/>
              <a:buNone/>
            </a:pPr>
            <a:r>
              <a:rPr lang="zh-CN" altLang="en-US" sz="3200" b="1"/>
              <a:t>         </a:t>
            </a:r>
            <a:r>
              <a:rPr lang="zh-CN" altLang="en-US" b="1"/>
              <a:t>利用相关系数进行变量间线性关系的分析通常需要完成以下两个步骤：</a:t>
            </a:r>
          </a:p>
          <a:p>
            <a:pPr>
              <a:lnSpc>
                <a:spcPct val="90000"/>
              </a:lnSpc>
              <a:buFont typeface="Wingdings" panose="05000000000000000000" pitchFamily="2" charset="2"/>
              <a:buNone/>
            </a:pPr>
            <a:r>
              <a:rPr lang="zh-CN" altLang="en-US"/>
              <a:t>       </a:t>
            </a:r>
            <a:r>
              <a:rPr lang="zh-CN" altLang="en-US" b="1"/>
              <a:t>第一，计算样本相关系数</a:t>
            </a:r>
            <a:r>
              <a:rPr lang="en-US" altLang="zh-CN" b="1"/>
              <a:t>r</a:t>
            </a:r>
            <a:r>
              <a:rPr lang="zh-CN" altLang="en-US" b="1"/>
              <a:t>：</a:t>
            </a:r>
          </a:p>
          <a:p>
            <a:pPr lvl="2">
              <a:lnSpc>
                <a:spcPct val="90000"/>
              </a:lnSpc>
              <a:buClr>
                <a:schemeClr val="tx1"/>
              </a:buClr>
              <a:buFont typeface="Wingdings" panose="05000000000000000000" pitchFamily="2" charset="2"/>
              <a:buChar char="u"/>
            </a:pPr>
            <a:r>
              <a:rPr lang="zh-CN" altLang="en-US" sz="2400"/>
              <a:t>相关系数</a:t>
            </a:r>
            <a:r>
              <a:rPr lang="en-US" altLang="zh-CN" sz="2400"/>
              <a:t>r</a:t>
            </a:r>
            <a:r>
              <a:rPr lang="zh-CN" altLang="en-US" sz="2400"/>
              <a:t>的取值在</a:t>
            </a:r>
            <a:r>
              <a:rPr lang="en-US" altLang="zh-CN" sz="2400"/>
              <a:t>-1</a:t>
            </a:r>
            <a:r>
              <a:rPr lang="zh-CN" altLang="en-US" sz="2400"/>
              <a:t>～</a:t>
            </a:r>
            <a:r>
              <a:rPr lang="en-US" altLang="zh-CN" sz="2400"/>
              <a:t>+1</a:t>
            </a:r>
            <a:r>
              <a:rPr lang="zh-CN" altLang="en-US" sz="2400"/>
              <a:t>之间</a:t>
            </a:r>
          </a:p>
          <a:p>
            <a:pPr lvl="2">
              <a:lnSpc>
                <a:spcPct val="90000"/>
              </a:lnSpc>
              <a:buClr>
                <a:schemeClr val="tx1"/>
              </a:buClr>
              <a:buFont typeface="Wingdings" panose="05000000000000000000" pitchFamily="2" charset="2"/>
              <a:buChar char="u"/>
            </a:pPr>
            <a:r>
              <a:rPr lang="en-US" altLang="zh-CN" sz="2400"/>
              <a:t>R&gt;0</a:t>
            </a:r>
            <a:r>
              <a:rPr lang="zh-CN" altLang="en-US" sz="2400"/>
              <a:t>表示两变量存在正的线性相关关系；</a:t>
            </a:r>
            <a:r>
              <a:rPr lang="en-US" altLang="zh-CN" sz="2400"/>
              <a:t>r&lt;0</a:t>
            </a:r>
            <a:r>
              <a:rPr lang="zh-CN" altLang="en-US" sz="2400"/>
              <a:t>表示两变量存在负的线性相关关系</a:t>
            </a:r>
          </a:p>
          <a:p>
            <a:pPr lvl="2">
              <a:lnSpc>
                <a:spcPct val="90000"/>
              </a:lnSpc>
              <a:buClr>
                <a:schemeClr val="tx1"/>
              </a:buClr>
              <a:buFont typeface="Wingdings" panose="05000000000000000000" pitchFamily="2" charset="2"/>
              <a:buChar char="u"/>
            </a:pPr>
            <a:r>
              <a:rPr lang="en-US" altLang="zh-CN" sz="2400"/>
              <a:t>R</a:t>
            </a:r>
            <a:r>
              <a:rPr lang="zh-CN" altLang="en-US" sz="2400"/>
              <a:t>＝</a:t>
            </a:r>
            <a:r>
              <a:rPr lang="en-US" altLang="zh-CN" sz="2400"/>
              <a:t>1</a:t>
            </a:r>
            <a:r>
              <a:rPr lang="zh-CN" altLang="en-US" sz="2400"/>
              <a:t>表示两变量存在完全正相关；</a:t>
            </a:r>
            <a:r>
              <a:rPr lang="en-US" altLang="zh-CN" sz="2400"/>
              <a:t>r</a:t>
            </a:r>
            <a:r>
              <a:rPr lang="zh-CN" altLang="en-US" sz="2400"/>
              <a:t>＝</a:t>
            </a:r>
            <a:r>
              <a:rPr lang="en-US" altLang="zh-CN" sz="2400"/>
              <a:t>-1</a:t>
            </a:r>
            <a:r>
              <a:rPr lang="zh-CN" altLang="en-US" sz="2400"/>
              <a:t>表示两变量存在完全负相关；</a:t>
            </a:r>
            <a:r>
              <a:rPr lang="en-US" altLang="zh-CN" sz="2400"/>
              <a:t>r</a:t>
            </a:r>
            <a:r>
              <a:rPr lang="zh-CN" altLang="en-US" sz="2400"/>
              <a:t>＝</a:t>
            </a:r>
            <a:r>
              <a:rPr lang="en-US" altLang="zh-CN" sz="2400"/>
              <a:t>0</a:t>
            </a:r>
            <a:r>
              <a:rPr lang="zh-CN" altLang="en-US" sz="2400"/>
              <a:t>表示两变量不相关</a:t>
            </a:r>
          </a:p>
          <a:p>
            <a:pPr lvl="2">
              <a:lnSpc>
                <a:spcPct val="90000"/>
              </a:lnSpc>
              <a:buClr>
                <a:schemeClr val="tx1"/>
              </a:buClr>
              <a:buFont typeface="Wingdings" panose="05000000000000000000" pitchFamily="2" charset="2"/>
              <a:buChar char="u"/>
            </a:pPr>
            <a:r>
              <a:rPr lang="en-US" altLang="zh-CN" sz="2400"/>
              <a:t>|r|&gt;0.8</a:t>
            </a:r>
            <a:r>
              <a:rPr lang="zh-CN" altLang="en-US" sz="2400"/>
              <a:t>表示两变量有较强的线性关系； </a:t>
            </a:r>
            <a:r>
              <a:rPr lang="en-US" altLang="zh-CN" sz="2400"/>
              <a:t>|r|&lt;0.3</a:t>
            </a:r>
            <a:r>
              <a:rPr lang="zh-CN" altLang="en-US" sz="2400"/>
              <a:t>表示两变量之间的线性关系较弱</a:t>
            </a:r>
          </a:p>
          <a:p>
            <a:pPr lvl="2">
              <a:lnSpc>
                <a:spcPct val="90000"/>
              </a:lnSpc>
              <a:buClr>
                <a:schemeClr val="tx1"/>
              </a:buClr>
              <a:buFont typeface="Wingdings" panose="05000000000000000000" pitchFamily="2" charset="2"/>
              <a:buNone/>
            </a:pPr>
            <a:r>
              <a:rPr lang="zh-CN" altLang="en-US" sz="2800" b="1"/>
              <a:t>第二，对样本来自的两总体是否存在显著的线性关系进行推断。</a:t>
            </a:r>
          </a:p>
        </p:txBody>
      </p:sp>
      <p:sp>
        <p:nvSpPr>
          <p:cNvPr id="944133" name="Rectangle 5">
            <a:extLst>
              <a:ext uri="{FF2B5EF4-FFF2-40B4-BE49-F238E27FC236}">
                <a16:creationId xmlns:a16="http://schemas.microsoft.com/office/drawing/2014/main" id="{274BE9D2-837E-EC15-3E40-1A22FDE2222C}"/>
              </a:ext>
            </a:extLst>
          </p:cNvPr>
          <p:cNvSpPr>
            <a:spLocks noGrp="1" noChangeArrowheads="1"/>
          </p:cNvSpPr>
          <p:nvPr>
            <p:ph type="title"/>
          </p:nvPr>
        </p:nvSpPr>
        <p:spPr>
          <a:xfrm>
            <a:off x="457200" y="371475"/>
            <a:ext cx="4967288" cy="609600"/>
          </a:xfrm>
          <a:noFill/>
          <a:ln/>
        </p:spPr>
        <p:txBody>
          <a:bodyPr/>
          <a:lstStyle/>
          <a:p>
            <a:r>
              <a:rPr lang="en-US" altLang="zh-CN"/>
              <a:t>8.3  </a:t>
            </a:r>
            <a:r>
              <a:rPr lang="zh-CN" altLang="en-US"/>
              <a:t>相关系数及相关分析</a:t>
            </a:r>
            <a:br>
              <a:rPr lang="zh-CN" altLang="en-US"/>
            </a:b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944131">
                                            <p:txEl>
                                              <p:pRg st="0" end="0"/>
                                            </p:txEl>
                                          </p:spTgt>
                                        </p:tgtEl>
                                        <p:attrNameLst>
                                          <p:attrName>style.visibility</p:attrName>
                                        </p:attrNameLst>
                                      </p:cBhvr>
                                      <p:to>
                                        <p:strVal val="visible"/>
                                      </p:to>
                                    </p:set>
                                    <p:anim calcmode="lin" valueType="num">
                                      <p:cBhvr>
                                        <p:cTn id="7" dur="500" fill="hold"/>
                                        <p:tgtEl>
                                          <p:spTgt spid="94413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4413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944131">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944131">
                                            <p:txEl>
                                              <p:pRg st="1" end="1"/>
                                            </p:txEl>
                                          </p:spTgt>
                                        </p:tgtEl>
                                        <p:attrNameLst>
                                          <p:attrName>style.visibility</p:attrName>
                                        </p:attrNameLst>
                                      </p:cBhvr>
                                      <p:to>
                                        <p:strVal val="visible"/>
                                      </p:to>
                                    </p:set>
                                    <p:anim calcmode="lin" valueType="num">
                                      <p:cBhvr>
                                        <p:cTn id="14" dur="500" fill="hold"/>
                                        <p:tgtEl>
                                          <p:spTgt spid="944131">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944131">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944131">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944131">
                                            <p:txEl>
                                              <p:pRg st="2" end="2"/>
                                            </p:txEl>
                                          </p:spTgt>
                                        </p:tgtEl>
                                        <p:attrNameLst>
                                          <p:attrName>style.visibility</p:attrName>
                                        </p:attrNameLst>
                                      </p:cBhvr>
                                      <p:to>
                                        <p:strVal val="visible"/>
                                      </p:to>
                                    </p:set>
                                    <p:anim calcmode="lin" valueType="num">
                                      <p:cBhvr>
                                        <p:cTn id="21" dur="500" fill="hold"/>
                                        <p:tgtEl>
                                          <p:spTgt spid="944131">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944131">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944131">
                                            <p:txEl>
                                              <p:pRg st="2" end="2"/>
                                            </p:txEl>
                                          </p:spTgt>
                                        </p:tgtEl>
                                      </p:cBhvr>
                                    </p:animEffect>
                                  </p:childTnLst>
                                </p:cTn>
                              </p:par>
                              <p:par>
                                <p:cTn id="24" presetID="53" presetClass="entr" presetSubtype="0" fill="hold" nodeType="withEffect">
                                  <p:stCondLst>
                                    <p:cond delay="0"/>
                                  </p:stCondLst>
                                  <p:childTnLst>
                                    <p:set>
                                      <p:cBhvr>
                                        <p:cTn id="25" dur="1" fill="hold">
                                          <p:stCondLst>
                                            <p:cond delay="0"/>
                                          </p:stCondLst>
                                        </p:cTn>
                                        <p:tgtEl>
                                          <p:spTgt spid="944131">
                                            <p:txEl>
                                              <p:pRg st="3" end="3"/>
                                            </p:txEl>
                                          </p:spTgt>
                                        </p:tgtEl>
                                        <p:attrNameLst>
                                          <p:attrName>style.visibility</p:attrName>
                                        </p:attrNameLst>
                                      </p:cBhvr>
                                      <p:to>
                                        <p:strVal val="visible"/>
                                      </p:to>
                                    </p:set>
                                    <p:anim calcmode="lin" valueType="num">
                                      <p:cBhvr>
                                        <p:cTn id="26" dur="500" fill="hold"/>
                                        <p:tgtEl>
                                          <p:spTgt spid="944131">
                                            <p:txEl>
                                              <p:pRg st="3" end="3"/>
                                            </p:txEl>
                                          </p:spTgt>
                                        </p:tgtEl>
                                        <p:attrNameLst>
                                          <p:attrName>ppt_w</p:attrName>
                                        </p:attrNameLst>
                                      </p:cBhvr>
                                      <p:tavLst>
                                        <p:tav tm="0">
                                          <p:val>
                                            <p:fltVal val="0"/>
                                          </p:val>
                                        </p:tav>
                                        <p:tav tm="100000">
                                          <p:val>
                                            <p:strVal val="#ppt_w"/>
                                          </p:val>
                                        </p:tav>
                                      </p:tavLst>
                                    </p:anim>
                                    <p:anim calcmode="lin" valueType="num">
                                      <p:cBhvr>
                                        <p:cTn id="27" dur="500" fill="hold"/>
                                        <p:tgtEl>
                                          <p:spTgt spid="944131">
                                            <p:txEl>
                                              <p:pRg st="3" end="3"/>
                                            </p:txEl>
                                          </p:spTgt>
                                        </p:tgtEl>
                                        <p:attrNameLst>
                                          <p:attrName>ppt_h</p:attrName>
                                        </p:attrNameLst>
                                      </p:cBhvr>
                                      <p:tavLst>
                                        <p:tav tm="0">
                                          <p:val>
                                            <p:fltVal val="0"/>
                                          </p:val>
                                        </p:tav>
                                        <p:tav tm="100000">
                                          <p:val>
                                            <p:strVal val="#ppt_h"/>
                                          </p:val>
                                        </p:tav>
                                      </p:tavLst>
                                    </p:anim>
                                    <p:animEffect transition="in" filter="fade">
                                      <p:cBhvr>
                                        <p:cTn id="28" dur="500"/>
                                        <p:tgtEl>
                                          <p:spTgt spid="944131">
                                            <p:txEl>
                                              <p:pRg st="3" end="3"/>
                                            </p:txEl>
                                          </p:spTgt>
                                        </p:tgtEl>
                                      </p:cBhvr>
                                    </p:animEffect>
                                  </p:childTnLst>
                                </p:cTn>
                              </p:par>
                              <p:par>
                                <p:cTn id="29" presetID="53" presetClass="entr" presetSubtype="0" fill="hold" nodeType="withEffect">
                                  <p:stCondLst>
                                    <p:cond delay="0"/>
                                  </p:stCondLst>
                                  <p:childTnLst>
                                    <p:set>
                                      <p:cBhvr>
                                        <p:cTn id="30" dur="1" fill="hold">
                                          <p:stCondLst>
                                            <p:cond delay="0"/>
                                          </p:stCondLst>
                                        </p:cTn>
                                        <p:tgtEl>
                                          <p:spTgt spid="944131">
                                            <p:txEl>
                                              <p:pRg st="4" end="4"/>
                                            </p:txEl>
                                          </p:spTgt>
                                        </p:tgtEl>
                                        <p:attrNameLst>
                                          <p:attrName>style.visibility</p:attrName>
                                        </p:attrNameLst>
                                      </p:cBhvr>
                                      <p:to>
                                        <p:strVal val="visible"/>
                                      </p:to>
                                    </p:set>
                                    <p:anim calcmode="lin" valueType="num">
                                      <p:cBhvr>
                                        <p:cTn id="31" dur="500" fill="hold"/>
                                        <p:tgtEl>
                                          <p:spTgt spid="944131">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944131">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944131">
                                            <p:txEl>
                                              <p:pRg st="4" end="4"/>
                                            </p:txEl>
                                          </p:spTgt>
                                        </p:tgtEl>
                                      </p:cBhvr>
                                    </p:animEffect>
                                  </p:childTnLst>
                                </p:cTn>
                              </p:par>
                              <p:par>
                                <p:cTn id="34" presetID="53" presetClass="entr" presetSubtype="0" fill="hold" nodeType="withEffect">
                                  <p:stCondLst>
                                    <p:cond delay="0"/>
                                  </p:stCondLst>
                                  <p:childTnLst>
                                    <p:set>
                                      <p:cBhvr>
                                        <p:cTn id="35" dur="1" fill="hold">
                                          <p:stCondLst>
                                            <p:cond delay="0"/>
                                          </p:stCondLst>
                                        </p:cTn>
                                        <p:tgtEl>
                                          <p:spTgt spid="944131">
                                            <p:txEl>
                                              <p:pRg st="5" end="5"/>
                                            </p:txEl>
                                          </p:spTgt>
                                        </p:tgtEl>
                                        <p:attrNameLst>
                                          <p:attrName>style.visibility</p:attrName>
                                        </p:attrNameLst>
                                      </p:cBhvr>
                                      <p:to>
                                        <p:strVal val="visible"/>
                                      </p:to>
                                    </p:set>
                                    <p:anim calcmode="lin" valueType="num">
                                      <p:cBhvr>
                                        <p:cTn id="36" dur="500" fill="hold"/>
                                        <p:tgtEl>
                                          <p:spTgt spid="944131">
                                            <p:txEl>
                                              <p:pRg st="5" end="5"/>
                                            </p:txEl>
                                          </p:spTgt>
                                        </p:tgtEl>
                                        <p:attrNameLst>
                                          <p:attrName>ppt_w</p:attrName>
                                        </p:attrNameLst>
                                      </p:cBhvr>
                                      <p:tavLst>
                                        <p:tav tm="0">
                                          <p:val>
                                            <p:fltVal val="0"/>
                                          </p:val>
                                        </p:tav>
                                        <p:tav tm="100000">
                                          <p:val>
                                            <p:strVal val="#ppt_w"/>
                                          </p:val>
                                        </p:tav>
                                      </p:tavLst>
                                    </p:anim>
                                    <p:anim calcmode="lin" valueType="num">
                                      <p:cBhvr>
                                        <p:cTn id="37" dur="500" fill="hold"/>
                                        <p:tgtEl>
                                          <p:spTgt spid="944131">
                                            <p:txEl>
                                              <p:pRg st="5" end="5"/>
                                            </p:txEl>
                                          </p:spTgt>
                                        </p:tgtEl>
                                        <p:attrNameLst>
                                          <p:attrName>ppt_h</p:attrName>
                                        </p:attrNameLst>
                                      </p:cBhvr>
                                      <p:tavLst>
                                        <p:tav tm="0">
                                          <p:val>
                                            <p:fltVal val="0"/>
                                          </p:val>
                                        </p:tav>
                                        <p:tav tm="100000">
                                          <p:val>
                                            <p:strVal val="#ppt_h"/>
                                          </p:val>
                                        </p:tav>
                                      </p:tavLst>
                                    </p:anim>
                                    <p:animEffect transition="in" filter="fade">
                                      <p:cBhvr>
                                        <p:cTn id="38" dur="500"/>
                                        <p:tgtEl>
                                          <p:spTgt spid="944131">
                                            <p:txEl>
                                              <p:pRg st="5" end="5"/>
                                            </p:txEl>
                                          </p:spTgt>
                                        </p:tgtEl>
                                      </p:cBhvr>
                                    </p:animEffect>
                                  </p:childTnLst>
                                </p:cTn>
                              </p:par>
                              <p:par>
                                <p:cTn id="39" presetID="53" presetClass="entr" presetSubtype="0" fill="hold" nodeType="withEffect">
                                  <p:stCondLst>
                                    <p:cond delay="0"/>
                                  </p:stCondLst>
                                  <p:childTnLst>
                                    <p:set>
                                      <p:cBhvr>
                                        <p:cTn id="40" dur="1" fill="hold">
                                          <p:stCondLst>
                                            <p:cond delay="0"/>
                                          </p:stCondLst>
                                        </p:cTn>
                                        <p:tgtEl>
                                          <p:spTgt spid="944131">
                                            <p:txEl>
                                              <p:pRg st="6" end="6"/>
                                            </p:txEl>
                                          </p:spTgt>
                                        </p:tgtEl>
                                        <p:attrNameLst>
                                          <p:attrName>style.visibility</p:attrName>
                                        </p:attrNameLst>
                                      </p:cBhvr>
                                      <p:to>
                                        <p:strVal val="visible"/>
                                      </p:to>
                                    </p:set>
                                    <p:anim calcmode="lin" valueType="num">
                                      <p:cBhvr>
                                        <p:cTn id="41" dur="500" fill="hold"/>
                                        <p:tgtEl>
                                          <p:spTgt spid="944131">
                                            <p:txEl>
                                              <p:pRg st="6" end="6"/>
                                            </p:txEl>
                                          </p:spTgt>
                                        </p:tgtEl>
                                        <p:attrNameLst>
                                          <p:attrName>ppt_w</p:attrName>
                                        </p:attrNameLst>
                                      </p:cBhvr>
                                      <p:tavLst>
                                        <p:tav tm="0">
                                          <p:val>
                                            <p:fltVal val="0"/>
                                          </p:val>
                                        </p:tav>
                                        <p:tav tm="100000">
                                          <p:val>
                                            <p:strVal val="#ppt_w"/>
                                          </p:val>
                                        </p:tav>
                                      </p:tavLst>
                                    </p:anim>
                                    <p:anim calcmode="lin" valueType="num">
                                      <p:cBhvr>
                                        <p:cTn id="42" dur="500" fill="hold"/>
                                        <p:tgtEl>
                                          <p:spTgt spid="944131">
                                            <p:txEl>
                                              <p:pRg st="6" end="6"/>
                                            </p:txEl>
                                          </p:spTgt>
                                        </p:tgtEl>
                                        <p:attrNameLst>
                                          <p:attrName>ppt_h</p:attrName>
                                        </p:attrNameLst>
                                      </p:cBhvr>
                                      <p:tavLst>
                                        <p:tav tm="0">
                                          <p:val>
                                            <p:fltVal val="0"/>
                                          </p:val>
                                        </p:tav>
                                        <p:tav tm="100000">
                                          <p:val>
                                            <p:strVal val="#ppt_h"/>
                                          </p:val>
                                        </p:tav>
                                      </p:tavLst>
                                    </p:anim>
                                    <p:animEffect transition="in" filter="fade">
                                      <p:cBhvr>
                                        <p:cTn id="43" dur="500"/>
                                        <p:tgtEl>
                                          <p:spTgt spid="944131">
                                            <p:txEl>
                                              <p:pRg st="6" end="6"/>
                                            </p:txEl>
                                          </p:spTgt>
                                        </p:tgtEl>
                                      </p:cBhvr>
                                    </p:animEffect>
                                  </p:childTnLst>
                                </p:cTn>
                              </p:par>
                              <p:par>
                                <p:cTn id="44" presetID="53" presetClass="entr" presetSubtype="0" fill="hold" nodeType="withEffect">
                                  <p:stCondLst>
                                    <p:cond delay="0"/>
                                  </p:stCondLst>
                                  <p:childTnLst>
                                    <p:set>
                                      <p:cBhvr>
                                        <p:cTn id="45" dur="1" fill="hold">
                                          <p:stCondLst>
                                            <p:cond delay="0"/>
                                          </p:stCondLst>
                                        </p:cTn>
                                        <p:tgtEl>
                                          <p:spTgt spid="944131">
                                            <p:txEl>
                                              <p:pRg st="7" end="7"/>
                                            </p:txEl>
                                          </p:spTgt>
                                        </p:tgtEl>
                                        <p:attrNameLst>
                                          <p:attrName>style.visibility</p:attrName>
                                        </p:attrNameLst>
                                      </p:cBhvr>
                                      <p:to>
                                        <p:strVal val="visible"/>
                                      </p:to>
                                    </p:set>
                                    <p:anim calcmode="lin" valueType="num">
                                      <p:cBhvr>
                                        <p:cTn id="46" dur="500" fill="hold"/>
                                        <p:tgtEl>
                                          <p:spTgt spid="944131">
                                            <p:txEl>
                                              <p:pRg st="7" end="7"/>
                                            </p:txEl>
                                          </p:spTgt>
                                        </p:tgtEl>
                                        <p:attrNameLst>
                                          <p:attrName>ppt_w</p:attrName>
                                        </p:attrNameLst>
                                      </p:cBhvr>
                                      <p:tavLst>
                                        <p:tav tm="0">
                                          <p:val>
                                            <p:fltVal val="0"/>
                                          </p:val>
                                        </p:tav>
                                        <p:tav tm="100000">
                                          <p:val>
                                            <p:strVal val="#ppt_w"/>
                                          </p:val>
                                        </p:tav>
                                      </p:tavLst>
                                    </p:anim>
                                    <p:anim calcmode="lin" valueType="num">
                                      <p:cBhvr>
                                        <p:cTn id="47" dur="500" fill="hold"/>
                                        <p:tgtEl>
                                          <p:spTgt spid="944131">
                                            <p:txEl>
                                              <p:pRg st="7" end="7"/>
                                            </p:txEl>
                                          </p:spTgt>
                                        </p:tgtEl>
                                        <p:attrNameLst>
                                          <p:attrName>ppt_h</p:attrName>
                                        </p:attrNameLst>
                                      </p:cBhvr>
                                      <p:tavLst>
                                        <p:tav tm="0">
                                          <p:val>
                                            <p:fltVal val="0"/>
                                          </p:val>
                                        </p:tav>
                                        <p:tav tm="100000">
                                          <p:val>
                                            <p:strVal val="#ppt_h"/>
                                          </p:val>
                                        </p:tav>
                                      </p:tavLst>
                                    </p:anim>
                                    <p:animEffect transition="in" filter="fade">
                                      <p:cBhvr>
                                        <p:cTn id="48" dur="500"/>
                                        <p:tgtEl>
                                          <p:spTgt spid="944131">
                                            <p:txEl>
                                              <p:pRg st="7" end="7"/>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0" presetClass="entr" presetSubtype="0" fill="hold" nodeType="clickEffect">
                                  <p:stCondLst>
                                    <p:cond delay="0"/>
                                  </p:stCondLst>
                                  <p:childTnLst>
                                    <p:set>
                                      <p:cBhvr>
                                        <p:cTn id="52" dur="1" fill="hold">
                                          <p:stCondLst>
                                            <p:cond delay="0"/>
                                          </p:stCondLst>
                                        </p:cTn>
                                        <p:tgtEl>
                                          <p:spTgt spid="944133"/>
                                        </p:tgtEl>
                                        <p:attrNameLst>
                                          <p:attrName>style.visibility</p:attrName>
                                        </p:attrNameLst>
                                      </p:cBhvr>
                                      <p:to>
                                        <p:strVal val="visible"/>
                                      </p:to>
                                    </p:set>
                                    <p:animEffect transition="in" filter="wedge">
                                      <p:cBhvr>
                                        <p:cTn id="53" dur="2000"/>
                                        <p:tgtEl>
                                          <p:spTgt spid="944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4131" grpId="0" build="p"/>
      <p:bldP spid="9441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a:extLst>
              <a:ext uri="{FF2B5EF4-FFF2-40B4-BE49-F238E27FC236}">
                <a16:creationId xmlns:a16="http://schemas.microsoft.com/office/drawing/2014/main" id="{4C869F9C-AA34-C8AD-1CBB-C3EB6E5C898F}"/>
              </a:ext>
            </a:extLst>
          </p:cNvPr>
          <p:cNvSpPr>
            <a:spLocks noGrp="1" noChangeArrowheads="1"/>
          </p:cNvSpPr>
          <p:nvPr>
            <p:ph type="body" sz="half" idx="1"/>
          </p:nvPr>
        </p:nvSpPr>
        <p:spPr>
          <a:xfrm>
            <a:off x="250825" y="1143000"/>
            <a:ext cx="8642350" cy="4953000"/>
          </a:xfrm>
        </p:spPr>
        <p:txBody>
          <a:bodyPr/>
          <a:lstStyle/>
          <a:p>
            <a:pPr>
              <a:buFont typeface="Wingdings" panose="05000000000000000000" pitchFamily="2" charset="2"/>
              <a:buNone/>
            </a:pPr>
            <a:r>
              <a:rPr lang="zh-CN" altLang="en-US" sz="2400"/>
              <a:t>         </a:t>
            </a:r>
            <a:r>
              <a:rPr lang="zh-CN" altLang="en-US" sz="2400" b="1"/>
              <a:t>对不同类型的变量应采用不同的相关系数来度量，常用的相关系数主要有</a:t>
            </a:r>
            <a:r>
              <a:rPr lang="en-US" altLang="zh-CN" sz="2400" b="1"/>
              <a:t>Pearson</a:t>
            </a:r>
            <a:r>
              <a:rPr lang="zh-CN" altLang="en-US" sz="2400" b="1"/>
              <a:t>简单相关系数、</a:t>
            </a:r>
            <a:r>
              <a:rPr lang="en-US" altLang="zh-CN" sz="2400" b="1"/>
              <a:t>Spearman</a:t>
            </a:r>
            <a:r>
              <a:rPr lang="zh-CN" altLang="en-US" sz="2400" b="1"/>
              <a:t>等级相关系数和</a:t>
            </a:r>
            <a:r>
              <a:rPr lang="en-US" altLang="zh-CN" sz="2400" b="1"/>
              <a:t>Kendall   </a:t>
            </a:r>
            <a:r>
              <a:rPr lang="zh-CN" altLang="en-US" sz="2400" b="1"/>
              <a:t>相关系数等。</a:t>
            </a:r>
          </a:p>
          <a:p>
            <a:pPr>
              <a:buFont typeface="Wingdings" panose="05000000000000000000" pitchFamily="2" charset="2"/>
              <a:buNone/>
            </a:pPr>
            <a:r>
              <a:rPr lang="en-US" altLang="zh-CN" sz="2400"/>
              <a:t>8.3.1.1 </a:t>
            </a:r>
            <a:r>
              <a:rPr lang="en-US" altLang="zh-CN" sz="2400" b="1"/>
              <a:t>Pearson</a:t>
            </a:r>
            <a:r>
              <a:rPr lang="zh-CN" altLang="en-US" sz="2400" b="1"/>
              <a:t>简单相关系数</a:t>
            </a:r>
            <a:r>
              <a:rPr lang="zh-CN" altLang="en-US" sz="2400" b="1">
                <a:solidFill>
                  <a:srgbClr val="FF0000"/>
                </a:solidFill>
              </a:rPr>
              <a:t>（适用于两个变量都是数值型的数据）</a:t>
            </a:r>
            <a:endParaRPr lang="en-US" altLang="zh-CN" sz="2400" b="1">
              <a:solidFill>
                <a:srgbClr val="FF0000"/>
              </a:solidFill>
            </a:endParaRPr>
          </a:p>
          <a:p>
            <a:pPr>
              <a:buFont typeface="Wingdings" panose="05000000000000000000" pitchFamily="2" charset="2"/>
              <a:buNone/>
            </a:pPr>
            <a:endParaRPr lang="en-US" altLang="zh-CN" sz="2400"/>
          </a:p>
          <a:p>
            <a:pPr>
              <a:buFont typeface="Wingdings" panose="05000000000000000000" pitchFamily="2" charset="2"/>
              <a:buNone/>
            </a:pPr>
            <a:endParaRPr lang="en-US" altLang="zh-CN" sz="2400"/>
          </a:p>
          <a:p>
            <a:pPr>
              <a:buFont typeface="Wingdings" panose="05000000000000000000" pitchFamily="2" charset="2"/>
              <a:buNone/>
            </a:pPr>
            <a:endParaRPr lang="en-US" altLang="zh-CN" sz="2400"/>
          </a:p>
          <a:p>
            <a:pPr>
              <a:buFont typeface="Wingdings" panose="05000000000000000000" pitchFamily="2" charset="2"/>
              <a:buNone/>
            </a:pPr>
            <a:r>
              <a:rPr lang="en-US" altLang="zh-CN"/>
              <a:t>    </a:t>
            </a:r>
            <a:r>
              <a:rPr lang="en-US" altLang="zh-CN" b="1">
                <a:solidFill>
                  <a:schemeClr val="tx1"/>
                </a:solidFill>
              </a:rPr>
              <a:t>Pearson</a:t>
            </a:r>
            <a:r>
              <a:rPr lang="zh-CN" altLang="en-US" b="1">
                <a:solidFill>
                  <a:schemeClr val="tx1"/>
                </a:solidFill>
              </a:rPr>
              <a:t>简单相关系数的检验统计量为：</a:t>
            </a:r>
            <a:endParaRPr lang="en-US" altLang="zh-CN" b="1">
              <a:solidFill>
                <a:schemeClr val="tx1"/>
              </a:solidFill>
            </a:endParaRPr>
          </a:p>
        </p:txBody>
      </p:sp>
      <p:graphicFrame>
        <p:nvGraphicFramePr>
          <p:cNvPr id="945156" name="Object 4">
            <a:extLst>
              <a:ext uri="{FF2B5EF4-FFF2-40B4-BE49-F238E27FC236}">
                <a16:creationId xmlns:a16="http://schemas.microsoft.com/office/drawing/2014/main" id="{15586F9A-5F85-6E5D-EBEB-F488DB08B884}"/>
              </a:ext>
            </a:extLst>
          </p:cNvPr>
          <p:cNvGraphicFramePr>
            <a:graphicFrameLocks/>
          </p:cNvGraphicFramePr>
          <p:nvPr>
            <p:ph sz="quarter" idx="2"/>
          </p:nvPr>
        </p:nvGraphicFramePr>
        <p:xfrm>
          <a:off x="2244725" y="3316288"/>
          <a:ext cx="3492500" cy="1552575"/>
        </p:xfrm>
        <a:graphic>
          <a:graphicData uri="http://schemas.openxmlformats.org/presentationml/2006/ole">
            <mc:AlternateContent xmlns:mc="http://schemas.openxmlformats.org/markup-compatibility/2006">
              <mc:Choice xmlns:v="urn:schemas-microsoft-com:vml" Requires="v">
                <p:oleObj name="公式" r:id="rId2" imgW="2133360" imgH="647640" progId="Equation.3">
                  <p:embed/>
                </p:oleObj>
              </mc:Choice>
              <mc:Fallback>
                <p:oleObj name="公式" r:id="rId2" imgW="2133360" imgH="647640" progId="Equation.3">
                  <p:embed/>
                  <p:pic>
                    <p:nvPicPr>
                      <p:cNvPr id="0" name="Object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4725" y="3316288"/>
                        <a:ext cx="3492500" cy="1552575"/>
                      </a:xfrm>
                      <a:prstGeom prst="rect">
                        <a:avLst/>
                      </a:prstGeom>
                      <a:gradFill rotWithShape="1">
                        <a:gsLst>
                          <a:gs pos="0">
                            <a:srgbClr val="CC99FF">
                              <a:gamma/>
                              <a:tint val="40000"/>
                              <a:invGamma/>
                            </a:srgbClr>
                          </a:gs>
                          <a:gs pos="50000">
                            <a:srgbClr val="CC99FF"/>
                          </a:gs>
                          <a:gs pos="100000">
                            <a:srgbClr val="CC99FF">
                              <a:gamma/>
                              <a:tint val="4000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5155" name="Object 3">
            <a:extLst>
              <a:ext uri="{FF2B5EF4-FFF2-40B4-BE49-F238E27FC236}">
                <a16:creationId xmlns:a16="http://schemas.microsoft.com/office/drawing/2014/main" id="{1CE775E3-DBEE-AAEC-BE6D-653DEB9BA5FA}"/>
              </a:ext>
            </a:extLst>
          </p:cNvPr>
          <p:cNvGraphicFramePr>
            <a:graphicFrameLocks noChangeAspect="1"/>
          </p:cNvGraphicFramePr>
          <p:nvPr/>
        </p:nvGraphicFramePr>
        <p:xfrm>
          <a:off x="3851275" y="1989138"/>
          <a:ext cx="323850" cy="360362"/>
        </p:xfrm>
        <a:graphic>
          <a:graphicData uri="http://schemas.openxmlformats.org/presentationml/2006/ole">
            <mc:AlternateContent xmlns:mc="http://schemas.openxmlformats.org/markup-compatibility/2006">
              <mc:Choice xmlns:v="urn:schemas-microsoft-com:vml" Requires="v">
                <p:oleObj name="Equation" r:id="rId4" imgW="126720" imgH="139680" progId="Equation.DSMT4">
                  <p:embed/>
                </p:oleObj>
              </mc:Choice>
              <mc:Fallback>
                <p:oleObj name="Equation" r:id="rId4" imgW="126720" imgH="13968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275" y="1989138"/>
                        <a:ext cx="323850" cy="36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5159" name="Object 7">
            <a:extLst>
              <a:ext uri="{FF2B5EF4-FFF2-40B4-BE49-F238E27FC236}">
                <a16:creationId xmlns:a16="http://schemas.microsoft.com/office/drawing/2014/main" id="{2319F650-AA6F-8525-5C79-2222689EAA5E}"/>
              </a:ext>
            </a:extLst>
          </p:cNvPr>
          <p:cNvGraphicFramePr>
            <a:graphicFrameLocks noChangeAspect="1"/>
          </p:cNvGraphicFramePr>
          <p:nvPr>
            <p:ph sz="quarter" idx="3"/>
          </p:nvPr>
        </p:nvGraphicFramePr>
        <p:xfrm>
          <a:off x="3022600" y="5589588"/>
          <a:ext cx="1655763" cy="1038225"/>
        </p:xfrm>
        <a:graphic>
          <a:graphicData uri="http://schemas.openxmlformats.org/presentationml/2006/ole">
            <mc:AlternateContent xmlns:mc="http://schemas.openxmlformats.org/markup-compatibility/2006">
              <mc:Choice xmlns:v="urn:schemas-microsoft-com:vml" Requires="v">
                <p:oleObj name="Equation" r:id="rId6" imgW="749160" imgH="469800" progId="Equation.DSMT4">
                  <p:embed/>
                </p:oleObj>
              </mc:Choice>
              <mc:Fallback>
                <p:oleObj name="Equation" r:id="rId6" imgW="749160" imgH="4698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2600" y="5589588"/>
                        <a:ext cx="1655763" cy="1038225"/>
                      </a:xfrm>
                      <a:prstGeom prst="rect">
                        <a:avLst/>
                      </a:prstGeom>
                      <a:gradFill rotWithShape="1">
                        <a:gsLst>
                          <a:gs pos="0">
                            <a:srgbClr val="CC99FF">
                              <a:gamma/>
                              <a:tint val="33725"/>
                              <a:invGamma/>
                            </a:srgbClr>
                          </a:gs>
                          <a:gs pos="50000">
                            <a:srgbClr val="CC99FF"/>
                          </a:gs>
                          <a:gs pos="100000">
                            <a:srgbClr val="CC99FF">
                              <a:gamma/>
                              <a:tint val="33725"/>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945154">
                                            <p:txEl>
                                              <p:pRg st="0" end="0"/>
                                            </p:txEl>
                                          </p:spTgt>
                                        </p:tgtEl>
                                        <p:attrNameLst>
                                          <p:attrName>style.visibility</p:attrName>
                                        </p:attrNameLst>
                                      </p:cBhvr>
                                      <p:to>
                                        <p:strVal val="visible"/>
                                      </p:to>
                                    </p:set>
                                    <p:animEffect transition="in" filter="barn(inHorizontal)">
                                      <p:cBhvr>
                                        <p:cTn id="7" dur="500"/>
                                        <p:tgtEl>
                                          <p:spTgt spid="9451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945154">
                                            <p:txEl>
                                              <p:pRg st="1" end="1"/>
                                            </p:txEl>
                                          </p:spTgt>
                                        </p:tgtEl>
                                        <p:attrNameLst>
                                          <p:attrName>style.visibility</p:attrName>
                                        </p:attrNameLst>
                                      </p:cBhvr>
                                      <p:to>
                                        <p:strVal val="visible"/>
                                      </p:to>
                                    </p:set>
                                    <p:animEffect transition="in" filter="barn(inHorizontal)">
                                      <p:cBhvr>
                                        <p:cTn id="12" dur="500"/>
                                        <p:tgtEl>
                                          <p:spTgt spid="94515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nodeType="clickEffect">
                                  <p:stCondLst>
                                    <p:cond delay="0"/>
                                  </p:stCondLst>
                                  <p:childTnLst>
                                    <p:set>
                                      <p:cBhvr>
                                        <p:cTn id="16" dur="1" fill="hold">
                                          <p:stCondLst>
                                            <p:cond delay="0"/>
                                          </p:stCondLst>
                                        </p:cTn>
                                        <p:tgtEl>
                                          <p:spTgt spid="945154">
                                            <p:txEl>
                                              <p:pRg st="5" end="5"/>
                                            </p:txEl>
                                          </p:spTgt>
                                        </p:tgtEl>
                                        <p:attrNameLst>
                                          <p:attrName>style.visibility</p:attrName>
                                        </p:attrNameLst>
                                      </p:cBhvr>
                                      <p:to>
                                        <p:strVal val="visible"/>
                                      </p:to>
                                    </p:set>
                                    <p:animEffect transition="in" filter="barn(inHorizontal)">
                                      <p:cBhvr>
                                        <p:cTn id="17" dur="500"/>
                                        <p:tgtEl>
                                          <p:spTgt spid="945154">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945155"/>
                                        </p:tgtEl>
                                        <p:attrNameLst>
                                          <p:attrName>style.visibility</p:attrName>
                                        </p:attrNameLst>
                                      </p:cBhvr>
                                      <p:to>
                                        <p:strVal val="visible"/>
                                      </p:to>
                                    </p:set>
                                    <p:animEffect transition="in" filter="slide(fromBottom)">
                                      <p:cBhvr>
                                        <p:cTn id="22" dur="500"/>
                                        <p:tgtEl>
                                          <p:spTgt spid="9451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945156"/>
                                        </p:tgtEl>
                                        <p:attrNameLst>
                                          <p:attrName>style.visibility</p:attrName>
                                        </p:attrNameLst>
                                      </p:cBhvr>
                                      <p:to>
                                        <p:strVal val="visible"/>
                                      </p:to>
                                    </p:set>
                                    <p:animEffect transition="in" filter="fade">
                                      <p:cBhvr>
                                        <p:cTn id="27" dur="2000"/>
                                        <p:tgtEl>
                                          <p:spTgt spid="94515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945159"/>
                                        </p:tgtEl>
                                        <p:attrNameLst>
                                          <p:attrName>style.visibility</p:attrName>
                                        </p:attrNameLst>
                                      </p:cBhvr>
                                      <p:to>
                                        <p:strVal val="visible"/>
                                      </p:to>
                                    </p:set>
                                    <p:animEffect transition="in" filter="fade">
                                      <p:cBhvr>
                                        <p:cTn id="32" dur="2000"/>
                                        <p:tgtEl>
                                          <p:spTgt spid="945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15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42" name="Rectangle 2">
            <a:extLst>
              <a:ext uri="{FF2B5EF4-FFF2-40B4-BE49-F238E27FC236}">
                <a16:creationId xmlns:a16="http://schemas.microsoft.com/office/drawing/2014/main" id="{FA0E7DEC-449C-B10B-ECCB-8C461A75047E}"/>
              </a:ext>
            </a:extLst>
          </p:cNvPr>
          <p:cNvSpPr>
            <a:spLocks noGrp="1" noChangeArrowheads="1"/>
          </p:cNvSpPr>
          <p:nvPr>
            <p:ph type="title"/>
          </p:nvPr>
        </p:nvSpPr>
        <p:spPr/>
        <p:txBody>
          <a:bodyPr/>
          <a:lstStyle/>
          <a:p>
            <a:r>
              <a:rPr lang="en-US" altLang="zh-CN"/>
              <a:t>8.3.1.2 Spearman</a:t>
            </a:r>
            <a:r>
              <a:rPr lang="zh-CN" altLang="en-US"/>
              <a:t>等级相关系数</a:t>
            </a:r>
          </a:p>
        </p:txBody>
      </p:sp>
      <p:sp>
        <p:nvSpPr>
          <p:cNvPr id="983043" name="Rectangle 3">
            <a:extLst>
              <a:ext uri="{FF2B5EF4-FFF2-40B4-BE49-F238E27FC236}">
                <a16:creationId xmlns:a16="http://schemas.microsoft.com/office/drawing/2014/main" id="{87334FDC-F9EC-4B11-5143-F58BD62CBF85}"/>
              </a:ext>
            </a:extLst>
          </p:cNvPr>
          <p:cNvSpPr>
            <a:spLocks noGrp="1" noChangeArrowheads="1"/>
          </p:cNvSpPr>
          <p:nvPr>
            <p:ph type="body" sz="half" idx="1"/>
          </p:nvPr>
        </p:nvSpPr>
        <p:spPr>
          <a:xfrm>
            <a:off x="369888" y="1220788"/>
            <a:ext cx="8305800" cy="4618037"/>
          </a:xfrm>
        </p:spPr>
        <p:txBody>
          <a:bodyPr/>
          <a:lstStyle/>
          <a:p>
            <a:r>
              <a:rPr lang="en-US" altLang="zh-CN" sz="2400" b="1"/>
              <a:t>Spearman</a:t>
            </a:r>
            <a:r>
              <a:rPr lang="zh-CN" altLang="en-US" sz="2400" b="1"/>
              <a:t>等级相关系数用来度量定序变量间的线性相关关系，设计思想与</a:t>
            </a:r>
            <a:r>
              <a:rPr lang="en-US" altLang="zh-CN" sz="2400" b="1"/>
              <a:t>Pearson</a:t>
            </a:r>
            <a:r>
              <a:rPr lang="zh-CN" altLang="en-US" sz="2400" b="1"/>
              <a:t>简单相关系数相同，只是数据为非定距的，故计算时并不直接采用原始数据         ，而是利用数据的秩，用两变量的秩          代替          代入</a:t>
            </a:r>
            <a:r>
              <a:rPr lang="en-US" altLang="zh-CN" sz="2400" b="1"/>
              <a:t>Pearson</a:t>
            </a:r>
            <a:r>
              <a:rPr lang="zh-CN" altLang="en-US" sz="2400" b="1"/>
              <a:t>简单相关系数计算公式中，于是其中的    和    的取值范围被限制在</a:t>
            </a:r>
            <a:r>
              <a:rPr lang="en-US" altLang="zh-CN" sz="2400" b="1"/>
              <a:t>1</a:t>
            </a:r>
            <a:r>
              <a:rPr lang="zh-CN" altLang="en-US" sz="2400" b="1"/>
              <a:t>和</a:t>
            </a:r>
            <a:r>
              <a:rPr lang="en-US" altLang="zh-CN" sz="2400" b="1"/>
              <a:t>n</a:t>
            </a:r>
            <a:r>
              <a:rPr lang="zh-CN" altLang="en-US" sz="2400" b="1"/>
              <a:t>之间，且可被简化为：</a:t>
            </a:r>
          </a:p>
        </p:txBody>
      </p:sp>
      <p:graphicFrame>
        <p:nvGraphicFramePr>
          <p:cNvPr id="983044" name="Object 4">
            <a:extLst>
              <a:ext uri="{FF2B5EF4-FFF2-40B4-BE49-F238E27FC236}">
                <a16:creationId xmlns:a16="http://schemas.microsoft.com/office/drawing/2014/main" id="{B2099A0F-D435-E0DC-FF7F-4F77561B9AFF}"/>
              </a:ext>
            </a:extLst>
          </p:cNvPr>
          <p:cNvGraphicFramePr>
            <a:graphicFrameLocks noChangeAspect="1"/>
          </p:cNvGraphicFramePr>
          <p:nvPr>
            <p:ph sz="quarter" idx="2"/>
          </p:nvPr>
        </p:nvGraphicFramePr>
        <p:xfrm>
          <a:off x="6443663" y="1916113"/>
          <a:ext cx="893762" cy="528637"/>
        </p:xfrm>
        <a:graphic>
          <a:graphicData uri="http://schemas.openxmlformats.org/presentationml/2006/ole">
            <mc:AlternateContent xmlns:mc="http://schemas.openxmlformats.org/markup-compatibility/2006">
              <mc:Choice xmlns:v="urn:schemas-microsoft-com:vml" Requires="v">
                <p:oleObj name="Equation" r:id="rId2" imgW="444240" imgH="228600" progId="Equation.DSMT4">
                  <p:embed/>
                </p:oleObj>
              </mc:Choice>
              <mc:Fallback>
                <p:oleObj name="Equation" r:id="rId2" imgW="444240" imgH="2286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3663" y="1916113"/>
                        <a:ext cx="893762"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3045" name="Object 5">
            <a:extLst>
              <a:ext uri="{FF2B5EF4-FFF2-40B4-BE49-F238E27FC236}">
                <a16:creationId xmlns:a16="http://schemas.microsoft.com/office/drawing/2014/main" id="{F1F25083-CB1D-6F56-E1A3-1EC9AFA91FED}"/>
              </a:ext>
            </a:extLst>
          </p:cNvPr>
          <p:cNvGraphicFramePr>
            <a:graphicFrameLocks noChangeAspect="1"/>
          </p:cNvGraphicFramePr>
          <p:nvPr>
            <p:ph sz="quarter" idx="3"/>
          </p:nvPr>
        </p:nvGraphicFramePr>
        <p:xfrm>
          <a:off x="5867400" y="2276475"/>
          <a:ext cx="895350" cy="528638"/>
        </p:xfrm>
        <a:graphic>
          <a:graphicData uri="http://schemas.openxmlformats.org/presentationml/2006/ole">
            <mc:AlternateContent xmlns:mc="http://schemas.openxmlformats.org/markup-compatibility/2006">
              <mc:Choice xmlns:v="urn:schemas-microsoft-com:vml" Requires="v">
                <p:oleObj name="Equation" r:id="rId4" imgW="444240" imgH="228600" progId="Equation.DSMT4">
                  <p:embed/>
                </p:oleObj>
              </mc:Choice>
              <mc:Fallback>
                <p:oleObj name="Equation" r:id="rId4" imgW="444240" imgH="22860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276475"/>
                        <a:ext cx="89535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3046" name="Object 6">
            <a:extLst>
              <a:ext uri="{FF2B5EF4-FFF2-40B4-BE49-F238E27FC236}">
                <a16:creationId xmlns:a16="http://schemas.microsoft.com/office/drawing/2014/main" id="{66B31DAF-D39B-CFF3-023A-1DFA28A835B6}"/>
              </a:ext>
            </a:extLst>
          </p:cNvPr>
          <p:cNvGraphicFramePr>
            <a:graphicFrameLocks noChangeAspect="1"/>
          </p:cNvGraphicFramePr>
          <p:nvPr/>
        </p:nvGraphicFramePr>
        <p:xfrm>
          <a:off x="4356100" y="2349500"/>
          <a:ext cx="882650" cy="428625"/>
        </p:xfrm>
        <a:graphic>
          <a:graphicData uri="http://schemas.openxmlformats.org/presentationml/2006/ole">
            <mc:AlternateContent xmlns:mc="http://schemas.openxmlformats.org/markup-compatibility/2006">
              <mc:Choice xmlns:v="urn:schemas-microsoft-com:vml" Requires="v">
                <p:oleObj name="Equation" r:id="rId5" imgW="469800" imgH="228600" progId="Equation.DSMT4">
                  <p:embed/>
                </p:oleObj>
              </mc:Choice>
              <mc:Fallback>
                <p:oleObj name="Equation" r:id="rId5" imgW="469800" imgH="2286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2349500"/>
                        <a:ext cx="8826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3047" name="Object 7">
            <a:extLst>
              <a:ext uri="{FF2B5EF4-FFF2-40B4-BE49-F238E27FC236}">
                <a16:creationId xmlns:a16="http://schemas.microsoft.com/office/drawing/2014/main" id="{B109F2F8-CE55-91F7-46E8-E7AA897CB9A3}"/>
              </a:ext>
            </a:extLst>
          </p:cNvPr>
          <p:cNvGraphicFramePr>
            <a:graphicFrameLocks noChangeAspect="1"/>
          </p:cNvGraphicFramePr>
          <p:nvPr/>
        </p:nvGraphicFramePr>
        <p:xfrm>
          <a:off x="7140575" y="2565400"/>
          <a:ext cx="384175" cy="576263"/>
        </p:xfrm>
        <a:graphic>
          <a:graphicData uri="http://schemas.openxmlformats.org/presentationml/2006/ole">
            <mc:AlternateContent xmlns:mc="http://schemas.openxmlformats.org/markup-compatibility/2006">
              <mc:Choice xmlns:v="urn:schemas-microsoft-com:vml" Requires="v">
                <p:oleObj name="Equation" r:id="rId7" imgW="152280" imgH="228600" progId="Equation.DSMT4">
                  <p:embed/>
                </p:oleObj>
              </mc:Choice>
              <mc:Fallback>
                <p:oleObj name="Equation" r:id="rId7" imgW="152280" imgH="2286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0575" y="2565400"/>
                        <a:ext cx="38417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3048" name="Object 8">
            <a:extLst>
              <a:ext uri="{FF2B5EF4-FFF2-40B4-BE49-F238E27FC236}">
                <a16:creationId xmlns:a16="http://schemas.microsoft.com/office/drawing/2014/main" id="{569BA4B2-B3C8-50EC-8365-3F392ED9C3C6}"/>
              </a:ext>
            </a:extLst>
          </p:cNvPr>
          <p:cNvGraphicFramePr>
            <a:graphicFrameLocks noChangeAspect="1"/>
          </p:cNvGraphicFramePr>
          <p:nvPr/>
        </p:nvGraphicFramePr>
        <p:xfrm>
          <a:off x="7740650" y="2566988"/>
          <a:ext cx="382588" cy="574675"/>
        </p:xfrm>
        <a:graphic>
          <a:graphicData uri="http://schemas.openxmlformats.org/presentationml/2006/ole">
            <mc:AlternateContent xmlns:mc="http://schemas.openxmlformats.org/markup-compatibility/2006">
              <mc:Choice xmlns:v="urn:schemas-microsoft-com:vml" Requires="v">
                <p:oleObj name="Equation" r:id="rId9" imgW="152280" imgH="228600" progId="Equation.DSMT4">
                  <p:embed/>
                </p:oleObj>
              </mc:Choice>
              <mc:Fallback>
                <p:oleObj name="Equation" r:id="rId9" imgW="152280" imgH="2286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40650" y="2566988"/>
                        <a:ext cx="382588"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3049" name="Object 9">
            <a:extLst>
              <a:ext uri="{FF2B5EF4-FFF2-40B4-BE49-F238E27FC236}">
                <a16:creationId xmlns:a16="http://schemas.microsoft.com/office/drawing/2014/main" id="{67BAB429-73D2-FA92-8C9A-3B44C35F1B5B}"/>
              </a:ext>
            </a:extLst>
          </p:cNvPr>
          <p:cNvGraphicFramePr>
            <a:graphicFrameLocks noChangeAspect="1"/>
          </p:cNvGraphicFramePr>
          <p:nvPr/>
        </p:nvGraphicFramePr>
        <p:xfrm>
          <a:off x="1235075" y="3933825"/>
          <a:ext cx="6696075" cy="1222375"/>
        </p:xfrm>
        <a:graphic>
          <a:graphicData uri="http://schemas.openxmlformats.org/presentationml/2006/ole">
            <mc:AlternateContent xmlns:mc="http://schemas.openxmlformats.org/markup-compatibility/2006">
              <mc:Choice xmlns:v="urn:schemas-microsoft-com:vml" Requires="v">
                <p:oleObj name="Equation" r:id="rId11" imgW="2705040" imgH="457200" progId="Equation.DSMT4">
                  <p:embed/>
                </p:oleObj>
              </mc:Choice>
              <mc:Fallback>
                <p:oleObj name="Equation" r:id="rId11" imgW="2705040" imgH="4572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35075" y="3933825"/>
                        <a:ext cx="6696075" cy="1222375"/>
                      </a:xfrm>
                      <a:prstGeom prst="rect">
                        <a:avLst/>
                      </a:prstGeom>
                      <a:gradFill rotWithShape="1">
                        <a:gsLst>
                          <a:gs pos="0">
                            <a:srgbClr val="CC99FF">
                              <a:gamma/>
                              <a:tint val="33725"/>
                              <a:invGamma/>
                            </a:srgbClr>
                          </a:gs>
                          <a:gs pos="50000">
                            <a:srgbClr val="CC99FF"/>
                          </a:gs>
                          <a:gs pos="100000">
                            <a:srgbClr val="CC99FF">
                              <a:gamma/>
                              <a:tint val="33725"/>
                              <a:invGamma/>
                            </a:srgbClr>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050" name="Text Box 10">
            <a:extLst>
              <a:ext uri="{FF2B5EF4-FFF2-40B4-BE49-F238E27FC236}">
                <a16:creationId xmlns:a16="http://schemas.microsoft.com/office/drawing/2014/main" id="{AFD1C7D9-0507-1108-482A-D3760EF757DB}"/>
              </a:ext>
            </a:extLst>
          </p:cNvPr>
          <p:cNvSpPr txBox="1">
            <a:spLocks noChangeArrowheads="1"/>
          </p:cNvSpPr>
          <p:nvPr/>
        </p:nvSpPr>
        <p:spPr bwMode="auto">
          <a:xfrm>
            <a:off x="900113" y="5559425"/>
            <a:ext cx="75596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chemeClr val="bg2"/>
                </a:solidFill>
                <a:latin typeface="Arial" panose="020B0604020202020204" pitchFamily="34" charset="0"/>
                <a:ea typeface="宋体" panose="02010600030101010101" pitchFamily="2" charset="-122"/>
              </a:rPr>
              <a:t>       可证明</a:t>
            </a:r>
            <a:r>
              <a:rPr lang="en-US" altLang="zh-CN" sz="2400" b="1">
                <a:solidFill>
                  <a:schemeClr val="bg2"/>
                </a:solidFill>
                <a:latin typeface="Arial" panose="020B0604020202020204" pitchFamily="34" charset="0"/>
                <a:ea typeface="宋体" panose="02010600030101010101" pitchFamily="2" charset="-122"/>
              </a:rPr>
              <a:t>Spearman</a:t>
            </a:r>
            <a:r>
              <a:rPr lang="zh-CN" altLang="en-US" sz="2400" b="1">
                <a:solidFill>
                  <a:schemeClr val="bg2"/>
                </a:solidFill>
                <a:latin typeface="Arial" panose="020B0604020202020204" pitchFamily="34" charset="0"/>
                <a:ea typeface="宋体" panose="02010600030101010101" pitchFamily="2" charset="-122"/>
              </a:rPr>
              <a:t>等级相关系数是</a:t>
            </a:r>
            <a:r>
              <a:rPr lang="en-US" altLang="zh-CN" sz="2400" b="1">
                <a:solidFill>
                  <a:schemeClr val="bg2"/>
                </a:solidFill>
                <a:latin typeface="Arial" panose="020B0604020202020204" pitchFamily="34" charset="0"/>
                <a:ea typeface="宋体" panose="02010600030101010101" pitchFamily="2" charset="-122"/>
              </a:rPr>
              <a:t>Pearson</a:t>
            </a:r>
            <a:r>
              <a:rPr lang="zh-CN" altLang="en-US" sz="2400" b="1">
                <a:solidFill>
                  <a:schemeClr val="bg2"/>
                </a:solidFill>
                <a:latin typeface="Arial" panose="020B0604020202020204" pitchFamily="34" charset="0"/>
                <a:ea typeface="宋体" panose="02010600030101010101" pitchFamily="2" charset="-122"/>
              </a:rPr>
              <a:t>简单相关系数的变形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983049"/>
                                        </p:tgtEl>
                                        <p:attrNameLst>
                                          <p:attrName>style.visibility</p:attrName>
                                        </p:attrNameLst>
                                      </p:cBhvr>
                                      <p:to>
                                        <p:strVal val="visible"/>
                                      </p:to>
                                    </p:set>
                                    <p:animEffect transition="in" filter="barn(inHorizontal)">
                                      <p:cBhvr>
                                        <p:cTn id="7" dur="500"/>
                                        <p:tgtEl>
                                          <p:spTgt spid="983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067" name="Rectangle 3">
            <a:extLst>
              <a:ext uri="{FF2B5EF4-FFF2-40B4-BE49-F238E27FC236}">
                <a16:creationId xmlns:a16="http://schemas.microsoft.com/office/drawing/2014/main" id="{E8EE9C34-2E8A-D83F-4F26-8277A52E4974}"/>
              </a:ext>
            </a:extLst>
          </p:cNvPr>
          <p:cNvSpPr>
            <a:spLocks noChangeArrowheads="1"/>
          </p:cNvSpPr>
          <p:nvPr>
            <p:ph type="body" sz="half" idx="1"/>
          </p:nvPr>
        </p:nvSpPr>
        <p:spPr>
          <a:xfrm>
            <a:off x="177800" y="981075"/>
            <a:ext cx="8713788" cy="5545138"/>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nSpc>
                <a:spcPct val="110000"/>
              </a:lnSpc>
            </a:pPr>
            <a:r>
              <a:rPr lang="zh-CN" altLang="en-US" sz="2400" b="1"/>
              <a:t>如果两变量的正相关性较强，它们秩的变化具有同步性，于是</a:t>
            </a:r>
          </a:p>
          <a:p>
            <a:pPr>
              <a:lnSpc>
                <a:spcPct val="110000"/>
              </a:lnSpc>
              <a:buFont typeface="Wingdings" panose="05000000000000000000" pitchFamily="2" charset="2"/>
              <a:buNone/>
            </a:pPr>
            <a:r>
              <a:rPr lang="zh-CN" altLang="en-US" sz="2400" b="1"/>
              <a:t>                             的值较小，</a:t>
            </a:r>
            <a:r>
              <a:rPr lang="en-US" altLang="zh-CN" sz="2400" b="1"/>
              <a:t>r</a:t>
            </a:r>
            <a:r>
              <a:rPr lang="zh-CN" altLang="en-US" sz="2400" b="1"/>
              <a:t>趋向于</a:t>
            </a:r>
            <a:r>
              <a:rPr lang="en-US" altLang="zh-CN" sz="2400" b="1"/>
              <a:t>1</a:t>
            </a:r>
            <a:r>
              <a:rPr lang="zh-CN" altLang="en-US" sz="2400" b="1"/>
              <a:t>；</a:t>
            </a:r>
          </a:p>
          <a:p>
            <a:pPr>
              <a:lnSpc>
                <a:spcPct val="110000"/>
              </a:lnSpc>
            </a:pPr>
            <a:r>
              <a:rPr lang="zh-CN" altLang="en-US" sz="2400" b="1"/>
              <a:t>如果两变量的正相关性较弱，它们秩的变化不具有同步性，于是                     的值较大，</a:t>
            </a:r>
            <a:r>
              <a:rPr lang="en-US" altLang="zh-CN" sz="2400" b="1"/>
              <a:t>r</a:t>
            </a:r>
            <a:r>
              <a:rPr lang="zh-CN" altLang="en-US" sz="2400" b="1"/>
              <a:t>趋向于</a:t>
            </a:r>
            <a:r>
              <a:rPr lang="en-US" altLang="zh-CN" sz="2400" b="1"/>
              <a:t>0</a:t>
            </a:r>
            <a:r>
              <a:rPr lang="zh-CN" altLang="en-US" sz="2400" b="1"/>
              <a:t>；</a:t>
            </a:r>
          </a:p>
          <a:p>
            <a:pPr>
              <a:lnSpc>
                <a:spcPct val="110000"/>
              </a:lnSpc>
            </a:pPr>
            <a:r>
              <a:rPr lang="zh-CN" altLang="en-US" sz="2400" b="1"/>
              <a:t>在小样本下，在零假设成立时， </a:t>
            </a:r>
            <a:r>
              <a:rPr lang="en-US" altLang="zh-CN" sz="2400" b="1"/>
              <a:t>Spearman</a:t>
            </a:r>
            <a:r>
              <a:rPr lang="zh-CN" altLang="en-US" sz="2400" b="1"/>
              <a:t>等级相关系数服从</a:t>
            </a:r>
            <a:r>
              <a:rPr lang="en-US" altLang="zh-CN" sz="2400" b="1"/>
              <a:t>Spearman</a:t>
            </a:r>
            <a:r>
              <a:rPr lang="zh-CN" altLang="en-US" sz="2400" b="1"/>
              <a:t>分布；在大样本下， </a:t>
            </a:r>
            <a:r>
              <a:rPr lang="en-US" altLang="zh-CN" sz="2400" b="1"/>
              <a:t>Spearman</a:t>
            </a:r>
            <a:r>
              <a:rPr lang="zh-CN" altLang="en-US" sz="2400" b="1"/>
              <a:t>等级相关系数的检验统计量为</a:t>
            </a:r>
            <a:r>
              <a:rPr lang="en-US" altLang="zh-CN" sz="2400" b="1"/>
              <a:t>Z</a:t>
            </a:r>
            <a:r>
              <a:rPr lang="zh-CN" altLang="en-US" sz="2400" b="1"/>
              <a:t>统计量，定义为： </a:t>
            </a:r>
          </a:p>
          <a:p>
            <a:pPr>
              <a:lnSpc>
                <a:spcPct val="110000"/>
              </a:lnSpc>
            </a:pPr>
            <a:endParaRPr lang="en-US" altLang="zh-CN" sz="2400" b="1"/>
          </a:p>
          <a:p>
            <a:pPr>
              <a:lnSpc>
                <a:spcPct val="110000"/>
              </a:lnSpc>
            </a:pPr>
            <a:r>
              <a:rPr lang="en-US" altLang="zh-CN" sz="2400" b="1"/>
              <a:t> Z</a:t>
            </a:r>
            <a:r>
              <a:rPr lang="zh-CN" altLang="en-US" sz="2400" b="1"/>
              <a:t>统计量近似服从标准正态分布。</a:t>
            </a:r>
          </a:p>
        </p:txBody>
      </p:sp>
      <p:sp>
        <p:nvSpPr>
          <p:cNvPr id="984069" name="Text Box 5">
            <a:extLst>
              <a:ext uri="{FF2B5EF4-FFF2-40B4-BE49-F238E27FC236}">
                <a16:creationId xmlns:a16="http://schemas.microsoft.com/office/drawing/2014/main" id="{B05A9BC4-7662-1BC2-349B-B350BE19B7BA}"/>
              </a:ext>
            </a:extLst>
          </p:cNvPr>
          <p:cNvSpPr txBox="1">
            <a:spLocks noChangeArrowheads="1"/>
          </p:cNvSpPr>
          <p:nvPr/>
        </p:nvSpPr>
        <p:spPr bwMode="auto">
          <a:xfrm>
            <a:off x="611188" y="404813"/>
            <a:ext cx="22320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zh-CN" altLang="en-US">
              <a:latin typeface="Arial" panose="020B0604020202020204" pitchFamily="34" charset="0"/>
              <a:ea typeface="宋体" panose="02010600030101010101" pitchFamily="2" charset="-122"/>
            </a:endParaRPr>
          </a:p>
        </p:txBody>
      </p:sp>
      <p:graphicFrame>
        <p:nvGraphicFramePr>
          <p:cNvPr id="984074" name="Object 10">
            <a:extLst>
              <a:ext uri="{FF2B5EF4-FFF2-40B4-BE49-F238E27FC236}">
                <a16:creationId xmlns:a16="http://schemas.microsoft.com/office/drawing/2014/main" id="{719D23BC-197F-0254-DB21-9C21BECECC13}"/>
              </a:ext>
            </a:extLst>
          </p:cNvPr>
          <p:cNvGraphicFramePr>
            <a:graphicFrameLocks noChangeAspect="1"/>
          </p:cNvGraphicFramePr>
          <p:nvPr/>
        </p:nvGraphicFramePr>
        <p:xfrm>
          <a:off x="827088" y="2576513"/>
          <a:ext cx="1728787" cy="565150"/>
        </p:xfrm>
        <a:graphic>
          <a:graphicData uri="http://schemas.openxmlformats.org/presentationml/2006/ole">
            <mc:AlternateContent xmlns:mc="http://schemas.openxmlformats.org/markup-compatibility/2006">
              <mc:Choice xmlns:v="urn:schemas-microsoft-com:vml" Requires="v">
                <p:oleObj name="Equation" r:id="rId2" imgW="1320480" imgH="431640" progId="Equation.DSMT4">
                  <p:embed/>
                </p:oleObj>
              </mc:Choice>
              <mc:Fallback>
                <p:oleObj name="Equation" r:id="rId2" imgW="1320480" imgH="431640" progId="Equation.DSMT4">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576513"/>
                        <a:ext cx="1728787"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4075" name="Object 11">
            <a:extLst>
              <a:ext uri="{FF2B5EF4-FFF2-40B4-BE49-F238E27FC236}">
                <a16:creationId xmlns:a16="http://schemas.microsoft.com/office/drawing/2014/main" id="{6E895CC6-622C-5A83-4B8B-89E3E3685F2F}"/>
              </a:ext>
            </a:extLst>
          </p:cNvPr>
          <p:cNvGraphicFramePr>
            <a:graphicFrameLocks noChangeAspect="1"/>
          </p:cNvGraphicFramePr>
          <p:nvPr/>
        </p:nvGraphicFramePr>
        <p:xfrm>
          <a:off x="3132138" y="4437063"/>
          <a:ext cx="1871662" cy="571500"/>
        </p:xfrm>
        <a:graphic>
          <a:graphicData uri="http://schemas.openxmlformats.org/presentationml/2006/ole">
            <mc:AlternateContent xmlns:mc="http://schemas.openxmlformats.org/markup-compatibility/2006">
              <mc:Choice xmlns:v="urn:schemas-microsoft-com:vml" Requires="v">
                <p:oleObj name="Equation" r:id="rId4" imgW="749160" imgH="228600" progId="Equation.DSMT4">
                  <p:embed/>
                </p:oleObj>
              </mc:Choice>
              <mc:Fallback>
                <p:oleObj name="Equation" r:id="rId4" imgW="749160" imgH="228600" progId="Equation.DSMT4">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2138" y="4437063"/>
                        <a:ext cx="1871662"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4076" name="Object 12">
            <a:extLst>
              <a:ext uri="{FF2B5EF4-FFF2-40B4-BE49-F238E27FC236}">
                <a16:creationId xmlns:a16="http://schemas.microsoft.com/office/drawing/2014/main" id="{72E686CA-3455-3AEC-4DDB-927A983C15D3}"/>
              </a:ext>
            </a:extLst>
          </p:cNvPr>
          <p:cNvGraphicFramePr>
            <a:graphicFrameLocks noChangeAspect="1"/>
          </p:cNvGraphicFramePr>
          <p:nvPr/>
        </p:nvGraphicFramePr>
        <p:xfrm>
          <a:off x="611188" y="1498600"/>
          <a:ext cx="1944687" cy="635000"/>
        </p:xfrm>
        <a:graphic>
          <a:graphicData uri="http://schemas.openxmlformats.org/presentationml/2006/ole">
            <mc:AlternateContent xmlns:mc="http://schemas.openxmlformats.org/markup-compatibility/2006">
              <mc:Choice xmlns:v="urn:schemas-microsoft-com:vml" Requires="v">
                <p:oleObj name="Equation" r:id="rId6" imgW="1320480" imgH="431640" progId="Equation.DSMT4">
                  <p:embed/>
                </p:oleObj>
              </mc:Choice>
              <mc:Fallback>
                <p:oleObj name="Equation" r:id="rId6" imgW="1320480" imgH="431640" progId="Equation.DSMT4">
                  <p:embed/>
                  <p:pic>
                    <p:nvPicPr>
                      <p:cNvPr id="0"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498600"/>
                        <a:ext cx="1944687"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604" name="Rectangle 4">
            <a:extLst>
              <a:ext uri="{FF2B5EF4-FFF2-40B4-BE49-F238E27FC236}">
                <a16:creationId xmlns:a16="http://schemas.microsoft.com/office/drawing/2014/main" id="{CA804857-482C-BDAF-45B6-8644D69E6CDD}"/>
              </a:ext>
            </a:extLst>
          </p:cNvPr>
          <p:cNvSpPr>
            <a:spLocks noChangeArrowheads="1"/>
          </p:cNvSpPr>
          <p:nvPr/>
        </p:nvSpPr>
        <p:spPr bwMode="auto">
          <a:xfrm>
            <a:off x="468313" y="1484313"/>
            <a:ext cx="7777162"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ea typeface="宋体" panose="02010600030101010101" pitchFamily="2" charset="-122"/>
              </a:rPr>
              <a:t>         对</a:t>
            </a:r>
            <a:r>
              <a:rPr kumimoji="1" lang="en-US" altLang="zh-CN" sz="2800" b="1">
                <a:ea typeface="宋体" panose="02010600030101010101" pitchFamily="2" charset="-122"/>
              </a:rPr>
              <a:t>Spearman</a:t>
            </a:r>
            <a:r>
              <a:rPr kumimoji="1" lang="zh-CN" altLang="en-US" sz="2800" b="1">
                <a:ea typeface="宋体" panose="02010600030101010101" pitchFamily="2" charset="-122"/>
              </a:rPr>
              <a:t>等级相关系数的统计检验，一般如果个案数</a:t>
            </a:r>
            <a:r>
              <a:rPr kumimoji="1" lang="en-US" altLang="zh-CN" sz="2800" b="1">
                <a:ea typeface="宋体" panose="02010600030101010101" pitchFamily="2" charset="-122"/>
              </a:rPr>
              <a:t>n≤30</a:t>
            </a:r>
            <a:r>
              <a:rPr kumimoji="1" lang="zh-CN" altLang="en-US" sz="2800" b="1">
                <a:ea typeface="宋体" panose="02010600030101010101" pitchFamily="2" charset="-122"/>
              </a:rPr>
              <a:t>，将直接利用</a:t>
            </a:r>
            <a:r>
              <a:rPr kumimoji="1" lang="en-US" altLang="zh-CN" sz="2800" b="1">
                <a:ea typeface="宋体" panose="02010600030101010101" pitchFamily="2" charset="-122"/>
              </a:rPr>
              <a:t>Spearman</a:t>
            </a:r>
            <a:r>
              <a:rPr kumimoji="1" lang="zh-CN" altLang="en-US" sz="2800" b="1">
                <a:ea typeface="宋体" panose="02010600030101010101" pitchFamily="2" charset="-122"/>
              </a:rPr>
              <a:t>等级相关统计量表，</a:t>
            </a:r>
            <a:r>
              <a:rPr kumimoji="1" lang="en-US" altLang="zh-CN" sz="2800" b="1">
                <a:ea typeface="宋体" panose="02010600030101010101" pitchFamily="2" charset="-122"/>
              </a:rPr>
              <a:t>SPSS</a:t>
            </a:r>
            <a:r>
              <a:rPr kumimoji="1" lang="zh-CN" altLang="en-US" sz="2800" b="1">
                <a:ea typeface="宋体" panose="02010600030101010101" pitchFamily="2" charset="-122"/>
              </a:rPr>
              <a:t>将自动根据该表给出对应的相伴概率值。</a:t>
            </a:r>
          </a:p>
        </p:txBody>
      </p:sp>
      <p:pic>
        <p:nvPicPr>
          <p:cNvPr id="1049606" name="Picture 6">
            <a:extLst>
              <a:ext uri="{FF2B5EF4-FFF2-40B4-BE49-F238E27FC236}">
                <a16:creationId xmlns:a16="http://schemas.microsoft.com/office/drawing/2014/main" id="{71746A42-D3B8-2D00-7C72-A626A737C8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3709988"/>
            <a:ext cx="8353425" cy="23828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0626" name="Picture 2">
            <a:extLst>
              <a:ext uri="{FF2B5EF4-FFF2-40B4-BE49-F238E27FC236}">
                <a16:creationId xmlns:a16="http://schemas.microsoft.com/office/drawing/2014/main" id="{E91AC400-F10F-2067-1180-24E71B8388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557338"/>
            <a:ext cx="8424862" cy="2697162"/>
          </a:xfrm>
          <a:prstGeom prst="rect">
            <a:avLst/>
          </a:prstGeom>
          <a:noFill/>
          <a:extLst>
            <a:ext uri="{909E8E84-426E-40DD-AFC4-6F175D3DCCD1}">
              <a14:hiddenFill xmlns:a14="http://schemas.microsoft.com/office/drawing/2010/main">
                <a:solidFill>
                  <a:srgbClr val="FFFFFF"/>
                </a:solidFill>
              </a14:hiddenFill>
            </a:ext>
          </a:extLst>
        </p:spPr>
      </p:pic>
      <p:sp>
        <p:nvSpPr>
          <p:cNvPr id="1050628" name="Rectangle 4">
            <a:extLst>
              <a:ext uri="{FF2B5EF4-FFF2-40B4-BE49-F238E27FC236}">
                <a16:creationId xmlns:a16="http://schemas.microsoft.com/office/drawing/2014/main" id="{702882C7-84E6-193E-F85A-313E6755FAA1}"/>
              </a:ext>
            </a:extLst>
          </p:cNvPr>
          <p:cNvSpPr>
            <a:spLocks noChangeArrowheads="1"/>
          </p:cNvSpPr>
          <p:nvPr/>
        </p:nvSpPr>
        <p:spPr bwMode="auto">
          <a:xfrm>
            <a:off x="66675" y="233363"/>
            <a:ext cx="8039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lstStyle>
            <a:lvl1pPr marL="290513" indent="-290513">
              <a:lnSpc>
                <a:spcPct val="88000"/>
              </a:lnSpc>
              <a:buSzPct val="130000"/>
              <a:buBlip>
                <a:blip r:embed="rId3"/>
              </a:buBlip>
              <a:defRPr sz="3000" b="1">
                <a:solidFill>
                  <a:schemeClr val="tx1"/>
                </a:solidFill>
                <a:latin typeface="Arial" panose="020B0604020202020204" pitchFamily="34" charset="0"/>
                <a:ea typeface="宋体" panose="02010600030101010101" pitchFamily="2" charset="-122"/>
              </a:defRPr>
            </a:lvl1pPr>
            <a:lvl2pPr marL="290513" indent="-290513">
              <a:lnSpc>
                <a:spcPct val="88000"/>
              </a:lnSpc>
              <a:buSzPct val="130000"/>
              <a:buBlip>
                <a:blip r:embed="rId3"/>
              </a:buBlip>
              <a:defRPr sz="3000" b="1">
                <a:solidFill>
                  <a:schemeClr val="tx1"/>
                </a:solidFill>
                <a:latin typeface="Arial" panose="020B0604020202020204" pitchFamily="34" charset="0"/>
                <a:ea typeface="宋体" panose="02010600030101010101" pitchFamily="2" charset="-122"/>
              </a:defRPr>
            </a:lvl2pPr>
            <a:lvl3pPr marL="290513" indent="-290513">
              <a:lnSpc>
                <a:spcPct val="88000"/>
              </a:lnSpc>
              <a:buSzPct val="130000"/>
              <a:buBlip>
                <a:blip r:embed="rId3"/>
              </a:buBlip>
              <a:defRPr sz="3000" b="1">
                <a:solidFill>
                  <a:schemeClr val="tx1"/>
                </a:solidFill>
                <a:latin typeface="Arial" panose="020B0604020202020204" pitchFamily="34" charset="0"/>
                <a:ea typeface="宋体" panose="02010600030101010101" pitchFamily="2" charset="-122"/>
              </a:defRPr>
            </a:lvl3pPr>
            <a:lvl4pPr marL="290513" indent="-290513">
              <a:lnSpc>
                <a:spcPct val="88000"/>
              </a:lnSpc>
              <a:buSzPct val="130000"/>
              <a:buBlip>
                <a:blip r:embed="rId3"/>
              </a:buBlip>
              <a:defRPr sz="3000" b="1">
                <a:solidFill>
                  <a:schemeClr val="tx1"/>
                </a:solidFill>
                <a:latin typeface="Arial" panose="020B0604020202020204" pitchFamily="34" charset="0"/>
                <a:ea typeface="宋体" panose="02010600030101010101" pitchFamily="2" charset="-122"/>
              </a:defRPr>
            </a:lvl4pPr>
            <a:lvl5pPr marL="290513" indent="-290513">
              <a:lnSpc>
                <a:spcPct val="88000"/>
              </a:lnSpc>
              <a:buSzPct val="130000"/>
              <a:buBlip>
                <a:blip r:embed="rId3"/>
              </a:buBlip>
              <a:defRPr sz="3000" b="1">
                <a:solidFill>
                  <a:schemeClr val="tx1"/>
                </a:solidFill>
                <a:latin typeface="Arial" panose="020B0604020202020204" pitchFamily="34" charset="0"/>
                <a:ea typeface="宋体" panose="02010600030101010101" pitchFamily="2" charset="-122"/>
              </a:defRPr>
            </a:lvl5pPr>
            <a:lvl6pPr marL="747713" indent="-290513" eaLnBrk="0" fontAlgn="base" hangingPunct="0">
              <a:lnSpc>
                <a:spcPct val="88000"/>
              </a:lnSpc>
              <a:spcBef>
                <a:spcPct val="0"/>
              </a:spcBef>
              <a:spcAft>
                <a:spcPct val="0"/>
              </a:spcAft>
              <a:buSzPct val="130000"/>
              <a:buBlip>
                <a:blip r:embed="rId3"/>
              </a:buBlip>
              <a:defRPr sz="3000" b="1">
                <a:solidFill>
                  <a:schemeClr val="tx1"/>
                </a:solidFill>
                <a:latin typeface="Arial" panose="020B0604020202020204" pitchFamily="34" charset="0"/>
                <a:ea typeface="宋体" panose="02010600030101010101" pitchFamily="2" charset="-122"/>
              </a:defRPr>
            </a:lvl6pPr>
            <a:lvl7pPr marL="1204913" indent="-290513" eaLnBrk="0" fontAlgn="base" hangingPunct="0">
              <a:lnSpc>
                <a:spcPct val="88000"/>
              </a:lnSpc>
              <a:spcBef>
                <a:spcPct val="0"/>
              </a:spcBef>
              <a:spcAft>
                <a:spcPct val="0"/>
              </a:spcAft>
              <a:buSzPct val="130000"/>
              <a:buBlip>
                <a:blip r:embed="rId3"/>
              </a:buBlip>
              <a:defRPr sz="3000" b="1">
                <a:solidFill>
                  <a:schemeClr val="tx1"/>
                </a:solidFill>
                <a:latin typeface="Arial" panose="020B0604020202020204" pitchFamily="34" charset="0"/>
                <a:ea typeface="宋体" panose="02010600030101010101" pitchFamily="2" charset="-122"/>
              </a:defRPr>
            </a:lvl7pPr>
            <a:lvl8pPr marL="1662113" indent="-290513" eaLnBrk="0" fontAlgn="base" hangingPunct="0">
              <a:lnSpc>
                <a:spcPct val="88000"/>
              </a:lnSpc>
              <a:spcBef>
                <a:spcPct val="0"/>
              </a:spcBef>
              <a:spcAft>
                <a:spcPct val="0"/>
              </a:spcAft>
              <a:buSzPct val="130000"/>
              <a:buBlip>
                <a:blip r:embed="rId3"/>
              </a:buBlip>
              <a:defRPr sz="3000" b="1">
                <a:solidFill>
                  <a:schemeClr val="tx1"/>
                </a:solidFill>
                <a:latin typeface="Arial" panose="020B0604020202020204" pitchFamily="34" charset="0"/>
                <a:ea typeface="宋体" panose="02010600030101010101" pitchFamily="2" charset="-122"/>
              </a:defRPr>
            </a:lvl8pPr>
            <a:lvl9pPr marL="2119313" indent="-290513" eaLnBrk="0" fontAlgn="base" hangingPunct="0">
              <a:lnSpc>
                <a:spcPct val="88000"/>
              </a:lnSpc>
              <a:spcBef>
                <a:spcPct val="0"/>
              </a:spcBef>
              <a:spcAft>
                <a:spcPct val="0"/>
              </a:spcAft>
              <a:buSzPct val="130000"/>
              <a:buBlip>
                <a:blip r:embed="rId3"/>
              </a:buBlip>
              <a:defRPr sz="3000" b="1">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rPr>
              <a:t>8.3.1.3 Kendall’s tua-b </a:t>
            </a:r>
            <a:r>
              <a:rPr lang="zh-CN" altLang="en-US">
                <a:latin typeface="Times New Roman" panose="02020603050405020304" pitchFamily="18" charset="0"/>
              </a:rPr>
              <a:t>等级相关系数</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Rectangle 2">
            <a:extLst>
              <a:ext uri="{FF2B5EF4-FFF2-40B4-BE49-F238E27FC236}">
                <a16:creationId xmlns:a16="http://schemas.microsoft.com/office/drawing/2014/main" id="{683DE871-DF45-15E8-E04F-5DB4F781A787}"/>
              </a:ext>
            </a:extLst>
          </p:cNvPr>
          <p:cNvSpPr>
            <a:spLocks noChangeArrowheads="1"/>
          </p:cNvSpPr>
          <p:nvPr/>
        </p:nvSpPr>
        <p:spPr bwMode="auto">
          <a:xfrm>
            <a:off x="395288" y="1125538"/>
            <a:ext cx="8353425"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ctr" hangingPunct="1"/>
            <a:r>
              <a:rPr kumimoji="1" lang="zh-CN" altLang="en-US" sz="3200" b="1">
                <a:solidFill>
                  <a:srgbClr val="000000"/>
                </a:solidFill>
                <a:latin typeface="宋体" panose="02010600030101010101" pitchFamily="2" charset="-122"/>
                <a:ea typeface="宋体" panose="02010600030101010101" pitchFamily="2" charset="-122"/>
              </a:rPr>
              <a:t>    对</a:t>
            </a:r>
            <a:r>
              <a:rPr kumimoji="1" lang="en-US" altLang="zh-CN" sz="3200" b="1">
                <a:solidFill>
                  <a:srgbClr val="000000"/>
                </a:solidFill>
                <a:latin typeface="宋体" panose="02010600030101010101" pitchFamily="2" charset="-122"/>
                <a:ea typeface="宋体" panose="02010600030101010101" pitchFamily="2" charset="-122"/>
              </a:rPr>
              <a:t>Kendall's tua-b</a:t>
            </a:r>
            <a:r>
              <a:rPr kumimoji="1" lang="zh-CN" altLang="en-US" sz="3200" b="1">
                <a:solidFill>
                  <a:srgbClr val="000000"/>
                </a:solidFill>
                <a:latin typeface="宋体" panose="02010600030101010101" pitchFamily="2" charset="-122"/>
                <a:ea typeface="宋体" panose="02010600030101010101" pitchFamily="2" charset="-122"/>
              </a:rPr>
              <a:t>等级相关系数的统计检验，一般如果个案数</a:t>
            </a:r>
            <a:r>
              <a:rPr kumimoji="1" lang="en-US" altLang="zh-CN" sz="3200" b="1">
                <a:solidFill>
                  <a:srgbClr val="000000"/>
                </a:solidFill>
                <a:latin typeface="宋体" panose="02010600030101010101" pitchFamily="2" charset="-122"/>
                <a:ea typeface="宋体" panose="02010600030101010101" pitchFamily="2" charset="-122"/>
              </a:rPr>
              <a:t>n≤30</a:t>
            </a:r>
            <a:r>
              <a:rPr kumimoji="1" lang="zh-CN" altLang="en-US" sz="3200" b="1">
                <a:solidFill>
                  <a:srgbClr val="000000"/>
                </a:solidFill>
                <a:latin typeface="宋体" panose="02010600030101010101" pitchFamily="2" charset="-122"/>
                <a:ea typeface="宋体" panose="02010600030101010101" pitchFamily="2" charset="-122"/>
              </a:rPr>
              <a:t>，将直接利用</a:t>
            </a:r>
            <a:r>
              <a:rPr kumimoji="1" lang="en-US" altLang="zh-CN" sz="3200" b="1">
                <a:solidFill>
                  <a:srgbClr val="000000"/>
                </a:solidFill>
                <a:latin typeface="宋体" panose="02010600030101010101" pitchFamily="2" charset="-122"/>
                <a:ea typeface="宋体" panose="02010600030101010101" pitchFamily="2" charset="-122"/>
              </a:rPr>
              <a:t>Kendall's tua-b</a:t>
            </a:r>
            <a:r>
              <a:rPr kumimoji="1" lang="zh-CN" altLang="en-US" sz="3200" b="1">
                <a:solidFill>
                  <a:srgbClr val="000000"/>
                </a:solidFill>
                <a:latin typeface="宋体" panose="02010600030101010101" pitchFamily="2" charset="-122"/>
                <a:ea typeface="宋体" panose="02010600030101010101" pitchFamily="2" charset="-122"/>
              </a:rPr>
              <a:t>等级相关统计量表，</a:t>
            </a:r>
            <a:r>
              <a:rPr kumimoji="1" lang="en-US" altLang="zh-CN" sz="3200" b="1">
                <a:solidFill>
                  <a:srgbClr val="000000"/>
                </a:solidFill>
                <a:latin typeface="宋体" panose="02010600030101010101" pitchFamily="2" charset="-122"/>
                <a:ea typeface="宋体" panose="02010600030101010101" pitchFamily="2" charset="-122"/>
              </a:rPr>
              <a:t>SPSS</a:t>
            </a:r>
            <a:r>
              <a:rPr kumimoji="1" lang="zh-CN" altLang="en-US" sz="3200" b="1">
                <a:solidFill>
                  <a:srgbClr val="000000"/>
                </a:solidFill>
                <a:latin typeface="宋体" panose="02010600030101010101" pitchFamily="2" charset="-122"/>
                <a:ea typeface="宋体" panose="02010600030101010101" pitchFamily="2" charset="-122"/>
              </a:rPr>
              <a:t>将自动根据该表给出对应的相伴概率值。 </a:t>
            </a:r>
            <a:endParaRPr kumimoji="1" lang="en-US" altLang="en-US" sz="3200" b="1">
              <a:solidFill>
                <a:srgbClr val="000000"/>
              </a:solidFill>
              <a:latin typeface="宋体" panose="02010600030101010101" pitchFamily="2" charset="-122"/>
              <a:ea typeface="宋体" panose="02010600030101010101" pitchFamily="2" charset="-122"/>
            </a:endParaRPr>
          </a:p>
        </p:txBody>
      </p:sp>
      <p:pic>
        <p:nvPicPr>
          <p:cNvPr id="1051651" name="Picture 3">
            <a:extLst>
              <a:ext uri="{FF2B5EF4-FFF2-40B4-BE49-F238E27FC236}">
                <a16:creationId xmlns:a16="http://schemas.microsoft.com/office/drawing/2014/main" id="{14AC60C6-F8A8-0AE5-DD50-E53B9709CB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362325"/>
            <a:ext cx="8142288" cy="3019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Rectangle 2">
            <a:extLst>
              <a:ext uri="{FF2B5EF4-FFF2-40B4-BE49-F238E27FC236}">
                <a16:creationId xmlns:a16="http://schemas.microsoft.com/office/drawing/2014/main" id="{ED3C2ACF-C740-E3D3-3FA6-8FDB6F685E53}"/>
              </a:ext>
            </a:extLst>
          </p:cNvPr>
          <p:cNvSpPr>
            <a:spLocks noGrp="1" noChangeArrowheads="1"/>
          </p:cNvSpPr>
          <p:nvPr>
            <p:ph type="title"/>
          </p:nvPr>
        </p:nvSpPr>
        <p:spPr/>
        <p:txBody>
          <a:bodyPr/>
          <a:lstStyle/>
          <a:p>
            <a:r>
              <a:rPr lang="en-US" altLang="zh-CN"/>
              <a:t>8.3.2 </a:t>
            </a:r>
            <a:r>
              <a:rPr lang="zh-CN" altLang="en-US"/>
              <a:t>计算相关系数的基本操作</a:t>
            </a:r>
          </a:p>
        </p:txBody>
      </p:sp>
      <p:sp>
        <p:nvSpPr>
          <p:cNvPr id="947203" name="Rectangle 3">
            <a:extLst>
              <a:ext uri="{FF2B5EF4-FFF2-40B4-BE49-F238E27FC236}">
                <a16:creationId xmlns:a16="http://schemas.microsoft.com/office/drawing/2014/main" id="{4FFF85D4-6865-29D4-423E-5E8DA9DD4F24}"/>
              </a:ext>
            </a:extLst>
          </p:cNvPr>
          <p:cNvSpPr>
            <a:spLocks noGrp="1" noChangeArrowheads="1"/>
          </p:cNvSpPr>
          <p:nvPr>
            <p:ph type="body" idx="1"/>
          </p:nvPr>
        </p:nvSpPr>
        <p:spPr>
          <a:xfrm>
            <a:off x="66675" y="1220788"/>
            <a:ext cx="8897938" cy="4970462"/>
          </a:xfrm>
        </p:spPr>
        <p:txBody>
          <a:bodyPr/>
          <a:lstStyle/>
          <a:p>
            <a:pPr>
              <a:lnSpc>
                <a:spcPct val="80000"/>
              </a:lnSpc>
            </a:pPr>
            <a:r>
              <a:rPr lang="zh-CN" altLang="en-US" sz="2400" b="1"/>
              <a:t>相关分析用于描述两个变量间关系的密切程度，其特点是变量不分主次，被置于同等的地位。</a:t>
            </a:r>
          </a:p>
          <a:p>
            <a:pPr>
              <a:lnSpc>
                <a:spcPct val="80000"/>
              </a:lnSpc>
            </a:pPr>
            <a:r>
              <a:rPr lang="zh-CN" altLang="en-US" sz="2400" b="1"/>
              <a:t>在</a:t>
            </a:r>
            <a:r>
              <a:rPr lang="en-US" altLang="zh-CN" sz="2400" b="1"/>
              <a:t>Analyze</a:t>
            </a:r>
            <a:r>
              <a:rPr lang="zh-CN" altLang="en-US" sz="2400" b="1"/>
              <a:t>的下拉菜单</a:t>
            </a:r>
            <a:r>
              <a:rPr lang="en-US" altLang="zh-CN" sz="2400" b="1"/>
              <a:t>Correlate</a:t>
            </a:r>
            <a:r>
              <a:rPr lang="zh-CN" altLang="en-US" sz="2400" b="1"/>
              <a:t>命令项中有三个相关分析功能子命令</a:t>
            </a:r>
            <a:r>
              <a:rPr lang="en-US" altLang="zh-CN" sz="2400" b="1">
                <a:solidFill>
                  <a:srgbClr val="FF0000"/>
                </a:solidFill>
              </a:rPr>
              <a:t>Bivariate</a:t>
            </a:r>
            <a:r>
              <a:rPr lang="zh-CN" altLang="en-US" sz="2400" b="1">
                <a:solidFill>
                  <a:srgbClr val="FF0000"/>
                </a:solidFill>
              </a:rPr>
              <a:t>过程、</a:t>
            </a:r>
            <a:r>
              <a:rPr lang="en-US" altLang="zh-CN" sz="2400" b="1">
                <a:solidFill>
                  <a:srgbClr val="FF0000"/>
                </a:solidFill>
              </a:rPr>
              <a:t>Partial</a:t>
            </a:r>
            <a:r>
              <a:rPr lang="zh-CN" altLang="en-US" sz="2400" b="1">
                <a:solidFill>
                  <a:srgbClr val="FF0000"/>
                </a:solidFill>
              </a:rPr>
              <a:t>过程、 </a:t>
            </a:r>
            <a:r>
              <a:rPr lang="en-US" altLang="zh-CN" sz="2400" b="1">
                <a:solidFill>
                  <a:srgbClr val="FF0000"/>
                </a:solidFill>
              </a:rPr>
              <a:t>Distances</a:t>
            </a:r>
            <a:r>
              <a:rPr lang="zh-CN" altLang="en-US" sz="2400" b="1">
                <a:solidFill>
                  <a:srgbClr val="FF0000"/>
                </a:solidFill>
              </a:rPr>
              <a:t>过程</a:t>
            </a:r>
            <a:r>
              <a:rPr lang="zh-CN" altLang="en-US" sz="2400" b="1"/>
              <a:t>，分别对应着相关分析、偏相关分析和相似性测度（距离）的三个</a:t>
            </a:r>
            <a:r>
              <a:rPr lang="en-US" altLang="zh-CN" sz="2400" b="1"/>
              <a:t>spss</a:t>
            </a:r>
            <a:r>
              <a:rPr lang="zh-CN" altLang="en-US" sz="2400" b="1"/>
              <a:t>过程。</a:t>
            </a:r>
          </a:p>
          <a:p>
            <a:pPr>
              <a:lnSpc>
                <a:spcPct val="80000"/>
              </a:lnSpc>
              <a:buFont typeface="Wingdings" panose="05000000000000000000" pitchFamily="2" charset="2"/>
              <a:buNone/>
            </a:pPr>
            <a:r>
              <a:rPr lang="en-US" altLang="zh-CN" sz="2400" b="1"/>
              <a:t>         </a:t>
            </a:r>
            <a:r>
              <a:rPr lang="en-US" altLang="zh-CN" sz="2400" b="1">
                <a:solidFill>
                  <a:srgbClr val="0000CC"/>
                </a:solidFill>
              </a:rPr>
              <a:t>Bivariate</a:t>
            </a:r>
            <a:r>
              <a:rPr lang="zh-CN" altLang="en-US" sz="2400" b="1">
                <a:solidFill>
                  <a:srgbClr val="0000CC"/>
                </a:solidFill>
              </a:rPr>
              <a:t>过程用于进行两个或多个变量间的相关分析，如为多个变量，给出两两相关的分析结果。</a:t>
            </a:r>
          </a:p>
          <a:p>
            <a:pPr>
              <a:lnSpc>
                <a:spcPct val="80000"/>
              </a:lnSpc>
              <a:buFont typeface="Wingdings" panose="05000000000000000000" pitchFamily="2" charset="2"/>
              <a:buNone/>
            </a:pPr>
            <a:r>
              <a:rPr lang="en-US" altLang="zh-CN" sz="2400" b="1">
                <a:solidFill>
                  <a:srgbClr val="0000CC"/>
                </a:solidFill>
              </a:rPr>
              <a:t>         Partial</a:t>
            </a:r>
            <a:r>
              <a:rPr lang="zh-CN" altLang="en-US" sz="2400" b="1">
                <a:solidFill>
                  <a:srgbClr val="0000CC"/>
                </a:solidFill>
              </a:rPr>
              <a:t>过程，当进行相关分析的两个变量的取值都受到其他变量的影响时，就可以利用偏相关分析对其他变量进行控制，输出控制其他变量影响后的偏相关系数。</a:t>
            </a:r>
          </a:p>
          <a:p>
            <a:pPr>
              <a:lnSpc>
                <a:spcPct val="80000"/>
              </a:lnSpc>
              <a:buFont typeface="Wingdings" panose="05000000000000000000" pitchFamily="2" charset="2"/>
              <a:buNone/>
            </a:pPr>
            <a:r>
              <a:rPr lang="en-US" altLang="zh-CN" sz="2400" b="1">
                <a:solidFill>
                  <a:srgbClr val="0000CC"/>
                </a:solidFill>
              </a:rPr>
              <a:t>         Distances</a:t>
            </a:r>
            <a:r>
              <a:rPr lang="zh-CN" altLang="en-US" sz="2400" b="1">
                <a:solidFill>
                  <a:srgbClr val="0000CC"/>
                </a:solidFill>
              </a:rPr>
              <a:t>过程用于对各样本点之间或各个变量之间进行相似性分析，一般不单独使用，而作为聚类分析和因子分析等的预分析。</a:t>
            </a:r>
          </a:p>
          <a:p>
            <a:pPr>
              <a:lnSpc>
                <a:spcPct val="80000"/>
              </a:lnSpc>
            </a:pPr>
            <a:endParaRPr lang="zh-CN" altLang="en-US" sz="2400" b="1"/>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a:extLst>
              <a:ext uri="{FF2B5EF4-FFF2-40B4-BE49-F238E27FC236}">
                <a16:creationId xmlns:a16="http://schemas.microsoft.com/office/drawing/2014/main" id="{EACF2611-01DD-64A3-2AD5-01E56F4945E7}"/>
              </a:ext>
            </a:extLst>
          </p:cNvPr>
          <p:cNvSpPr>
            <a:spLocks noGrp="1" noChangeArrowheads="1"/>
          </p:cNvSpPr>
          <p:nvPr>
            <p:ph type="title"/>
          </p:nvPr>
        </p:nvSpPr>
        <p:spPr/>
        <p:txBody>
          <a:bodyPr/>
          <a:lstStyle/>
          <a:p>
            <a:r>
              <a:rPr lang="zh-CN" altLang="en-US" sz="2600" b="0"/>
              <a:t> </a:t>
            </a:r>
            <a:r>
              <a:rPr lang="en-US" altLang="zh-CN"/>
              <a:t>Bivariate</a:t>
            </a:r>
            <a:r>
              <a:rPr lang="zh-CN" altLang="en-US" sz="2600" b="0"/>
              <a:t>相关分析步骤</a:t>
            </a:r>
            <a:endParaRPr lang="zh-CN" altLang="en-US"/>
          </a:p>
        </p:txBody>
      </p:sp>
      <p:sp>
        <p:nvSpPr>
          <p:cNvPr id="949251" name="Rectangle 3">
            <a:extLst>
              <a:ext uri="{FF2B5EF4-FFF2-40B4-BE49-F238E27FC236}">
                <a16:creationId xmlns:a16="http://schemas.microsoft.com/office/drawing/2014/main" id="{8473A858-621B-10A2-7D2A-09024A2C3A4D}"/>
              </a:ext>
            </a:extLst>
          </p:cNvPr>
          <p:cNvSpPr>
            <a:spLocks noGrp="1" noChangeArrowheads="1"/>
          </p:cNvSpPr>
          <p:nvPr>
            <p:ph type="body" idx="1"/>
          </p:nvPr>
        </p:nvSpPr>
        <p:spPr/>
        <p:txBody>
          <a:bodyPr/>
          <a:lstStyle/>
          <a:p>
            <a:pPr>
              <a:buFont typeface="Wingdings" panose="05000000000000000000" pitchFamily="2" charset="2"/>
              <a:buNone/>
            </a:pPr>
            <a:r>
              <a:rPr lang="zh-CN" altLang="en-US"/>
              <a:t>（</a:t>
            </a:r>
            <a:r>
              <a:rPr lang="en-US" altLang="zh-CN"/>
              <a:t>1</a:t>
            </a:r>
            <a:r>
              <a:rPr lang="zh-CN" altLang="en-US"/>
              <a:t>）选择菜单</a:t>
            </a:r>
            <a:r>
              <a:rPr lang="en-US" altLang="zh-CN" b="1">
                <a:solidFill>
                  <a:schemeClr val="accent2"/>
                </a:solidFill>
              </a:rPr>
              <a:t>Analyze</a:t>
            </a:r>
            <a:r>
              <a:rPr lang="zh-CN" altLang="en-US" b="1">
                <a:solidFill>
                  <a:schemeClr val="accent2"/>
                </a:solidFill>
              </a:rPr>
              <a:t>－</a:t>
            </a:r>
            <a:r>
              <a:rPr lang="en-US" altLang="zh-CN" b="1">
                <a:solidFill>
                  <a:schemeClr val="accent2"/>
                </a:solidFill>
              </a:rPr>
              <a:t>Correlate</a:t>
            </a:r>
            <a:r>
              <a:rPr lang="zh-CN" altLang="en-US" b="1">
                <a:solidFill>
                  <a:schemeClr val="accent2"/>
                </a:solidFill>
              </a:rPr>
              <a:t>－</a:t>
            </a:r>
            <a:r>
              <a:rPr lang="en-US" altLang="zh-CN" b="1">
                <a:solidFill>
                  <a:schemeClr val="accent2"/>
                </a:solidFill>
              </a:rPr>
              <a:t>Bivariate</a:t>
            </a:r>
            <a:r>
              <a:rPr lang="zh-CN" altLang="en-US"/>
              <a:t>，出现窗口：</a:t>
            </a:r>
          </a:p>
        </p:txBody>
      </p:sp>
      <p:pic>
        <p:nvPicPr>
          <p:cNvPr id="949252" name="Picture 4">
            <a:extLst>
              <a:ext uri="{FF2B5EF4-FFF2-40B4-BE49-F238E27FC236}">
                <a16:creationId xmlns:a16="http://schemas.microsoft.com/office/drawing/2014/main" id="{A7B66340-C00D-BD30-79CA-21091A0B2D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205038"/>
            <a:ext cx="6264275" cy="3962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49252"/>
                                        </p:tgtEl>
                                        <p:attrNameLst>
                                          <p:attrName>style.visibility</p:attrName>
                                        </p:attrNameLst>
                                      </p:cBhvr>
                                      <p:to>
                                        <p:strVal val="visible"/>
                                      </p:to>
                                    </p:set>
                                    <p:animEffect transition="in" filter="fade">
                                      <p:cBhvr>
                                        <p:cTn id="7" dur="2000"/>
                                        <p:tgtEl>
                                          <p:spTgt spid="949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a:extLst>
              <a:ext uri="{FF2B5EF4-FFF2-40B4-BE49-F238E27FC236}">
                <a16:creationId xmlns:a16="http://schemas.microsoft.com/office/drawing/2014/main" id="{6C8EF7DF-A286-2DC8-7BEA-072038D81BCA}"/>
              </a:ext>
            </a:extLst>
          </p:cNvPr>
          <p:cNvSpPr>
            <a:spLocks noGrp="1" noChangeArrowheads="1"/>
          </p:cNvSpPr>
          <p:nvPr>
            <p:ph type="body" idx="1"/>
          </p:nvPr>
        </p:nvSpPr>
        <p:spPr>
          <a:xfrm>
            <a:off x="250825" y="1050925"/>
            <a:ext cx="8642350" cy="5473700"/>
          </a:xfrm>
        </p:spPr>
        <p:txBody>
          <a:bodyPr/>
          <a:lstStyle/>
          <a:p>
            <a:pPr>
              <a:lnSpc>
                <a:spcPct val="80000"/>
              </a:lnSpc>
              <a:buFont typeface="Wingdings" panose="05000000000000000000" pitchFamily="2" charset="2"/>
              <a:buNone/>
            </a:pPr>
            <a:r>
              <a:rPr lang="zh-CN" altLang="en-US" sz="2400"/>
              <a:t>（</a:t>
            </a:r>
            <a:r>
              <a:rPr lang="en-US" altLang="zh-CN" sz="2400"/>
              <a:t>2</a:t>
            </a:r>
            <a:r>
              <a:rPr lang="zh-CN" altLang="en-US" sz="2400"/>
              <a:t>）把参加计算相关系数的变量选到</a:t>
            </a:r>
            <a:r>
              <a:rPr lang="en-US" altLang="zh-CN" sz="2400" b="1">
                <a:solidFill>
                  <a:schemeClr val="accent2"/>
                </a:solidFill>
              </a:rPr>
              <a:t>Variables</a:t>
            </a:r>
            <a:r>
              <a:rPr lang="zh-CN" altLang="en-US" sz="2400"/>
              <a:t>框。</a:t>
            </a:r>
          </a:p>
          <a:p>
            <a:pPr>
              <a:lnSpc>
                <a:spcPct val="80000"/>
              </a:lnSpc>
              <a:buFont typeface="Wingdings" panose="05000000000000000000" pitchFamily="2" charset="2"/>
              <a:buNone/>
            </a:pPr>
            <a:r>
              <a:rPr lang="zh-CN" altLang="en-US" sz="2400"/>
              <a:t>（</a:t>
            </a:r>
            <a:r>
              <a:rPr lang="en-US" altLang="zh-CN" sz="2400"/>
              <a:t>3</a:t>
            </a:r>
            <a:r>
              <a:rPr lang="zh-CN" altLang="en-US" sz="2400"/>
              <a:t>）在</a:t>
            </a:r>
            <a:r>
              <a:rPr lang="en-US" altLang="zh-CN" sz="2400" b="1">
                <a:solidFill>
                  <a:schemeClr val="accent2"/>
                </a:solidFill>
              </a:rPr>
              <a:t>Correlation Coefficents</a:t>
            </a:r>
            <a:r>
              <a:rPr lang="zh-CN" altLang="en-US" sz="2400"/>
              <a:t>框中选择计算哪种相关系数。</a:t>
            </a:r>
          </a:p>
          <a:p>
            <a:pPr>
              <a:lnSpc>
                <a:spcPct val="80000"/>
              </a:lnSpc>
              <a:buFont typeface="Wingdings" panose="05000000000000000000" pitchFamily="2" charset="2"/>
              <a:buNone/>
            </a:pPr>
            <a:r>
              <a:rPr lang="zh-CN" altLang="en-US" sz="2400"/>
              <a:t>（</a:t>
            </a:r>
            <a:r>
              <a:rPr lang="en-US" altLang="zh-CN" sz="2400"/>
              <a:t>4</a:t>
            </a:r>
            <a:r>
              <a:rPr lang="zh-CN" altLang="en-US" sz="2400"/>
              <a:t>）在</a:t>
            </a:r>
            <a:r>
              <a:rPr lang="en-US" altLang="zh-CN" sz="2400" b="1">
                <a:solidFill>
                  <a:schemeClr val="accent2"/>
                </a:solidFill>
              </a:rPr>
              <a:t>Test of Significance</a:t>
            </a:r>
            <a:r>
              <a:rPr lang="zh-CN" altLang="en-US" sz="2400"/>
              <a:t>框中选择输出相关系数检验的双边（</a:t>
            </a:r>
            <a:r>
              <a:rPr lang="en-US" altLang="zh-CN" sz="2400"/>
              <a:t>Two-Tailed</a:t>
            </a:r>
            <a:r>
              <a:rPr lang="zh-CN" altLang="en-US" sz="2400"/>
              <a:t>）概率</a:t>
            </a:r>
            <a:r>
              <a:rPr lang="en-US" altLang="zh-CN" sz="2400"/>
              <a:t>p</a:t>
            </a:r>
            <a:r>
              <a:rPr lang="zh-CN" altLang="en-US" sz="2400"/>
              <a:t>值或单边（</a:t>
            </a:r>
            <a:r>
              <a:rPr lang="en-US" altLang="zh-CN" sz="2400"/>
              <a:t>One-Tailed</a:t>
            </a:r>
            <a:r>
              <a:rPr lang="zh-CN" altLang="en-US" sz="2400"/>
              <a:t>）概率</a:t>
            </a:r>
            <a:r>
              <a:rPr lang="en-US" altLang="zh-CN" sz="2400"/>
              <a:t>p</a:t>
            </a:r>
            <a:r>
              <a:rPr lang="zh-CN" altLang="en-US" sz="2400"/>
              <a:t>值。</a:t>
            </a:r>
          </a:p>
          <a:p>
            <a:pPr>
              <a:lnSpc>
                <a:spcPct val="80000"/>
              </a:lnSpc>
              <a:buFont typeface="Wingdings" panose="05000000000000000000" pitchFamily="2" charset="2"/>
              <a:buNone/>
            </a:pPr>
            <a:r>
              <a:rPr lang="zh-CN" altLang="en-US" sz="2400"/>
              <a:t>（</a:t>
            </a:r>
            <a:r>
              <a:rPr lang="en-US" altLang="zh-CN" sz="2400"/>
              <a:t>5</a:t>
            </a:r>
            <a:r>
              <a:rPr lang="zh-CN" altLang="en-US" sz="2400"/>
              <a:t>）选中</a:t>
            </a:r>
            <a:r>
              <a:rPr lang="en-US" altLang="zh-CN" sz="2400" b="1">
                <a:solidFill>
                  <a:schemeClr val="accent2"/>
                </a:solidFill>
              </a:rPr>
              <a:t>Flag significance correlation</a:t>
            </a:r>
            <a:r>
              <a:rPr lang="zh-CN" altLang="en-US" sz="2400"/>
              <a:t>选项表示分析结果中除显示统计检验的概率</a:t>
            </a:r>
            <a:r>
              <a:rPr lang="en-US" altLang="zh-CN" sz="2400"/>
              <a:t>p</a:t>
            </a:r>
            <a:r>
              <a:rPr lang="zh-CN" altLang="en-US" sz="2400"/>
              <a:t>值外，还输出星号标记，以标明变量间的相关性是否显著；不选中则不输出星号标记。</a:t>
            </a:r>
          </a:p>
          <a:p>
            <a:pPr>
              <a:lnSpc>
                <a:spcPct val="80000"/>
              </a:lnSpc>
              <a:buFont typeface="Wingdings" panose="05000000000000000000" pitchFamily="2" charset="2"/>
              <a:buNone/>
            </a:pPr>
            <a:r>
              <a:rPr lang="zh-CN" altLang="en-US" sz="2400"/>
              <a:t>（</a:t>
            </a:r>
            <a:r>
              <a:rPr lang="en-US" altLang="zh-CN" sz="2400"/>
              <a:t>6</a:t>
            </a:r>
            <a:r>
              <a:rPr lang="zh-CN" altLang="en-US" sz="2400"/>
              <a:t>）在</a:t>
            </a:r>
            <a:r>
              <a:rPr lang="en-US" altLang="zh-CN" sz="2400" b="1">
                <a:solidFill>
                  <a:schemeClr val="accent2"/>
                </a:solidFill>
              </a:rPr>
              <a:t>Option</a:t>
            </a:r>
            <a:r>
              <a:rPr lang="zh-CN" altLang="en-US" sz="2400"/>
              <a:t>按钮中的</a:t>
            </a:r>
            <a:r>
              <a:rPr lang="en-US" altLang="zh-CN" sz="2400" b="1">
                <a:solidFill>
                  <a:schemeClr val="accent2"/>
                </a:solidFill>
              </a:rPr>
              <a:t>Statistics</a:t>
            </a:r>
            <a:r>
              <a:rPr lang="zh-CN" altLang="en-US" sz="2400"/>
              <a:t>选项中，选中</a:t>
            </a:r>
            <a:r>
              <a:rPr lang="en-US" altLang="zh-CN" sz="2400" b="1">
                <a:solidFill>
                  <a:schemeClr val="accent2"/>
                </a:solidFill>
              </a:rPr>
              <a:t>Cross-product deviations and covariances</a:t>
            </a:r>
            <a:r>
              <a:rPr lang="zh-CN" altLang="en-US" sz="2400"/>
              <a:t>表示输出两变量的离差平方和协方差。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985090">
                                            <p:txEl>
                                              <p:pRg st="0" end="0"/>
                                            </p:txEl>
                                          </p:spTgt>
                                        </p:tgtEl>
                                        <p:attrNameLst>
                                          <p:attrName>style.visibility</p:attrName>
                                        </p:attrNameLst>
                                      </p:cBhvr>
                                      <p:to>
                                        <p:strVal val="visible"/>
                                      </p:to>
                                    </p:set>
                                    <p:animEffect transition="in" filter="slide(fromBottom)">
                                      <p:cBhvr>
                                        <p:cTn id="7" dur="500"/>
                                        <p:tgtEl>
                                          <p:spTgt spid="9850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985090">
                                            <p:txEl>
                                              <p:pRg st="1" end="1"/>
                                            </p:txEl>
                                          </p:spTgt>
                                        </p:tgtEl>
                                        <p:attrNameLst>
                                          <p:attrName>style.visibility</p:attrName>
                                        </p:attrNameLst>
                                      </p:cBhvr>
                                      <p:to>
                                        <p:strVal val="visible"/>
                                      </p:to>
                                    </p:set>
                                    <p:animEffect transition="in" filter="slide(fromBottom)">
                                      <p:cBhvr>
                                        <p:cTn id="12" dur="500"/>
                                        <p:tgtEl>
                                          <p:spTgt spid="98509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985090">
                                            <p:txEl>
                                              <p:pRg st="2" end="2"/>
                                            </p:txEl>
                                          </p:spTgt>
                                        </p:tgtEl>
                                        <p:attrNameLst>
                                          <p:attrName>style.visibility</p:attrName>
                                        </p:attrNameLst>
                                      </p:cBhvr>
                                      <p:to>
                                        <p:strVal val="visible"/>
                                      </p:to>
                                    </p:set>
                                    <p:animEffect transition="in" filter="slide(fromBottom)">
                                      <p:cBhvr>
                                        <p:cTn id="17" dur="500"/>
                                        <p:tgtEl>
                                          <p:spTgt spid="98509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985090">
                                            <p:txEl>
                                              <p:pRg st="3" end="3"/>
                                            </p:txEl>
                                          </p:spTgt>
                                        </p:tgtEl>
                                        <p:attrNameLst>
                                          <p:attrName>style.visibility</p:attrName>
                                        </p:attrNameLst>
                                      </p:cBhvr>
                                      <p:to>
                                        <p:strVal val="visible"/>
                                      </p:to>
                                    </p:set>
                                    <p:animEffect transition="in" filter="slide(fromBottom)">
                                      <p:cBhvr>
                                        <p:cTn id="22" dur="500"/>
                                        <p:tgtEl>
                                          <p:spTgt spid="98509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985090">
                                            <p:txEl>
                                              <p:pRg st="4" end="4"/>
                                            </p:txEl>
                                          </p:spTgt>
                                        </p:tgtEl>
                                        <p:attrNameLst>
                                          <p:attrName>style.visibility</p:attrName>
                                        </p:attrNameLst>
                                      </p:cBhvr>
                                      <p:to>
                                        <p:strVal val="visible"/>
                                      </p:to>
                                    </p:set>
                                    <p:animEffect transition="in" filter="slide(fromBottom)">
                                      <p:cBhvr>
                                        <p:cTn id="27" dur="500"/>
                                        <p:tgtEl>
                                          <p:spTgt spid="98509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509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D65158DD-4357-4EF5-D889-D082534162D0}"/>
              </a:ext>
            </a:extLst>
          </p:cNvPr>
          <p:cNvSpPr>
            <a:spLocks noGrp="1"/>
          </p:cNvSpPr>
          <p:nvPr>
            <p:ph type="dt" sz="half" idx="10"/>
          </p:nvPr>
        </p:nvSpPr>
        <p:spPr/>
        <p:txBody>
          <a:bodyPr/>
          <a:lstStyle/>
          <a:p>
            <a:pPr>
              <a:defRPr/>
            </a:pPr>
            <a:endParaRPr lang="en-US" altLang="zh-CN"/>
          </a:p>
        </p:txBody>
      </p:sp>
      <p:sp>
        <p:nvSpPr>
          <p:cNvPr id="3" name="页脚占位符 4">
            <a:extLst>
              <a:ext uri="{FF2B5EF4-FFF2-40B4-BE49-F238E27FC236}">
                <a16:creationId xmlns:a16="http://schemas.microsoft.com/office/drawing/2014/main" id="{59D3FF88-5CD2-B39E-0DDC-9D4E961E47A6}"/>
              </a:ext>
            </a:extLst>
          </p:cNvPr>
          <p:cNvSpPr>
            <a:spLocks noGrp="1"/>
          </p:cNvSpPr>
          <p:nvPr>
            <p:ph type="ftr" sz="quarter" idx="11"/>
          </p:nvPr>
        </p:nvSpPr>
        <p:spPr/>
        <p:txBody>
          <a:bodyPr/>
          <a:lstStyle/>
          <a:p>
            <a:pPr>
              <a:defRPr/>
            </a:pPr>
            <a:endParaRPr lang="en-US" altLang="zh-CN"/>
          </a:p>
        </p:txBody>
      </p:sp>
      <p:sp>
        <p:nvSpPr>
          <p:cNvPr id="862210" name="Rectangle 2">
            <a:extLst>
              <a:ext uri="{FF2B5EF4-FFF2-40B4-BE49-F238E27FC236}">
                <a16:creationId xmlns:a16="http://schemas.microsoft.com/office/drawing/2014/main" id="{F9773FC7-5D92-9DA3-F975-E63F705CE850}"/>
              </a:ext>
            </a:extLst>
          </p:cNvPr>
          <p:cNvSpPr>
            <a:spLocks noGrp="1" noChangeArrowheads="1"/>
          </p:cNvSpPr>
          <p:nvPr>
            <p:ph type="title"/>
          </p:nvPr>
        </p:nvSpPr>
        <p:spPr>
          <a:xfrm>
            <a:off x="66675" y="385763"/>
            <a:ext cx="8039100" cy="557212"/>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zh-CN" altLang="en-US"/>
              <a:t>本章内容</a:t>
            </a:r>
          </a:p>
        </p:txBody>
      </p:sp>
      <p:sp>
        <p:nvSpPr>
          <p:cNvPr id="862211" name="Rectangle 3">
            <a:extLst>
              <a:ext uri="{FF2B5EF4-FFF2-40B4-BE49-F238E27FC236}">
                <a16:creationId xmlns:a16="http://schemas.microsoft.com/office/drawing/2014/main" id="{E42F1983-11C5-F315-E2D7-EFEF5AA163D1}"/>
              </a:ext>
            </a:extLst>
          </p:cNvPr>
          <p:cNvSpPr>
            <a:spLocks noGrp="1" noChangeArrowheads="1"/>
          </p:cNvSpPr>
          <p:nvPr>
            <p:ph type="body" idx="1"/>
          </p:nvPr>
        </p:nvSpPr>
        <p:spPr>
          <a:xfrm>
            <a:off x="654050" y="1679575"/>
            <a:ext cx="7229475" cy="24130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lnSpc>
                <a:spcPct val="80000"/>
              </a:lnSpc>
            </a:pPr>
            <a:r>
              <a:rPr lang="en-US" altLang="zh-CN" sz="3200" b="1"/>
              <a:t>8.1 </a:t>
            </a:r>
            <a:r>
              <a:rPr lang="zh-CN" altLang="en-US" sz="3200" b="1"/>
              <a:t>相关分析概述</a:t>
            </a:r>
          </a:p>
          <a:p>
            <a:pPr>
              <a:lnSpc>
                <a:spcPct val="80000"/>
              </a:lnSpc>
            </a:pPr>
            <a:r>
              <a:rPr lang="en-US" altLang="zh-CN" sz="3200" b="1"/>
              <a:t>8.2 </a:t>
            </a:r>
            <a:r>
              <a:rPr lang="zh-CN" altLang="en-US" sz="3200" b="1"/>
              <a:t>散点图及图形选项</a:t>
            </a:r>
            <a:endParaRPr lang="en-US" altLang="zh-CN" sz="3200" b="1"/>
          </a:p>
          <a:p>
            <a:pPr>
              <a:lnSpc>
                <a:spcPct val="80000"/>
              </a:lnSpc>
            </a:pPr>
            <a:r>
              <a:rPr lang="en-US" altLang="zh-CN" sz="3200" b="1"/>
              <a:t>8.3 </a:t>
            </a:r>
            <a:r>
              <a:rPr lang="zh-CN" altLang="en-US" sz="3200" b="1"/>
              <a:t>相关系数及分析</a:t>
            </a:r>
          </a:p>
          <a:p>
            <a:pPr>
              <a:lnSpc>
                <a:spcPct val="80000"/>
              </a:lnSpc>
            </a:pPr>
            <a:r>
              <a:rPr lang="en-US" altLang="zh-CN" sz="3200" b="1"/>
              <a:t>8.4 </a:t>
            </a:r>
            <a:r>
              <a:rPr lang="zh-CN" altLang="en-US" sz="3200" b="1"/>
              <a:t>偏相关系数及分析</a:t>
            </a:r>
          </a:p>
          <a:p>
            <a:pPr>
              <a:lnSpc>
                <a:spcPct val="80000"/>
              </a:lnSpc>
              <a:buFont typeface="Wingdings" panose="05000000000000000000" pitchFamily="2" charset="2"/>
              <a:buNone/>
            </a:pPr>
            <a:endParaRPr lang="zh-CN" altLang="en-US" sz="3200" b="1"/>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138" name="Rectangle 2">
            <a:extLst>
              <a:ext uri="{FF2B5EF4-FFF2-40B4-BE49-F238E27FC236}">
                <a16:creationId xmlns:a16="http://schemas.microsoft.com/office/drawing/2014/main" id="{5E22D4EB-7862-F211-EFE7-F8D40C4E37FD}"/>
              </a:ext>
            </a:extLst>
          </p:cNvPr>
          <p:cNvSpPr>
            <a:spLocks noGrp="1" noChangeArrowheads="1"/>
          </p:cNvSpPr>
          <p:nvPr>
            <p:ph type="title"/>
          </p:nvPr>
        </p:nvSpPr>
        <p:spPr/>
        <p:txBody>
          <a:bodyPr/>
          <a:lstStyle/>
          <a:p>
            <a:r>
              <a:rPr lang="en-US" altLang="zh-CN"/>
              <a:t>8.4 </a:t>
            </a:r>
            <a:r>
              <a:rPr lang="zh-CN" altLang="en-US"/>
              <a:t>偏相关分析</a:t>
            </a:r>
          </a:p>
        </p:txBody>
      </p:sp>
      <p:sp>
        <p:nvSpPr>
          <p:cNvPr id="987139" name="Rectangle 3">
            <a:extLst>
              <a:ext uri="{FF2B5EF4-FFF2-40B4-BE49-F238E27FC236}">
                <a16:creationId xmlns:a16="http://schemas.microsoft.com/office/drawing/2014/main" id="{36E02B6F-CF9D-263A-F1AD-2741FE469D4B}"/>
              </a:ext>
            </a:extLst>
          </p:cNvPr>
          <p:cNvSpPr>
            <a:spLocks noGrp="1" noChangeArrowheads="1"/>
          </p:cNvSpPr>
          <p:nvPr>
            <p:ph type="body" idx="1"/>
          </p:nvPr>
        </p:nvSpPr>
        <p:spPr>
          <a:xfrm>
            <a:off x="457200" y="1268413"/>
            <a:ext cx="8435975" cy="4968875"/>
          </a:xfrm>
        </p:spPr>
        <p:txBody>
          <a:bodyPr/>
          <a:lstStyle/>
          <a:p>
            <a:pPr>
              <a:lnSpc>
                <a:spcPct val="80000"/>
              </a:lnSpc>
            </a:pPr>
            <a:r>
              <a:rPr lang="en-US" altLang="zh-CN" b="1"/>
              <a:t>8.4.1</a:t>
            </a:r>
            <a:r>
              <a:rPr lang="zh-CN" altLang="en-US" b="1"/>
              <a:t>偏相关系数和偏相关分析</a:t>
            </a:r>
          </a:p>
          <a:p>
            <a:pPr>
              <a:lnSpc>
                <a:spcPct val="80000"/>
              </a:lnSpc>
              <a:buFont typeface="Wingdings" panose="05000000000000000000" pitchFamily="2" charset="2"/>
              <a:buNone/>
            </a:pPr>
            <a:r>
              <a:rPr lang="zh-CN" altLang="en-US" b="1"/>
              <a:t>         上节中的相关系数是研究两变量间线性相关性的，</a:t>
            </a:r>
            <a:r>
              <a:rPr lang="zh-CN" altLang="en-US" b="1">
                <a:solidFill>
                  <a:srgbClr val="FF0000"/>
                </a:solidFill>
              </a:rPr>
              <a:t>若还存在其他因素影响</a:t>
            </a:r>
            <a:r>
              <a:rPr lang="zh-CN" altLang="en-US" b="1"/>
              <a:t>，就相关系数本身来讲，它未必是两变量间线性相关强弱的真实体现，往往有夸大的趋势。</a:t>
            </a:r>
          </a:p>
          <a:p>
            <a:pPr>
              <a:lnSpc>
                <a:spcPct val="80000"/>
              </a:lnSpc>
              <a:buFont typeface="Wingdings" panose="05000000000000000000" pitchFamily="2" charset="2"/>
              <a:buNone/>
            </a:pPr>
            <a:r>
              <a:rPr lang="zh-CN" altLang="en-US" b="1"/>
              <a:t>         例如，在研究商品的需求量和价格、消费者收入之间的线性关系时，需求量和价格之间的相关关系实际还包含了消费者收入对价格和商品需求量的影响。在这种情况下，单纯利用相关系数来评价变量间的相关性显然是不准确的，而</a:t>
            </a:r>
            <a:r>
              <a:rPr lang="zh-CN" altLang="en-US" b="1">
                <a:solidFill>
                  <a:srgbClr val="FF0000"/>
                </a:solidFill>
              </a:rPr>
              <a:t>需要在剔除其他相关因素影响的条件下计算变量间的相关</a:t>
            </a:r>
            <a:r>
              <a:rPr lang="zh-CN" altLang="en-US" b="1"/>
              <a:t>。偏相关的意义就在于此。</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987138"/>
                                        </p:tgtEl>
                                        <p:attrNameLst>
                                          <p:attrName>style.visibility</p:attrName>
                                        </p:attrNameLst>
                                      </p:cBhvr>
                                      <p:to>
                                        <p:strVal val="visible"/>
                                      </p:to>
                                    </p:set>
                                    <p:animEffect transition="in" filter="strips(downLeft)">
                                      <p:cBhvr>
                                        <p:cTn id="7" dur="500"/>
                                        <p:tgtEl>
                                          <p:spTgt spid="9871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987139">
                                            <p:txEl>
                                              <p:pRg st="0" end="0"/>
                                            </p:txEl>
                                          </p:spTgt>
                                        </p:tgtEl>
                                        <p:attrNameLst>
                                          <p:attrName>style.visibility</p:attrName>
                                        </p:attrNameLst>
                                      </p:cBhvr>
                                      <p:to>
                                        <p:strVal val="visible"/>
                                      </p:to>
                                    </p:set>
                                    <p:animEffect transition="in" filter="slide(fromBottom)">
                                      <p:cBhvr>
                                        <p:cTn id="12" dur="500"/>
                                        <p:tgtEl>
                                          <p:spTgt spid="98713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987139">
                                            <p:txEl>
                                              <p:pRg st="1" end="1"/>
                                            </p:txEl>
                                          </p:spTgt>
                                        </p:tgtEl>
                                        <p:attrNameLst>
                                          <p:attrName>style.visibility</p:attrName>
                                        </p:attrNameLst>
                                      </p:cBhvr>
                                      <p:to>
                                        <p:strVal val="visible"/>
                                      </p:to>
                                    </p:set>
                                    <p:animEffect transition="in" filter="slide(fromBottom)">
                                      <p:cBhvr>
                                        <p:cTn id="17" dur="500"/>
                                        <p:tgtEl>
                                          <p:spTgt spid="98713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987139">
                                            <p:txEl>
                                              <p:pRg st="2" end="2"/>
                                            </p:txEl>
                                          </p:spTgt>
                                        </p:tgtEl>
                                        <p:attrNameLst>
                                          <p:attrName>style.visibility</p:attrName>
                                        </p:attrNameLst>
                                      </p:cBhvr>
                                      <p:to>
                                        <p:strVal val="visible"/>
                                      </p:to>
                                    </p:set>
                                    <p:animEffect transition="in" filter="slide(fromBottom)">
                                      <p:cBhvr>
                                        <p:cTn id="22" dur="500"/>
                                        <p:tgtEl>
                                          <p:spTgt spid="9871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7138" grpId="0"/>
      <p:bldP spid="98713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8162" name="Rectangle 2">
            <a:extLst>
              <a:ext uri="{FF2B5EF4-FFF2-40B4-BE49-F238E27FC236}">
                <a16:creationId xmlns:a16="http://schemas.microsoft.com/office/drawing/2014/main" id="{0AC45172-8824-CC24-AE9C-5E6E82D7808C}"/>
              </a:ext>
            </a:extLst>
          </p:cNvPr>
          <p:cNvSpPr>
            <a:spLocks noGrp="1" noChangeArrowheads="1"/>
          </p:cNvSpPr>
          <p:nvPr>
            <p:ph type="body" idx="1"/>
          </p:nvPr>
        </p:nvSpPr>
        <p:spPr>
          <a:xfrm>
            <a:off x="457200" y="1600200"/>
            <a:ext cx="8291513" cy="4565650"/>
          </a:xfrm>
        </p:spPr>
        <p:txBody>
          <a:bodyPr/>
          <a:lstStyle/>
          <a:p>
            <a:r>
              <a:rPr lang="zh-CN" altLang="en-US" b="1"/>
              <a:t>偏相关分析也称净相关分析，它在控制其他变量的线性影响的条件下分析两变量间的线性关系，所采用的工具是偏相关系数。</a:t>
            </a:r>
          </a:p>
          <a:p>
            <a:r>
              <a:rPr lang="zh-CN" altLang="en-US" b="1"/>
              <a:t>控制变量个数为</a:t>
            </a:r>
            <a:r>
              <a:rPr lang="en-US" altLang="zh-CN" b="1"/>
              <a:t>1</a:t>
            </a:r>
            <a:r>
              <a:rPr lang="zh-CN" altLang="en-US" b="1"/>
              <a:t>时，偏相关系数称一阶偏相关；当控制两个变量时，偏相关系数称为二阶偏相关；当控制变量的个数为</a:t>
            </a:r>
            <a:r>
              <a:rPr lang="en-US" altLang="zh-CN" b="1"/>
              <a:t>0</a:t>
            </a:r>
            <a:r>
              <a:rPr lang="zh-CN" altLang="en-US" b="1"/>
              <a:t>时，偏相关系数称为零阶偏相关，也就是简单相关系数。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988162">
                                            <p:txEl>
                                              <p:pRg st="0" end="0"/>
                                            </p:txEl>
                                          </p:spTgt>
                                        </p:tgtEl>
                                        <p:attrNameLst>
                                          <p:attrName>style.visibility</p:attrName>
                                        </p:attrNameLst>
                                      </p:cBhvr>
                                      <p:to>
                                        <p:strVal val="visible"/>
                                      </p:to>
                                    </p:set>
                                    <p:animEffect transition="in" filter="barn(inHorizontal)">
                                      <p:cBhvr>
                                        <p:cTn id="7" dur="500"/>
                                        <p:tgtEl>
                                          <p:spTgt spid="9881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988162">
                                            <p:txEl>
                                              <p:pRg st="1" end="1"/>
                                            </p:txEl>
                                          </p:spTgt>
                                        </p:tgtEl>
                                        <p:attrNameLst>
                                          <p:attrName>style.visibility</p:attrName>
                                        </p:attrNameLst>
                                      </p:cBhvr>
                                      <p:to>
                                        <p:strVal val="visible"/>
                                      </p:to>
                                    </p:set>
                                    <p:animEffect transition="in" filter="barn(inHorizontal)">
                                      <p:cBhvr>
                                        <p:cTn id="12" dur="500"/>
                                        <p:tgtEl>
                                          <p:spTgt spid="9881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816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186" name="Rectangle 2">
            <a:extLst>
              <a:ext uri="{FF2B5EF4-FFF2-40B4-BE49-F238E27FC236}">
                <a16:creationId xmlns:a16="http://schemas.microsoft.com/office/drawing/2014/main" id="{03919A8B-3C09-A9AA-909B-2263FB2E05AF}"/>
              </a:ext>
            </a:extLst>
          </p:cNvPr>
          <p:cNvSpPr>
            <a:spLocks noGrp="1" noChangeArrowheads="1"/>
          </p:cNvSpPr>
          <p:nvPr>
            <p:ph type="title"/>
          </p:nvPr>
        </p:nvSpPr>
        <p:spPr/>
        <p:txBody>
          <a:bodyPr/>
          <a:lstStyle/>
          <a:p>
            <a:r>
              <a:rPr lang="zh-CN" altLang="en-US" sz="2600"/>
              <a:t>利用偏相关系数进行分析的步骤</a:t>
            </a:r>
          </a:p>
        </p:txBody>
      </p:sp>
      <p:sp>
        <p:nvSpPr>
          <p:cNvPr id="989187" name="Rectangle 3">
            <a:extLst>
              <a:ext uri="{FF2B5EF4-FFF2-40B4-BE49-F238E27FC236}">
                <a16:creationId xmlns:a16="http://schemas.microsoft.com/office/drawing/2014/main" id="{D510DB18-4462-5C54-499F-46A175920F4D}"/>
              </a:ext>
            </a:extLst>
          </p:cNvPr>
          <p:cNvSpPr>
            <a:spLocks noGrp="1" noChangeArrowheads="1"/>
          </p:cNvSpPr>
          <p:nvPr>
            <p:ph type="body" sz="half" idx="1"/>
          </p:nvPr>
        </p:nvSpPr>
        <p:spPr>
          <a:xfrm>
            <a:off x="457200" y="1341438"/>
            <a:ext cx="8434388" cy="5040312"/>
          </a:xfrm>
        </p:spPr>
        <p:txBody>
          <a:bodyPr/>
          <a:lstStyle/>
          <a:p>
            <a:r>
              <a:rPr lang="zh-CN" altLang="en-US" b="1"/>
              <a:t>第一，计算样本的偏相关系数</a:t>
            </a:r>
          </a:p>
          <a:p>
            <a:pPr>
              <a:buFont typeface="Wingdings" panose="05000000000000000000" pitchFamily="2" charset="2"/>
              <a:buNone/>
            </a:pPr>
            <a:r>
              <a:rPr lang="zh-CN" altLang="en-US" b="1"/>
              <a:t>         假设有三个变量</a:t>
            </a:r>
            <a:r>
              <a:rPr lang="en-US" altLang="zh-CN" b="1"/>
              <a:t>y</a:t>
            </a:r>
            <a:r>
              <a:rPr lang="zh-CN" altLang="en-US" b="1"/>
              <a:t>、</a:t>
            </a:r>
            <a:r>
              <a:rPr lang="en-US" altLang="zh-CN" b="1"/>
              <a:t>x1</a:t>
            </a:r>
            <a:r>
              <a:rPr lang="zh-CN" altLang="en-US" b="1"/>
              <a:t>和</a:t>
            </a:r>
            <a:r>
              <a:rPr lang="en-US" altLang="zh-CN" b="1"/>
              <a:t>x2</a:t>
            </a:r>
            <a:r>
              <a:rPr lang="zh-CN" altLang="en-US" b="1"/>
              <a:t>，在分析</a:t>
            </a:r>
            <a:r>
              <a:rPr lang="en-US" altLang="zh-CN" b="1"/>
              <a:t>x1</a:t>
            </a:r>
            <a:r>
              <a:rPr lang="zh-CN" altLang="en-US" b="1"/>
              <a:t>和</a:t>
            </a:r>
            <a:r>
              <a:rPr lang="en-US" altLang="zh-CN" b="1"/>
              <a:t>y</a:t>
            </a:r>
            <a:r>
              <a:rPr lang="zh-CN" altLang="en-US" b="1"/>
              <a:t>之间的净相关时，当控制了</a:t>
            </a:r>
            <a:r>
              <a:rPr lang="en-US" altLang="zh-CN" b="1"/>
              <a:t>x2</a:t>
            </a:r>
            <a:r>
              <a:rPr lang="zh-CN" altLang="en-US" b="1"/>
              <a:t>的线性作用后，</a:t>
            </a:r>
            <a:r>
              <a:rPr lang="en-US" altLang="zh-CN" b="1"/>
              <a:t>x1</a:t>
            </a:r>
            <a:r>
              <a:rPr lang="zh-CN" altLang="en-US" b="1"/>
              <a:t>和</a:t>
            </a:r>
            <a:r>
              <a:rPr lang="en-US" altLang="zh-CN" b="1"/>
              <a:t>y</a:t>
            </a:r>
            <a:r>
              <a:rPr lang="zh-CN" altLang="en-US" b="1"/>
              <a:t>之间的一阶偏相关定义为：</a:t>
            </a:r>
          </a:p>
          <a:p>
            <a:pPr>
              <a:buFont typeface="Wingdings" panose="05000000000000000000" pitchFamily="2" charset="2"/>
              <a:buNone/>
            </a:pPr>
            <a:endParaRPr lang="zh-CN" altLang="en-US" b="1"/>
          </a:p>
          <a:p>
            <a:pPr>
              <a:buFont typeface="Wingdings" panose="05000000000000000000" pitchFamily="2" charset="2"/>
              <a:buNone/>
            </a:pPr>
            <a:endParaRPr lang="zh-CN" altLang="en-US" b="1"/>
          </a:p>
          <a:p>
            <a:pPr>
              <a:buFont typeface="Wingdings" panose="05000000000000000000" pitchFamily="2" charset="2"/>
              <a:buNone/>
            </a:pPr>
            <a:endParaRPr lang="zh-CN" altLang="en-US" b="1"/>
          </a:p>
          <a:p>
            <a:pPr>
              <a:buFont typeface="Wingdings" panose="05000000000000000000" pitchFamily="2" charset="2"/>
              <a:buNone/>
            </a:pPr>
            <a:r>
              <a:rPr lang="zh-CN" altLang="en-US" b="1"/>
              <a:t>偏相关系数的取值范围及大小含义与相关系数相同。</a:t>
            </a:r>
          </a:p>
        </p:txBody>
      </p:sp>
      <p:graphicFrame>
        <p:nvGraphicFramePr>
          <p:cNvPr id="989188" name="Object 4">
            <a:extLst>
              <a:ext uri="{FF2B5EF4-FFF2-40B4-BE49-F238E27FC236}">
                <a16:creationId xmlns:a16="http://schemas.microsoft.com/office/drawing/2014/main" id="{6EF3BFF3-F8E2-0776-F884-00D936E359E7}"/>
              </a:ext>
            </a:extLst>
          </p:cNvPr>
          <p:cNvGraphicFramePr>
            <a:graphicFrameLocks noChangeAspect="1"/>
          </p:cNvGraphicFramePr>
          <p:nvPr>
            <p:ph sz="half" idx="2"/>
          </p:nvPr>
        </p:nvGraphicFramePr>
        <p:xfrm>
          <a:off x="847725" y="3494088"/>
          <a:ext cx="7612063" cy="1806575"/>
        </p:xfrm>
        <a:graphic>
          <a:graphicData uri="http://schemas.openxmlformats.org/presentationml/2006/ole">
            <mc:AlternateContent xmlns:mc="http://schemas.openxmlformats.org/markup-compatibility/2006">
              <mc:Choice xmlns:v="urn:schemas-microsoft-com:vml" Requires="v">
                <p:oleObj name="Equation" r:id="rId2" imgW="4203360" imgH="1015920" progId="Equation.DSMT4">
                  <p:embed/>
                </p:oleObj>
              </mc:Choice>
              <mc:Fallback>
                <p:oleObj name="Equation" r:id="rId2" imgW="4203360" imgH="101592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725" y="3494088"/>
                        <a:ext cx="7612063" cy="1806575"/>
                      </a:xfrm>
                      <a:prstGeom prst="rect">
                        <a:avLst/>
                      </a:prstGeom>
                      <a:gradFill rotWithShape="1">
                        <a:gsLst>
                          <a:gs pos="0">
                            <a:srgbClr val="CC99FF">
                              <a:gamma/>
                              <a:tint val="33725"/>
                              <a:invGamma/>
                            </a:srgbClr>
                          </a:gs>
                          <a:gs pos="50000">
                            <a:srgbClr val="CC99FF"/>
                          </a:gs>
                          <a:gs pos="100000">
                            <a:srgbClr val="CC99FF">
                              <a:gamma/>
                              <a:tint val="33725"/>
                              <a:invGamma/>
                            </a:srgbClr>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989186"/>
                                        </p:tgtEl>
                                        <p:attrNameLst>
                                          <p:attrName>style.visibility</p:attrName>
                                        </p:attrNameLst>
                                      </p:cBhvr>
                                      <p:to>
                                        <p:strVal val="visible"/>
                                      </p:to>
                                    </p:set>
                                    <p:animEffect transition="in" filter="strips(downLeft)">
                                      <p:cBhvr>
                                        <p:cTn id="7" dur="500"/>
                                        <p:tgtEl>
                                          <p:spTgt spid="9891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989187">
                                            <p:txEl>
                                              <p:pRg st="0" end="0"/>
                                            </p:txEl>
                                          </p:spTgt>
                                        </p:tgtEl>
                                        <p:attrNameLst>
                                          <p:attrName>style.visibility</p:attrName>
                                        </p:attrNameLst>
                                      </p:cBhvr>
                                      <p:to>
                                        <p:strVal val="visible"/>
                                      </p:to>
                                    </p:set>
                                    <p:animEffect transition="in" filter="barn(inHorizontal)">
                                      <p:cBhvr>
                                        <p:cTn id="12" dur="500"/>
                                        <p:tgtEl>
                                          <p:spTgt spid="989187">
                                            <p:txEl>
                                              <p:pRg st="0" end="0"/>
                                            </p:txEl>
                                          </p:spTgt>
                                        </p:tgtEl>
                                      </p:cBhvr>
                                    </p:animEffect>
                                  </p:childTnLst>
                                </p:cTn>
                              </p:par>
                              <p:par>
                                <p:cTn id="13" presetID="16" presetClass="entr" presetSubtype="26" fill="hold" nodeType="withEffect">
                                  <p:stCondLst>
                                    <p:cond delay="0"/>
                                  </p:stCondLst>
                                  <p:childTnLst>
                                    <p:set>
                                      <p:cBhvr>
                                        <p:cTn id="14" dur="1" fill="hold">
                                          <p:stCondLst>
                                            <p:cond delay="0"/>
                                          </p:stCondLst>
                                        </p:cTn>
                                        <p:tgtEl>
                                          <p:spTgt spid="989187">
                                            <p:txEl>
                                              <p:pRg st="1" end="1"/>
                                            </p:txEl>
                                          </p:spTgt>
                                        </p:tgtEl>
                                        <p:attrNameLst>
                                          <p:attrName>style.visibility</p:attrName>
                                        </p:attrNameLst>
                                      </p:cBhvr>
                                      <p:to>
                                        <p:strVal val="visible"/>
                                      </p:to>
                                    </p:set>
                                    <p:animEffect transition="in" filter="barn(inHorizontal)">
                                      <p:cBhvr>
                                        <p:cTn id="15" dur="500"/>
                                        <p:tgtEl>
                                          <p:spTgt spid="989187">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989188"/>
                                        </p:tgtEl>
                                        <p:attrNameLst>
                                          <p:attrName>style.visibility</p:attrName>
                                        </p:attrNameLst>
                                      </p:cBhvr>
                                      <p:to>
                                        <p:strVal val="visible"/>
                                      </p:to>
                                    </p:set>
                                    <p:animEffect transition="in" filter="checkerboard(across)">
                                      <p:cBhvr>
                                        <p:cTn id="20" dur="500"/>
                                        <p:tgtEl>
                                          <p:spTgt spid="98918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nodeType="clickEffect">
                                  <p:stCondLst>
                                    <p:cond delay="0"/>
                                  </p:stCondLst>
                                  <p:childTnLst>
                                    <p:set>
                                      <p:cBhvr>
                                        <p:cTn id="24" dur="1" fill="hold">
                                          <p:stCondLst>
                                            <p:cond delay="0"/>
                                          </p:stCondLst>
                                        </p:cTn>
                                        <p:tgtEl>
                                          <p:spTgt spid="989187">
                                            <p:txEl>
                                              <p:pRg st="5" end="5"/>
                                            </p:txEl>
                                          </p:spTgt>
                                        </p:tgtEl>
                                        <p:attrNameLst>
                                          <p:attrName>style.visibility</p:attrName>
                                        </p:attrNameLst>
                                      </p:cBhvr>
                                      <p:to>
                                        <p:strVal val="visible"/>
                                      </p:to>
                                    </p:set>
                                    <p:animEffect transition="in" filter="slide(fromBottom)">
                                      <p:cBhvr>
                                        <p:cTn id="25" dur="500"/>
                                        <p:tgtEl>
                                          <p:spTgt spid="9891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918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1" name="Rectangle 3">
            <a:extLst>
              <a:ext uri="{FF2B5EF4-FFF2-40B4-BE49-F238E27FC236}">
                <a16:creationId xmlns:a16="http://schemas.microsoft.com/office/drawing/2014/main" id="{759B59F0-5233-E9A5-2C78-CAA6D84C783D}"/>
              </a:ext>
            </a:extLst>
          </p:cNvPr>
          <p:cNvSpPr>
            <a:spLocks noGrp="1" noChangeArrowheads="1"/>
          </p:cNvSpPr>
          <p:nvPr>
            <p:ph type="body" sz="half" idx="1"/>
          </p:nvPr>
        </p:nvSpPr>
        <p:spPr>
          <a:xfrm>
            <a:off x="457200" y="1125538"/>
            <a:ext cx="7786688" cy="4565650"/>
          </a:xfrm>
        </p:spPr>
        <p:txBody>
          <a:bodyPr/>
          <a:lstStyle/>
          <a:p>
            <a:r>
              <a:rPr lang="zh-CN" altLang="en-US" sz="2400"/>
              <a:t>第二，对样本来自的两总体是否存在显著的净相关进行推断</a:t>
            </a:r>
          </a:p>
          <a:p>
            <a:r>
              <a:rPr lang="zh-CN" altLang="en-US" sz="2400"/>
              <a:t>检验统计量为：</a:t>
            </a:r>
          </a:p>
          <a:p>
            <a:pPr>
              <a:buFont typeface="Wingdings" panose="05000000000000000000" pitchFamily="2" charset="2"/>
              <a:buNone/>
            </a:pPr>
            <a:endParaRPr lang="zh-CN" altLang="en-US" sz="2400"/>
          </a:p>
          <a:p>
            <a:pPr>
              <a:buFont typeface="Wingdings" panose="05000000000000000000" pitchFamily="2" charset="2"/>
              <a:buNone/>
            </a:pPr>
            <a:endParaRPr lang="zh-CN" altLang="en-US" sz="2400"/>
          </a:p>
          <a:p>
            <a:pPr>
              <a:buFont typeface="Wingdings" panose="05000000000000000000" pitchFamily="2" charset="2"/>
              <a:buNone/>
            </a:pPr>
            <a:r>
              <a:rPr lang="zh-CN" altLang="en-US" sz="2400"/>
              <a:t>          其中，</a:t>
            </a:r>
            <a:r>
              <a:rPr lang="en-US" altLang="zh-CN" sz="2400"/>
              <a:t>r</a:t>
            </a:r>
            <a:r>
              <a:rPr lang="zh-CN" altLang="en-US" sz="2400"/>
              <a:t>为偏相关系数，</a:t>
            </a:r>
            <a:r>
              <a:rPr lang="en-US" altLang="zh-CN" sz="2400"/>
              <a:t>n</a:t>
            </a:r>
            <a:r>
              <a:rPr lang="zh-CN" altLang="en-US" sz="2400"/>
              <a:t>为样本数，</a:t>
            </a:r>
            <a:r>
              <a:rPr lang="en-US" altLang="zh-CN" sz="2400"/>
              <a:t>q</a:t>
            </a:r>
            <a:r>
              <a:rPr lang="zh-CN" altLang="en-US" sz="2400"/>
              <a:t>为阶数。</a:t>
            </a:r>
            <a:r>
              <a:rPr lang="en-US" altLang="zh-CN" sz="2400"/>
              <a:t>T</a:t>
            </a:r>
            <a:r>
              <a:rPr lang="zh-CN" altLang="en-US" sz="2400"/>
              <a:t>统计量服从</a:t>
            </a:r>
            <a:r>
              <a:rPr lang="en-US" altLang="zh-CN" sz="2400"/>
              <a:t>n-q-2</a:t>
            </a:r>
            <a:r>
              <a:rPr lang="zh-CN" altLang="en-US" sz="2400"/>
              <a:t>个自由度的</a:t>
            </a:r>
            <a:r>
              <a:rPr lang="en-US" altLang="zh-CN" sz="2400"/>
              <a:t>t</a:t>
            </a:r>
            <a:r>
              <a:rPr lang="zh-CN" altLang="en-US" sz="2400"/>
              <a:t>分布。</a:t>
            </a:r>
          </a:p>
        </p:txBody>
      </p:sp>
      <p:graphicFrame>
        <p:nvGraphicFramePr>
          <p:cNvPr id="990212" name="Object 4">
            <a:extLst>
              <a:ext uri="{FF2B5EF4-FFF2-40B4-BE49-F238E27FC236}">
                <a16:creationId xmlns:a16="http://schemas.microsoft.com/office/drawing/2014/main" id="{D5A8809D-6757-D293-E5CC-AD350465510E}"/>
              </a:ext>
            </a:extLst>
          </p:cNvPr>
          <p:cNvGraphicFramePr>
            <a:graphicFrameLocks noChangeAspect="1"/>
          </p:cNvGraphicFramePr>
          <p:nvPr>
            <p:ph sz="half" idx="2"/>
          </p:nvPr>
        </p:nvGraphicFramePr>
        <p:xfrm>
          <a:off x="3133725" y="2141538"/>
          <a:ext cx="1927225" cy="1017587"/>
        </p:xfrm>
        <a:graphic>
          <a:graphicData uri="http://schemas.openxmlformats.org/presentationml/2006/ole">
            <mc:AlternateContent xmlns:mc="http://schemas.openxmlformats.org/markup-compatibility/2006">
              <mc:Choice xmlns:v="urn:schemas-microsoft-com:vml" Requires="v">
                <p:oleObj name="Equation" r:id="rId2" imgW="965160" imgH="444240" progId="Equation.DSMT4">
                  <p:embed/>
                </p:oleObj>
              </mc:Choice>
              <mc:Fallback>
                <p:oleObj name="Equation" r:id="rId2" imgW="965160" imgH="44424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3725" y="2141538"/>
                        <a:ext cx="1927225" cy="1017587"/>
                      </a:xfrm>
                      <a:prstGeom prst="rect">
                        <a:avLst/>
                      </a:prstGeom>
                      <a:gradFill rotWithShape="1">
                        <a:gsLst>
                          <a:gs pos="0">
                            <a:srgbClr val="CC99FF">
                              <a:gamma/>
                              <a:tint val="33725"/>
                              <a:invGamma/>
                            </a:srgbClr>
                          </a:gs>
                          <a:gs pos="50000">
                            <a:srgbClr val="CC99FF"/>
                          </a:gs>
                          <a:gs pos="100000">
                            <a:srgbClr val="CC99FF">
                              <a:gamma/>
                              <a:tint val="33725"/>
                              <a:invGamma/>
                            </a:srgbClr>
                          </a:gs>
                        </a:gsLst>
                        <a:lin ang="5400000" scaled="1"/>
                      </a:gradFill>
                      <a:ln>
                        <a:noFill/>
                      </a:ln>
                      <a:effectLst/>
                      <a:extLs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990211">
                                            <p:txEl>
                                              <p:pRg st="0" end="0"/>
                                            </p:txEl>
                                          </p:spTgt>
                                        </p:tgtEl>
                                        <p:attrNameLst>
                                          <p:attrName>style.visibility</p:attrName>
                                        </p:attrNameLst>
                                      </p:cBhvr>
                                      <p:to>
                                        <p:strVal val="visible"/>
                                      </p:to>
                                    </p:set>
                                    <p:animEffect transition="in" filter="slide(fromBottom)">
                                      <p:cBhvr>
                                        <p:cTn id="7" dur="500"/>
                                        <p:tgtEl>
                                          <p:spTgt spid="990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990211">
                                            <p:txEl>
                                              <p:pRg st="1" end="1"/>
                                            </p:txEl>
                                          </p:spTgt>
                                        </p:tgtEl>
                                        <p:attrNameLst>
                                          <p:attrName>style.visibility</p:attrName>
                                        </p:attrNameLst>
                                      </p:cBhvr>
                                      <p:to>
                                        <p:strVal val="visible"/>
                                      </p:to>
                                    </p:set>
                                    <p:animEffect transition="in" filter="slide(fromBottom)">
                                      <p:cBhvr>
                                        <p:cTn id="12" dur="500"/>
                                        <p:tgtEl>
                                          <p:spTgt spid="9902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3" presetClass="entr" presetSubtype="16" fill="hold" nodeType="clickEffect">
                                  <p:stCondLst>
                                    <p:cond delay="0"/>
                                  </p:stCondLst>
                                  <p:childTnLst>
                                    <p:set>
                                      <p:cBhvr>
                                        <p:cTn id="16" dur="1" fill="hold">
                                          <p:stCondLst>
                                            <p:cond delay="0"/>
                                          </p:stCondLst>
                                        </p:cTn>
                                        <p:tgtEl>
                                          <p:spTgt spid="990212"/>
                                        </p:tgtEl>
                                        <p:attrNameLst>
                                          <p:attrName>style.visibility</p:attrName>
                                        </p:attrNameLst>
                                      </p:cBhvr>
                                      <p:to>
                                        <p:strVal val="visible"/>
                                      </p:to>
                                    </p:set>
                                    <p:animEffect transition="in" filter="plus(in)">
                                      <p:cBhvr>
                                        <p:cTn id="17" dur="2000"/>
                                        <p:tgtEl>
                                          <p:spTgt spid="9902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990211">
                                            <p:txEl>
                                              <p:pRg st="4" end="4"/>
                                            </p:txEl>
                                          </p:spTgt>
                                        </p:tgtEl>
                                        <p:attrNameLst>
                                          <p:attrName>style.visibility</p:attrName>
                                        </p:attrNameLst>
                                      </p:cBhvr>
                                      <p:to>
                                        <p:strVal val="visible"/>
                                      </p:to>
                                    </p:set>
                                    <p:animEffect transition="in" filter="slide(fromBottom)">
                                      <p:cBhvr>
                                        <p:cTn id="22" dur="500"/>
                                        <p:tgtEl>
                                          <p:spTgt spid="9902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234" name="Rectangle 2">
            <a:extLst>
              <a:ext uri="{FF2B5EF4-FFF2-40B4-BE49-F238E27FC236}">
                <a16:creationId xmlns:a16="http://schemas.microsoft.com/office/drawing/2014/main" id="{331355F4-2DE0-0FF1-4D25-517A6B8B1475}"/>
              </a:ext>
            </a:extLst>
          </p:cNvPr>
          <p:cNvSpPr>
            <a:spLocks noGrp="1" noChangeArrowheads="1"/>
          </p:cNvSpPr>
          <p:nvPr>
            <p:ph type="title"/>
          </p:nvPr>
        </p:nvSpPr>
        <p:spPr/>
        <p:txBody>
          <a:bodyPr/>
          <a:lstStyle/>
          <a:p>
            <a:r>
              <a:rPr lang="en-US" altLang="zh-CN"/>
              <a:t>8.4.2 </a:t>
            </a:r>
            <a:r>
              <a:rPr lang="zh-CN" altLang="en-US"/>
              <a:t>偏相关分析的基本操作</a:t>
            </a:r>
          </a:p>
        </p:txBody>
      </p:sp>
      <p:sp>
        <p:nvSpPr>
          <p:cNvPr id="991235" name="Rectangle 3">
            <a:extLst>
              <a:ext uri="{FF2B5EF4-FFF2-40B4-BE49-F238E27FC236}">
                <a16:creationId xmlns:a16="http://schemas.microsoft.com/office/drawing/2014/main" id="{BCD69324-AF67-1BBA-6278-314F7D7A36A0}"/>
              </a:ext>
            </a:extLst>
          </p:cNvPr>
          <p:cNvSpPr>
            <a:spLocks noGrp="1" noChangeArrowheads="1"/>
          </p:cNvSpPr>
          <p:nvPr>
            <p:ph type="body" idx="1"/>
          </p:nvPr>
        </p:nvSpPr>
        <p:spPr/>
        <p:txBody>
          <a:bodyPr/>
          <a:lstStyle/>
          <a:p>
            <a:pPr>
              <a:buFont typeface="Wingdings" panose="05000000000000000000" pitchFamily="2" charset="2"/>
              <a:buNone/>
            </a:pPr>
            <a:r>
              <a:rPr lang="en-US" altLang="zh-CN"/>
              <a:t>1.</a:t>
            </a:r>
            <a:r>
              <a:rPr lang="zh-CN" altLang="en-US"/>
              <a:t>选择菜单</a:t>
            </a:r>
            <a:r>
              <a:rPr lang="en-US" altLang="zh-CN" b="1">
                <a:solidFill>
                  <a:schemeClr val="accent2"/>
                </a:solidFill>
              </a:rPr>
              <a:t>Analyze</a:t>
            </a:r>
            <a:r>
              <a:rPr lang="zh-CN" altLang="en-US" b="1">
                <a:solidFill>
                  <a:schemeClr val="accent2"/>
                </a:solidFill>
              </a:rPr>
              <a:t>－</a:t>
            </a:r>
            <a:r>
              <a:rPr lang="en-US" altLang="zh-CN" b="1">
                <a:solidFill>
                  <a:schemeClr val="accent2"/>
                </a:solidFill>
              </a:rPr>
              <a:t>Correlate</a:t>
            </a:r>
            <a:r>
              <a:rPr lang="zh-CN" altLang="en-US" b="1">
                <a:solidFill>
                  <a:schemeClr val="accent2"/>
                </a:solidFill>
              </a:rPr>
              <a:t>－</a:t>
            </a:r>
            <a:r>
              <a:rPr lang="en-US" altLang="zh-CN" b="1">
                <a:solidFill>
                  <a:schemeClr val="accent2"/>
                </a:solidFill>
              </a:rPr>
              <a:t>Partial</a:t>
            </a:r>
          </a:p>
        </p:txBody>
      </p:sp>
      <p:pic>
        <p:nvPicPr>
          <p:cNvPr id="991236" name="Picture 4">
            <a:extLst>
              <a:ext uri="{FF2B5EF4-FFF2-40B4-BE49-F238E27FC236}">
                <a16:creationId xmlns:a16="http://schemas.microsoft.com/office/drawing/2014/main" id="{9F86C34A-4750-07C1-817B-FBAA0D7441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844675"/>
            <a:ext cx="6264275" cy="43830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991234"/>
                                        </p:tgtEl>
                                        <p:attrNameLst>
                                          <p:attrName>style.visibility</p:attrName>
                                        </p:attrNameLst>
                                      </p:cBhvr>
                                      <p:to>
                                        <p:strVal val="visible"/>
                                      </p:to>
                                    </p:set>
                                    <p:animEffect transition="in" filter="strips(downLeft)">
                                      <p:cBhvr>
                                        <p:cTn id="7" dur="500"/>
                                        <p:tgtEl>
                                          <p:spTgt spid="9912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991235">
                                            <p:txEl>
                                              <p:pRg st="0" end="0"/>
                                            </p:txEl>
                                          </p:spTgt>
                                        </p:tgtEl>
                                        <p:attrNameLst>
                                          <p:attrName>style.visibility</p:attrName>
                                        </p:attrNameLst>
                                      </p:cBhvr>
                                      <p:to>
                                        <p:strVal val="visible"/>
                                      </p:to>
                                    </p:set>
                                    <p:animEffect transition="in" filter="randombar(horizontal)">
                                      <p:cBhvr>
                                        <p:cTn id="12" dur="500"/>
                                        <p:tgtEl>
                                          <p:spTgt spid="99123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0"/>
                                          </p:stCondLst>
                                        </p:cTn>
                                        <p:tgtEl>
                                          <p:spTgt spid="991236"/>
                                        </p:tgtEl>
                                        <p:attrNameLst>
                                          <p:attrName>style.visibility</p:attrName>
                                        </p:attrNameLst>
                                      </p:cBhvr>
                                      <p:to>
                                        <p:strVal val="visible"/>
                                      </p:to>
                                    </p:set>
                                    <p:anim to="" calcmode="lin" valueType="num">
                                      <p:cBhvr>
                                        <p:cTn id="17" dur="1" fill="hold"/>
                                        <p:tgtEl>
                                          <p:spTgt spid="99123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1234" grpId="0"/>
      <p:bldP spid="99123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58" name="Rectangle 2">
            <a:extLst>
              <a:ext uri="{FF2B5EF4-FFF2-40B4-BE49-F238E27FC236}">
                <a16:creationId xmlns:a16="http://schemas.microsoft.com/office/drawing/2014/main" id="{B86CCB72-9EB3-355D-0EBC-DA389B50E3EF}"/>
              </a:ext>
            </a:extLst>
          </p:cNvPr>
          <p:cNvSpPr>
            <a:spLocks noGrp="1" noChangeArrowheads="1"/>
          </p:cNvSpPr>
          <p:nvPr>
            <p:ph type="body" idx="1"/>
          </p:nvPr>
        </p:nvSpPr>
        <p:spPr>
          <a:xfrm>
            <a:off x="457200" y="947738"/>
            <a:ext cx="8435975" cy="5576887"/>
          </a:xfrm>
        </p:spPr>
        <p:txBody>
          <a:bodyPr/>
          <a:lstStyle/>
          <a:p>
            <a:pPr>
              <a:buFont typeface="Wingdings" panose="05000000000000000000" pitchFamily="2" charset="2"/>
              <a:buNone/>
            </a:pPr>
            <a:r>
              <a:rPr lang="en-US" altLang="zh-CN" b="1"/>
              <a:t>2.</a:t>
            </a:r>
            <a:r>
              <a:rPr lang="zh-CN" altLang="en-US" b="1"/>
              <a:t>把参与分析的变量选择到</a:t>
            </a:r>
            <a:r>
              <a:rPr lang="en-US" altLang="zh-CN" b="1">
                <a:solidFill>
                  <a:schemeClr val="accent2"/>
                </a:solidFill>
              </a:rPr>
              <a:t>Variables</a:t>
            </a:r>
            <a:r>
              <a:rPr lang="zh-CN" altLang="en-US" b="1"/>
              <a:t>框中。</a:t>
            </a:r>
          </a:p>
          <a:p>
            <a:pPr>
              <a:buFont typeface="Wingdings" panose="05000000000000000000" pitchFamily="2" charset="2"/>
              <a:buNone/>
            </a:pPr>
            <a:r>
              <a:rPr lang="en-US" altLang="zh-CN" b="1"/>
              <a:t>3.</a:t>
            </a:r>
            <a:r>
              <a:rPr lang="zh-CN" altLang="en-US" b="1"/>
              <a:t>选择一个或多个控制变量到</a:t>
            </a:r>
            <a:r>
              <a:rPr lang="en-US" altLang="zh-CN" b="1">
                <a:solidFill>
                  <a:schemeClr val="accent2"/>
                </a:solidFill>
              </a:rPr>
              <a:t>Controlling for</a:t>
            </a:r>
            <a:r>
              <a:rPr lang="zh-CN" altLang="en-US" b="1"/>
              <a:t>框中。</a:t>
            </a:r>
          </a:p>
          <a:p>
            <a:pPr>
              <a:buFont typeface="Wingdings" panose="05000000000000000000" pitchFamily="2" charset="2"/>
              <a:buNone/>
            </a:pPr>
            <a:r>
              <a:rPr lang="en-US" altLang="zh-CN" b="1"/>
              <a:t>4.</a:t>
            </a:r>
            <a:r>
              <a:rPr lang="zh-CN" altLang="en-US" b="1"/>
              <a:t>在</a:t>
            </a:r>
            <a:r>
              <a:rPr lang="en-US" altLang="zh-CN" b="1">
                <a:solidFill>
                  <a:schemeClr val="accent2"/>
                </a:solidFill>
              </a:rPr>
              <a:t>Test of Significance</a:t>
            </a:r>
            <a:r>
              <a:rPr lang="zh-CN" altLang="en-US" b="1"/>
              <a:t>框中选择输出偏相关检验的双尾概率</a:t>
            </a:r>
            <a:r>
              <a:rPr lang="en-US" altLang="zh-CN" b="1"/>
              <a:t>p</a:t>
            </a:r>
            <a:r>
              <a:rPr lang="zh-CN" altLang="en-US" b="1"/>
              <a:t>值或单尾概率</a:t>
            </a:r>
            <a:r>
              <a:rPr lang="en-US" altLang="zh-CN" b="1"/>
              <a:t>p</a:t>
            </a:r>
            <a:r>
              <a:rPr lang="zh-CN" altLang="en-US" b="1"/>
              <a:t>值。</a:t>
            </a:r>
          </a:p>
          <a:p>
            <a:pPr>
              <a:buFont typeface="Wingdings" panose="05000000000000000000" pitchFamily="2" charset="2"/>
              <a:buNone/>
            </a:pPr>
            <a:r>
              <a:rPr lang="en-US" altLang="zh-CN" b="1"/>
              <a:t>5.</a:t>
            </a:r>
            <a:r>
              <a:rPr lang="zh-CN" altLang="en-US" b="1"/>
              <a:t>在</a:t>
            </a:r>
            <a:r>
              <a:rPr lang="en-US" altLang="zh-CN" b="1">
                <a:solidFill>
                  <a:schemeClr val="accent2"/>
                </a:solidFill>
              </a:rPr>
              <a:t>Option</a:t>
            </a:r>
            <a:r>
              <a:rPr lang="zh-CN" altLang="en-US" b="1"/>
              <a:t>按钮中的</a:t>
            </a:r>
            <a:r>
              <a:rPr lang="en-US" altLang="zh-CN" b="1">
                <a:solidFill>
                  <a:schemeClr val="accent2"/>
                </a:solidFill>
              </a:rPr>
              <a:t>Statistics</a:t>
            </a:r>
            <a:r>
              <a:rPr lang="zh-CN" altLang="en-US" b="1"/>
              <a:t>选项中，选中</a:t>
            </a:r>
            <a:r>
              <a:rPr lang="en-US" altLang="zh-CN" b="1">
                <a:solidFill>
                  <a:schemeClr val="accent2"/>
                </a:solidFill>
              </a:rPr>
              <a:t>Zero-order Correlations</a:t>
            </a:r>
            <a:r>
              <a:rPr lang="zh-CN" altLang="en-US" b="1"/>
              <a:t>表示输出零阶偏相关系数。</a:t>
            </a:r>
          </a:p>
          <a:p>
            <a:pPr>
              <a:buFont typeface="Wingdings" panose="05000000000000000000" pitchFamily="2" charset="2"/>
              <a:buNone/>
            </a:pPr>
            <a:r>
              <a:rPr lang="zh-CN" altLang="en-US" b="1"/>
              <a:t>至此，</a:t>
            </a:r>
            <a:r>
              <a:rPr lang="en-US" altLang="zh-CN" b="1"/>
              <a:t>SPSS</a:t>
            </a:r>
            <a:r>
              <a:rPr lang="zh-CN" altLang="en-US" b="1"/>
              <a:t>将自动进行偏相关分析和统计检验，并将结果显示到输出窗口。</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92258">
                                            <p:txEl>
                                              <p:pRg st="0" end="0"/>
                                            </p:txEl>
                                          </p:spTgt>
                                        </p:tgtEl>
                                        <p:attrNameLst>
                                          <p:attrName>style.visibility</p:attrName>
                                        </p:attrNameLst>
                                      </p:cBhvr>
                                      <p:to>
                                        <p:strVal val="visible"/>
                                      </p:to>
                                    </p:set>
                                    <p:animEffect transition="in" filter="dissolve">
                                      <p:cBhvr>
                                        <p:cTn id="7" dur="500"/>
                                        <p:tgtEl>
                                          <p:spTgt spid="9922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92258">
                                            <p:txEl>
                                              <p:pRg st="1" end="1"/>
                                            </p:txEl>
                                          </p:spTgt>
                                        </p:tgtEl>
                                        <p:attrNameLst>
                                          <p:attrName>style.visibility</p:attrName>
                                        </p:attrNameLst>
                                      </p:cBhvr>
                                      <p:to>
                                        <p:strVal val="visible"/>
                                      </p:to>
                                    </p:set>
                                    <p:animEffect transition="in" filter="dissolve">
                                      <p:cBhvr>
                                        <p:cTn id="12" dur="500"/>
                                        <p:tgtEl>
                                          <p:spTgt spid="99225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992258">
                                            <p:txEl>
                                              <p:pRg st="2" end="2"/>
                                            </p:txEl>
                                          </p:spTgt>
                                        </p:tgtEl>
                                        <p:attrNameLst>
                                          <p:attrName>style.visibility</p:attrName>
                                        </p:attrNameLst>
                                      </p:cBhvr>
                                      <p:to>
                                        <p:strVal val="visible"/>
                                      </p:to>
                                    </p:set>
                                    <p:animEffect transition="in" filter="dissolve">
                                      <p:cBhvr>
                                        <p:cTn id="17" dur="500"/>
                                        <p:tgtEl>
                                          <p:spTgt spid="99225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992258">
                                            <p:txEl>
                                              <p:pRg st="3" end="3"/>
                                            </p:txEl>
                                          </p:spTgt>
                                        </p:tgtEl>
                                        <p:attrNameLst>
                                          <p:attrName>style.visibility</p:attrName>
                                        </p:attrNameLst>
                                      </p:cBhvr>
                                      <p:to>
                                        <p:strVal val="visible"/>
                                      </p:to>
                                    </p:set>
                                    <p:animEffect transition="in" filter="dissolve">
                                      <p:cBhvr>
                                        <p:cTn id="22" dur="500"/>
                                        <p:tgtEl>
                                          <p:spTgt spid="99225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992258">
                                            <p:txEl>
                                              <p:pRg st="4" end="4"/>
                                            </p:txEl>
                                          </p:spTgt>
                                        </p:tgtEl>
                                        <p:attrNameLst>
                                          <p:attrName>style.visibility</p:attrName>
                                        </p:attrNameLst>
                                      </p:cBhvr>
                                      <p:to>
                                        <p:strVal val="visible"/>
                                      </p:to>
                                    </p:set>
                                    <p:animEffect transition="in" filter="dissolve">
                                      <p:cBhvr>
                                        <p:cTn id="27" dur="500"/>
                                        <p:tgtEl>
                                          <p:spTgt spid="9922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225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698" name="Rectangle 2">
            <a:extLst>
              <a:ext uri="{FF2B5EF4-FFF2-40B4-BE49-F238E27FC236}">
                <a16:creationId xmlns:a16="http://schemas.microsoft.com/office/drawing/2014/main" id="{26D63C18-FD38-FF83-064C-B999880F3EDF}"/>
              </a:ext>
            </a:extLst>
          </p:cNvPr>
          <p:cNvSpPr>
            <a:spLocks noChangeArrowheads="1"/>
          </p:cNvSpPr>
          <p:nvPr/>
        </p:nvSpPr>
        <p:spPr bwMode="auto">
          <a:xfrm>
            <a:off x="458788" y="1341438"/>
            <a:ext cx="82169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3600" b="1">
                <a:solidFill>
                  <a:srgbClr val="FF0066"/>
                </a:solidFill>
                <a:ea typeface="隶书" panose="02010509060101010101" pitchFamily="49" charset="-122"/>
                <a:cs typeface="Tahoma" panose="020B0604030504040204" pitchFamily="34" charset="0"/>
              </a:rPr>
              <a:t>8</a:t>
            </a:r>
            <a:r>
              <a:rPr kumimoji="1" lang="en-US" altLang="en-US" sz="3600" b="1">
                <a:solidFill>
                  <a:srgbClr val="FF0066"/>
                </a:solidFill>
                <a:ea typeface="隶书" panose="02010509060101010101" pitchFamily="49" charset="-122"/>
                <a:cs typeface="Tahoma" panose="020B0604030504040204" pitchFamily="34" charset="0"/>
              </a:rPr>
              <a:t>.5.1  统计学上的定义和计算公式</a:t>
            </a:r>
            <a:endParaRPr kumimoji="1" lang="zh-CN" altLang="en-US" sz="3600" b="1">
              <a:solidFill>
                <a:srgbClr val="FF0066"/>
              </a:solidFill>
              <a:ea typeface="隶书" panose="02010509060101010101" pitchFamily="49" charset="-122"/>
              <a:cs typeface="Tahoma" panose="020B0604030504040204" pitchFamily="34" charset="0"/>
            </a:endParaRPr>
          </a:p>
        </p:txBody>
      </p:sp>
      <p:sp>
        <p:nvSpPr>
          <p:cNvPr id="1053699" name="Rectangle 3">
            <a:extLst>
              <a:ext uri="{FF2B5EF4-FFF2-40B4-BE49-F238E27FC236}">
                <a16:creationId xmlns:a16="http://schemas.microsoft.com/office/drawing/2014/main" id="{D0E7FE9D-9D42-D2DF-55F8-66A72E09ABEB}"/>
              </a:ext>
            </a:extLst>
          </p:cNvPr>
          <p:cNvSpPr>
            <a:spLocks noChangeArrowheads="1"/>
          </p:cNvSpPr>
          <p:nvPr/>
        </p:nvSpPr>
        <p:spPr bwMode="auto">
          <a:xfrm>
            <a:off x="468313" y="404813"/>
            <a:ext cx="8116887"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nchor="ctr"/>
          <a:lstStyle>
            <a:lvl1pPr marL="290513" indent="-290513">
              <a:defRPr>
                <a:solidFill>
                  <a:schemeClr val="tx1"/>
                </a:solidFill>
                <a:latin typeface="Times New Roman" panose="02020603050405020304" pitchFamily="18" charset="0"/>
              </a:defRPr>
            </a:lvl1pPr>
            <a:lvl2pPr marL="290513" indent="-290513">
              <a:defRPr>
                <a:solidFill>
                  <a:schemeClr val="tx1"/>
                </a:solidFill>
                <a:latin typeface="Times New Roman" panose="02020603050405020304" pitchFamily="18" charset="0"/>
              </a:defRPr>
            </a:lvl2pPr>
            <a:lvl3pPr marL="290513" indent="-290513">
              <a:defRPr>
                <a:solidFill>
                  <a:schemeClr val="tx1"/>
                </a:solidFill>
                <a:latin typeface="Times New Roman" panose="02020603050405020304" pitchFamily="18" charset="0"/>
              </a:defRPr>
            </a:lvl3pPr>
            <a:lvl4pPr marL="290513" indent="-290513">
              <a:defRPr>
                <a:solidFill>
                  <a:schemeClr val="tx1"/>
                </a:solidFill>
                <a:latin typeface="Times New Roman" panose="02020603050405020304" pitchFamily="18" charset="0"/>
              </a:defRPr>
            </a:lvl4pPr>
            <a:lvl5pPr marL="290513" indent="-290513">
              <a:defRPr>
                <a:solidFill>
                  <a:schemeClr val="tx1"/>
                </a:solidFill>
                <a:latin typeface="Times New Roman" panose="02020603050405020304" pitchFamily="18" charset="0"/>
              </a:defRPr>
            </a:lvl5pPr>
            <a:lvl6pPr marL="747713" indent="-290513" eaLnBrk="0" fontAlgn="base" hangingPunct="0">
              <a:spcBef>
                <a:spcPct val="0"/>
              </a:spcBef>
              <a:spcAft>
                <a:spcPct val="0"/>
              </a:spcAft>
              <a:defRPr>
                <a:solidFill>
                  <a:schemeClr val="tx1"/>
                </a:solidFill>
                <a:latin typeface="Times New Roman" panose="02020603050405020304" pitchFamily="18" charset="0"/>
              </a:defRPr>
            </a:lvl6pPr>
            <a:lvl7pPr marL="1204913" indent="-290513" eaLnBrk="0" fontAlgn="base" hangingPunct="0">
              <a:spcBef>
                <a:spcPct val="0"/>
              </a:spcBef>
              <a:spcAft>
                <a:spcPct val="0"/>
              </a:spcAft>
              <a:defRPr>
                <a:solidFill>
                  <a:schemeClr val="tx1"/>
                </a:solidFill>
                <a:latin typeface="Times New Roman" panose="02020603050405020304" pitchFamily="18" charset="0"/>
              </a:defRPr>
            </a:lvl7pPr>
            <a:lvl8pPr marL="1662113" indent="-290513" eaLnBrk="0" fontAlgn="base" hangingPunct="0">
              <a:spcBef>
                <a:spcPct val="0"/>
              </a:spcBef>
              <a:spcAft>
                <a:spcPct val="0"/>
              </a:spcAft>
              <a:defRPr>
                <a:solidFill>
                  <a:schemeClr val="tx1"/>
                </a:solidFill>
                <a:latin typeface="Times New Roman" panose="02020603050405020304" pitchFamily="18" charset="0"/>
              </a:defRPr>
            </a:lvl8pPr>
            <a:lvl9pPr marL="2119313" indent="-290513" eaLnBrk="0" fontAlgn="base" hangingPunct="0">
              <a:spcBef>
                <a:spcPct val="0"/>
              </a:spcBef>
              <a:spcAft>
                <a:spcPct val="0"/>
              </a:spcAft>
              <a:defRPr>
                <a:solidFill>
                  <a:schemeClr val="tx1"/>
                </a:solidFill>
                <a:latin typeface="Times New Roman" panose="02020603050405020304" pitchFamily="18" charset="0"/>
              </a:defRPr>
            </a:lvl9pPr>
          </a:lstStyle>
          <a:p>
            <a:pPr>
              <a:lnSpc>
                <a:spcPct val="88000"/>
              </a:lnSpc>
              <a:buSzPct val="130000"/>
              <a:buFontTx/>
              <a:buBlip>
                <a:blip r:embed="rId2"/>
              </a:buBlip>
            </a:pPr>
            <a:r>
              <a:rPr lang="en-US" altLang="zh-CN" sz="3000" b="1">
                <a:ea typeface="宋体" panose="02010600030101010101" pitchFamily="2" charset="-122"/>
                <a:cs typeface="Tahoma" panose="020B0604030504040204" pitchFamily="34" charset="0"/>
              </a:rPr>
              <a:t>8.5</a:t>
            </a:r>
            <a:r>
              <a:rPr lang="en-US" altLang="en-US" sz="3000" b="1">
                <a:ea typeface="宋体" panose="02010600030101010101" pitchFamily="2" charset="-122"/>
                <a:cs typeface="Tahoma" panose="020B0604030504040204" pitchFamily="34" charset="0"/>
              </a:rPr>
              <a:t>  距离相关分析</a:t>
            </a:r>
            <a:endParaRPr lang="zh-CN" altLang="en-US" sz="3000" b="1">
              <a:ea typeface="宋体" panose="02010600030101010101" pitchFamily="2" charset="-122"/>
              <a:cs typeface="Tahoma" panose="020B0604030504040204" pitchFamily="34" charset="0"/>
            </a:endParaRPr>
          </a:p>
        </p:txBody>
      </p:sp>
      <p:sp>
        <p:nvSpPr>
          <p:cNvPr id="1053700" name="Rectangle 4">
            <a:extLst>
              <a:ext uri="{FF2B5EF4-FFF2-40B4-BE49-F238E27FC236}">
                <a16:creationId xmlns:a16="http://schemas.microsoft.com/office/drawing/2014/main" id="{5844BD84-F169-320C-9623-DC44643AE3F1}"/>
              </a:ext>
            </a:extLst>
          </p:cNvPr>
          <p:cNvSpPr>
            <a:spLocks noChangeArrowheads="1"/>
          </p:cNvSpPr>
          <p:nvPr/>
        </p:nvSpPr>
        <p:spPr bwMode="auto">
          <a:xfrm>
            <a:off x="395288" y="1989138"/>
            <a:ext cx="8353425" cy="252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ctr" hangingPunct="1"/>
            <a:r>
              <a:rPr kumimoji="1" lang="zh-CN" altLang="en-US" sz="3200" b="1">
                <a:solidFill>
                  <a:srgbClr val="000000"/>
                </a:solidFill>
                <a:latin typeface="宋体" panose="02010600030101010101" pitchFamily="2" charset="-122"/>
                <a:ea typeface="宋体" panose="02010600030101010101" pitchFamily="2" charset="-122"/>
              </a:rPr>
              <a:t>    距离相关分析是对观测量之间或变量之间相似或不相似的程度的一种测量。距离相关分析可用于同一变量内部各个取值间，以考察其相互接近程度；也可用于变量间，以考察预测值对实际值的拟合优度。</a:t>
            </a:r>
            <a:endParaRPr kumimoji="1" lang="en-US" altLang="en-US" sz="3200" b="1">
              <a:solidFill>
                <a:srgbClr val="000000"/>
              </a:solidFill>
              <a:latin typeface="宋体" panose="02010600030101010101" pitchFamily="2" charset="-122"/>
              <a:ea typeface="宋体" panose="02010600030101010101" pitchFamily="2"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22" name="Rectangle 2">
            <a:extLst>
              <a:ext uri="{FF2B5EF4-FFF2-40B4-BE49-F238E27FC236}">
                <a16:creationId xmlns:a16="http://schemas.microsoft.com/office/drawing/2014/main" id="{209D1972-C1AE-2C1A-3BED-FECCF35FD93B}"/>
              </a:ext>
            </a:extLst>
          </p:cNvPr>
          <p:cNvSpPr>
            <a:spLocks noChangeArrowheads="1"/>
          </p:cNvSpPr>
          <p:nvPr/>
        </p:nvSpPr>
        <p:spPr bwMode="auto">
          <a:xfrm>
            <a:off x="395288" y="1484313"/>
            <a:ext cx="8353425"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ctr" hangingPunct="1"/>
            <a:r>
              <a:rPr kumimoji="1" lang="zh-CN" altLang="en-US" sz="3200" b="1">
                <a:solidFill>
                  <a:srgbClr val="000000"/>
                </a:solidFill>
                <a:latin typeface="宋体" panose="02010600030101010101" pitchFamily="2" charset="-122"/>
                <a:ea typeface="宋体" panose="02010600030101010101" pitchFamily="2" charset="-122"/>
              </a:rPr>
              <a:t>    距离相关分析的结果可以用于其他分析过程。例如，因子分析、聚类分析等，有助于分析复杂的数据集合。</a:t>
            </a:r>
            <a:endParaRPr kumimoji="1" lang="en-US" altLang="en-US" sz="3200" b="1">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a:extLst>
              <a:ext uri="{FF2B5EF4-FFF2-40B4-BE49-F238E27FC236}">
                <a16:creationId xmlns:a16="http://schemas.microsoft.com/office/drawing/2014/main" id="{82E223EB-4377-771F-436D-3426237F8317}"/>
              </a:ext>
            </a:extLst>
          </p:cNvPr>
          <p:cNvSpPr>
            <a:spLocks noChangeArrowheads="1"/>
          </p:cNvSpPr>
          <p:nvPr/>
        </p:nvSpPr>
        <p:spPr bwMode="auto">
          <a:xfrm>
            <a:off x="395288" y="1484313"/>
            <a:ext cx="8353425"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ctr" hangingPunct="1"/>
            <a:r>
              <a:rPr kumimoji="1" lang="zh-CN" altLang="en-US" sz="3200" b="1">
                <a:solidFill>
                  <a:srgbClr val="000000"/>
                </a:solidFill>
                <a:latin typeface="宋体" panose="02010600030101010101" pitchFamily="2" charset="-122"/>
                <a:ea typeface="宋体" panose="02010600030101010101" pitchFamily="2" charset="-122"/>
              </a:rPr>
              <a:t>    距离相关分析根据统计量不同，分为以下两种。</a:t>
            </a:r>
            <a:endParaRPr kumimoji="1" lang="zh-CN" altLang="en-US" sz="3200" b="1">
              <a:solidFill>
                <a:srgbClr val="000000"/>
              </a:solidFill>
              <a:latin typeface="宋体" panose="02010600030101010101" pitchFamily="2" charset="-122"/>
              <a:ea typeface="宋体" panose="02010600030101010101" pitchFamily="2" charset="-122"/>
              <a:sym typeface="Symbol" panose="05050102010706020507" pitchFamily="18" charset="2"/>
            </a:endParaRPr>
          </a:p>
          <a:p>
            <a:pPr eaLnBrk="1" fontAlgn="ctr" hangingPunct="1"/>
            <a:r>
              <a:rPr kumimoji="1" lang="zh-CN" altLang="en-US" sz="3200" b="1">
                <a:solidFill>
                  <a:srgbClr val="000000"/>
                </a:solidFill>
                <a:latin typeface="宋体" panose="02010600030101010101" pitchFamily="2" charset="-122"/>
                <a:ea typeface="宋体" panose="02010600030101010101" pitchFamily="2" charset="-122"/>
                <a:sym typeface="Symbol" panose="05050102010706020507" pitchFamily="18" charset="2"/>
              </a:rPr>
              <a:t>    </a:t>
            </a:r>
            <a:r>
              <a:rPr kumimoji="1" lang="zh-CN" altLang="en-US" sz="3200" b="1">
                <a:solidFill>
                  <a:srgbClr val="000000"/>
                </a:solidFill>
                <a:latin typeface="宋体" panose="02010600030101010101" pitchFamily="2" charset="-122"/>
                <a:ea typeface="宋体" panose="02010600030101010101" pitchFamily="2" charset="-122"/>
              </a:rPr>
              <a:t>  不相似性测量：通过计算样本之间或变量之间的距离来表示。</a:t>
            </a:r>
            <a:endParaRPr kumimoji="1" lang="zh-CN" altLang="en-US" sz="3200" b="1">
              <a:solidFill>
                <a:srgbClr val="000000"/>
              </a:solidFill>
              <a:latin typeface="宋体" panose="02010600030101010101" pitchFamily="2" charset="-122"/>
              <a:ea typeface="宋体" panose="02010600030101010101" pitchFamily="2" charset="-122"/>
              <a:sym typeface="Symbol" panose="05050102010706020507" pitchFamily="18" charset="2"/>
            </a:endParaRPr>
          </a:p>
          <a:p>
            <a:pPr eaLnBrk="1" fontAlgn="ctr" hangingPunct="1"/>
            <a:r>
              <a:rPr kumimoji="1" lang="zh-CN" altLang="en-US" sz="3200" b="1">
                <a:solidFill>
                  <a:srgbClr val="000000"/>
                </a:solidFill>
                <a:latin typeface="宋体" panose="02010600030101010101" pitchFamily="2" charset="-122"/>
                <a:ea typeface="宋体" panose="02010600030101010101" pitchFamily="2" charset="-122"/>
                <a:sym typeface="Symbol" panose="05050102010706020507" pitchFamily="18" charset="2"/>
              </a:rPr>
              <a:t>    </a:t>
            </a:r>
            <a:r>
              <a:rPr kumimoji="1" lang="zh-CN" altLang="en-US" sz="3200" b="1">
                <a:solidFill>
                  <a:srgbClr val="000000"/>
                </a:solidFill>
                <a:latin typeface="宋体" panose="02010600030101010101" pitchFamily="2" charset="-122"/>
                <a:ea typeface="宋体" panose="02010600030101010101" pitchFamily="2" charset="-122"/>
              </a:rPr>
              <a:t>  相似性测量：通过计算</a:t>
            </a:r>
            <a:r>
              <a:rPr kumimoji="1" lang="en-US" altLang="zh-CN" sz="3200" b="1">
                <a:solidFill>
                  <a:srgbClr val="000000"/>
                </a:solidFill>
                <a:latin typeface="宋体" panose="02010600030101010101" pitchFamily="2" charset="-122"/>
                <a:ea typeface="宋体" panose="02010600030101010101" pitchFamily="2" charset="-122"/>
              </a:rPr>
              <a:t>Pearson</a:t>
            </a:r>
            <a:r>
              <a:rPr kumimoji="1" lang="zh-CN" altLang="en-US" sz="3200" b="1">
                <a:solidFill>
                  <a:srgbClr val="000000"/>
                </a:solidFill>
                <a:latin typeface="宋体" panose="02010600030101010101" pitchFamily="2" charset="-122"/>
                <a:ea typeface="宋体" panose="02010600030101010101" pitchFamily="2" charset="-122"/>
              </a:rPr>
              <a:t>相关系数或</a:t>
            </a:r>
            <a:r>
              <a:rPr kumimoji="1" lang="en-US" altLang="zh-CN" sz="3200" b="1">
                <a:solidFill>
                  <a:srgbClr val="000000"/>
                </a:solidFill>
                <a:latin typeface="宋体" panose="02010600030101010101" pitchFamily="2" charset="-122"/>
                <a:ea typeface="宋体" panose="02010600030101010101" pitchFamily="2" charset="-122"/>
              </a:rPr>
              <a:t>Cosine</a:t>
            </a:r>
            <a:r>
              <a:rPr kumimoji="1" lang="zh-CN" altLang="en-US" sz="3200" b="1">
                <a:solidFill>
                  <a:srgbClr val="000000"/>
                </a:solidFill>
                <a:latin typeface="宋体" panose="02010600030101010101" pitchFamily="2" charset="-122"/>
                <a:ea typeface="宋体" panose="02010600030101010101" pitchFamily="2" charset="-122"/>
              </a:rPr>
              <a:t>相关来表示。</a:t>
            </a:r>
            <a:endParaRPr kumimoji="1" lang="en-US" altLang="en-US" sz="3200" b="1">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70" name="Rectangle 2">
            <a:extLst>
              <a:ext uri="{FF2B5EF4-FFF2-40B4-BE49-F238E27FC236}">
                <a16:creationId xmlns:a16="http://schemas.microsoft.com/office/drawing/2014/main" id="{2A90558F-E7C1-E699-D7F7-6478039A5066}"/>
              </a:ext>
            </a:extLst>
          </p:cNvPr>
          <p:cNvSpPr>
            <a:spLocks noChangeArrowheads="1"/>
          </p:cNvSpPr>
          <p:nvPr/>
        </p:nvSpPr>
        <p:spPr bwMode="auto">
          <a:xfrm>
            <a:off x="395288" y="1484313"/>
            <a:ext cx="8353425"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ctr" hangingPunct="1"/>
            <a:r>
              <a:rPr kumimoji="1" lang="zh-CN" altLang="en-US" sz="3200" b="1">
                <a:solidFill>
                  <a:srgbClr val="000000"/>
                </a:solidFill>
                <a:latin typeface="宋体" panose="02010600030101010101" pitchFamily="2" charset="-122"/>
                <a:ea typeface="宋体" panose="02010600030101010101" pitchFamily="2" charset="-122"/>
              </a:rPr>
              <a:t>    距离相关分析根据分析对象不同，分为以下两种。</a:t>
            </a:r>
            <a:endParaRPr kumimoji="1" lang="zh-CN" altLang="en-US" sz="3200" b="1">
              <a:solidFill>
                <a:srgbClr val="000000"/>
              </a:solidFill>
              <a:latin typeface="宋体" panose="02010600030101010101" pitchFamily="2" charset="-122"/>
              <a:ea typeface="宋体" panose="02010600030101010101" pitchFamily="2" charset="-122"/>
              <a:sym typeface="Symbol" panose="05050102010706020507" pitchFamily="18" charset="2"/>
            </a:endParaRPr>
          </a:p>
          <a:p>
            <a:pPr eaLnBrk="1" fontAlgn="ctr" hangingPunct="1"/>
            <a:r>
              <a:rPr kumimoji="1" lang="zh-CN" altLang="en-US" sz="3200" b="1">
                <a:solidFill>
                  <a:srgbClr val="000000"/>
                </a:solidFill>
                <a:latin typeface="宋体" panose="02010600030101010101" pitchFamily="2" charset="-122"/>
                <a:ea typeface="宋体" panose="02010600030101010101" pitchFamily="2" charset="-122"/>
                <a:sym typeface="Symbol" panose="05050102010706020507" pitchFamily="18" charset="2"/>
              </a:rPr>
              <a:t>    </a:t>
            </a:r>
            <a:r>
              <a:rPr kumimoji="1" lang="zh-CN" altLang="en-US" sz="3200" b="1">
                <a:solidFill>
                  <a:srgbClr val="000000"/>
                </a:solidFill>
                <a:latin typeface="宋体" panose="02010600030101010101" pitchFamily="2" charset="-122"/>
                <a:ea typeface="宋体" panose="02010600030101010101" pitchFamily="2" charset="-122"/>
              </a:rPr>
              <a:t>  样本间分析：样本和样本之间的距离相关分析。</a:t>
            </a:r>
            <a:endParaRPr kumimoji="1" lang="zh-CN" altLang="en-US" sz="3200" b="1">
              <a:solidFill>
                <a:srgbClr val="000000"/>
              </a:solidFill>
              <a:latin typeface="宋体" panose="02010600030101010101" pitchFamily="2" charset="-122"/>
              <a:ea typeface="宋体" panose="02010600030101010101" pitchFamily="2" charset="-122"/>
              <a:sym typeface="Symbol" panose="05050102010706020507" pitchFamily="18" charset="2"/>
            </a:endParaRPr>
          </a:p>
          <a:p>
            <a:pPr eaLnBrk="1" fontAlgn="ctr" hangingPunct="1"/>
            <a:r>
              <a:rPr kumimoji="1" lang="zh-CN" altLang="en-US" sz="3200" b="1">
                <a:solidFill>
                  <a:srgbClr val="000000"/>
                </a:solidFill>
                <a:latin typeface="宋体" panose="02010600030101010101" pitchFamily="2" charset="-122"/>
                <a:ea typeface="宋体" panose="02010600030101010101" pitchFamily="2" charset="-122"/>
                <a:sym typeface="Symbol" panose="05050102010706020507" pitchFamily="18" charset="2"/>
              </a:rPr>
              <a:t>    </a:t>
            </a:r>
            <a:r>
              <a:rPr kumimoji="1" lang="zh-CN" altLang="en-US" sz="3200" b="1">
                <a:solidFill>
                  <a:srgbClr val="000000"/>
                </a:solidFill>
                <a:latin typeface="宋体" panose="02010600030101010101" pitchFamily="2" charset="-122"/>
                <a:ea typeface="宋体" panose="02010600030101010101" pitchFamily="2" charset="-122"/>
              </a:rPr>
              <a:t>  变量间分析：变量和变量之间的距离相关分析。</a:t>
            </a:r>
            <a:endParaRPr kumimoji="1" lang="en-US" altLang="en-US" sz="3200" b="1">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a:extLst>
              <a:ext uri="{FF2B5EF4-FFF2-40B4-BE49-F238E27FC236}">
                <a16:creationId xmlns:a16="http://schemas.microsoft.com/office/drawing/2014/main" id="{3454A028-1E71-4B1C-0683-8E253A63EB98}"/>
              </a:ext>
            </a:extLst>
          </p:cNvPr>
          <p:cNvSpPr>
            <a:spLocks noGrp="1" noChangeArrowheads="1"/>
          </p:cNvSpPr>
          <p:nvPr>
            <p:ph type="title"/>
          </p:nvPr>
        </p:nvSpPr>
        <p:spPr/>
        <p:txBody>
          <a:bodyPr/>
          <a:lstStyle/>
          <a:p>
            <a:r>
              <a:rPr lang="en-US" altLang="zh-CN"/>
              <a:t>8.1 </a:t>
            </a:r>
            <a:r>
              <a:rPr lang="zh-CN" altLang="en-US"/>
              <a:t>相关分析概述</a:t>
            </a:r>
          </a:p>
        </p:txBody>
      </p:sp>
      <p:sp>
        <p:nvSpPr>
          <p:cNvPr id="935939" name="Rectangle 3">
            <a:extLst>
              <a:ext uri="{FF2B5EF4-FFF2-40B4-BE49-F238E27FC236}">
                <a16:creationId xmlns:a16="http://schemas.microsoft.com/office/drawing/2014/main" id="{CCC6975A-B379-B6A1-81F8-2B393E089014}"/>
              </a:ext>
            </a:extLst>
          </p:cNvPr>
          <p:cNvSpPr>
            <a:spLocks noGrp="1" noChangeArrowheads="1"/>
          </p:cNvSpPr>
          <p:nvPr>
            <p:ph type="body" idx="1"/>
          </p:nvPr>
        </p:nvSpPr>
        <p:spPr>
          <a:xfrm>
            <a:off x="179388" y="1143000"/>
            <a:ext cx="8736012" cy="4953000"/>
          </a:xfrm>
        </p:spPr>
        <p:txBody>
          <a:bodyPr/>
          <a:lstStyle/>
          <a:p>
            <a:pPr>
              <a:buFont typeface="Wingdings" panose="05000000000000000000" pitchFamily="2" charset="2"/>
              <a:buNone/>
            </a:pPr>
            <a:r>
              <a:rPr lang="zh-CN" altLang="en-US" b="1"/>
              <a:t>  客观事物之间的关系大致可归纳为两大类，即</a:t>
            </a:r>
          </a:p>
          <a:p>
            <a:pPr lvl="1">
              <a:buClr>
                <a:schemeClr val="tx1"/>
              </a:buClr>
              <a:buFont typeface="Wingdings" panose="05000000000000000000" pitchFamily="2" charset="2"/>
              <a:buChar char="l"/>
            </a:pPr>
            <a:r>
              <a:rPr lang="zh-CN" altLang="en-US" sz="2800"/>
              <a:t>函数关系：指两事物之间的一种一一对应的关系，如商品的销售额和销售量之间的关系。</a:t>
            </a:r>
          </a:p>
          <a:p>
            <a:pPr lvl="1">
              <a:buClr>
                <a:schemeClr val="tx1"/>
              </a:buClr>
              <a:buFont typeface="Wingdings" panose="05000000000000000000" pitchFamily="2" charset="2"/>
              <a:buChar char="l"/>
            </a:pPr>
            <a:r>
              <a:rPr lang="zh-CN" altLang="en-US" sz="2800"/>
              <a:t>相关关系（统计关系）：指两事物之间的一种非一一对应的关系，例如家庭收入和支出、子女身高和父母身高之间的关系等。相关关系又分为线性相关和非线性相关。</a:t>
            </a:r>
          </a:p>
          <a:p>
            <a:pPr lvl="1">
              <a:buClr>
                <a:schemeClr val="tx1"/>
              </a:buClr>
              <a:buFont typeface="Wingdings" panose="05000000000000000000" pitchFamily="2" charset="2"/>
              <a:buNone/>
            </a:pPr>
            <a:r>
              <a:rPr lang="zh-CN" altLang="en-US" sz="2800" b="1">
                <a:solidFill>
                  <a:schemeClr val="tx1"/>
                </a:solidFill>
              </a:rPr>
              <a:t>相关分析和回归分析都是分析客观事物之间相关关系的数量分析方法。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ntr" presetSubtype="0" fill="hold" nodeType="clickEffect">
                                  <p:stCondLst>
                                    <p:cond delay="0"/>
                                  </p:stCondLst>
                                  <p:iterate type="lt">
                                    <p:tmPct val="10000"/>
                                  </p:iterate>
                                  <p:childTnLst>
                                    <p:set>
                                      <p:cBhvr>
                                        <p:cTn id="6" dur="1" fill="hold">
                                          <p:stCondLst>
                                            <p:cond delay="0"/>
                                          </p:stCondLst>
                                        </p:cTn>
                                        <p:tgtEl>
                                          <p:spTgt spid="935938"/>
                                        </p:tgtEl>
                                        <p:attrNameLst>
                                          <p:attrName>style.visibility</p:attrName>
                                        </p:attrNameLst>
                                      </p:cBhvr>
                                      <p:to>
                                        <p:strVal val="visible"/>
                                      </p:to>
                                    </p:set>
                                    <p:animEffect transition="in" filter="fade">
                                      <p:cBhvr>
                                        <p:cTn id="7" dur="2000"/>
                                        <p:tgtEl>
                                          <p:spTgt spid="935938"/>
                                        </p:tgtEl>
                                      </p:cBhvr>
                                    </p:animEffect>
                                    <p:anim calcmode="lin" valueType="num">
                                      <p:cBhvr>
                                        <p:cTn id="8" dur="2000" fill="hold"/>
                                        <p:tgtEl>
                                          <p:spTgt spid="935938"/>
                                        </p:tgtEl>
                                        <p:attrNameLst>
                                          <p:attrName>ppt_w</p:attrName>
                                        </p:attrNameLst>
                                      </p:cBhvr>
                                      <p:tavLst>
                                        <p:tav tm="0" fmla="#ppt_w*sin(2.5*pi*$)">
                                          <p:val>
                                            <p:fltVal val="0"/>
                                          </p:val>
                                        </p:tav>
                                        <p:tav tm="100000">
                                          <p:val>
                                            <p:fltVal val="1"/>
                                          </p:val>
                                        </p:tav>
                                      </p:tavLst>
                                    </p:anim>
                                    <p:anim calcmode="lin" valueType="num">
                                      <p:cBhvr>
                                        <p:cTn id="9" dur="2000" fill="hold"/>
                                        <p:tgtEl>
                                          <p:spTgt spid="935938"/>
                                        </p:tgtEl>
                                        <p:attrNameLst>
                                          <p:attrName>ppt_h</p:attrName>
                                        </p:attrNameLst>
                                      </p:cBhvr>
                                      <p:tavLst>
                                        <p:tav tm="0">
                                          <p:val>
                                            <p:strVal val="#ppt_h"/>
                                          </p:val>
                                        </p:tav>
                                        <p:tav tm="100000">
                                          <p:val>
                                            <p:strVal val="#ppt_h"/>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8" presetClass="entr" presetSubtype="16" fill="hold" nodeType="clickEffect">
                                  <p:stCondLst>
                                    <p:cond delay="0"/>
                                  </p:stCondLst>
                                  <p:childTnLst>
                                    <p:set>
                                      <p:cBhvr>
                                        <p:cTn id="13" dur="1" fill="hold">
                                          <p:stCondLst>
                                            <p:cond delay="0"/>
                                          </p:stCondLst>
                                        </p:cTn>
                                        <p:tgtEl>
                                          <p:spTgt spid="935939">
                                            <p:txEl>
                                              <p:pRg st="0" end="0"/>
                                            </p:txEl>
                                          </p:spTgt>
                                        </p:tgtEl>
                                        <p:attrNameLst>
                                          <p:attrName>style.visibility</p:attrName>
                                        </p:attrNameLst>
                                      </p:cBhvr>
                                      <p:to>
                                        <p:strVal val="visible"/>
                                      </p:to>
                                    </p:set>
                                    <p:animEffect transition="in" filter="diamond(in)">
                                      <p:cBhvr>
                                        <p:cTn id="14" dur="2000"/>
                                        <p:tgtEl>
                                          <p:spTgt spid="935939">
                                            <p:txEl>
                                              <p:pRg st="0" end="0"/>
                                            </p:txEl>
                                          </p:spTgt>
                                        </p:tgtEl>
                                      </p:cBhvr>
                                    </p:animEffect>
                                  </p:childTnLst>
                                </p:cTn>
                              </p:par>
                              <p:par>
                                <p:cTn id="15" presetID="8" presetClass="entr" presetSubtype="16" fill="hold" nodeType="withEffect">
                                  <p:stCondLst>
                                    <p:cond delay="0"/>
                                  </p:stCondLst>
                                  <p:childTnLst>
                                    <p:set>
                                      <p:cBhvr>
                                        <p:cTn id="16" dur="1" fill="hold">
                                          <p:stCondLst>
                                            <p:cond delay="0"/>
                                          </p:stCondLst>
                                        </p:cTn>
                                        <p:tgtEl>
                                          <p:spTgt spid="935939">
                                            <p:txEl>
                                              <p:pRg st="1" end="1"/>
                                            </p:txEl>
                                          </p:spTgt>
                                        </p:tgtEl>
                                        <p:attrNameLst>
                                          <p:attrName>style.visibility</p:attrName>
                                        </p:attrNameLst>
                                      </p:cBhvr>
                                      <p:to>
                                        <p:strVal val="visible"/>
                                      </p:to>
                                    </p:set>
                                    <p:animEffect transition="in" filter="diamond(in)">
                                      <p:cBhvr>
                                        <p:cTn id="17" dur="2000"/>
                                        <p:tgtEl>
                                          <p:spTgt spid="935939">
                                            <p:txEl>
                                              <p:pRg st="1" end="1"/>
                                            </p:txEl>
                                          </p:spTgt>
                                        </p:tgtEl>
                                      </p:cBhvr>
                                    </p:animEffect>
                                  </p:childTnLst>
                                </p:cTn>
                              </p:par>
                              <p:par>
                                <p:cTn id="18" presetID="8" presetClass="entr" presetSubtype="16" fill="hold" nodeType="withEffect">
                                  <p:stCondLst>
                                    <p:cond delay="0"/>
                                  </p:stCondLst>
                                  <p:childTnLst>
                                    <p:set>
                                      <p:cBhvr>
                                        <p:cTn id="19" dur="1" fill="hold">
                                          <p:stCondLst>
                                            <p:cond delay="0"/>
                                          </p:stCondLst>
                                        </p:cTn>
                                        <p:tgtEl>
                                          <p:spTgt spid="935939">
                                            <p:txEl>
                                              <p:pRg st="2" end="2"/>
                                            </p:txEl>
                                          </p:spTgt>
                                        </p:tgtEl>
                                        <p:attrNameLst>
                                          <p:attrName>style.visibility</p:attrName>
                                        </p:attrNameLst>
                                      </p:cBhvr>
                                      <p:to>
                                        <p:strVal val="visible"/>
                                      </p:to>
                                    </p:set>
                                    <p:animEffect transition="in" filter="diamond(in)">
                                      <p:cBhvr>
                                        <p:cTn id="20" dur="2000"/>
                                        <p:tgtEl>
                                          <p:spTgt spid="935939">
                                            <p:txEl>
                                              <p:pRg st="2" end="2"/>
                                            </p:txEl>
                                          </p:spTgt>
                                        </p:tgtEl>
                                      </p:cBhvr>
                                    </p:animEffect>
                                  </p:childTnLst>
                                </p:cTn>
                              </p:par>
                              <p:par>
                                <p:cTn id="21" presetID="8" presetClass="entr" presetSubtype="16" fill="hold" nodeType="withEffect">
                                  <p:stCondLst>
                                    <p:cond delay="0"/>
                                  </p:stCondLst>
                                  <p:childTnLst>
                                    <p:set>
                                      <p:cBhvr>
                                        <p:cTn id="22" dur="1" fill="hold">
                                          <p:stCondLst>
                                            <p:cond delay="0"/>
                                          </p:stCondLst>
                                        </p:cTn>
                                        <p:tgtEl>
                                          <p:spTgt spid="935939">
                                            <p:txEl>
                                              <p:pRg st="3" end="3"/>
                                            </p:txEl>
                                          </p:spTgt>
                                        </p:tgtEl>
                                        <p:attrNameLst>
                                          <p:attrName>style.visibility</p:attrName>
                                        </p:attrNameLst>
                                      </p:cBhvr>
                                      <p:to>
                                        <p:strVal val="visible"/>
                                      </p:to>
                                    </p:set>
                                    <p:animEffect transition="in" filter="diamond(in)">
                                      <p:cBhvr>
                                        <p:cTn id="23" dur="2000"/>
                                        <p:tgtEl>
                                          <p:spTgt spid="935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5938" grpId="0"/>
      <p:bldP spid="93593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7794" name="Rectangle 2">
            <a:extLst>
              <a:ext uri="{FF2B5EF4-FFF2-40B4-BE49-F238E27FC236}">
                <a16:creationId xmlns:a16="http://schemas.microsoft.com/office/drawing/2014/main" id="{568D3D9B-3FE0-DDD3-A360-4F90C6FFD5DD}"/>
              </a:ext>
            </a:extLst>
          </p:cNvPr>
          <p:cNvSpPr>
            <a:spLocks noChangeArrowheads="1"/>
          </p:cNvSpPr>
          <p:nvPr/>
        </p:nvSpPr>
        <p:spPr bwMode="auto">
          <a:xfrm>
            <a:off x="395288" y="1484313"/>
            <a:ext cx="8353425"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ctr" hangingPunct="1"/>
            <a:r>
              <a:rPr kumimoji="1" lang="zh-CN" altLang="en-US" sz="3200" b="1">
                <a:solidFill>
                  <a:srgbClr val="000000"/>
                </a:solidFill>
                <a:latin typeface="宋体" panose="02010600030101010101" pitchFamily="2" charset="-122"/>
                <a:ea typeface="宋体" panose="02010600030101010101" pitchFamily="2" charset="-122"/>
              </a:rPr>
              <a:t>    在不相似性测量的距离分析中，根据不同类型的变量，采用不同的统计量进行计算。</a:t>
            </a:r>
          </a:p>
          <a:p>
            <a:pPr eaLnBrk="1" fontAlgn="ctr" hangingPunct="1"/>
            <a:r>
              <a:rPr kumimoji="1" lang="zh-CN" altLang="en-US" sz="3200" b="1">
                <a:solidFill>
                  <a:srgbClr val="000000"/>
                </a:solidFill>
                <a:latin typeface="宋体" panose="02010600030101010101" pitchFamily="2" charset="-122"/>
                <a:ea typeface="宋体" panose="02010600030101010101" pitchFamily="2" charset="-122"/>
              </a:rPr>
              <a:t>    （</a:t>
            </a:r>
            <a:r>
              <a:rPr kumimoji="1" lang="en-US" altLang="zh-CN" sz="3200" b="1">
                <a:solidFill>
                  <a:srgbClr val="000000"/>
                </a:solidFill>
                <a:latin typeface="宋体" panose="02010600030101010101" pitchFamily="2" charset="-122"/>
                <a:ea typeface="宋体" panose="02010600030101010101" pitchFamily="2" charset="-122"/>
              </a:rPr>
              <a:t>1</a:t>
            </a:r>
            <a:r>
              <a:rPr kumimoji="1" lang="zh-CN" altLang="en-US" sz="3200" b="1">
                <a:solidFill>
                  <a:srgbClr val="000000"/>
                </a:solidFill>
                <a:latin typeface="宋体" panose="02010600030101010101" pitchFamily="2" charset="-122"/>
                <a:ea typeface="宋体" panose="02010600030101010101" pitchFamily="2" charset="-122"/>
              </a:rPr>
              <a:t>）对连续变量的样本 </a:t>
            </a:r>
            <a:r>
              <a:rPr kumimoji="1" lang="en-US" altLang="zh-CN" sz="3200" b="1">
                <a:solidFill>
                  <a:srgbClr val="000000"/>
                </a:solidFill>
                <a:latin typeface="宋体" panose="02010600030101010101" pitchFamily="2" charset="-122"/>
                <a:ea typeface="宋体" panose="02010600030101010101" pitchFamily="2" charset="-122"/>
              </a:rPr>
              <a:t>(x,y) </a:t>
            </a:r>
            <a:r>
              <a:rPr kumimoji="1" lang="zh-CN" altLang="en-US" sz="3200" b="1">
                <a:solidFill>
                  <a:srgbClr val="000000"/>
                </a:solidFill>
                <a:latin typeface="宋体" panose="02010600030101010101" pitchFamily="2" charset="-122"/>
                <a:ea typeface="宋体" panose="02010600030101010101" pitchFamily="2" charset="-122"/>
              </a:rPr>
              <a:t>进行距离相关分析时，常用的统计量有以下几种。 </a:t>
            </a:r>
            <a:endParaRPr kumimoji="1" lang="en-US" altLang="en-US" sz="3200" b="1">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8818" name="Picture 2">
            <a:extLst>
              <a:ext uri="{FF2B5EF4-FFF2-40B4-BE49-F238E27FC236}">
                <a16:creationId xmlns:a16="http://schemas.microsoft.com/office/drawing/2014/main" id="{647D4BD8-D85A-6518-F8F8-110AF8BF15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6375"/>
          <a:stretch>
            <a:fillRect/>
          </a:stretch>
        </p:blipFill>
        <p:spPr bwMode="auto">
          <a:xfrm>
            <a:off x="611188" y="1412875"/>
            <a:ext cx="7966075" cy="3746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9842" name="Picture 2">
            <a:extLst>
              <a:ext uri="{FF2B5EF4-FFF2-40B4-BE49-F238E27FC236}">
                <a16:creationId xmlns:a16="http://schemas.microsoft.com/office/drawing/2014/main" id="{041F1476-7241-ACAE-2FDB-C25123D5B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381"/>
          <a:stretch>
            <a:fillRect/>
          </a:stretch>
        </p:blipFill>
        <p:spPr bwMode="auto">
          <a:xfrm>
            <a:off x="468313" y="1341438"/>
            <a:ext cx="8208962" cy="45069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0866" name="Picture 2">
            <a:extLst>
              <a:ext uri="{FF2B5EF4-FFF2-40B4-BE49-F238E27FC236}">
                <a16:creationId xmlns:a16="http://schemas.microsoft.com/office/drawing/2014/main" id="{E0A347CA-E207-6C0E-AADC-5CE9CA7B0D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412875"/>
            <a:ext cx="8247062" cy="3533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1890" name="Picture 2">
            <a:extLst>
              <a:ext uri="{FF2B5EF4-FFF2-40B4-BE49-F238E27FC236}">
                <a16:creationId xmlns:a16="http://schemas.microsoft.com/office/drawing/2014/main" id="{720CE05A-00F5-50A5-BE65-62A022725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813" y="1404938"/>
            <a:ext cx="8589962" cy="4048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2914" name="Picture 2">
            <a:extLst>
              <a:ext uri="{FF2B5EF4-FFF2-40B4-BE49-F238E27FC236}">
                <a16:creationId xmlns:a16="http://schemas.microsoft.com/office/drawing/2014/main" id="{E7481F24-E947-FB66-CC0B-BFF7C60C8F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268413"/>
            <a:ext cx="8569325" cy="4429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3938" name="Picture 2">
            <a:extLst>
              <a:ext uri="{FF2B5EF4-FFF2-40B4-BE49-F238E27FC236}">
                <a16:creationId xmlns:a16="http://schemas.microsoft.com/office/drawing/2014/main" id="{4FB77166-C020-04AD-D27C-9DF04970E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341438"/>
            <a:ext cx="8064500" cy="42243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62" name="Picture 2">
            <a:extLst>
              <a:ext uri="{FF2B5EF4-FFF2-40B4-BE49-F238E27FC236}">
                <a16:creationId xmlns:a16="http://schemas.microsoft.com/office/drawing/2014/main" id="{D46B53A8-504A-BD2F-02E9-1CDF2BE750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00" y="1223963"/>
            <a:ext cx="8332788" cy="4410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5986" name="Picture 2">
            <a:extLst>
              <a:ext uri="{FF2B5EF4-FFF2-40B4-BE49-F238E27FC236}">
                <a16:creationId xmlns:a16="http://schemas.microsoft.com/office/drawing/2014/main" id="{169CD148-6682-B5EB-8D99-C84D6153BF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138" y="1357313"/>
            <a:ext cx="8723312" cy="4143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010" name="Rectangle 2">
            <a:extLst>
              <a:ext uri="{FF2B5EF4-FFF2-40B4-BE49-F238E27FC236}">
                <a16:creationId xmlns:a16="http://schemas.microsoft.com/office/drawing/2014/main" id="{F7E65B05-28FC-7FE1-5456-4D6278231500}"/>
              </a:ext>
            </a:extLst>
          </p:cNvPr>
          <p:cNvSpPr>
            <a:spLocks noChangeArrowheads="1"/>
          </p:cNvSpPr>
          <p:nvPr/>
        </p:nvSpPr>
        <p:spPr bwMode="auto">
          <a:xfrm>
            <a:off x="468313" y="404813"/>
            <a:ext cx="82169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4000" b="1">
                <a:solidFill>
                  <a:srgbClr val="FF0066"/>
                </a:solidFill>
                <a:ea typeface="隶书" panose="02010509060101010101" pitchFamily="49" charset="-122"/>
                <a:cs typeface="Tahoma" panose="020B0604030504040204" pitchFamily="34" charset="0"/>
              </a:rPr>
              <a:t>8</a:t>
            </a:r>
            <a:r>
              <a:rPr kumimoji="1" lang="en-US" altLang="en-US" sz="4000" b="1">
                <a:solidFill>
                  <a:srgbClr val="FF0066"/>
                </a:solidFill>
                <a:ea typeface="隶书" panose="02010509060101010101" pitchFamily="49" charset="-122"/>
                <a:cs typeface="Tahoma" panose="020B0604030504040204" pitchFamily="34" charset="0"/>
              </a:rPr>
              <a:t>.5.2  SPSS中实现过程</a:t>
            </a:r>
            <a:endParaRPr kumimoji="1" lang="zh-CN" altLang="en-US" sz="4000" b="1">
              <a:solidFill>
                <a:srgbClr val="FF0066"/>
              </a:solidFill>
              <a:ea typeface="隶书" panose="02010509060101010101" pitchFamily="49" charset="-122"/>
              <a:cs typeface="Tahoma" panose="020B0604030504040204" pitchFamily="34" charset="0"/>
            </a:endParaRPr>
          </a:p>
        </p:txBody>
      </p:sp>
      <p:sp>
        <p:nvSpPr>
          <p:cNvPr id="1067011" name="Rectangle 3">
            <a:extLst>
              <a:ext uri="{FF2B5EF4-FFF2-40B4-BE49-F238E27FC236}">
                <a16:creationId xmlns:a16="http://schemas.microsoft.com/office/drawing/2014/main" id="{8F7C379A-87E0-7FFB-9098-1D339C3D6A42}"/>
              </a:ext>
            </a:extLst>
          </p:cNvPr>
          <p:cNvSpPr>
            <a:spLocks noChangeArrowheads="1"/>
          </p:cNvSpPr>
          <p:nvPr/>
        </p:nvSpPr>
        <p:spPr bwMode="auto">
          <a:xfrm>
            <a:off x="395288" y="1484313"/>
            <a:ext cx="8353425"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ctr" hangingPunct="1"/>
            <a:r>
              <a:rPr kumimoji="1" lang="zh-CN" altLang="en-US" sz="3200" b="1">
                <a:solidFill>
                  <a:srgbClr val="000000"/>
                </a:solidFill>
                <a:latin typeface="宋体" panose="02010600030101010101" pitchFamily="2" charset="-122"/>
                <a:ea typeface="宋体" panose="02010600030101010101" pitchFamily="2" charset="-122"/>
              </a:rPr>
              <a:t>    距离相关分析分为相似性测量和不相似性测量，也可分为样本间分析和变量间分析。下面分别对这</a:t>
            </a:r>
            <a:r>
              <a:rPr kumimoji="1" lang="en-US" altLang="zh-CN" sz="3200" b="1">
                <a:solidFill>
                  <a:srgbClr val="000000"/>
                </a:solidFill>
                <a:latin typeface="宋体" panose="02010600030101010101" pitchFamily="2" charset="-122"/>
                <a:ea typeface="宋体" panose="02010600030101010101" pitchFamily="2" charset="-122"/>
              </a:rPr>
              <a:t>4</a:t>
            </a:r>
            <a:r>
              <a:rPr kumimoji="1" lang="zh-CN" altLang="en-US" sz="3200" b="1">
                <a:solidFill>
                  <a:srgbClr val="000000"/>
                </a:solidFill>
                <a:latin typeface="宋体" panose="02010600030101010101" pitchFamily="2" charset="-122"/>
                <a:ea typeface="宋体" panose="02010600030101010101" pitchFamily="2" charset="-122"/>
              </a:rPr>
              <a:t>种情况进行讲解。</a:t>
            </a:r>
            <a:endParaRPr kumimoji="1" lang="en-US" altLang="en-US" sz="3200" b="1">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218" name="Picture 2">
            <a:extLst>
              <a:ext uri="{FF2B5EF4-FFF2-40B4-BE49-F238E27FC236}">
                <a16:creationId xmlns:a16="http://schemas.microsoft.com/office/drawing/2014/main" id="{31F0478F-1DD4-F93C-28B8-DD9C58F002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341438"/>
            <a:ext cx="7732712" cy="44529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4" name="Rectangle 2">
            <a:extLst>
              <a:ext uri="{FF2B5EF4-FFF2-40B4-BE49-F238E27FC236}">
                <a16:creationId xmlns:a16="http://schemas.microsoft.com/office/drawing/2014/main" id="{2A8DC678-F200-DA1A-6E83-042BA9B7833B}"/>
              </a:ext>
            </a:extLst>
          </p:cNvPr>
          <p:cNvSpPr>
            <a:spLocks noChangeArrowheads="1"/>
          </p:cNvSpPr>
          <p:nvPr/>
        </p:nvSpPr>
        <p:spPr bwMode="auto">
          <a:xfrm>
            <a:off x="395288" y="1484313"/>
            <a:ext cx="8353425"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ctr" hangingPunct="1"/>
            <a:r>
              <a:rPr kumimoji="1" lang="zh-CN" altLang="en-US" sz="3200" b="1">
                <a:solidFill>
                  <a:srgbClr val="000000"/>
                </a:solidFill>
                <a:latin typeface="宋体" panose="02010600030101010101" pitchFamily="2" charset="-122"/>
                <a:ea typeface="宋体" panose="02010600030101010101" pitchFamily="2" charset="-122"/>
                <a:sym typeface="Wingdings" panose="05000000000000000000" pitchFamily="2" charset="2"/>
              </a:rPr>
              <a:t></a:t>
            </a:r>
            <a:r>
              <a:rPr kumimoji="1" lang="zh-CN" altLang="en-US" sz="3200" b="1">
                <a:solidFill>
                  <a:srgbClr val="000000"/>
                </a:solidFill>
                <a:latin typeface="宋体" panose="02010600030101010101" pitchFamily="2" charset="-122"/>
                <a:ea typeface="宋体" panose="02010600030101010101" pitchFamily="2" charset="-122"/>
              </a:rPr>
              <a:t>  研究问题</a:t>
            </a:r>
            <a:r>
              <a:rPr kumimoji="1" lang="en-US" altLang="zh-CN" sz="3200" b="1">
                <a:solidFill>
                  <a:srgbClr val="000000"/>
                </a:solidFill>
                <a:latin typeface="宋体" panose="02010600030101010101" pitchFamily="2" charset="-122"/>
                <a:ea typeface="宋体" panose="02010600030101010101" pitchFamily="2" charset="-122"/>
              </a:rPr>
              <a:t>1</a:t>
            </a:r>
            <a:r>
              <a:rPr kumimoji="1" lang="en-US" altLang="zh-CN" sz="3200" b="1">
                <a:solidFill>
                  <a:srgbClr val="000000"/>
                </a:solidFill>
                <a:latin typeface="Courier New" panose="02070309020205020404" pitchFamily="49" charset="0"/>
                <a:ea typeface="宋体" panose="02010600030101010101" pitchFamily="2" charset="-122"/>
              </a:rPr>
              <a:t>—</a:t>
            </a:r>
            <a:r>
              <a:rPr kumimoji="1" lang="zh-CN" altLang="en-US" sz="3200" b="1">
                <a:solidFill>
                  <a:srgbClr val="000000"/>
                </a:solidFill>
                <a:latin typeface="宋体" panose="02010600030101010101" pitchFamily="2" charset="-122"/>
                <a:ea typeface="宋体" panose="02010600030101010101" pitchFamily="2" charset="-122"/>
              </a:rPr>
              <a:t>变量之间的相似性测量分析</a:t>
            </a:r>
          </a:p>
          <a:p>
            <a:pPr eaLnBrk="1" fontAlgn="ctr" hangingPunct="1"/>
            <a:r>
              <a:rPr kumimoji="1" lang="zh-CN" altLang="en-US" sz="3200" b="1">
                <a:solidFill>
                  <a:srgbClr val="000000"/>
                </a:solidFill>
                <a:latin typeface="宋体" panose="02010600030101010101" pitchFamily="2" charset="-122"/>
                <a:ea typeface="宋体" panose="02010600030101010101" pitchFamily="2" charset="-122"/>
              </a:rPr>
              <a:t>    对</a:t>
            </a:r>
            <a:r>
              <a:rPr kumimoji="1" lang="en-US" altLang="zh-CN" sz="3200" b="1">
                <a:solidFill>
                  <a:srgbClr val="000000"/>
                </a:solidFill>
                <a:latin typeface="宋体" panose="02010600030101010101" pitchFamily="2" charset="-122"/>
                <a:ea typeface="宋体" panose="02010600030101010101" pitchFamily="2" charset="-122"/>
              </a:rPr>
              <a:t>6</a:t>
            </a:r>
            <a:r>
              <a:rPr kumimoji="1" lang="zh-CN" altLang="en-US" sz="3200" b="1">
                <a:solidFill>
                  <a:srgbClr val="000000"/>
                </a:solidFill>
                <a:latin typeface="宋体" panose="02010600030101010101" pitchFamily="2" charset="-122"/>
                <a:ea typeface="宋体" panose="02010600030101010101" pitchFamily="2" charset="-122"/>
              </a:rPr>
              <a:t>个标准电子元件的电阻（欧姆）进行</a:t>
            </a:r>
            <a:r>
              <a:rPr kumimoji="1" lang="en-US" altLang="zh-CN" sz="3200" b="1">
                <a:solidFill>
                  <a:srgbClr val="000000"/>
                </a:solidFill>
                <a:latin typeface="宋体" panose="02010600030101010101" pitchFamily="2" charset="-122"/>
                <a:ea typeface="宋体" panose="02010600030101010101" pitchFamily="2" charset="-122"/>
              </a:rPr>
              <a:t>3</a:t>
            </a:r>
            <a:r>
              <a:rPr kumimoji="1" lang="zh-CN" altLang="en-US" sz="3200" b="1">
                <a:solidFill>
                  <a:srgbClr val="000000"/>
                </a:solidFill>
                <a:latin typeface="宋体" panose="02010600030101010101" pitchFamily="2" charset="-122"/>
                <a:ea typeface="宋体" panose="02010600030101010101" pitchFamily="2" charset="-122"/>
              </a:rPr>
              <a:t>次平行测试，测得结果如表</a:t>
            </a:r>
            <a:r>
              <a:rPr kumimoji="1" lang="en-US" altLang="zh-CN" sz="3200" b="1">
                <a:solidFill>
                  <a:srgbClr val="000000"/>
                </a:solidFill>
                <a:latin typeface="宋体" panose="02010600030101010101" pitchFamily="2" charset="-122"/>
                <a:ea typeface="宋体" panose="02010600030101010101" pitchFamily="2" charset="-122"/>
              </a:rPr>
              <a:t>6-4</a:t>
            </a:r>
            <a:r>
              <a:rPr kumimoji="1" lang="zh-CN" altLang="en-US" sz="3200" b="1">
                <a:solidFill>
                  <a:srgbClr val="000000"/>
                </a:solidFill>
                <a:latin typeface="宋体" panose="02010600030101010101" pitchFamily="2" charset="-122"/>
                <a:ea typeface="宋体" panose="02010600030101010101" pitchFamily="2" charset="-122"/>
              </a:rPr>
              <a:t>所示。问测试结果是否一致。</a:t>
            </a:r>
            <a:endParaRPr kumimoji="1" lang="en-US" altLang="en-US" sz="3200" b="1">
              <a:solidFill>
                <a:srgbClr val="000000"/>
              </a:solidFill>
              <a:latin typeface="宋体" panose="02010600030101010101" pitchFamily="2" charset="-122"/>
              <a:ea typeface="宋体" panose="02010600030101010101" pitchFamily="2" charset="-122"/>
            </a:endParaRPr>
          </a:p>
        </p:txBody>
      </p:sp>
      <p:sp>
        <p:nvSpPr>
          <p:cNvPr id="1068035" name="Rectangle 3">
            <a:extLst>
              <a:ext uri="{FF2B5EF4-FFF2-40B4-BE49-F238E27FC236}">
                <a16:creationId xmlns:a16="http://schemas.microsoft.com/office/drawing/2014/main" id="{77B6BEBA-B843-5426-A688-8AC52F908BCE}"/>
              </a:ext>
            </a:extLst>
          </p:cNvPr>
          <p:cNvSpPr>
            <a:spLocks noChangeArrowheads="1"/>
          </p:cNvSpPr>
          <p:nvPr/>
        </p:nvSpPr>
        <p:spPr bwMode="auto">
          <a:xfrm>
            <a:off x="395288" y="3752850"/>
            <a:ext cx="8353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2667000" algn="ctr"/>
              </a:tabLst>
              <a:defRPr>
                <a:solidFill>
                  <a:schemeClr val="tx1"/>
                </a:solidFill>
                <a:latin typeface="Times New Roman" panose="02020603050405020304" pitchFamily="18" charset="0"/>
              </a:defRPr>
            </a:lvl1pPr>
            <a:lvl2pPr>
              <a:tabLst>
                <a:tab pos="2667000" algn="ctr"/>
              </a:tabLst>
              <a:defRPr>
                <a:solidFill>
                  <a:schemeClr val="tx1"/>
                </a:solidFill>
                <a:latin typeface="Times New Roman" panose="02020603050405020304" pitchFamily="18" charset="0"/>
              </a:defRPr>
            </a:lvl2pPr>
            <a:lvl3pPr>
              <a:tabLst>
                <a:tab pos="2667000" algn="ctr"/>
              </a:tabLst>
              <a:defRPr>
                <a:solidFill>
                  <a:schemeClr val="tx1"/>
                </a:solidFill>
                <a:latin typeface="Times New Roman" panose="02020603050405020304" pitchFamily="18" charset="0"/>
              </a:defRPr>
            </a:lvl3pPr>
            <a:lvl4pPr>
              <a:tabLst>
                <a:tab pos="2667000" algn="ctr"/>
              </a:tabLst>
              <a:defRPr>
                <a:solidFill>
                  <a:schemeClr val="tx1"/>
                </a:solidFill>
                <a:latin typeface="Times New Roman" panose="02020603050405020304" pitchFamily="18" charset="0"/>
              </a:defRPr>
            </a:lvl4pPr>
            <a:lvl5pPr>
              <a:tabLst>
                <a:tab pos="2667000" algn="ctr"/>
              </a:tabLst>
              <a:defRPr>
                <a:solidFill>
                  <a:schemeClr val="tx1"/>
                </a:solidFill>
                <a:latin typeface="Times New Roman" panose="02020603050405020304" pitchFamily="18" charset="0"/>
              </a:defRPr>
            </a:lvl5pPr>
            <a:lvl6pPr eaLnBrk="0" fontAlgn="base" hangingPunct="0">
              <a:spcBef>
                <a:spcPct val="0"/>
              </a:spcBef>
              <a:spcAft>
                <a:spcPct val="0"/>
              </a:spcAft>
              <a:tabLst>
                <a:tab pos="2667000" algn="ctr"/>
              </a:tabLst>
              <a:defRPr>
                <a:solidFill>
                  <a:schemeClr val="tx1"/>
                </a:solidFill>
                <a:latin typeface="Times New Roman" panose="02020603050405020304" pitchFamily="18" charset="0"/>
              </a:defRPr>
            </a:lvl6pPr>
            <a:lvl7pPr eaLnBrk="0" fontAlgn="base" hangingPunct="0">
              <a:spcBef>
                <a:spcPct val="0"/>
              </a:spcBef>
              <a:spcAft>
                <a:spcPct val="0"/>
              </a:spcAft>
              <a:tabLst>
                <a:tab pos="2667000" algn="ctr"/>
              </a:tabLst>
              <a:defRPr>
                <a:solidFill>
                  <a:schemeClr val="tx1"/>
                </a:solidFill>
                <a:latin typeface="Times New Roman" panose="02020603050405020304" pitchFamily="18" charset="0"/>
              </a:defRPr>
            </a:lvl7pPr>
            <a:lvl8pPr eaLnBrk="0" fontAlgn="base" hangingPunct="0">
              <a:spcBef>
                <a:spcPct val="0"/>
              </a:spcBef>
              <a:spcAft>
                <a:spcPct val="0"/>
              </a:spcAft>
              <a:tabLst>
                <a:tab pos="2667000" algn="ctr"/>
              </a:tabLst>
              <a:defRPr>
                <a:solidFill>
                  <a:schemeClr val="tx1"/>
                </a:solidFill>
                <a:latin typeface="Times New Roman" panose="02020603050405020304" pitchFamily="18" charset="0"/>
              </a:defRPr>
            </a:lvl8pPr>
            <a:lvl9pPr eaLnBrk="0" fontAlgn="base" hangingPunct="0">
              <a:spcBef>
                <a:spcPct val="0"/>
              </a:spcBef>
              <a:spcAft>
                <a:spcPct val="0"/>
              </a:spcAft>
              <a:tabLst>
                <a:tab pos="2667000" algn="ctr"/>
              </a:tabLst>
              <a:defRPr>
                <a:solidFill>
                  <a:schemeClr val="tx1"/>
                </a:solidFill>
                <a:latin typeface="Times New Roman" panose="02020603050405020304" pitchFamily="18" charset="0"/>
              </a:defRPr>
            </a:lvl9pPr>
          </a:lstStyle>
          <a:p>
            <a:pPr eaLnBrk="1" hangingPunct="1"/>
            <a:r>
              <a:rPr lang="zh-CN" altLang="en-US" sz="2000" b="1">
                <a:solidFill>
                  <a:srgbClr val="000099"/>
                </a:solidFill>
                <a:effectLst>
                  <a:outerShdw blurRad="38100" dist="38100" dir="2700000" algn="tl">
                    <a:srgbClr val="C0C0C0"/>
                  </a:outerShdw>
                </a:effectLst>
                <a:latin typeface="Arial" panose="020B0604020202020204" pitchFamily="34" charset="0"/>
                <a:ea typeface="宋体" panose="02010600030101010101" pitchFamily="2" charset="-122"/>
                <a:cs typeface="Courier New" panose="02070309020205020404" pitchFamily="49" charset="0"/>
              </a:rPr>
              <a:t>表</a:t>
            </a:r>
            <a:r>
              <a:rPr lang="en-US" altLang="zh-CN" sz="2000" b="1">
                <a:solidFill>
                  <a:srgbClr val="000099"/>
                </a:solidFill>
                <a:effectLst>
                  <a:outerShdw blurRad="38100" dist="38100" dir="2700000" algn="tl">
                    <a:srgbClr val="C0C0C0"/>
                  </a:outerShdw>
                </a:effectLst>
                <a:latin typeface="Arial" panose="020B0604020202020204" pitchFamily="34" charset="0"/>
                <a:ea typeface="宋体" panose="02010600030101010101" pitchFamily="2" charset="-122"/>
                <a:cs typeface="Courier New" panose="02070309020205020404" pitchFamily="49" charset="0"/>
              </a:rPr>
              <a:t>6-4	3</a:t>
            </a:r>
            <a:r>
              <a:rPr lang="zh-CN" altLang="en-US" sz="2000" b="1">
                <a:solidFill>
                  <a:srgbClr val="000099"/>
                </a:solidFill>
                <a:effectLst>
                  <a:outerShdw blurRad="38100" dist="38100" dir="2700000" algn="tl">
                    <a:srgbClr val="C0C0C0"/>
                  </a:outerShdw>
                </a:effectLst>
                <a:latin typeface="Arial" panose="020B0604020202020204" pitchFamily="34" charset="0"/>
                <a:ea typeface="宋体" panose="02010600030101010101" pitchFamily="2" charset="-122"/>
                <a:cs typeface="Courier New" panose="02070309020205020404" pitchFamily="49" charset="0"/>
              </a:rPr>
              <a:t>次测量情况</a:t>
            </a:r>
            <a:endParaRPr lang="en-US" altLang="en-US" sz="2000" b="1">
              <a:solidFill>
                <a:srgbClr val="000099"/>
              </a:solidFill>
              <a:effectLst>
                <a:outerShdw blurRad="38100" dist="38100" dir="2700000" algn="tl">
                  <a:srgbClr val="C0C0C0"/>
                </a:outerShdw>
              </a:effectLst>
              <a:latin typeface="Arial" panose="020B0604020202020204" pitchFamily="34" charset="0"/>
              <a:ea typeface="宋体" panose="02010600030101010101" pitchFamily="2" charset="-122"/>
              <a:cs typeface="Courier New" panose="02070309020205020404" pitchFamily="49" charset="0"/>
            </a:endParaRPr>
          </a:p>
        </p:txBody>
      </p:sp>
      <p:graphicFrame>
        <p:nvGraphicFramePr>
          <p:cNvPr id="1068036" name="Group 4">
            <a:extLst>
              <a:ext uri="{FF2B5EF4-FFF2-40B4-BE49-F238E27FC236}">
                <a16:creationId xmlns:a16="http://schemas.microsoft.com/office/drawing/2014/main" id="{5DDD7857-07AE-B72B-9601-0200FD9CAAFA}"/>
              </a:ext>
            </a:extLst>
          </p:cNvPr>
          <p:cNvGraphicFramePr>
            <a:graphicFrameLocks noGrp="1"/>
          </p:cNvGraphicFramePr>
          <p:nvPr/>
        </p:nvGraphicFramePr>
        <p:xfrm>
          <a:off x="539750" y="4365625"/>
          <a:ext cx="8353425" cy="1460500"/>
        </p:xfrm>
        <a:graphic>
          <a:graphicData uri="http://schemas.openxmlformats.org/drawingml/2006/table">
            <a:tbl>
              <a:tblPr/>
              <a:tblGrid>
                <a:gridCol w="1192213">
                  <a:extLst>
                    <a:ext uri="{9D8B030D-6E8A-4147-A177-3AD203B41FA5}">
                      <a16:colId xmlns:a16="http://schemas.microsoft.com/office/drawing/2014/main" val="150739689"/>
                    </a:ext>
                  </a:extLst>
                </a:gridCol>
                <a:gridCol w="1193800">
                  <a:extLst>
                    <a:ext uri="{9D8B030D-6E8A-4147-A177-3AD203B41FA5}">
                      <a16:colId xmlns:a16="http://schemas.microsoft.com/office/drawing/2014/main" val="457202419"/>
                    </a:ext>
                  </a:extLst>
                </a:gridCol>
                <a:gridCol w="1193800">
                  <a:extLst>
                    <a:ext uri="{9D8B030D-6E8A-4147-A177-3AD203B41FA5}">
                      <a16:colId xmlns:a16="http://schemas.microsoft.com/office/drawing/2014/main" val="2225714855"/>
                    </a:ext>
                  </a:extLst>
                </a:gridCol>
                <a:gridCol w="1192212">
                  <a:extLst>
                    <a:ext uri="{9D8B030D-6E8A-4147-A177-3AD203B41FA5}">
                      <a16:colId xmlns:a16="http://schemas.microsoft.com/office/drawing/2014/main" val="690462877"/>
                    </a:ext>
                  </a:extLst>
                </a:gridCol>
                <a:gridCol w="1193800">
                  <a:extLst>
                    <a:ext uri="{9D8B030D-6E8A-4147-A177-3AD203B41FA5}">
                      <a16:colId xmlns:a16="http://schemas.microsoft.com/office/drawing/2014/main" val="1172029290"/>
                    </a:ext>
                  </a:extLst>
                </a:gridCol>
                <a:gridCol w="1193800">
                  <a:extLst>
                    <a:ext uri="{9D8B030D-6E8A-4147-A177-3AD203B41FA5}">
                      <a16:colId xmlns:a16="http://schemas.microsoft.com/office/drawing/2014/main" val="2741305327"/>
                    </a:ext>
                  </a:extLst>
                </a:gridCol>
                <a:gridCol w="1193800">
                  <a:extLst>
                    <a:ext uri="{9D8B030D-6E8A-4147-A177-3AD203B41FA5}">
                      <a16:colId xmlns:a16="http://schemas.microsoft.com/office/drawing/2014/main" val="328141805"/>
                    </a:ext>
                  </a:extLst>
                </a:gridCol>
              </a:tblGrid>
              <a:tr h="214313">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
                          <a:srgbClr val="E41712"/>
                        </a:buClr>
                        <a:buSzPct val="80000"/>
                        <a:buFont typeface="Wingdings" panose="05000000000000000000" pitchFamily="2" charset="2"/>
                        <a:buNone/>
                        <a:tabLst/>
                      </a:pPr>
                      <a:endParaRPr kumimoji="0" lang="zh-CN" altLang="en-US" sz="1600" b="0" i="0" u="none" strike="noStrike" cap="none" normalizeH="0" baseline="0">
                        <a:ln>
                          <a:noFill/>
                        </a:ln>
                        <a:solidFill>
                          <a:schemeClr val="bg2"/>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en-US" altLang="zh-CN" sz="16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1</a:t>
                      </a:r>
                      <a:endParaRPr kumimoji="0" lang="en-US" altLang="zh-CN" sz="16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en-US" altLang="zh-CN" sz="16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2</a:t>
                      </a:r>
                      <a:endParaRPr kumimoji="0" lang="en-US" altLang="zh-CN" sz="16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en-US" altLang="zh-CN" sz="16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3</a:t>
                      </a:r>
                      <a:endParaRPr kumimoji="0" lang="en-US" altLang="zh-CN" sz="16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en-US" altLang="zh-CN" sz="16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4</a:t>
                      </a:r>
                      <a:endParaRPr kumimoji="0" lang="en-US" altLang="zh-CN" sz="16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en-US" altLang="zh-CN" sz="16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5</a:t>
                      </a:r>
                      <a:endParaRPr kumimoji="0" lang="en-US" altLang="zh-CN" sz="16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en-US" altLang="zh-CN" sz="16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6</a:t>
                      </a:r>
                      <a:endParaRPr kumimoji="0" lang="en-US" altLang="zh-CN" sz="16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49717706"/>
                  </a:ext>
                </a:extLst>
              </a:tr>
              <a:tr h="0">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zh-CN" altLang="en-US" sz="16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第一次</a:t>
                      </a:r>
                      <a:endParaRPr kumimoji="0" lang="zh-CN" altLang="en-US" sz="16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en-US" altLang="zh-CN" sz="16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0.140</a:t>
                      </a:r>
                      <a:endParaRPr kumimoji="0" lang="en-US" altLang="zh-CN" sz="16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en-US" altLang="zh-CN" sz="16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0.138</a:t>
                      </a:r>
                      <a:endParaRPr kumimoji="0" lang="en-US" altLang="zh-CN" sz="16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en-US" altLang="zh-CN" sz="16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0.143</a:t>
                      </a:r>
                      <a:endParaRPr kumimoji="0" lang="en-US" altLang="zh-CN" sz="16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en-US" altLang="zh-CN" sz="16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0.141</a:t>
                      </a:r>
                      <a:endParaRPr kumimoji="0" lang="en-US" altLang="zh-CN" sz="16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en-US" altLang="zh-CN" sz="16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0.144</a:t>
                      </a:r>
                      <a:endParaRPr kumimoji="0" lang="en-US" altLang="zh-CN" sz="16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en-US" altLang="zh-CN" sz="16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0.137</a:t>
                      </a:r>
                      <a:endParaRPr kumimoji="0" lang="en-US" altLang="zh-CN" sz="16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40007691"/>
                  </a:ext>
                </a:extLst>
              </a:tr>
              <a:tr h="214313">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zh-CN" altLang="en-US" sz="16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第二次</a:t>
                      </a:r>
                      <a:endParaRPr kumimoji="0" lang="zh-CN" altLang="en-US" sz="16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en-US" altLang="zh-CN" sz="16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0.135</a:t>
                      </a:r>
                      <a:endParaRPr kumimoji="0" lang="en-US" altLang="zh-CN" sz="16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en-US" altLang="zh-CN" sz="16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0.140</a:t>
                      </a:r>
                      <a:endParaRPr kumimoji="0" lang="en-US" altLang="zh-CN" sz="16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en-US" altLang="zh-CN" sz="16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0.142</a:t>
                      </a:r>
                      <a:endParaRPr kumimoji="0" lang="en-US" altLang="zh-CN" sz="16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en-US" altLang="zh-CN" sz="16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0.136</a:t>
                      </a:r>
                      <a:endParaRPr kumimoji="0" lang="en-US" altLang="zh-CN" sz="16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en-US" altLang="zh-CN" sz="16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0.138</a:t>
                      </a:r>
                      <a:endParaRPr kumimoji="0" lang="en-US" altLang="zh-CN" sz="16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en-US" altLang="zh-CN" sz="16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0.140</a:t>
                      </a:r>
                      <a:endParaRPr kumimoji="0" lang="en-US" altLang="zh-CN" sz="16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98756696"/>
                  </a:ext>
                </a:extLst>
              </a:tr>
              <a:tr h="214313">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zh-CN" altLang="en-US" sz="16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第三次</a:t>
                      </a:r>
                      <a:endParaRPr kumimoji="0" lang="zh-CN" altLang="en-US" sz="16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en-US" altLang="zh-CN" sz="16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0.141</a:t>
                      </a:r>
                      <a:endParaRPr kumimoji="0" lang="en-US" altLang="zh-CN" sz="16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en-US" altLang="zh-CN" sz="16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0.142</a:t>
                      </a:r>
                      <a:endParaRPr kumimoji="0" lang="en-US" altLang="zh-CN" sz="16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en-US" altLang="zh-CN" sz="16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0.137</a:t>
                      </a:r>
                      <a:endParaRPr kumimoji="0" lang="en-US" altLang="zh-CN" sz="16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en-US" altLang="zh-CN" sz="16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0.140</a:t>
                      </a:r>
                      <a:endParaRPr kumimoji="0" lang="en-US" altLang="zh-CN" sz="16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en-US" altLang="zh-CN" sz="16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0.142</a:t>
                      </a:r>
                      <a:endParaRPr kumimoji="0" lang="en-US" altLang="zh-CN" sz="16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en-US" altLang="zh-CN" sz="16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0.143</a:t>
                      </a:r>
                      <a:endParaRPr kumimoji="0" lang="en-US" altLang="zh-CN" sz="16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54198554"/>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9058" name="Rectangle 2">
            <a:extLst>
              <a:ext uri="{FF2B5EF4-FFF2-40B4-BE49-F238E27FC236}">
                <a16:creationId xmlns:a16="http://schemas.microsoft.com/office/drawing/2014/main" id="{9C9911E1-5CAA-2462-61C8-26DA9F98551E}"/>
              </a:ext>
            </a:extLst>
          </p:cNvPr>
          <p:cNvSpPr>
            <a:spLocks noChangeArrowheads="1"/>
          </p:cNvSpPr>
          <p:nvPr/>
        </p:nvSpPr>
        <p:spPr bwMode="auto">
          <a:xfrm>
            <a:off x="395288" y="1484313"/>
            <a:ext cx="83534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ctr" hangingPunct="1"/>
            <a:r>
              <a:rPr kumimoji="1" lang="zh-CN" altLang="en-US" sz="3200" b="1">
                <a:solidFill>
                  <a:srgbClr val="000000"/>
                </a:solidFill>
                <a:latin typeface="宋体" panose="02010600030101010101" pitchFamily="2" charset="-122"/>
                <a:ea typeface="宋体" panose="02010600030101010101" pitchFamily="2" charset="-122"/>
                <a:sym typeface="Wingdings" panose="05000000000000000000" pitchFamily="2" charset="2"/>
              </a:rPr>
              <a:t></a:t>
            </a:r>
            <a:r>
              <a:rPr kumimoji="1" lang="zh-CN" altLang="en-US" sz="3200" b="1">
                <a:solidFill>
                  <a:srgbClr val="000000"/>
                </a:solidFill>
                <a:latin typeface="宋体" panose="02010600030101010101" pitchFamily="2" charset="-122"/>
                <a:ea typeface="宋体" panose="02010600030101010101" pitchFamily="2" charset="-122"/>
              </a:rPr>
              <a:t>  实现步骤</a:t>
            </a:r>
            <a:endParaRPr kumimoji="1" lang="en-US" altLang="en-US" sz="3200" b="1">
              <a:solidFill>
                <a:srgbClr val="000000"/>
              </a:solidFill>
              <a:latin typeface="宋体" panose="02010600030101010101" pitchFamily="2" charset="-122"/>
              <a:ea typeface="宋体" panose="02010600030101010101" pitchFamily="2" charset="-122"/>
            </a:endParaRPr>
          </a:p>
        </p:txBody>
      </p:sp>
      <p:sp>
        <p:nvSpPr>
          <p:cNvPr id="1069059" name="Rectangle 3">
            <a:extLst>
              <a:ext uri="{FF2B5EF4-FFF2-40B4-BE49-F238E27FC236}">
                <a16:creationId xmlns:a16="http://schemas.microsoft.com/office/drawing/2014/main" id="{81C7528E-5BD7-D78A-F438-14057A556CB9}"/>
              </a:ext>
            </a:extLst>
          </p:cNvPr>
          <p:cNvSpPr>
            <a:spLocks noChangeArrowheads="1"/>
          </p:cNvSpPr>
          <p:nvPr/>
        </p:nvSpPr>
        <p:spPr bwMode="auto">
          <a:xfrm>
            <a:off x="2500313" y="5951538"/>
            <a:ext cx="41481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667000" algn="ctr"/>
              </a:tabLst>
              <a:defRPr>
                <a:solidFill>
                  <a:schemeClr val="tx1"/>
                </a:solidFill>
                <a:latin typeface="Times New Roman" panose="02020603050405020304" pitchFamily="18" charset="0"/>
              </a:defRPr>
            </a:lvl1pPr>
            <a:lvl2pPr>
              <a:tabLst>
                <a:tab pos="2667000" algn="ctr"/>
              </a:tabLst>
              <a:defRPr>
                <a:solidFill>
                  <a:schemeClr val="tx1"/>
                </a:solidFill>
                <a:latin typeface="Times New Roman" panose="02020603050405020304" pitchFamily="18" charset="0"/>
              </a:defRPr>
            </a:lvl2pPr>
            <a:lvl3pPr>
              <a:tabLst>
                <a:tab pos="2667000" algn="ctr"/>
              </a:tabLst>
              <a:defRPr>
                <a:solidFill>
                  <a:schemeClr val="tx1"/>
                </a:solidFill>
                <a:latin typeface="Times New Roman" panose="02020603050405020304" pitchFamily="18" charset="0"/>
              </a:defRPr>
            </a:lvl3pPr>
            <a:lvl4pPr>
              <a:tabLst>
                <a:tab pos="2667000" algn="ctr"/>
              </a:tabLst>
              <a:defRPr>
                <a:solidFill>
                  <a:schemeClr val="tx1"/>
                </a:solidFill>
                <a:latin typeface="Times New Roman" panose="02020603050405020304" pitchFamily="18" charset="0"/>
              </a:defRPr>
            </a:lvl4pPr>
            <a:lvl5pPr>
              <a:tabLst>
                <a:tab pos="2667000" algn="ctr"/>
              </a:tabLst>
              <a:defRPr>
                <a:solidFill>
                  <a:schemeClr val="tx1"/>
                </a:solidFill>
                <a:latin typeface="Times New Roman" panose="02020603050405020304" pitchFamily="18" charset="0"/>
              </a:defRPr>
            </a:lvl5pPr>
            <a:lvl6pPr eaLnBrk="0" fontAlgn="base" hangingPunct="0">
              <a:spcBef>
                <a:spcPct val="0"/>
              </a:spcBef>
              <a:spcAft>
                <a:spcPct val="0"/>
              </a:spcAft>
              <a:tabLst>
                <a:tab pos="2667000" algn="ctr"/>
              </a:tabLst>
              <a:defRPr>
                <a:solidFill>
                  <a:schemeClr val="tx1"/>
                </a:solidFill>
                <a:latin typeface="Times New Roman" panose="02020603050405020304" pitchFamily="18" charset="0"/>
              </a:defRPr>
            </a:lvl6pPr>
            <a:lvl7pPr eaLnBrk="0" fontAlgn="base" hangingPunct="0">
              <a:spcBef>
                <a:spcPct val="0"/>
              </a:spcBef>
              <a:spcAft>
                <a:spcPct val="0"/>
              </a:spcAft>
              <a:tabLst>
                <a:tab pos="2667000" algn="ctr"/>
              </a:tabLst>
              <a:defRPr>
                <a:solidFill>
                  <a:schemeClr val="tx1"/>
                </a:solidFill>
                <a:latin typeface="Times New Roman" panose="02020603050405020304" pitchFamily="18" charset="0"/>
              </a:defRPr>
            </a:lvl7pPr>
            <a:lvl8pPr eaLnBrk="0" fontAlgn="base" hangingPunct="0">
              <a:spcBef>
                <a:spcPct val="0"/>
              </a:spcBef>
              <a:spcAft>
                <a:spcPct val="0"/>
              </a:spcAft>
              <a:tabLst>
                <a:tab pos="2667000" algn="ctr"/>
              </a:tabLst>
              <a:defRPr>
                <a:solidFill>
                  <a:schemeClr val="tx1"/>
                </a:solidFill>
                <a:latin typeface="Times New Roman" panose="02020603050405020304" pitchFamily="18" charset="0"/>
              </a:defRPr>
            </a:lvl8pPr>
            <a:lvl9pPr eaLnBrk="0" fontAlgn="base" hangingPunct="0">
              <a:spcBef>
                <a:spcPct val="0"/>
              </a:spcBef>
              <a:spcAft>
                <a:spcPct val="0"/>
              </a:spcAft>
              <a:tabLst>
                <a:tab pos="2667000" algn="ctr"/>
              </a:tabLst>
              <a:defRPr>
                <a:solidFill>
                  <a:schemeClr val="tx1"/>
                </a:solidFill>
                <a:latin typeface="Times New Roman" panose="02020603050405020304" pitchFamily="18" charset="0"/>
              </a:defRPr>
            </a:lvl9pPr>
          </a:lstStyle>
          <a:p>
            <a:pPr algn="ctr" eaLnBrk="1" hangingPunct="1"/>
            <a:r>
              <a:rPr lang="zh-CN" altLang="en-US" b="1">
                <a:effectLst>
                  <a:outerShdw blurRad="38100" dist="38100" dir="2700000" algn="tl">
                    <a:srgbClr val="C0C0C0"/>
                  </a:outerShdw>
                </a:effectLst>
                <a:latin typeface="Arial" panose="020B0604020202020204" pitchFamily="34" charset="0"/>
                <a:ea typeface="宋体" panose="02010600030101010101" pitchFamily="2" charset="-122"/>
              </a:rPr>
              <a:t>图</a:t>
            </a:r>
            <a:r>
              <a:rPr lang="en-US" altLang="zh-CN" b="1">
                <a:effectLst>
                  <a:outerShdw blurRad="38100" dist="38100" dir="2700000" algn="tl">
                    <a:srgbClr val="C0C0C0"/>
                  </a:outerShdw>
                </a:effectLst>
                <a:latin typeface="Arial" panose="020B0604020202020204" pitchFamily="34" charset="0"/>
                <a:ea typeface="宋体" panose="02010600030101010101" pitchFamily="2" charset="-122"/>
              </a:rPr>
              <a:t>6-12  </a:t>
            </a:r>
            <a:r>
              <a:rPr lang="zh-CN" altLang="en-US" b="1">
                <a:effectLst>
                  <a:outerShdw blurRad="38100" dist="38100" dir="2700000" algn="tl">
                    <a:srgbClr val="C0C0C0"/>
                  </a:outerShdw>
                </a:effectLst>
                <a:latin typeface="Arial" panose="020B0604020202020204" pitchFamily="34" charset="0"/>
                <a:ea typeface="宋体" panose="02010600030101010101" pitchFamily="2" charset="-122"/>
              </a:rPr>
              <a:t>在菜单中选择“</a:t>
            </a:r>
            <a:r>
              <a:rPr lang="en-US" altLang="zh-CN" b="1">
                <a:effectLst>
                  <a:outerShdw blurRad="38100" dist="38100" dir="2700000" algn="tl">
                    <a:srgbClr val="C0C0C0"/>
                  </a:outerShdw>
                </a:effectLst>
                <a:latin typeface="Arial" panose="020B0604020202020204" pitchFamily="34" charset="0"/>
                <a:ea typeface="宋体" panose="02010600030101010101" pitchFamily="2" charset="-122"/>
              </a:rPr>
              <a:t>Distances”</a:t>
            </a:r>
            <a:r>
              <a:rPr lang="zh-CN" altLang="en-US" b="1">
                <a:effectLst>
                  <a:outerShdw blurRad="38100" dist="38100" dir="2700000" algn="tl">
                    <a:srgbClr val="C0C0C0"/>
                  </a:outerShdw>
                </a:effectLst>
                <a:latin typeface="Arial" panose="020B0604020202020204" pitchFamily="34" charset="0"/>
                <a:ea typeface="宋体" panose="02010600030101010101" pitchFamily="2" charset="-122"/>
              </a:rPr>
              <a:t>命令</a:t>
            </a:r>
          </a:p>
        </p:txBody>
      </p:sp>
      <p:pic>
        <p:nvPicPr>
          <p:cNvPr id="1069060" name="Picture 4">
            <a:extLst>
              <a:ext uri="{FF2B5EF4-FFF2-40B4-BE49-F238E27FC236}">
                <a16:creationId xmlns:a16="http://schemas.microsoft.com/office/drawing/2014/main" id="{D6D49922-F4F5-7AFC-3E96-D93379E732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2133600"/>
            <a:ext cx="5184775"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2" name="Rectangle 2">
            <a:extLst>
              <a:ext uri="{FF2B5EF4-FFF2-40B4-BE49-F238E27FC236}">
                <a16:creationId xmlns:a16="http://schemas.microsoft.com/office/drawing/2014/main" id="{A9C8A598-30FA-8EAA-A9D1-927AC815E7D4}"/>
              </a:ext>
            </a:extLst>
          </p:cNvPr>
          <p:cNvSpPr>
            <a:spLocks noChangeArrowheads="1"/>
          </p:cNvSpPr>
          <p:nvPr/>
        </p:nvSpPr>
        <p:spPr bwMode="auto">
          <a:xfrm>
            <a:off x="2698750" y="5951538"/>
            <a:ext cx="37512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667000" algn="ctr"/>
              </a:tabLst>
              <a:defRPr>
                <a:solidFill>
                  <a:schemeClr val="tx1"/>
                </a:solidFill>
                <a:latin typeface="Times New Roman" panose="02020603050405020304" pitchFamily="18" charset="0"/>
              </a:defRPr>
            </a:lvl1pPr>
            <a:lvl2pPr>
              <a:tabLst>
                <a:tab pos="2667000" algn="ctr"/>
              </a:tabLst>
              <a:defRPr>
                <a:solidFill>
                  <a:schemeClr val="tx1"/>
                </a:solidFill>
                <a:latin typeface="Times New Roman" panose="02020603050405020304" pitchFamily="18" charset="0"/>
              </a:defRPr>
            </a:lvl2pPr>
            <a:lvl3pPr>
              <a:tabLst>
                <a:tab pos="2667000" algn="ctr"/>
              </a:tabLst>
              <a:defRPr>
                <a:solidFill>
                  <a:schemeClr val="tx1"/>
                </a:solidFill>
                <a:latin typeface="Times New Roman" panose="02020603050405020304" pitchFamily="18" charset="0"/>
              </a:defRPr>
            </a:lvl3pPr>
            <a:lvl4pPr>
              <a:tabLst>
                <a:tab pos="2667000" algn="ctr"/>
              </a:tabLst>
              <a:defRPr>
                <a:solidFill>
                  <a:schemeClr val="tx1"/>
                </a:solidFill>
                <a:latin typeface="Times New Roman" panose="02020603050405020304" pitchFamily="18" charset="0"/>
              </a:defRPr>
            </a:lvl4pPr>
            <a:lvl5pPr>
              <a:tabLst>
                <a:tab pos="2667000" algn="ctr"/>
              </a:tabLst>
              <a:defRPr>
                <a:solidFill>
                  <a:schemeClr val="tx1"/>
                </a:solidFill>
                <a:latin typeface="Times New Roman" panose="02020603050405020304" pitchFamily="18" charset="0"/>
              </a:defRPr>
            </a:lvl5pPr>
            <a:lvl6pPr eaLnBrk="0" fontAlgn="base" hangingPunct="0">
              <a:spcBef>
                <a:spcPct val="0"/>
              </a:spcBef>
              <a:spcAft>
                <a:spcPct val="0"/>
              </a:spcAft>
              <a:tabLst>
                <a:tab pos="2667000" algn="ctr"/>
              </a:tabLst>
              <a:defRPr>
                <a:solidFill>
                  <a:schemeClr val="tx1"/>
                </a:solidFill>
                <a:latin typeface="Times New Roman" panose="02020603050405020304" pitchFamily="18" charset="0"/>
              </a:defRPr>
            </a:lvl6pPr>
            <a:lvl7pPr eaLnBrk="0" fontAlgn="base" hangingPunct="0">
              <a:spcBef>
                <a:spcPct val="0"/>
              </a:spcBef>
              <a:spcAft>
                <a:spcPct val="0"/>
              </a:spcAft>
              <a:tabLst>
                <a:tab pos="2667000" algn="ctr"/>
              </a:tabLst>
              <a:defRPr>
                <a:solidFill>
                  <a:schemeClr val="tx1"/>
                </a:solidFill>
                <a:latin typeface="Times New Roman" panose="02020603050405020304" pitchFamily="18" charset="0"/>
              </a:defRPr>
            </a:lvl7pPr>
            <a:lvl8pPr eaLnBrk="0" fontAlgn="base" hangingPunct="0">
              <a:spcBef>
                <a:spcPct val="0"/>
              </a:spcBef>
              <a:spcAft>
                <a:spcPct val="0"/>
              </a:spcAft>
              <a:tabLst>
                <a:tab pos="2667000" algn="ctr"/>
              </a:tabLst>
              <a:defRPr>
                <a:solidFill>
                  <a:schemeClr val="tx1"/>
                </a:solidFill>
                <a:latin typeface="Times New Roman" panose="02020603050405020304" pitchFamily="18" charset="0"/>
              </a:defRPr>
            </a:lvl8pPr>
            <a:lvl9pPr eaLnBrk="0" fontAlgn="base" hangingPunct="0">
              <a:spcBef>
                <a:spcPct val="0"/>
              </a:spcBef>
              <a:spcAft>
                <a:spcPct val="0"/>
              </a:spcAft>
              <a:tabLst>
                <a:tab pos="2667000" algn="ctr"/>
              </a:tabLst>
              <a:defRPr>
                <a:solidFill>
                  <a:schemeClr val="tx1"/>
                </a:solidFill>
                <a:latin typeface="Times New Roman" panose="02020603050405020304" pitchFamily="18" charset="0"/>
              </a:defRPr>
            </a:lvl9pPr>
          </a:lstStyle>
          <a:p>
            <a:pPr algn="ctr" eaLnBrk="1" hangingPunct="1"/>
            <a:r>
              <a:rPr lang="zh-CN" altLang="en-US" b="1">
                <a:effectLst>
                  <a:outerShdw blurRad="38100" dist="38100" dir="2700000" algn="tl">
                    <a:srgbClr val="C0C0C0"/>
                  </a:outerShdw>
                </a:effectLst>
                <a:latin typeface="Arial" panose="020B0604020202020204" pitchFamily="34" charset="0"/>
                <a:ea typeface="宋体" panose="02010600030101010101" pitchFamily="2" charset="-122"/>
              </a:rPr>
              <a:t>图</a:t>
            </a:r>
            <a:r>
              <a:rPr lang="en-US" altLang="zh-CN" b="1">
                <a:effectLst>
                  <a:outerShdw blurRad="38100" dist="38100" dir="2700000" algn="tl">
                    <a:srgbClr val="C0C0C0"/>
                  </a:outerShdw>
                </a:effectLst>
                <a:latin typeface="Arial" panose="020B0604020202020204" pitchFamily="34" charset="0"/>
                <a:ea typeface="宋体" panose="02010600030101010101" pitchFamily="2" charset="-122"/>
              </a:rPr>
              <a:t>6-13  “Distances ”</a:t>
            </a:r>
            <a:r>
              <a:rPr lang="zh-CN" altLang="en-US" b="1">
                <a:effectLst>
                  <a:outerShdw blurRad="38100" dist="38100" dir="2700000" algn="tl">
                    <a:srgbClr val="C0C0C0"/>
                  </a:outerShdw>
                </a:effectLst>
                <a:latin typeface="Arial" panose="020B0604020202020204" pitchFamily="34" charset="0"/>
                <a:ea typeface="宋体" panose="02010600030101010101" pitchFamily="2" charset="-122"/>
              </a:rPr>
              <a:t>对话框（一）</a:t>
            </a:r>
          </a:p>
        </p:txBody>
      </p:sp>
      <p:pic>
        <p:nvPicPr>
          <p:cNvPr id="1070083" name="Picture 3">
            <a:extLst>
              <a:ext uri="{FF2B5EF4-FFF2-40B4-BE49-F238E27FC236}">
                <a16:creationId xmlns:a16="http://schemas.microsoft.com/office/drawing/2014/main" id="{7825062A-F5CC-A6D1-1233-F6E774860F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1268413"/>
            <a:ext cx="5219700" cy="446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106" name="Rectangle 2">
            <a:extLst>
              <a:ext uri="{FF2B5EF4-FFF2-40B4-BE49-F238E27FC236}">
                <a16:creationId xmlns:a16="http://schemas.microsoft.com/office/drawing/2014/main" id="{F2832492-7BC8-40DF-9939-C170FB1CEC99}"/>
              </a:ext>
            </a:extLst>
          </p:cNvPr>
          <p:cNvSpPr>
            <a:spLocks noChangeArrowheads="1"/>
          </p:cNvSpPr>
          <p:nvPr/>
        </p:nvSpPr>
        <p:spPr bwMode="auto">
          <a:xfrm>
            <a:off x="1670050" y="5951538"/>
            <a:ext cx="5810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667000" algn="ctr"/>
              </a:tabLst>
              <a:defRPr>
                <a:solidFill>
                  <a:schemeClr val="tx1"/>
                </a:solidFill>
                <a:latin typeface="Times New Roman" panose="02020603050405020304" pitchFamily="18" charset="0"/>
              </a:defRPr>
            </a:lvl1pPr>
            <a:lvl2pPr>
              <a:tabLst>
                <a:tab pos="2667000" algn="ctr"/>
              </a:tabLst>
              <a:defRPr>
                <a:solidFill>
                  <a:schemeClr val="tx1"/>
                </a:solidFill>
                <a:latin typeface="Times New Roman" panose="02020603050405020304" pitchFamily="18" charset="0"/>
              </a:defRPr>
            </a:lvl2pPr>
            <a:lvl3pPr>
              <a:tabLst>
                <a:tab pos="2667000" algn="ctr"/>
              </a:tabLst>
              <a:defRPr>
                <a:solidFill>
                  <a:schemeClr val="tx1"/>
                </a:solidFill>
                <a:latin typeface="Times New Roman" panose="02020603050405020304" pitchFamily="18" charset="0"/>
              </a:defRPr>
            </a:lvl3pPr>
            <a:lvl4pPr>
              <a:tabLst>
                <a:tab pos="2667000" algn="ctr"/>
              </a:tabLst>
              <a:defRPr>
                <a:solidFill>
                  <a:schemeClr val="tx1"/>
                </a:solidFill>
                <a:latin typeface="Times New Roman" panose="02020603050405020304" pitchFamily="18" charset="0"/>
              </a:defRPr>
            </a:lvl4pPr>
            <a:lvl5pPr>
              <a:tabLst>
                <a:tab pos="2667000" algn="ctr"/>
              </a:tabLst>
              <a:defRPr>
                <a:solidFill>
                  <a:schemeClr val="tx1"/>
                </a:solidFill>
                <a:latin typeface="Times New Roman" panose="02020603050405020304" pitchFamily="18" charset="0"/>
              </a:defRPr>
            </a:lvl5pPr>
            <a:lvl6pPr eaLnBrk="0" fontAlgn="base" hangingPunct="0">
              <a:spcBef>
                <a:spcPct val="0"/>
              </a:spcBef>
              <a:spcAft>
                <a:spcPct val="0"/>
              </a:spcAft>
              <a:tabLst>
                <a:tab pos="2667000" algn="ctr"/>
              </a:tabLst>
              <a:defRPr>
                <a:solidFill>
                  <a:schemeClr val="tx1"/>
                </a:solidFill>
                <a:latin typeface="Times New Roman" panose="02020603050405020304" pitchFamily="18" charset="0"/>
              </a:defRPr>
            </a:lvl6pPr>
            <a:lvl7pPr eaLnBrk="0" fontAlgn="base" hangingPunct="0">
              <a:spcBef>
                <a:spcPct val="0"/>
              </a:spcBef>
              <a:spcAft>
                <a:spcPct val="0"/>
              </a:spcAft>
              <a:tabLst>
                <a:tab pos="2667000" algn="ctr"/>
              </a:tabLst>
              <a:defRPr>
                <a:solidFill>
                  <a:schemeClr val="tx1"/>
                </a:solidFill>
                <a:latin typeface="Times New Roman" panose="02020603050405020304" pitchFamily="18" charset="0"/>
              </a:defRPr>
            </a:lvl7pPr>
            <a:lvl8pPr eaLnBrk="0" fontAlgn="base" hangingPunct="0">
              <a:spcBef>
                <a:spcPct val="0"/>
              </a:spcBef>
              <a:spcAft>
                <a:spcPct val="0"/>
              </a:spcAft>
              <a:tabLst>
                <a:tab pos="2667000" algn="ctr"/>
              </a:tabLst>
              <a:defRPr>
                <a:solidFill>
                  <a:schemeClr val="tx1"/>
                </a:solidFill>
                <a:latin typeface="Times New Roman" panose="02020603050405020304" pitchFamily="18" charset="0"/>
              </a:defRPr>
            </a:lvl8pPr>
            <a:lvl9pPr eaLnBrk="0" fontAlgn="base" hangingPunct="0">
              <a:spcBef>
                <a:spcPct val="0"/>
              </a:spcBef>
              <a:spcAft>
                <a:spcPct val="0"/>
              </a:spcAft>
              <a:tabLst>
                <a:tab pos="2667000" algn="ctr"/>
              </a:tabLst>
              <a:defRPr>
                <a:solidFill>
                  <a:schemeClr val="tx1"/>
                </a:solidFill>
                <a:latin typeface="Times New Roman" panose="02020603050405020304" pitchFamily="18" charset="0"/>
              </a:defRPr>
            </a:lvl9pPr>
          </a:lstStyle>
          <a:p>
            <a:pPr algn="ctr" eaLnBrk="1" hangingPunct="1"/>
            <a:r>
              <a:rPr lang="zh-CN" altLang="en-US" b="1">
                <a:effectLst>
                  <a:outerShdw blurRad="38100" dist="38100" dir="2700000" algn="tl">
                    <a:srgbClr val="C0C0C0"/>
                  </a:outerShdw>
                </a:effectLst>
                <a:latin typeface="Arial" panose="020B0604020202020204" pitchFamily="34" charset="0"/>
                <a:ea typeface="宋体" panose="02010600030101010101" pitchFamily="2" charset="-122"/>
              </a:rPr>
              <a:t>图</a:t>
            </a:r>
            <a:r>
              <a:rPr lang="en-US" altLang="zh-CN" b="1">
                <a:effectLst>
                  <a:outerShdw blurRad="38100" dist="38100" dir="2700000" algn="tl">
                    <a:srgbClr val="C0C0C0"/>
                  </a:outerShdw>
                </a:effectLst>
                <a:latin typeface="Arial" panose="020B0604020202020204" pitchFamily="34" charset="0"/>
                <a:ea typeface="宋体" panose="02010600030101010101" pitchFamily="2" charset="-122"/>
              </a:rPr>
              <a:t>6-14  “Distance</a:t>
            </a:r>
            <a:r>
              <a:rPr lang="zh-CN" altLang="en-US" b="1">
                <a:effectLst>
                  <a:outerShdw blurRad="38100" dist="38100" dir="2700000" algn="tl">
                    <a:srgbClr val="C0C0C0"/>
                  </a:outerShdw>
                </a:effectLst>
                <a:latin typeface="Arial" panose="020B0604020202020204" pitchFamily="34" charset="0"/>
                <a:ea typeface="宋体" panose="02010600030101010101" pitchFamily="2" charset="-122"/>
              </a:rPr>
              <a:t>：</a:t>
            </a:r>
            <a:r>
              <a:rPr lang="en-US" altLang="zh-CN" b="1">
                <a:effectLst>
                  <a:outerShdw blurRad="38100" dist="38100" dir="2700000" algn="tl">
                    <a:srgbClr val="C0C0C0"/>
                  </a:outerShdw>
                </a:effectLst>
                <a:latin typeface="Arial" panose="020B0604020202020204" pitchFamily="34" charset="0"/>
                <a:ea typeface="宋体" panose="02010600030101010101" pitchFamily="2" charset="-122"/>
              </a:rPr>
              <a:t>Similarity Measure”</a:t>
            </a:r>
            <a:r>
              <a:rPr lang="zh-CN" altLang="en-US" b="1">
                <a:effectLst>
                  <a:outerShdw blurRad="38100" dist="38100" dir="2700000" algn="tl">
                    <a:srgbClr val="C0C0C0"/>
                  </a:outerShdw>
                </a:effectLst>
                <a:latin typeface="Arial" panose="020B0604020202020204" pitchFamily="34" charset="0"/>
                <a:ea typeface="宋体" panose="02010600030101010101" pitchFamily="2" charset="-122"/>
              </a:rPr>
              <a:t>对话框（一）</a:t>
            </a:r>
          </a:p>
        </p:txBody>
      </p:sp>
      <p:pic>
        <p:nvPicPr>
          <p:cNvPr id="1071107" name="Picture 3">
            <a:extLst>
              <a:ext uri="{FF2B5EF4-FFF2-40B4-BE49-F238E27FC236}">
                <a16:creationId xmlns:a16="http://schemas.microsoft.com/office/drawing/2014/main" id="{F99CB2EC-980D-4E9A-0074-EA6C3CF9FE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1484313"/>
            <a:ext cx="478790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a:extLst>
              <a:ext uri="{FF2B5EF4-FFF2-40B4-BE49-F238E27FC236}">
                <a16:creationId xmlns:a16="http://schemas.microsoft.com/office/drawing/2014/main" id="{3129B5C0-D114-A95A-4AB2-CD6760804F3D}"/>
              </a:ext>
            </a:extLst>
          </p:cNvPr>
          <p:cNvSpPr>
            <a:spLocks noChangeArrowheads="1"/>
          </p:cNvSpPr>
          <p:nvPr/>
        </p:nvSpPr>
        <p:spPr bwMode="auto">
          <a:xfrm>
            <a:off x="2667000" y="5951538"/>
            <a:ext cx="38147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667000" algn="ctr"/>
              </a:tabLst>
              <a:defRPr>
                <a:solidFill>
                  <a:schemeClr val="tx1"/>
                </a:solidFill>
                <a:latin typeface="Times New Roman" panose="02020603050405020304" pitchFamily="18" charset="0"/>
              </a:defRPr>
            </a:lvl1pPr>
            <a:lvl2pPr>
              <a:tabLst>
                <a:tab pos="2667000" algn="ctr"/>
              </a:tabLst>
              <a:defRPr>
                <a:solidFill>
                  <a:schemeClr val="tx1"/>
                </a:solidFill>
                <a:latin typeface="Times New Roman" panose="02020603050405020304" pitchFamily="18" charset="0"/>
              </a:defRPr>
            </a:lvl2pPr>
            <a:lvl3pPr>
              <a:tabLst>
                <a:tab pos="2667000" algn="ctr"/>
              </a:tabLst>
              <a:defRPr>
                <a:solidFill>
                  <a:schemeClr val="tx1"/>
                </a:solidFill>
                <a:latin typeface="Times New Roman" panose="02020603050405020304" pitchFamily="18" charset="0"/>
              </a:defRPr>
            </a:lvl3pPr>
            <a:lvl4pPr>
              <a:tabLst>
                <a:tab pos="2667000" algn="ctr"/>
              </a:tabLst>
              <a:defRPr>
                <a:solidFill>
                  <a:schemeClr val="tx1"/>
                </a:solidFill>
                <a:latin typeface="Times New Roman" panose="02020603050405020304" pitchFamily="18" charset="0"/>
              </a:defRPr>
            </a:lvl4pPr>
            <a:lvl5pPr>
              <a:tabLst>
                <a:tab pos="2667000" algn="ctr"/>
              </a:tabLst>
              <a:defRPr>
                <a:solidFill>
                  <a:schemeClr val="tx1"/>
                </a:solidFill>
                <a:latin typeface="Times New Roman" panose="02020603050405020304" pitchFamily="18" charset="0"/>
              </a:defRPr>
            </a:lvl5pPr>
            <a:lvl6pPr eaLnBrk="0" fontAlgn="base" hangingPunct="0">
              <a:spcBef>
                <a:spcPct val="0"/>
              </a:spcBef>
              <a:spcAft>
                <a:spcPct val="0"/>
              </a:spcAft>
              <a:tabLst>
                <a:tab pos="2667000" algn="ctr"/>
              </a:tabLst>
              <a:defRPr>
                <a:solidFill>
                  <a:schemeClr val="tx1"/>
                </a:solidFill>
                <a:latin typeface="Times New Roman" panose="02020603050405020304" pitchFamily="18" charset="0"/>
              </a:defRPr>
            </a:lvl6pPr>
            <a:lvl7pPr eaLnBrk="0" fontAlgn="base" hangingPunct="0">
              <a:spcBef>
                <a:spcPct val="0"/>
              </a:spcBef>
              <a:spcAft>
                <a:spcPct val="0"/>
              </a:spcAft>
              <a:tabLst>
                <a:tab pos="2667000" algn="ctr"/>
              </a:tabLst>
              <a:defRPr>
                <a:solidFill>
                  <a:schemeClr val="tx1"/>
                </a:solidFill>
                <a:latin typeface="Times New Roman" panose="02020603050405020304" pitchFamily="18" charset="0"/>
              </a:defRPr>
            </a:lvl7pPr>
            <a:lvl8pPr eaLnBrk="0" fontAlgn="base" hangingPunct="0">
              <a:spcBef>
                <a:spcPct val="0"/>
              </a:spcBef>
              <a:spcAft>
                <a:spcPct val="0"/>
              </a:spcAft>
              <a:tabLst>
                <a:tab pos="2667000" algn="ctr"/>
              </a:tabLst>
              <a:defRPr>
                <a:solidFill>
                  <a:schemeClr val="tx1"/>
                </a:solidFill>
                <a:latin typeface="Times New Roman" panose="02020603050405020304" pitchFamily="18" charset="0"/>
              </a:defRPr>
            </a:lvl8pPr>
            <a:lvl9pPr eaLnBrk="0" fontAlgn="base" hangingPunct="0">
              <a:spcBef>
                <a:spcPct val="0"/>
              </a:spcBef>
              <a:spcAft>
                <a:spcPct val="0"/>
              </a:spcAft>
              <a:tabLst>
                <a:tab pos="2667000" algn="ctr"/>
              </a:tabLst>
              <a:defRPr>
                <a:solidFill>
                  <a:schemeClr val="tx1"/>
                </a:solidFill>
                <a:latin typeface="Times New Roman" panose="02020603050405020304" pitchFamily="18" charset="0"/>
              </a:defRPr>
            </a:lvl9pPr>
          </a:lstStyle>
          <a:p>
            <a:pPr algn="ctr" eaLnBrk="1" hangingPunct="1"/>
            <a:r>
              <a:rPr lang="zh-CN" altLang="en-US">
                <a:latin typeface="Arial" panose="020B0604020202020204" pitchFamily="34" charset="0"/>
                <a:ea typeface="宋体" panose="02010600030101010101" pitchFamily="2" charset="-122"/>
              </a:rPr>
              <a:t> </a:t>
            </a:r>
            <a:r>
              <a:rPr lang="zh-CN" altLang="en-US" b="1">
                <a:effectLst>
                  <a:outerShdw blurRad="38100" dist="38100" dir="2700000" algn="tl">
                    <a:srgbClr val="C0C0C0"/>
                  </a:outerShdw>
                </a:effectLst>
                <a:latin typeface="Arial" panose="020B0604020202020204" pitchFamily="34" charset="0"/>
                <a:ea typeface="宋体" panose="02010600030101010101" pitchFamily="2" charset="-122"/>
              </a:rPr>
              <a:t>图</a:t>
            </a:r>
            <a:r>
              <a:rPr lang="en-US" altLang="zh-CN" b="1">
                <a:effectLst>
                  <a:outerShdw blurRad="38100" dist="38100" dir="2700000" algn="tl">
                    <a:srgbClr val="C0C0C0"/>
                  </a:outerShdw>
                </a:effectLst>
                <a:latin typeface="Arial" panose="020B0604020202020204" pitchFamily="34" charset="0"/>
                <a:ea typeface="宋体" panose="02010600030101010101" pitchFamily="2" charset="-122"/>
              </a:rPr>
              <a:t>6-15  “Distances”</a:t>
            </a:r>
            <a:r>
              <a:rPr lang="zh-CN" altLang="en-US" b="1">
                <a:effectLst>
                  <a:outerShdw blurRad="38100" dist="38100" dir="2700000" algn="tl">
                    <a:srgbClr val="C0C0C0"/>
                  </a:outerShdw>
                </a:effectLst>
                <a:latin typeface="Arial" panose="020B0604020202020204" pitchFamily="34" charset="0"/>
                <a:ea typeface="宋体" panose="02010600030101010101" pitchFamily="2" charset="-122"/>
              </a:rPr>
              <a:t>对话框（二）</a:t>
            </a:r>
            <a:r>
              <a:rPr lang="zh-CN" altLang="en-US">
                <a:latin typeface="Arial" panose="020B0604020202020204" pitchFamily="34" charset="0"/>
                <a:ea typeface="宋体" panose="02010600030101010101" pitchFamily="2" charset="-122"/>
              </a:rPr>
              <a:t> </a:t>
            </a:r>
          </a:p>
        </p:txBody>
      </p:sp>
      <p:pic>
        <p:nvPicPr>
          <p:cNvPr id="1072131" name="Picture 3">
            <a:extLst>
              <a:ext uri="{FF2B5EF4-FFF2-40B4-BE49-F238E27FC236}">
                <a16:creationId xmlns:a16="http://schemas.microsoft.com/office/drawing/2014/main" id="{4F63AA74-9906-5311-1DB0-ABA9E3A6C8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125538"/>
            <a:ext cx="5435600"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3154" name="Rectangle 2">
            <a:extLst>
              <a:ext uri="{FF2B5EF4-FFF2-40B4-BE49-F238E27FC236}">
                <a16:creationId xmlns:a16="http://schemas.microsoft.com/office/drawing/2014/main" id="{D1661CB5-2511-EB05-0922-3A64D29238D4}"/>
              </a:ext>
            </a:extLst>
          </p:cNvPr>
          <p:cNvSpPr>
            <a:spLocks noChangeArrowheads="1"/>
          </p:cNvSpPr>
          <p:nvPr/>
        </p:nvSpPr>
        <p:spPr bwMode="auto">
          <a:xfrm>
            <a:off x="1441450" y="5951538"/>
            <a:ext cx="6267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667000" algn="ctr"/>
              </a:tabLst>
              <a:defRPr>
                <a:solidFill>
                  <a:schemeClr val="tx1"/>
                </a:solidFill>
                <a:latin typeface="Times New Roman" panose="02020603050405020304" pitchFamily="18" charset="0"/>
              </a:defRPr>
            </a:lvl1pPr>
            <a:lvl2pPr>
              <a:tabLst>
                <a:tab pos="2667000" algn="ctr"/>
              </a:tabLst>
              <a:defRPr>
                <a:solidFill>
                  <a:schemeClr val="tx1"/>
                </a:solidFill>
                <a:latin typeface="Times New Roman" panose="02020603050405020304" pitchFamily="18" charset="0"/>
              </a:defRPr>
            </a:lvl2pPr>
            <a:lvl3pPr>
              <a:tabLst>
                <a:tab pos="2667000" algn="ctr"/>
              </a:tabLst>
              <a:defRPr>
                <a:solidFill>
                  <a:schemeClr val="tx1"/>
                </a:solidFill>
                <a:latin typeface="Times New Roman" panose="02020603050405020304" pitchFamily="18" charset="0"/>
              </a:defRPr>
            </a:lvl3pPr>
            <a:lvl4pPr>
              <a:tabLst>
                <a:tab pos="2667000" algn="ctr"/>
              </a:tabLst>
              <a:defRPr>
                <a:solidFill>
                  <a:schemeClr val="tx1"/>
                </a:solidFill>
                <a:latin typeface="Times New Roman" panose="02020603050405020304" pitchFamily="18" charset="0"/>
              </a:defRPr>
            </a:lvl4pPr>
            <a:lvl5pPr>
              <a:tabLst>
                <a:tab pos="2667000" algn="ctr"/>
              </a:tabLst>
              <a:defRPr>
                <a:solidFill>
                  <a:schemeClr val="tx1"/>
                </a:solidFill>
                <a:latin typeface="Times New Roman" panose="02020603050405020304" pitchFamily="18" charset="0"/>
              </a:defRPr>
            </a:lvl5pPr>
            <a:lvl6pPr eaLnBrk="0" fontAlgn="base" hangingPunct="0">
              <a:spcBef>
                <a:spcPct val="0"/>
              </a:spcBef>
              <a:spcAft>
                <a:spcPct val="0"/>
              </a:spcAft>
              <a:tabLst>
                <a:tab pos="2667000" algn="ctr"/>
              </a:tabLst>
              <a:defRPr>
                <a:solidFill>
                  <a:schemeClr val="tx1"/>
                </a:solidFill>
                <a:latin typeface="Times New Roman" panose="02020603050405020304" pitchFamily="18" charset="0"/>
              </a:defRPr>
            </a:lvl6pPr>
            <a:lvl7pPr eaLnBrk="0" fontAlgn="base" hangingPunct="0">
              <a:spcBef>
                <a:spcPct val="0"/>
              </a:spcBef>
              <a:spcAft>
                <a:spcPct val="0"/>
              </a:spcAft>
              <a:tabLst>
                <a:tab pos="2667000" algn="ctr"/>
              </a:tabLst>
              <a:defRPr>
                <a:solidFill>
                  <a:schemeClr val="tx1"/>
                </a:solidFill>
                <a:latin typeface="Times New Roman" panose="02020603050405020304" pitchFamily="18" charset="0"/>
              </a:defRPr>
            </a:lvl7pPr>
            <a:lvl8pPr eaLnBrk="0" fontAlgn="base" hangingPunct="0">
              <a:spcBef>
                <a:spcPct val="0"/>
              </a:spcBef>
              <a:spcAft>
                <a:spcPct val="0"/>
              </a:spcAft>
              <a:tabLst>
                <a:tab pos="2667000" algn="ctr"/>
              </a:tabLst>
              <a:defRPr>
                <a:solidFill>
                  <a:schemeClr val="tx1"/>
                </a:solidFill>
                <a:latin typeface="Times New Roman" panose="02020603050405020304" pitchFamily="18" charset="0"/>
              </a:defRPr>
            </a:lvl8pPr>
            <a:lvl9pPr eaLnBrk="0" fontAlgn="base" hangingPunct="0">
              <a:spcBef>
                <a:spcPct val="0"/>
              </a:spcBef>
              <a:spcAft>
                <a:spcPct val="0"/>
              </a:spcAft>
              <a:tabLst>
                <a:tab pos="2667000" algn="ctr"/>
              </a:tabLst>
              <a:defRPr>
                <a:solidFill>
                  <a:schemeClr val="tx1"/>
                </a:solidFill>
                <a:latin typeface="Times New Roman" panose="02020603050405020304" pitchFamily="18" charset="0"/>
              </a:defRPr>
            </a:lvl9pPr>
          </a:lstStyle>
          <a:p>
            <a:pPr algn="ctr" eaLnBrk="1" hangingPunct="1"/>
            <a:r>
              <a:rPr lang="zh-CN" altLang="en-US" b="1">
                <a:effectLst>
                  <a:outerShdw blurRad="38100" dist="38100" dir="2700000" algn="tl">
                    <a:srgbClr val="C0C0C0"/>
                  </a:outerShdw>
                </a:effectLst>
                <a:latin typeface="Arial" panose="020B0604020202020204" pitchFamily="34" charset="0"/>
                <a:ea typeface="宋体" panose="02010600030101010101" pitchFamily="2" charset="-122"/>
              </a:rPr>
              <a:t>图</a:t>
            </a:r>
            <a:r>
              <a:rPr lang="en-US" altLang="zh-CN" b="1">
                <a:effectLst>
                  <a:outerShdw blurRad="38100" dist="38100" dir="2700000" algn="tl">
                    <a:srgbClr val="C0C0C0"/>
                  </a:outerShdw>
                </a:effectLst>
                <a:latin typeface="Arial" panose="020B0604020202020204" pitchFamily="34" charset="0"/>
                <a:ea typeface="宋体" panose="02010600030101010101" pitchFamily="2" charset="-122"/>
              </a:rPr>
              <a:t>6-16  “Distance</a:t>
            </a:r>
            <a:r>
              <a:rPr lang="zh-CN" altLang="en-US" b="1">
                <a:effectLst>
                  <a:outerShdw blurRad="38100" dist="38100" dir="2700000" algn="tl">
                    <a:srgbClr val="C0C0C0"/>
                  </a:outerShdw>
                </a:effectLst>
                <a:latin typeface="Arial" panose="020B0604020202020204" pitchFamily="34" charset="0"/>
                <a:ea typeface="宋体" panose="02010600030101010101" pitchFamily="2" charset="-122"/>
              </a:rPr>
              <a:t>：</a:t>
            </a:r>
            <a:r>
              <a:rPr lang="en-US" altLang="zh-CN" b="1">
                <a:effectLst>
                  <a:outerShdw blurRad="38100" dist="38100" dir="2700000" algn="tl">
                    <a:srgbClr val="C0C0C0"/>
                  </a:outerShdw>
                </a:effectLst>
                <a:latin typeface="Arial" panose="020B0604020202020204" pitchFamily="34" charset="0"/>
                <a:ea typeface="宋体" panose="02010600030101010101" pitchFamily="2" charset="-122"/>
              </a:rPr>
              <a:t>Dissimilarity Measures”</a:t>
            </a:r>
            <a:r>
              <a:rPr lang="zh-CN" altLang="en-US" b="1">
                <a:effectLst>
                  <a:outerShdw blurRad="38100" dist="38100" dir="2700000" algn="tl">
                    <a:srgbClr val="C0C0C0"/>
                  </a:outerShdw>
                </a:effectLst>
                <a:latin typeface="Arial" panose="020B0604020202020204" pitchFamily="34" charset="0"/>
                <a:ea typeface="宋体" panose="02010600030101010101" pitchFamily="2" charset="-122"/>
              </a:rPr>
              <a:t>对话框（一）</a:t>
            </a:r>
          </a:p>
        </p:txBody>
      </p:sp>
      <p:pic>
        <p:nvPicPr>
          <p:cNvPr id="1073155" name="Picture 3">
            <a:extLst>
              <a:ext uri="{FF2B5EF4-FFF2-40B4-BE49-F238E27FC236}">
                <a16:creationId xmlns:a16="http://schemas.microsoft.com/office/drawing/2014/main" id="{B23178FF-6CDE-78DB-9E30-D684A6266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981075"/>
            <a:ext cx="4503737" cy="486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178" name="Rectangle 2">
            <a:extLst>
              <a:ext uri="{FF2B5EF4-FFF2-40B4-BE49-F238E27FC236}">
                <a16:creationId xmlns:a16="http://schemas.microsoft.com/office/drawing/2014/main" id="{0DE1F44B-7347-983D-AAC8-981DA34BF699}"/>
              </a:ext>
            </a:extLst>
          </p:cNvPr>
          <p:cNvSpPr>
            <a:spLocks noChangeArrowheads="1"/>
          </p:cNvSpPr>
          <p:nvPr/>
        </p:nvSpPr>
        <p:spPr bwMode="auto">
          <a:xfrm>
            <a:off x="395288" y="1484313"/>
            <a:ext cx="8353425" cy="252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ctr" hangingPunct="1"/>
            <a:r>
              <a:rPr kumimoji="1" lang="zh-CN" altLang="en-US" sz="3200" b="1">
                <a:solidFill>
                  <a:srgbClr val="000000"/>
                </a:solidFill>
                <a:latin typeface="宋体" panose="02010600030101010101" pitchFamily="2" charset="-122"/>
                <a:ea typeface="宋体" panose="02010600030101010101" pitchFamily="2" charset="-122"/>
                <a:sym typeface="Wingdings" panose="05000000000000000000" pitchFamily="2" charset="2"/>
              </a:rPr>
              <a:t></a:t>
            </a:r>
            <a:r>
              <a:rPr kumimoji="1" lang="zh-CN" altLang="en-US" sz="3200" b="1">
                <a:solidFill>
                  <a:srgbClr val="000000"/>
                </a:solidFill>
                <a:latin typeface="宋体" panose="02010600030101010101" pitchFamily="2" charset="-122"/>
                <a:ea typeface="宋体" panose="02010600030101010101" pitchFamily="2" charset="-122"/>
              </a:rPr>
              <a:t>  研究问题</a:t>
            </a:r>
            <a:r>
              <a:rPr kumimoji="1" lang="en-US" altLang="zh-CN" sz="3200" b="1">
                <a:solidFill>
                  <a:srgbClr val="000000"/>
                </a:solidFill>
                <a:latin typeface="宋体" panose="02010600030101010101" pitchFamily="2" charset="-122"/>
                <a:ea typeface="宋体" panose="02010600030101010101" pitchFamily="2" charset="-122"/>
              </a:rPr>
              <a:t>3</a:t>
            </a:r>
            <a:r>
              <a:rPr kumimoji="1" lang="en-US" altLang="zh-CN" sz="3200" b="1">
                <a:solidFill>
                  <a:srgbClr val="000000"/>
                </a:solidFill>
                <a:latin typeface="Courier New" panose="02070309020205020404" pitchFamily="49" charset="0"/>
                <a:ea typeface="宋体" panose="02010600030101010101" pitchFamily="2" charset="-122"/>
              </a:rPr>
              <a:t>—</a:t>
            </a:r>
            <a:r>
              <a:rPr kumimoji="1" lang="zh-CN" altLang="en-US" sz="3200" b="1">
                <a:solidFill>
                  <a:srgbClr val="000000"/>
                </a:solidFill>
                <a:latin typeface="宋体" panose="02010600030101010101" pitchFamily="2" charset="-122"/>
                <a:ea typeface="宋体" panose="02010600030101010101" pitchFamily="2" charset="-122"/>
              </a:rPr>
              <a:t>个案之间的相似性测量分析</a:t>
            </a:r>
          </a:p>
          <a:p>
            <a:pPr eaLnBrk="1" fontAlgn="ctr" hangingPunct="1"/>
            <a:r>
              <a:rPr kumimoji="1" lang="zh-CN" altLang="en-US" sz="3200" b="1">
                <a:solidFill>
                  <a:srgbClr val="000000"/>
                </a:solidFill>
                <a:latin typeface="宋体" panose="02010600030101010101" pitchFamily="2" charset="-122"/>
                <a:ea typeface="宋体" panose="02010600030101010101" pitchFamily="2" charset="-122"/>
              </a:rPr>
              <a:t>    某动物一次产下</a:t>
            </a:r>
            <a:r>
              <a:rPr kumimoji="1" lang="en-US" altLang="zh-CN" sz="3200" b="1">
                <a:solidFill>
                  <a:srgbClr val="000000"/>
                </a:solidFill>
                <a:latin typeface="宋体" panose="02010600030101010101" pitchFamily="2" charset="-122"/>
                <a:ea typeface="宋体" panose="02010600030101010101" pitchFamily="2" charset="-122"/>
              </a:rPr>
              <a:t>3</a:t>
            </a:r>
            <a:r>
              <a:rPr kumimoji="1" lang="zh-CN" altLang="en-US" sz="3200" b="1">
                <a:solidFill>
                  <a:srgbClr val="000000"/>
                </a:solidFill>
                <a:latin typeface="宋体" panose="02010600030101010101" pitchFamily="2" charset="-122"/>
                <a:ea typeface="宋体" panose="02010600030101010101" pitchFamily="2" charset="-122"/>
              </a:rPr>
              <a:t>个幼仔，分别对</a:t>
            </a:r>
            <a:r>
              <a:rPr kumimoji="1" lang="en-US" altLang="zh-CN" sz="3200" b="1">
                <a:solidFill>
                  <a:srgbClr val="000000"/>
                </a:solidFill>
                <a:latin typeface="宋体" panose="02010600030101010101" pitchFamily="2" charset="-122"/>
                <a:ea typeface="宋体" panose="02010600030101010101" pitchFamily="2" charset="-122"/>
              </a:rPr>
              <a:t>3</a:t>
            </a:r>
            <a:r>
              <a:rPr kumimoji="1" lang="zh-CN" altLang="en-US" sz="3200" b="1">
                <a:solidFill>
                  <a:srgbClr val="000000"/>
                </a:solidFill>
                <a:latin typeface="宋体" panose="02010600030101010101" pitchFamily="2" charset="-122"/>
                <a:ea typeface="宋体" panose="02010600030101010101" pitchFamily="2" charset="-122"/>
              </a:rPr>
              <a:t>个幼仔的长、体重、四肢总长、头重进行测量，试就这几个测量而言，分析</a:t>
            </a:r>
            <a:r>
              <a:rPr kumimoji="1" lang="en-US" altLang="zh-CN" sz="3200" b="1">
                <a:solidFill>
                  <a:srgbClr val="000000"/>
                </a:solidFill>
                <a:latin typeface="宋体" panose="02010600030101010101" pitchFamily="2" charset="-122"/>
                <a:ea typeface="宋体" panose="02010600030101010101" pitchFamily="2" charset="-122"/>
              </a:rPr>
              <a:t>3</a:t>
            </a:r>
            <a:r>
              <a:rPr kumimoji="1" lang="zh-CN" altLang="en-US" sz="3200" b="1">
                <a:solidFill>
                  <a:srgbClr val="000000"/>
                </a:solidFill>
                <a:latin typeface="宋体" panose="02010600030101010101" pitchFamily="2" charset="-122"/>
                <a:ea typeface="宋体" panose="02010600030101010101" pitchFamily="2" charset="-122"/>
              </a:rPr>
              <a:t>个幼仔的相似性，数据如表</a:t>
            </a:r>
            <a:r>
              <a:rPr kumimoji="1" lang="en-US" altLang="zh-CN" sz="3200" b="1">
                <a:solidFill>
                  <a:srgbClr val="000000"/>
                </a:solidFill>
                <a:latin typeface="宋体" panose="02010600030101010101" pitchFamily="2" charset="-122"/>
                <a:ea typeface="宋体" panose="02010600030101010101" pitchFamily="2" charset="-122"/>
              </a:rPr>
              <a:t>6-5</a:t>
            </a:r>
            <a:r>
              <a:rPr kumimoji="1" lang="zh-CN" altLang="en-US" sz="3200" b="1">
                <a:solidFill>
                  <a:srgbClr val="000000"/>
                </a:solidFill>
                <a:latin typeface="宋体" panose="02010600030101010101" pitchFamily="2" charset="-122"/>
                <a:ea typeface="宋体" panose="02010600030101010101" pitchFamily="2" charset="-122"/>
              </a:rPr>
              <a:t>所示。 </a:t>
            </a:r>
            <a:endParaRPr kumimoji="1" lang="en-US" altLang="en-US" sz="3200" b="1">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02" name="Rectangle 2">
            <a:extLst>
              <a:ext uri="{FF2B5EF4-FFF2-40B4-BE49-F238E27FC236}">
                <a16:creationId xmlns:a16="http://schemas.microsoft.com/office/drawing/2014/main" id="{203EE70B-F972-3895-1EBA-E4DD8929CB81}"/>
              </a:ext>
            </a:extLst>
          </p:cNvPr>
          <p:cNvSpPr>
            <a:spLocks noChangeArrowheads="1"/>
          </p:cNvSpPr>
          <p:nvPr/>
        </p:nvSpPr>
        <p:spPr bwMode="auto">
          <a:xfrm>
            <a:off x="395288" y="1412875"/>
            <a:ext cx="8353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2667000" algn="ctr"/>
              </a:tabLst>
              <a:defRPr>
                <a:solidFill>
                  <a:schemeClr val="tx1"/>
                </a:solidFill>
                <a:latin typeface="Times New Roman" panose="02020603050405020304" pitchFamily="18" charset="0"/>
              </a:defRPr>
            </a:lvl1pPr>
            <a:lvl2pPr>
              <a:tabLst>
                <a:tab pos="2667000" algn="ctr"/>
              </a:tabLst>
              <a:defRPr>
                <a:solidFill>
                  <a:schemeClr val="tx1"/>
                </a:solidFill>
                <a:latin typeface="Times New Roman" panose="02020603050405020304" pitchFamily="18" charset="0"/>
              </a:defRPr>
            </a:lvl2pPr>
            <a:lvl3pPr>
              <a:tabLst>
                <a:tab pos="2667000" algn="ctr"/>
              </a:tabLst>
              <a:defRPr>
                <a:solidFill>
                  <a:schemeClr val="tx1"/>
                </a:solidFill>
                <a:latin typeface="Times New Roman" panose="02020603050405020304" pitchFamily="18" charset="0"/>
              </a:defRPr>
            </a:lvl3pPr>
            <a:lvl4pPr>
              <a:tabLst>
                <a:tab pos="2667000" algn="ctr"/>
              </a:tabLst>
              <a:defRPr>
                <a:solidFill>
                  <a:schemeClr val="tx1"/>
                </a:solidFill>
                <a:latin typeface="Times New Roman" panose="02020603050405020304" pitchFamily="18" charset="0"/>
              </a:defRPr>
            </a:lvl4pPr>
            <a:lvl5pPr>
              <a:tabLst>
                <a:tab pos="2667000" algn="ctr"/>
              </a:tabLst>
              <a:defRPr>
                <a:solidFill>
                  <a:schemeClr val="tx1"/>
                </a:solidFill>
                <a:latin typeface="Times New Roman" panose="02020603050405020304" pitchFamily="18" charset="0"/>
              </a:defRPr>
            </a:lvl5pPr>
            <a:lvl6pPr eaLnBrk="0" fontAlgn="base" hangingPunct="0">
              <a:spcBef>
                <a:spcPct val="0"/>
              </a:spcBef>
              <a:spcAft>
                <a:spcPct val="0"/>
              </a:spcAft>
              <a:tabLst>
                <a:tab pos="2667000" algn="ctr"/>
              </a:tabLst>
              <a:defRPr>
                <a:solidFill>
                  <a:schemeClr val="tx1"/>
                </a:solidFill>
                <a:latin typeface="Times New Roman" panose="02020603050405020304" pitchFamily="18" charset="0"/>
              </a:defRPr>
            </a:lvl6pPr>
            <a:lvl7pPr eaLnBrk="0" fontAlgn="base" hangingPunct="0">
              <a:spcBef>
                <a:spcPct val="0"/>
              </a:spcBef>
              <a:spcAft>
                <a:spcPct val="0"/>
              </a:spcAft>
              <a:tabLst>
                <a:tab pos="2667000" algn="ctr"/>
              </a:tabLst>
              <a:defRPr>
                <a:solidFill>
                  <a:schemeClr val="tx1"/>
                </a:solidFill>
                <a:latin typeface="Times New Roman" panose="02020603050405020304" pitchFamily="18" charset="0"/>
              </a:defRPr>
            </a:lvl7pPr>
            <a:lvl8pPr eaLnBrk="0" fontAlgn="base" hangingPunct="0">
              <a:spcBef>
                <a:spcPct val="0"/>
              </a:spcBef>
              <a:spcAft>
                <a:spcPct val="0"/>
              </a:spcAft>
              <a:tabLst>
                <a:tab pos="2667000" algn="ctr"/>
              </a:tabLst>
              <a:defRPr>
                <a:solidFill>
                  <a:schemeClr val="tx1"/>
                </a:solidFill>
                <a:latin typeface="Times New Roman" panose="02020603050405020304" pitchFamily="18" charset="0"/>
              </a:defRPr>
            </a:lvl8pPr>
            <a:lvl9pPr eaLnBrk="0" fontAlgn="base" hangingPunct="0">
              <a:spcBef>
                <a:spcPct val="0"/>
              </a:spcBef>
              <a:spcAft>
                <a:spcPct val="0"/>
              </a:spcAft>
              <a:tabLst>
                <a:tab pos="2667000" algn="ctr"/>
              </a:tabLst>
              <a:defRPr>
                <a:solidFill>
                  <a:schemeClr val="tx1"/>
                </a:solidFill>
                <a:latin typeface="Times New Roman" panose="02020603050405020304" pitchFamily="18" charset="0"/>
              </a:defRPr>
            </a:lvl9pPr>
          </a:lstStyle>
          <a:p>
            <a:pPr eaLnBrk="1" hangingPunct="1"/>
            <a:r>
              <a:rPr lang="zh-CN" altLang="en-US" sz="2000" b="1">
                <a:solidFill>
                  <a:srgbClr val="000099"/>
                </a:solidFill>
                <a:effectLst>
                  <a:outerShdw blurRad="38100" dist="38100" dir="2700000" algn="tl">
                    <a:srgbClr val="C0C0C0"/>
                  </a:outerShdw>
                </a:effectLst>
                <a:latin typeface="Arial" panose="020B0604020202020204" pitchFamily="34" charset="0"/>
                <a:ea typeface="宋体" panose="02010600030101010101" pitchFamily="2" charset="-122"/>
                <a:cs typeface="Courier New" panose="02070309020205020404" pitchFamily="49" charset="0"/>
              </a:rPr>
              <a:t>表</a:t>
            </a:r>
            <a:r>
              <a:rPr lang="en-US" altLang="zh-CN" sz="2000" b="1">
                <a:solidFill>
                  <a:srgbClr val="000099"/>
                </a:solidFill>
                <a:effectLst>
                  <a:outerShdw blurRad="38100" dist="38100" dir="2700000" algn="tl">
                    <a:srgbClr val="C0C0C0"/>
                  </a:outerShdw>
                </a:effectLst>
                <a:latin typeface="Arial" panose="020B0604020202020204" pitchFamily="34" charset="0"/>
                <a:ea typeface="宋体" panose="02010600030101010101" pitchFamily="2" charset="-122"/>
                <a:cs typeface="Courier New" panose="02070309020205020404" pitchFamily="49" charset="0"/>
              </a:rPr>
              <a:t>6-5	3</a:t>
            </a:r>
            <a:r>
              <a:rPr lang="zh-CN" altLang="en-US" sz="2000" b="1">
                <a:solidFill>
                  <a:srgbClr val="000099"/>
                </a:solidFill>
                <a:effectLst>
                  <a:outerShdw blurRad="38100" dist="38100" dir="2700000" algn="tl">
                    <a:srgbClr val="C0C0C0"/>
                  </a:outerShdw>
                </a:effectLst>
                <a:latin typeface="Arial" panose="020B0604020202020204" pitchFamily="34" charset="0"/>
                <a:ea typeface="宋体" panose="02010600030101010101" pitchFamily="2" charset="-122"/>
                <a:cs typeface="Courier New" panose="02070309020205020404" pitchFamily="49" charset="0"/>
              </a:rPr>
              <a:t>个幼仔情况</a:t>
            </a:r>
            <a:endParaRPr lang="en-US" altLang="en-US" sz="2000" b="1">
              <a:solidFill>
                <a:srgbClr val="000099"/>
              </a:solidFill>
              <a:effectLst>
                <a:outerShdw blurRad="38100" dist="38100" dir="2700000" algn="tl">
                  <a:srgbClr val="C0C0C0"/>
                </a:outerShdw>
              </a:effectLst>
              <a:latin typeface="Arial" panose="020B0604020202020204" pitchFamily="34" charset="0"/>
              <a:ea typeface="宋体" panose="02010600030101010101" pitchFamily="2" charset="-122"/>
              <a:cs typeface="Courier New" panose="02070309020205020404" pitchFamily="49" charset="0"/>
            </a:endParaRPr>
          </a:p>
        </p:txBody>
      </p:sp>
      <p:graphicFrame>
        <p:nvGraphicFramePr>
          <p:cNvPr id="1075203" name="Group 3">
            <a:extLst>
              <a:ext uri="{FF2B5EF4-FFF2-40B4-BE49-F238E27FC236}">
                <a16:creationId xmlns:a16="http://schemas.microsoft.com/office/drawing/2014/main" id="{682F4FD1-DBDB-D2DF-4126-1648E4D486A6}"/>
              </a:ext>
            </a:extLst>
          </p:cNvPr>
          <p:cNvGraphicFramePr>
            <a:graphicFrameLocks noGrp="1"/>
          </p:cNvGraphicFramePr>
          <p:nvPr/>
        </p:nvGraphicFramePr>
        <p:xfrm>
          <a:off x="468313" y="2060575"/>
          <a:ext cx="8424862" cy="1581150"/>
        </p:xfrm>
        <a:graphic>
          <a:graphicData uri="http://schemas.openxmlformats.org/drawingml/2006/table">
            <a:tbl>
              <a:tblPr/>
              <a:tblGrid>
                <a:gridCol w="1219200">
                  <a:extLst>
                    <a:ext uri="{9D8B030D-6E8A-4147-A177-3AD203B41FA5}">
                      <a16:colId xmlns:a16="http://schemas.microsoft.com/office/drawing/2014/main" val="3808452400"/>
                    </a:ext>
                  </a:extLst>
                </a:gridCol>
                <a:gridCol w="1801812">
                  <a:extLst>
                    <a:ext uri="{9D8B030D-6E8A-4147-A177-3AD203B41FA5}">
                      <a16:colId xmlns:a16="http://schemas.microsoft.com/office/drawing/2014/main" val="1345473152"/>
                    </a:ext>
                  </a:extLst>
                </a:gridCol>
                <a:gridCol w="1800225">
                  <a:extLst>
                    <a:ext uri="{9D8B030D-6E8A-4147-A177-3AD203B41FA5}">
                      <a16:colId xmlns:a16="http://schemas.microsoft.com/office/drawing/2014/main" val="2376161454"/>
                    </a:ext>
                  </a:extLst>
                </a:gridCol>
                <a:gridCol w="1801813">
                  <a:extLst>
                    <a:ext uri="{9D8B030D-6E8A-4147-A177-3AD203B41FA5}">
                      <a16:colId xmlns:a16="http://schemas.microsoft.com/office/drawing/2014/main" val="3089152182"/>
                    </a:ext>
                  </a:extLst>
                </a:gridCol>
                <a:gridCol w="1801812">
                  <a:extLst>
                    <a:ext uri="{9D8B030D-6E8A-4147-A177-3AD203B41FA5}">
                      <a16:colId xmlns:a16="http://schemas.microsoft.com/office/drawing/2014/main" val="2958923120"/>
                    </a:ext>
                  </a:extLst>
                </a:gridCol>
              </a:tblGrid>
              <a:tr h="214313">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
                          <a:srgbClr val="E41712"/>
                        </a:buClr>
                        <a:buSzPct val="80000"/>
                        <a:buFont typeface="Wingdings" panose="05000000000000000000" pitchFamily="2" charset="2"/>
                        <a:buNone/>
                        <a:tabLst/>
                      </a:pPr>
                      <a:endParaRPr kumimoji="0" lang="zh-CN" altLang="en-US" sz="1800" b="0" i="0" u="none" strike="noStrike" cap="none" normalizeH="0" baseline="0">
                        <a:ln>
                          <a:noFill/>
                        </a:ln>
                        <a:solidFill>
                          <a:schemeClr val="bg2"/>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zh-CN" altLang="en-US" sz="18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长</a:t>
                      </a:r>
                      <a:endParaRPr kumimoji="0" lang="zh-CN" altLang="en-US" sz="18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zh-CN" altLang="en-US" sz="18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体    重</a:t>
                      </a:r>
                      <a:endParaRPr kumimoji="0" lang="zh-CN" altLang="en-US" sz="18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zh-CN" altLang="en-US" sz="18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四 肢 总 长</a:t>
                      </a:r>
                      <a:endParaRPr kumimoji="0" lang="zh-CN" altLang="en-US" sz="18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zh-CN" altLang="en-US" sz="18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头    重</a:t>
                      </a:r>
                      <a:endParaRPr kumimoji="0" lang="zh-CN" altLang="en-US" sz="18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69265858"/>
                  </a:ext>
                </a:extLst>
              </a:tr>
              <a:tr h="214313">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zh-CN" altLang="en-US" sz="18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第一个</a:t>
                      </a:r>
                      <a:endParaRPr kumimoji="0" lang="zh-CN" altLang="en-US" sz="18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en-US" altLang="zh-CN" sz="18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50</a:t>
                      </a:r>
                      <a:endParaRPr kumimoji="0" lang="en-US" altLang="zh-CN" sz="18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en-US" altLang="zh-CN" sz="18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215</a:t>
                      </a:r>
                      <a:endParaRPr kumimoji="0" lang="en-US" altLang="zh-CN" sz="18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en-US" altLang="zh-CN" sz="18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100</a:t>
                      </a:r>
                      <a:endParaRPr kumimoji="0" lang="en-US" altLang="zh-CN" sz="18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en-US" altLang="zh-CN" sz="18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11</a:t>
                      </a:r>
                      <a:endParaRPr kumimoji="0" lang="en-US" altLang="zh-CN" sz="18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71665609"/>
                  </a:ext>
                </a:extLst>
              </a:tr>
              <a:tr h="214313">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zh-CN" altLang="en-US" sz="18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第二个</a:t>
                      </a:r>
                      <a:endParaRPr kumimoji="0" lang="zh-CN" altLang="en-US" sz="18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en-US" altLang="zh-CN" sz="18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51</a:t>
                      </a:r>
                      <a:endParaRPr kumimoji="0" lang="en-US" altLang="zh-CN" sz="18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en-US" altLang="zh-CN" sz="18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220</a:t>
                      </a:r>
                      <a:endParaRPr kumimoji="0" lang="en-US" altLang="zh-CN" sz="18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en-US" altLang="zh-CN" sz="18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110</a:t>
                      </a:r>
                      <a:endParaRPr kumimoji="0" lang="en-US" altLang="zh-CN" sz="18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en-US" altLang="zh-CN" sz="18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12</a:t>
                      </a:r>
                      <a:endParaRPr kumimoji="0" lang="en-US" altLang="zh-CN" sz="18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36563321"/>
                  </a:ext>
                </a:extLst>
              </a:tr>
              <a:tr h="214313">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zh-CN" altLang="en-US" sz="18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第三个</a:t>
                      </a:r>
                      <a:endParaRPr kumimoji="0" lang="zh-CN" altLang="en-US" sz="18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en-US" altLang="zh-CN" sz="18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52</a:t>
                      </a:r>
                      <a:endParaRPr kumimoji="0" lang="en-US" altLang="zh-CN" sz="18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en-US" altLang="zh-CN" sz="18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220</a:t>
                      </a:r>
                      <a:endParaRPr kumimoji="0" lang="en-US" altLang="zh-CN" sz="18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en-US" altLang="zh-CN" sz="18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112</a:t>
                      </a:r>
                      <a:endParaRPr kumimoji="0" lang="en-US" altLang="zh-CN" sz="18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E41712"/>
                        </a:buClr>
                        <a:buSzPct val="80000"/>
                        <a:buFont typeface="Wingdings" panose="05000000000000000000" pitchFamily="2" charset="2"/>
                        <a:buNone/>
                        <a:tabLst/>
                      </a:pPr>
                      <a:r>
                        <a:rPr kumimoji="0" lang="en-US" altLang="zh-CN" sz="1800" b="0" i="0" u="none" strike="noStrike" cap="none" normalizeH="0" baseline="0">
                          <a:ln>
                            <a:noFill/>
                          </a:ln>
                          <a:solidFill>
                            <a:schemeClr val="bg2"/>
                          </a:solidFill>
                          <a:effectLst/>
                          <a:latin typeface="Times New Roman" panose="02020603050405020304" pitchFamily="18" charset="0"/>
                          <a:ea typeface="方正书宋简体" charset="-122"/>
                          <a:cs typeface="Times New Roman" panose="02020603050405020304" pitchFamily="18" charset="0"/>
                        </a:rPr>
                        <a:t>12</a:t>
                      </a:r>
                      <a:endParaRPr kumimoji="0" lang="en-US" altLang="zh-CN" sz="1800" b="0" i="0" u="none" strike="noStrike" cap="none" normalizeH="0" baseline="0">
                        <a:ln>
                          <a:noFill/>
                        </a:ln>
                        <a:solidFill>
                          <a:schemeClr val="bg2"/>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39477590"/>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226" name="Rectangle 2">
            <a:extLst>
              <a:ext uri="{FF2B5EF4-FFF2-40B4-BE49-F238E27FC236}">
                <a16:creationId xmlns:a16="http://schemas.microsoft.com/office/drawing/2014/main" id="{CFF5D56D-01AE-E6C9-465A-F593014D81BE}"/>
              </a:ext>
            </a:extLst>
          </p:cNvPr>
          <p:cNvSpPr>
            <a:spLocks noChangeArrowheads="1"/>
          </p:cNvSpPr>
          <p:nvPr/>
        </p:nvSpPr>
        <p:spPr bwMode="auto">
          <a:xfrm>
            <a:off x="2730500" y="5951538"/>
            <a:ext cx="36877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667000" algn="ctr"/>
              </a:tabLst>
              <a:defRPr>
                <a:solidFill>
                  <a:schemeClr val="tx1"/>
                </a:solidFill>
                <a:latin typeface="Times New Roman" panose="02020603050405020304" pitchFamily="18" charset="0"/>
              </a:defRPr>
            </a:lvl1pPr>
            <a:lvl2pPr>
              <a:tabLst>
                <a:tab pos="2667000" algn="ctr"/>
              </a:tabLst>
              <a:defRPr>
                <a:solidFill>
                  <a:schemeClr val="tx1"/>
                </a:solidFill>
                <a:latin typeface="Times New Roman" panose="02020603050405020304" pitchFamily="18" charset="0"/>
              </a:defRPr>
            </a:lvl2pPr>
            <a:lvl3pPr>
              <a:tabLst>
                <a:tab pos="2667000" algn="ctr"/>
              </a:tabLst>
              <a:defRPr>
                <a:solidFill>
                  <a:schemeClr val="tx1"/>
                </a:solidFill>
                <a:latin typeface="Times New Roman" panose="02020603050405020304" pitchFamily="18" charset="0"/>
              </a:defRPr>
            </a:lvl3pPr>
            <a:lvl4pPr>
              <a:tabLst>
                <a:tab pos="2667000" algn="ctr"/>
              </a:tabLst>
              <a:defRPr>
                <a:solidFill>
                  <a:schemeClr val="tx1"/>
                </a:solidFill>
                <a:latin typeface="Times New Roman" panose="02020603050405020304" pitchFamily="18" charset="0"/>
              </a:defRPr>
            </a:lvl4pPr>
            <a:lvl5pPr>
              <a:tabLst>
                <a:tab pos="2667000" algn="ctr"/>
              </a:tabLst>
              <a:defRPr>
                <a:solidFill>
                  <a:schemeClr val="tx1"/>
                </a:solidFill>
                <a:latin typeface="Times New Roman" panose="02020603050405020304" pitchFamily="18" charset="0"/>
              </a:defRPr>
            </a:lvl5pPr>
            <a:lvl6pPr eaLnBrk="0" fontAlgn="base" hangingPunct="0">
              <a:spcBef>
                <a:spcPct val="0"/>
              </a:spcBef>
              <a:spcAft>
                <a:spcPct val="0"/>
              </a:spcAft>
              <a:tabLst>
                <a:tab pos="2667000" algn="ctr"/>
              </a:tabLst>
              <a:defRPr>
                <a:solidFill>
                  <a:schemeClr val="tx1"/>
                </a:solidFill>
                <a:latin typeface="Times New Roman" panose="02020603050405020304" pitchFamily="18" charset="0"/>
              </a:defRPr>
            </a:lvl6pPr>
            <a:lvl7pPr eaLnBrk="0" fontAlgn="base" hangingPunct="0">
              <a:spcBef>
                <a:spcPct val="0"/>
              </a:spcBef>
              <a:spcAft>
                <a:spcPct val="0"/>
              </a:spcAft>
              <a:tabLst>
                <a:tab pos="2667000" algn="ctr"/>
              </a:tabLst>
              <a:defRPr>
                <a:solidFill>
                  <a:schemeClr val="tx1"/>
                </a:solidFill>
                <a:latin typeface="Times New Roman" panose="02020603050405020304" pitchFamily="18" charset="0"/>
              </a:defRPr>
            </a:lvl7pPr>
            <a:lvl8pPr eaLnBrk="0" fontAlgn="base" hangingPunct="0">
              <a:spcBef>
                <a:spcPct val="0"/>
              </a:spcBef>
              <a:spcAft>
                <a:spcPct val="0"/>
              </a:spcAft>
              <a:tabLst>
                <a:tab pos="2667000" algn="ctr"/>
              </a:tabLst>
              <a:defRPr>
                <a:solidFill>
                  <a:schemeClr val="tx1"/>
                </a:solidFill>
                <a:latin typeface="Times New Roman" panose="02020603050405020304" pitchFamily="18" charset="0"/>
              </a:defRPr>
            </a:lvl8pPr>
            <a:lvl9pPr eaLnBrk="0" fontAlgn="base" hangingPunct="0">
              <a:spcBef>
                <a:spcPct val="0"/>
              </a:spcBef>
              <a:spcAft>
                <a:spcPct val="0"/>
              </a:spcAft>
              <a:tabLst>
                <a:tab pos="2667000" algn="ctr"/>
              </a:tabLst>
              <a:defRPr>
                <a:solidFill>
                  <a:schemeClr val="tx1"/>
                </a:solidFill>
                <a:latin typeface="Times New Roman" panose="02020603050405020304" pitchFamily="18" charset="0"/>
              </a:defRPr>
            </a:lvl9pPr>
          </a:lstStyle>
          <a:p>
            <a:pPr algn="ctr" eaLnBrk="1" hangingPunct="1"/>
            <a:r>
              <a:rPr lang="zh-CN" altLang="en-US" b="1">
                <a:effectLst>
                  <a:outerShdw blurRad="38100" dist="38100" dir="2700000" algn="tl">
                    <a:srgbClr val="C0C0C0"/>
                  </a:outerShdw>
                </a:effectLst>
                <a:latin typeface="Arial" panose="020B0604020202020204" pitchFamily="34" charset="0"/>
                <a:ea typeface="宋体" panose="02010600030101010101" pitchFamily="2" charset="-122"/>
              </a:rPr>
              <a:t>图</a:t>
            </a:r>
            <a:r>
              <a:rPr lang="en-US" altLang="zh-CN" b="1">
                <a:effectLst>
                  <a:outerShdw blurRad="38100" dist="38100" dir="2700000" algn="tl">
                    <a:srgbClr val="C0C0C0"/>
                  </a:outerShdw>
                </a:effectLst>
                <a:latin typeface="Arial" panose="020B0604020202020204" pitchFamily="34" charset="0"/>
                <a:ea typeface="宋体" panose="02010600030101010101" pitchFamily="2" charset="-122"/>
              </a:rPr>
              <a:t>6-17  “Distances”</a:t>
            </a:r>
            <a:r>
              <a:rPr lang="zh-CN" altLang="en-US" b="1">
                <a:effectLst>
                  <a:outerShdw blurRad="38100" dist="38100" dir="2700000" algn="tl">
                    <a:srgbClr val="C0C0C0"/>
                  </a:outerShdw>
                </a:effectLst>
                <a:latin typeface="Arial" panose="020B0604020202020204" pitchFamily="34" charset="0"/>
                <a:ea typeface="宋体" panose="02010600030101010101" pitchFamily="2" charset="-122"/>
              </a:rPr>
              <a:t>对话框（三）</a:t>
            </a:r>
          </a:p>
        </p:txBody>
      </p:sp>
      <p:sp>
        <p:nvSpPr>
          <p:cNvPr id="1076227" name="Rectangle 3">
            <a:extLst>
              <a:ext uri="{FF2B5EF4-FFF2-40B4-BE49-F238E27FC236}">
                <a16:creationId xmlns:a16="http://schemas.microsoft.com/office/drawing/2014/main" id="{BCD44BE3-3D84-69A1-3F50-D85C2EEBB059}"/>
              </a:ext>
            </a:extLst>
          </p:cNvPr>
          <p:cNvSpPr>
            <a:spLocks noChangeArrowheads="1"/>
          </p:cNvSpPr>
          <p:nvPr/>
        </p:nvSpPr>
        <p:spPr bwMode="auto">
          <a:xfrm>
            <a:off x="395288" y="1484313"/>
            <a:ext cx="83534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ctr" hangingPunct="1"/>
            <a:r>
              <a:rPr kumimoji="1" lang="zh-CN" altLang="en-US" sz="3200" b="1">
                <a:solidFill>
                  <a:srgbClr val="000000"/>
                </a:solidFill>
                <a:latin typeface="宋体" panose="02010600030101010101" pitchFamily="2" charset="-122"/>
                <a:ea typeface="宋体" panose="02010600030101010101" pitchFamily="2" charset="-122"/>
                <a:sym typeface="Wingdings" panose="05000000000000000000" pitchFamily="2" charset="2"/>
              </a:rPr>
              <a:t></a:t>
            </a:r>
            <a:r>
              <a:rPr kumimoji="1" lang="zh-CN" altLang="en-US" sz="3200" b="1">
                <a:solidFill>
                  <a:srgbClr val="000000"/>
                </a:solidFill>
                <a:latin typeface="宋体" panose="02010600030101010101" pitchFamily="2" charset="-122"/>
                <a:ea typeface="宋体" panose="02010600030101010101" pitchFamily="2" charset="-122"/>
              </a:rPr>
              <a:t>  实现步骤</a:t>
            </a:r>
            <a:endParaRPr kumimoji="1" lang="en-US" altLang="en-US" sz="3200" b="1">
              <a:solidFill>
                <a:srgbClr val="000000"/>
              </a:solidFill>
              <a:latin typeface="宋体" panose="02010600030101010101" pitchFamily="2" charset="-122"/>
              <a:ea typeface="宋体" panose="02010600030101010101" pitchFamily="2" charset="-122"/>
            </a:endParaRPr>
          </a:p>
        </p:txBody>
      </p:sp>
      <p:pic>
        <p:nvPicPr>
          <p:cNvPr id="1076228" name="Picture 4">
            <a:extLst>
              <a:ext uri="{FF2B5EF4-FFF2-40B4-BE49-F238E27FC236}">
                <a16:creationId xmlns:a16="http://schemas.microsoft.com/office/drawing/2014/main" id="{1B04AD2E-BDA2-C27C-70C8-22544EA42F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2205038"/>
            <a:ext cx="4175125" cy="354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250" name="Rectangle 2">
            <a:extLst>
              <a:ext uri="{FF2B5EF4-FFF2-40B4-BE49-F238E27FC236}">
                <a16:creationId xmlns:a16="http://schemas.microsoft.com/office/drawing/2014/main" id="{61A1B70E-D28E-6E94-4EE5-F3F0882FADA0}"/>
              </a:ext>
            </a:extLst>
          </p:cNvPr>
          <p:cNvSpPr>
            <a:spLocks noChangeArrowheads="1"/>
          </p:cNvSpPr>
          <p:nvPr/>
        </p:nvSpPr>
        <p:spPr bwMode="auto">
          <a:xfrm>
            <a:off x="1543050" y="5951538"/>
            <a:ext cx="6064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667000" algn="ctr"/>
              </a:tabLst>
              <a:defRPr>
                <a:solidFill>
                  <a:schemeClr val="tx1"/>
                </a:solidFill>
                <a:latin typeface="Times New Roman" panose="02020603050405020304" pitchFamily="18" charset="0"/>
              </a:defRPr>
            </a:lvl1pPr>
            <a:lvl2pPr>
              <a:tabLst>
                <a:tab pos="2667000" algn="ctr"/>
              </a:tabLst>
              <a:defRPr>
                <a:solidFill>
                  <a:schemeClr val="tx1"/>
                </a:solidFill>
                <a:latin typeface="Times New Roman" panose="02020603050405020304" pitchFamily="18" charset="0"/>
              </a:defRPr>
            </a:lvl2pPr>
            <a:lvl3pPr>
              <a:tabLst>
                <a:tab pos="2667000" algn="ctr"/>
              </a:tabLst>
              <a:defRPr>
                <a:solidFill>
                  <a:schemeClr val="tx1"/>
                </a:solidFill>
                <a:latin typeface="Times New Roman" panose="02020603050405020304" pitchFamily="18" charset="0"/>
              </a:defRPr>
            </a:lvl3pPr>
            <a:lvl4pPr>
              <a:tabLst>
                <a:tab pos="2667000" algn="ctr"/>
              </a:tabLst>
              <a:defRPr>
                <a:solidFill>
                  <a:schemeClr val="tx1"/>
                </a:solidFill>
                <a:latin typeface="Times New Roman" panose="02020603050405020304" pitchFamily="18" charset="0"/>
              </a:defRPr>
            </a:lvl4pPr>
            <a:lvl5pPr>
              <a:tabLst>
                <a:tab pos="2667000" algn="ctr"/>
              </a:tabLst>
              <a:defRPr>
                <a:solidFill>
                  <a:schemeClr val="tx1"/>
                </a:solidFill>
                <a:latin typeface="Times New Roman" panose="02020603050405020304" pitchFamily="18" charset="0"/>
              </a:defRPr>
            </a:lvl5pPr>
            <a:lvl6pPr eaLnBrk="0" fontAlgn="base" hangingPunct="0">
              <a:spcBef>
                <a:spcPct val="0"/>
              </a:spcBef>
              <a:spcAft>
                <a:spcPct val="0"/>
              </a:spcAft>
              <a:tabLst>
                <a:tab pos="2667000" algn="ctr"/>
              </a:tabLst>
              <a:defRPr>
                <a:solidFill>
                  <a:schemeClr val="tx1"/>
                </a:solidFill>
                <a:latin typeface="Times New Roman" panose="02020603050405020304" pitchFamily="18" charset="0"/>
              </a:defRPr>
            </a:lvl6pPr>
            <a:lvl7pPr eaLnBrk="0" fontAlgn="base" hangingPunct="0">
              <a:spcBef>
                <a:spcPct val="0"/>
              </a:spcBef>
              <a:spcAft>
                <a:spcPct val="0"/>
              </a:spcAft>
              <a:tabLst>
                <a:tab pos="2667000" algn="ctr"/>
              </a:tabLst>
              <a:defRPr>
                <a:solidFill>
                  <a:schemeClr val="tx1"/>
                </a:solidFill>
                <a:latin typeface="Times New Roman" panose="02020603050405020304" pitchFamily="18" charset="0"/>
              </a:defRPr>
            </a:lvl7pPr>
            <a:lvl8pPr eaLnBrk="0" fontAlgn="base" hangingPunct="0">
              <a:spcBef>
                <a:spcPct val="0"/>
              </a:spcBef>
              <a:spcAft>
                <a:spcPct val="0"/>
              </a:spcAft>
              <a:tabLst>
                <a:tab pos="2667000" algn="ctr"/>
              </a:tabLst>
              <a:defRPr>
                <a:solidFill>
                  <a:schemeClr val="tx1"/>
                </a:solidFill>
                <a:latin typeface="Times New Roman" panose="02020603050405020304" pitchFamily="18" charset="0"/>
              </a:defRPr>
            </a:lvl8pPr>
            <a:lvl9pPr eaLnBrk="0" fontAlgn="base" hangingPunct="0">
              <a:spcBef>
                <a:spcPct val="0"/>
              </a:spcBef>
              <a:spcAft>
                <a:spcPct val="0"/>
              </a:spcAft>
              <a:tabLst>
                <a:tab pos="2667000" algn="ctr"/>
              </a:tabLst>
              <a:defRPr>
                <a:solidFill>
                  <a:schemeClr val="tx1"/>
                </a:solidFill>
                <a:latin typeface="Times New Roman" panose="02020603050405020304" pitchFamily="18" charset="0"/>
              </a:defRPr>
            </a:lvl9pPr>
          </a:lstStyle>
          <a:p>
            <a:pPr algn="ctr" eaLnBrk="1" hangingPunct="1"/>
            <a:r>
              <a:rPr lang="zh-CN" altLang="en-US" b="1">
                <a:effectLst>
                  <a:outerShdw blurRad="38100" dist="38100" dir="2700000" algn="tl">
                    <a:srgbClr val="C0C0C0"/>
                  </a:outerShdw>
                </a:effectLst>
                <a:latin typeface="Arial" panose="020B0604020202020204" pitchFamily="34" charset="0"/>
                <a:ea typeface="宋体" panose="02010600030101010101" pitchFamily="2" charset="-122"/>
              </a:rPr>
              <a:t>图</a:t>
            </a:r>
            <a:r>
              <a:rPr lang="en-US" altLang="zh-CN" b="1">
                <a:effectLst>
                  <a:outerShdw blurRad="38100" dist="38100" dir="2700000" algn="tl">
                    <a:srgbClr val="C0C0C0"/>
                  </a:outerShdw>
                </a:effectLst>
                <a:latin typeface="Arial" panose="020B0604020202020204" pitchFamily="34" charset="0"/>
                <a:ea typeface="宋体" panose="02010600030101010101" pitchFamily="2" charset="-122"/>
              </a:rPr>
              <a:t>6-18  “Distances</a:t>
            </a:r>
            <a:r>
              <a:rPr lang="zh-CN" altLang="en-US" b="1">
                <a:effectLst>
                  <a:outerShdw blurRad="38100" dist="38100" dir="2700000" algn="tl">
                    <a:srgbClr val="C0C0C0"/>
                  </a:outerShdw>
                </a:effectLst>
                <a:latin typeface="Arial" panose="020B0604020202020204" pitchFamily="34" charset="0"/>
                <a:ea typeface="宋体" panose="02010600030101010101" pitchFamily="2" charset="-122"/>
              </a:rPr>
              <a:t>：</a:t>
            </a:r>
            <a:r>
              <a:rPr lang="en-US" altLang="zh-CN" b="1">
                <a:effectLst>
                  <a:outerShdw blurRad="38100" dist="38100" dir="2700000" algn="tl">
                    <a:srgbClr val="C0C0C0"/>
                  </a:outerShdw>
                </a:effectLst>
                <a:latin typeface="Arial" panose="020B0604020202020204" pitchFamily="34" charset="0"/>
                <a:ea typeface="宋体" panose="02010600030101010101" pitchFamily="2" charset="-122"/>
              </a:rPr>
              <a:t>Similarity Measures”</a:t>
            </a:r>
            <a:r>
              <a:rPr lang="zh-CN" altLang="en-US" b="1">
                <a:effectLst>
                  <a:outerShdw blurRad="38100" dist="38100" dir="2700000" algn="tl">
                    <a:srgbClr val="C0C0C0"/>
                  </a:outerShdw>
                </a:effectLst>
                <a:latin typeface="Arial" panose="020B0604020202020204" pitchFamily="34" charset="0"/>
                <a:ea typeface="宋体" panose="02010600030101010101" pitchFamily="2" charset="-122"/>
              </a:rPr>
              <a:t>对话框（二）</a:t>
            </a:r>
          </a:p>
        </p:txBody>
      </p:sp>
      <p:pic>
        <p:nvPicPr>
          <p:cNvPr id="1077251" name="Picture 3">
            <a:extLst>
              <a:ext uri="{FF2B5EF4-FFF2-40B4-BE49-F238E27FC236}">
                <a16:creationId xmlns:a16="http://schemas.microsoft.com/office/drawing/2014/main" id="{735F14CA-C491-2E4A-AC36-7E7BDC1D96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981075"/>
            <a:ext cx="5651500"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266" name="Rectangle 2">
            <a:extLst>
              <a:ext uri="{FF2B5EF4-FFF2-40B4-BE49-F238E27FC236}">
                <a16:creationId xmlns:a16="http://schemas.microsoft.com/office/drawing/2014/main" id="{532F77ED-986D-0394-4E6B-D6C77D3D9550}"/>
              </a:ext>
            </a:extLst>
          </p:cNvPr>
          <p:cNvSpPr>
            <a:spLocks noChangeArrowheads="1"/>
          </p:cNvSpPr>
          <p:nvPr/>
        </p:nvSpPr>
        <p:spPr bwMode="auto">
          <a:xfrm>
            <a:off x="395288" y="1196975"/>
            <a:ext cx="8353425"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ctr" hangingPunct="1"/>
            <a:r>
              <a:rPr kumimoji="1" lang="zh-CN" altLang="en-US" sz="3200" b="1">
                <a:solidFill>
                  <a:srgbClr val="000000"/>
                </a:solidFill>
                <a:latin typeface="宋体" panose="02010600030101010101" pitchFamily="2" charset="-122"/>
                <a:ea typeface="宋体" panose="02010600030101010101" pitchFamily="2" charset="-122"/>
              </a:rPr>
              <a:t>    为了判断</a:t>
            </a:r>
            <a:r>
              <a:rPr kumimoji="1" lang="en-US" altLang="zh-CN" sz="3200" b="1">
                <a:solidFill>
                  <a:srgbClr val="000000"/>
                </a:solidFill>
                <a:latin typeface="宋体" panose="02010600030101010101" pitchFamily="2" charset="-122"/>
                <a:ea typeface="宋体" panose="02010600030101010101" pitchFamily="2" charset="-122"/>
              </a:rPr>
              <a:t>r</a:t>
            </a:r>
            <a:r>
              <a:rPr kumimoji="1" lang="zh-CN" altLang="en-US" sz="3200" b="1">
                <a:solidFill>
                  <a:srgbClr val="000000"/>
                </a:solidFill>
                <a:latin typeface="宋体" panose="02010600030101010101" pitchFamily="2" charset="-122"/>
                <a:ea typeface="宋体" panose="02010600030101010101" pitchFamily="2" charset="-122"/>
              </a:rPr>
              <a:t>对</a:t>
            </a:r>
            <a:r>
              <a:rPr kumimoji="1" lang="en-US" altLang="zh-CN" sz="3200" b="1">
                <a:solidFill>
                  <a:srgbClr val="000000"/>
                </a:solidFill>
                <a:latin typeface="宋体" panose="02010600030101010101" pitchFamily="2" charset="-122"/>
                <a:ea typeface="宋体" panose="02010600030101010101" pitchFamily="2" charset="-122"/>
              </a:rPr>
              <a:t>ρ</a:t>
            </a:r>
            <a:r>
              <a:rPr kumimoji="1" lang="zh-CN" altLang="en-US" sz="3200" b="1">
                <a:solidFill>
                  <a:srgbClr val="000000"/>
                </a:solidFill>
                <a:latin typeface="宋体" panose="02010600030101010101" pitchFamily="2" charset="-122"/>
                <a:ea typeface="宋体" panose="02010600030101010101" pitchFamily="2" charset="-122"/>
              </a:rPr>
              <a:t>的代表性大小，需要对相关系数进行假设检验。</a:t>
            </a:r>
          </a:p>
          <a:p>
            <a:pPr eaLnBrk="1" fontAlgn="ctr" hangingPunct="1"/>
            <a:r>
              <a:rPr kumimoji="1" lang="zh-CN" altLang="en-US" sz="3200" b="1">
                <a:solidFill>
                  <a:srgbClr val="000000"/>
                </a:solidFill>
                <a:latin typeface="宋体" panose="02010600030101010101" pitchFamily="2" charset="-122"/>
                <a:ea typeface="宋体" panose="02010600030101010101" pitchFamily="2" charset="-122"/>
              </a:rPr>
              <a:t>    （</a:t>
            </a:r>
            <a:r>
              <a:rPr kumimoji="1" lang="en-US" altLang="zh-CN" sz="3200" b="1">
                <a:solidFill>
                  <a:srgbClr val="000000"/>
                </a:solidFill>
                <a:latin typeface="宋体" panose="02010600030101010101" pitchFamily="2" charset="-122"/>
                <a:ea typeface="宋体" panose="02010600030101010101" pitchFamily="2" charset="-122"/>
              </a:rPr>
              <a:t>1</a:t>
            </a:r>
            <a:r>
              <a:rPr kumimoji="1" lang="zh-CN" altLang="en-US" sz="3200" b="1">
                <a:solidFill>
                  <a:srgbClr val="000000"/>
                </a:solidFill>
                <a:latin typeface="宋体" panose="02010600030101010101" pitchFamily="2" charset="-122"/>
                <a:ea typeface="宋体" panose="02010600030101010101" pitchFamily="2" charset="-122"/>
              </a:rPr>
              <a:t>）首先假设总体相关性为零，即</a:t>
            </a:r>
            <a:r>
              <a:rPr kumimoji="1" lang="en-US" altLang="zh-CN" sz="3200" b="1">
                <a:solidFill>
                  <a:srgbClr val="000000"/>
                </a:solidFill>
                <a:latin typeface="宋体" panose="02010600030101010101" pitchFamily="2" charset="-122"/>
                <a:ea typeface="宋体" panose="02010600030101010101" pitchFamily="2" charset="-122"/>
              </a:rPr>
              <a:t>H</a:t>
            </a:r>
            <a:r>
              <a:rPr kumimoji="1" lang="en-US" altLang="zh-CN" sz="3200" b="1" baseline="-25000">
                <a:solidFill>
                  <a:srgbClr val="000000"/>
                </a:solidFill>
                <a:latin typeface="宋体" panose="02010600030101010101" pitchFamily="2" charset="-122"/>
                <a:ea typeface="宋体" panose="02010600030101010101" pitchFamily="2" charset="-122"/>
              </a:rPr>
              <a:t>0</a:t>
            </a:r>
            <a:r>
              <a:rPr kumimoji="1" lang="zh-CN" altLang="en-US" sz="3200" b="1">
                <a:solidFill>
                  <a:srgbClr val="000000"/>
                </a:solidFill>
                <a:latin typeface="宋体" panose="02010600030101010101" pitchFamily="2" charset="-122"/>
                <a:ea typeface="宋体" panose="02010600030101010101" pitchFamily="2" charset="-122"/>
              </a:rPr>
              <a:t>为两总体无显著的</a:t>
            </a:r>
            <a:r>
              <a:rPr kumimoji="1" lang="zh-CN" altLang="en-US" sz="3200" b="1">
                <a:solidFill>
                  <a:srgbClr val="FF0000"/>
                </a:solidFill>
                <a:latin typeface="宋体" panose="02010600030101010101" pitchFamily="2" charset="-122"/>
                <a:ea typeface="宋体" panose="02010600030101010101" pitchFamily="2" charset="-122"/>
              </a:rPr>
              <a:t>线性相关关系</a:t>
            </a:r>
            <a:r>
              <a:rPr kumimoji="1" lang="zh-CN" altLang="en-US" sz="3200" b="1">
                <a:solidFill>
                  <a:srgbClr val="000000"/>
                </a:solidFill>
                <a:latin typeface="宋体" panose="02010600030101010101" pitchFamily="2" charset="-122"/>
                <a:ea typeface="宋体" panose="02010600030101010101" pitchFamily="2" charset="-122"/>
              </a:rPr>
              <a:t>。</a:t>
            </a:r>
          </a:p>
          <a:p>
            <a:pPr eaLnBrk="1" fontAlgn="ctr" hangingPunct="1"/>
            <a:r>
              <a:rPr kumimoji="1" lang="zh-CN" altLang="en-US" sz="3200" b="1">
                <a:solidFill>
                  <a:srgbClr val="000000"/>
                </a:solidFill>
                <a:latin typeface="宋体" panose="02010600030101010101" pitchFamily="2" charset="-122"/>
                <a:ea typeface="宋体" panose="02010600030101010101" pitchFamily="2" charset="-122"/>
              </a:rPr>
              <a:t>    （</a:t>
            </a:r>
            <a:r>
              <a:rPr kumimoji="1" lang="en-US" altLang="zh-CN" sz="3200" b="1">
                <a:solidFill>
                  <a:srgbClr val="000000"/>
                </a:solidFill>
                <a:latin typeface="宋体" panose="02010600030101010101" pitchFamily="2" charset="-122"/>
                <a:ea typeface="宋体" panose="02010600030101010101" pitchFamily="2" charset="-122"/>
              </a:rPr>
              <a:t>2</a:t>
            </a:r>
            <a:r>
              <a:rPr kumimoji="1" lang="zh-CN" altLang="en-US" sz="3200" b="1">
                <a:solidFill>
                  <a:srgbClr val="000000"/>
                </a:solidFill>
                <a:latin typeface="宋体" panose="02010600030101010101" pitchFamily="2" charset="-122"/>
                <a:ea typeface="宋体" panose="02010600030101010101" pitchFamily="2" charset="-122"/>
              </a:rPr>
              <a:t>）其次，计算相应的统计量，并得到对应的相伴概率值。如果相伴概率值小于或等于指定的显著性水平，则拒绝</a:t>
            </a:r>
            <a:r>
              <a:rPr kumimoji="1" lang="en-US" altLang="zh-CN" sz="3200" b="1">
                <a:solidFill>
                  <a:srgbClr val="000000"/>
                </a:solidFill>
                <a:latin typeface="宋体" panose="02010600030101010101" pitchFamily="2" charset="-122"/>
                <a:ea typeface="宋体" panose="02010600030101010101" pitchFamily="2" charset="-122"/>
              </a:rPr>
              <a:t>H</a:t>
            </a:r>
            <a:r>
              <a:rPr kumimoji="1" lang="en-US" altLang="zh-CN" sz="3200" b="1" baseline="-25000">
                <a:solidFill>
                  <a:srgbClr val="000000"/>
                </a:solidFill>
                <a:latin typeface="宋体" panose="02010600030101010101" pitchFamily="2" charset="-122"/>
                <a:ea typeface="宋体" panose="02010600030101010101" pitchFamily="2" charset="-122"/>
              </a:rPr>
              <a:t>0</a:t>
            </a:r>
            <a:r>
              <a:rPr kumimoji="1" lang="zh-CN" altLang="en-US" sz="3200" b="1">
                <a:solidFill>
                  <a:srgbClr val="000000"/>
                </a:solidFill>
                <a:latin typeface="宋体" panose="02010600030101010101" pitchFamily="2" charset="-122"/>
                <a:ea typeface="宋体" panose="02010600030101010101" pitchFamily="2" charset="-122"/>
              </a:rPr>
              <a:t>，认为两总体存在显著的线性相关关系；如果相伴概率值大于指定的显著性水平，则不能拒绝</a:t>
            </a:r>
            <a:r>
              <a:rPr kumimoji="1" lang="en-US" altLang="zh-CN" sz="3200" b="1">
                <a:solidFill>
                  <a:srgbClr val="000000"/>
                </a:solidFill>
                <a:latin typeface="宋体" panose="02010600030101010101" pitchFamily="2" charset="-122"/>
                <a:ea typeface="宋体" panose="02010600030101010101" pitchFamily="2" charset="-122"/>
              </a:rPr>
              <a:t>H</a:t>
            </a:r>
            <a:r>
              <a:rPr kumimoji="1" lang="en-US" altLang="zh-CN" sz="3200" b="1" baseline="-25000">
                <a:solidFill>
                  <a:srgbClr val="000000"/>
                </a:solidFill>
                <a:latin typeface="宋体" panose="02010600030101010101" pitchFamily="2" charset="-122"/>
                <a:ea typeface="宋体" panose="02010600030101010101" pitchFamily="2" charset="-122"/>
              </a:rPr>
              <a:t>0</a:t>
            </a:r>
            <a:r>
              <a:rPr kumimoji="1" lang="zh-CN" altLang="en-US" sz="3200" b="1">
                <a:solidFill>
                  <a:srgbClr val="000000"/>
                </a:solidFill>
                <a:latin typeface="宋体" panose="02010600030101010101" pitchFamily="2" charset="-122"/>
                <a:ea typeface="宋体" panose="02010600030101010101" pitchFamily="2" charset="-122"/>
              </a:rPr>
              <a:t>，认为两总体</a:t>
            </a:r>
            <a:r>
              <a:rPr kumimoji="1" lang="zh-CN" altLang="en-US" sz="3200" b="1">
                <a:solidFill>
                  <a:srgbClr val="FF0000"/>
                </a:solidFill>
                <a:latin typeface="宋体" panose="02010600030101010101" pitchFamily="2" charset="-122"/>
                <a:ea typeface="宋体" panose="02010600030101010101" pitchFamily="2" charset="-122"/>
              </a:rPr>
              <a:t>不存在显著的线性相关关系</a:t>
            </a:r>
            <a:r>
              <a:rPr kumimoji="1" lang="zh-CN" altLang="en-US" sz="3200" b="1">
                <a:solidFill>
                  <a:srgbClr val="000000"/>
                </a:solidFill>
                <a:latin typeface="宋体" panose="02010600030101010101" pitchFamily="2" charset="-122"/>
                <a:ea typeface="宋体" panose="02010600030101010101" pitchFamily="2" charset="-122"/>
              </a:rPr>
              <a:t>。</a:t>
            </a:r>
            <a:endParaRPr kumimoji="1" lang="en-US" altLang="en-US" sz="3200" b="1">
              <a:solidFill>
                <a:srgbClr val="000000"/>
              </a:solidFill>
              <a:latin typeface="宋体" panose="02010600030101010101" pitchFamily="2" charset="-122"/>
              <a:ea typeface="宋体" panose="02010600030101010101" pitchFamily="2" charset="-122"/>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274" name="Rectangle 2">
            <a:extLst>
              <a:ext uri="{FF2B5EF4-FFF2-40B4-BE49-F238E27FC236}">
                <a16:creationId xmlns:a16="http://schemas.microsoft.com/office/drawing/2014/main" id="{BE0600E6-0966-873E-9471-9BF13549BEFE}"/>
              </a:ext>
            </a:extLst>
          </p:cNvPr>
          <p:cNvSpPr>
            <a:spLocks noChangeArrowheads="1"/>
          </p:cNvSpPr>
          <p:nvPr/>
        </p:nvSpPr>
        <p:spPr bwMode="auto">
          <a:xfrm>
            <a:off x="395288" y="1484313"/>
            <a:ext cx="8353425"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ctr" hangingPunct="1"/>
            <a:r>
              <a:rPr kumimoji="1" lang="zh-CN" altLang="en-US" sz="3200" b="1">
                <a:solidFill>
                  <a:srgbClr val="000000"/>
                </a:solidFill>
                <a:latin typeface="宋体" panose="02010600030101010101" pitchFamily="2" charset="-122"/>
                <a:ea typeface="宋体" panose="02010600030101010101" pitchFamily="2" charset="-122"/>
                <a:sym typeface="Wingdings" panose="05000000000000000000" pitchFamily="2" charset="2"/>
              </a:rPr>
              <a:t>    </a:t>
            </a:r>
            <a:r>
              <a:rPr kumimoji="1" lang="zh-CN" altLang="en-US" sz="3200" b="1">
                <a:solidFill>
                  <a:srgbClr val="000000"/>
                </a:solidFill>
                <a:latin typeface="宋体" panose="02010600030101010101" pitchFamily="2" charset="-122"/>
                <a:ea typeface="宋体" panose="02010600030101010101" pitchFamily="2" charset="-122"/>
              </a:rPr>
              <a:t>  研究问题</a:t>
            </a:r>
            <a:r>
              <a:rPr kumimoji="1" lang="en-US" altLang="zh-CN" sz="3200" b="1">
                <a:solidFill>
                  <a:srgbClr val="000000"/>
                </a:solidFill>
                <a:latin typeface="宋体" panose="02010600030101010101" pitchFamily="2" charset="-122"/>
                <a:ea typeface="宋体" panose="02010600030101010101" pitchFamily="2" charset="-122"/>
              </a:rPr>
              <a:t>4</a:t>
            </a:r>
            <a:r>
              <a:rPr kumimoji="1" lang="en-US" altLang="zh-CN" sz="3200" b="1">
                <a:solidFill>
                  <a:srgbClr val="000000"/>
                </a:solidFill>
                <a:latin typeface="Courier New" panose="02070309020205020404" pitchFamily="49" charset="0"/>
                <a:ea typeface="宋体" panose="02010600030101010101" pitchFamily="2" charset="-122"/>
              </a:rPr>
              <a:t>—</a:t>
            </a:r>
            <a:r>
              <a:rPr kumimoji="1" lang="zh-CN" altLang="en-US" sz="3200" b="1">
                <a:solidFill>
                  <a:srgbClr val="000000"/>
                </a:solidFill>
                <a:latin typeface="宋体" panose="02010600030101010101" pitchFamily="2" charset="-122"/>
                <a:ea typeface="宋体" panose="02010600030101010101" pitchFamily="2" charset="-122"/>
              </a:rPr>
              <a:t>个案之间的不相似性测量分析</a:t>
            </a:r>
          </a:p>
          <a:p>
            <a:pPr eaLnBrk="1" fontAlgn="ctr" hangingPunct="1"/>
            <a:r>
              <a:rPr kumimoji="1" lang="zh-CN" altLang="en-US" sz="3200" b="1">
                <a:solidFill>
                  <a:srgbClr val="000000"/>
                </a:solidFill>
                <a:latin typeface="宋体" panose="02010600030101010101" pitchFamily="2" charset="-122"/>
                <a:ea typeface="宋体" panose="02010600030101010101" pitchFamily="2" charset="-122"/>
              </a:rPr>
              <a:t>   以问题</a:t>
            </a:r>
            <a:r>
              <a:rPr kumimoji="1" lang="en-US" altLang="zh-CN" sz="3200" b="1">
                <a:solidFill>
                  <a:srgbClr val="000000"/>
                </a:solidFill>
                <a:latin typeface="宋体" panose="02010600030101010101" pitchFamily="2" charset="-122"/>
                <a:ea typeface="宋体" panose="02010600030101010101" pitchFamily="2" charset="-122"/>
              </a:rPr>
              <a:t>3</a:t>
            </a:r>
            <a:r>
              <a:rPr kumimoji="1" lang="zh-CN" altLang="en-US" sz="3200" b="1">
                <a:solidFill>
                  <a:srgbClr val="000000"/>
                </a:solidFill>
                <a:latin typeface="宋体" panose="02010600030101010101" pitchFamily="2" charset="-122"/>
                <a:ea typeface="宋体" panose="02010600030101010101" pitchFamily="2" charset="-122"/>
              </a:rPr>
              <a:t>中的数据为例，求幼仔的不相似程度（距离）。 </a:t>
            </a:r>
            <a:endParaRPr kumimoji="1" lang="en-US" altLang="en-US" sz="3200" b="1">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298" name="Rectangle 2">
            <a:extLst>
              <a:ext uri="{FF2B5EF4-FFF2-40B4-BE49-F238E27FC236}">
                <a16:creationId xmlns:a16="http://schemas.microsoft.com/office/drawing/2014/main" id="{7F3ED8B1-A3CA-035C-5F77-00E9AE855EA6}"/>
              </a:ext>
            </a:extLst>
          </p:cNvPr>
          <p:cNvSpPr>
            <a:spLocks noChangeArrowheads="1"/>
          </p:cNvSpPr>
          <p:nvPr/>
        </p:nvSpPr>
        <p:spPr bwMode="auto">
          <a:xfrm>
            <a:off x="395288" y="1341438"/>
            <a:ext cx="83534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ctr" hangingPunct="1"/>
            <a:r>
              <a:rPr kumimoji="1" lang="zh-CN" altLang="en-US" sz="3200" b="1">
                <a:solidFill>
                  <a:srgbClr val="000000"/>
                </a:solidFill>
                <a:latin typeface="宋体" panose="02010600030101010101" pitchFamily="2" charset="-122"/>
                <a:ea typeface="宋体" panose="02010600030101010101" pitchFamily="2" charset="-122"/>
                <a:sym typeface="Wingdings" panose="05000000000000000000" pitchFamily="2" charset="2"/>
              </a:rPr>
              <a:t></a:t>
            </a:r>
            <a:r>
              <a:rPr kumimoji="1" lang="zh-CN" altLang="en-US" sz="3200" b="1">
                <a:solidFill>
                  <a:srgbClr val="000000"/>
                </a:solidFill>
                <a:latin typeface="宋体" panose="02010600030101010101" pitchFamily="2" charset="-122"/>
                <a:ea typeface="宋体" panose="02010600030101010101" pitchFamily="2" charset="-122"/>
              </a:rPr>
              <a:t>  实现步骤</a:t>
            </a:r>
            <a:endParaRPr kumimoji="1" lang="en-US" altLang="en-US" sz="3200" b="1">
              <a:solidFill>
                <a:srgbClr val="000000"/>
              </a:solidFill>
              <a:latin typeface="宋体" panose="02010600030101010101" pitchFamily="2" charset="-122"/>
              <a:ea typeface="宋体" panose="02010600030101010101" pitchFamily="2" charset="-122"/>
            </a:endParaRPr>
          </a:p>
        </p:txBody>
      </p:sp>
      <p:sp>
        <p:nvSpPr>
          <p:cNvPr id="1079299" name="Rectangle 3">
            <a:extLst>
              <a:ext uri="{FF2B5EF4-FFF2-40B4-BE49-F238E27FC236}">
                <a16:creationId xmlns:a16="http://schemas.microsoft.com/office/drawing/2014/main" id="{208C8D40-2BAE-50A4-CA30-84EE7FD1D62A}"/>
              </a:ext>
            </a:extLst>
          </p:cNvPr>
          <p:cNvSpPr>
            <a:spLocks noChangeArrowheads="1"/>
          </p:cNvSpPr>
          <p:nvPr/>
        </p:nvSpPr>
        <p:spPr bwMode="auto">
          <a:xfrm>
            <a:off x="2730500" y="5951538"/>
            <a:ext cx="36877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667000" algn="ctr"/>
              </a:tabLst>
              <a:defRPr>
                <a:solidFill>
                  <a:schemeClr val="tx1"/>
                </a:solidFill>
                <a:latin typeface="Times New Roman" panose="02020603050405020304" pitchFamily="18" charset="0"/>
              </a:defRPr>
            </a:lvl1pPr>
            <a:lvl2pPr>
              <a:tabLst>
                <a:tab pos="2667000" algn="ctr"/>
              </a:tabLst>
              <a:defRPr>
                <a:solidFill>
                  <a:schemeClr val="tx1"/>
                </a:solidFill>
                <a:latin typeface="Times New Roman" panose="02020603050405020304" pitchFamily="18" charset="0"/>
              </a:defRPr>
            </a:lvl2pPr>
            <a:lvl3pPr>
              <a:tabLst>
                <a:tab pos="2667000" algn="ctr"/>
              </a:tabLst>
              <a:defRPr>
                <a:solidFill>
                  <a:schemeClr val="tx1"/>
                </a:solidFill>
                <a:latin typeface="Times New Roman" panose="02020603050405020304" pitchFamily="18" charset="0"/>
              </a:defRPr>
            </a:lvl3pPr>
            <a:lvl4pPr>
              <a:tabLst>
                <a:tab pos="2667000" algn="ctr"/>
              </a:tabLst>
              <a:defRPr>
                <a:solidFill>
                  <a:schemeClr val="tx1"/>
                </a:solidFill>
                <a:latin typeface="Times New Roman" panose="02020603050405020304" pitchFamily="18" charset="0"/>
              </a:defRPr>
            </a:lvl4pPr>
            <a:lvl5pPr>
              <a:tabLst>
                <a:tab pos="2667000" algn="ctr"/>
              </a:tabLst>
              <a:defRPr>
                <a:solidFill>
                  <a:schemeClr val="tx1"/>
                </a:solidFill>
                <a:latin typeface="Times New Roman" panose="02020603050405020304" pitchFamily="18" charset="0"/>
              </a:defRPr>
            </a:lvl5pPr>
            <a:lvl6pPr eaLnBrk="0" fontAlgn="base" hangingPunct="0">
              <a:spcBef>
                <a:spcPct val="0"/>
              </a:spcBef>
              <a:spcAft>
                <a:spcPct val="0"/>
              </a:spcAft>
              <a:tabLst>
                <a:tab pos="2667000" algn="ctr"/>
              </a:tabLst>
              <a:defRPr>
                <a:solidFill>
                  <a:schemeClr val="tx1"/>
                </a:solidFill>
                <a:latin typeface="Times New Roman" panose="02020603050405020304" pitchFamily="18" charset="0"/>
              </a:defRPr>
            </a:lvl6pPr>
            <a:lvl7pPr eaLnBrk="0" fontAlgn="base" hangingPunct="0">
              <a:spcBef>
                <a:spcPct val="0"/>
              </a:spcBef>
              <a:spcAft>
                <a:spcPct val="0"/>
              </a:spcAft>
              <a:tabLst>
                <a:tab pos="2667000" algn="ctr"/>
              </a:tabLst>
              <a:defRPr>
                <a:solidFill>
                  <a:schemeClr val="tx1"/>
                </a:solidFill>
                <a:latin typeface="Times New Roman" panose="02020603050405020304" pitchFamily="18" charset="0"/>
              </a:defRPr>
            </a:lvl7pPr>
            <a:lvl8pPr eaLnBrk="0" fontAlgn="base" hangingPunct="0">
              <a:spcBef>
                <a:spcPct val="0"/>
              </a:spcBef>
              <a:spcAft>
                <a:spcPct val="0"/>
              </a:spcAft>
              <a:tabLst>
                <a:tab pos="2667000" algn="ctr"/>
              </a:tabLst>
              <a:defRPr>
                <a:solidFill>
                  <a:schemeClr val="tx1"/>
                </a:solidFill>
                <a:latin typeface="Times New Roman" panose="02020603050405020304" pitchFamily="18" charset="0"/>
              </a:defRPr>
            </a:lvl8pPr>
            <a:lvl9pPr eaLnBrk="0" fontAlgn="base" hangingPunct="0">
              <a:spcBef>
                <a:spcPct val="0"/>
              </a:spcBef>
              <a:spcAft>
                <a:spcPct val="0"/>
              </a:spcAft>
              <a:tabLst>
                <a:tab pos="2667000" algn="ctr"/>
              </a:tabLst>
              <a:defRPr>
                <a:solidFill>
                  <a:schemeClr val="tx1"/>
                </a:solidFill>
                <a:latin typeface="Times New Roman" panose="02020603050405020304" pitchFamily="18" charset="0"/>
              </a:defRPr>
            </a:lvl9pPr>
          </a:lstStyle>
          <a:p>
            <a:pPr algn="ctr" eaLnBrk="1" hangingPunct="1"/>
            <a:r>
              <a:rPr lang="zh-CN" altLang="en-US" b="1">
                <a:effectLst>
                  <a:outerShdw blurRad="38100" dist="38100" dir="2700000" algn="tl">
                    <a:srgbClr val="C0C0C0"/>
                  </a:outerShdw>
                </a:effectLst>
                <a:latin typeface="Arial" panose="020B0604020202020204" pitchFamily="34" charset="0"/>
                <a:ea typeface="宋体" panose="02010600030101010101" pitchFamily="2" charset="-122"/>
              </a:rPr>
              <a:t>图</a:t>
            </a:r>
            <a:r>
              <a:rPr lang="en-US" altLang="zh-CN" b="1">
                <a:effectLst>
                  <a:outerShdw blurRad="38100" dist="38100" dir="2700000" algn="tl">
                    <a:srgbClr val="C0C0C0"/>
                  </a:outerShdw>
                </a:effectLst>
                <a:latin typeface="Arial" panose="020B0604020202020204" pitchFamily="34" charset="0"/>
                <a:ea typeface="宋体" panose="02010600030101010101" pitchFamily="2" charset="-122"/>
              </a:rPr>
              <a:t>6-19  “Distances”</a:t>
            </a:r>
            <a:r>
              <a:rPr lang="zh-CN" altLang="en-US" b="1">
                <a:effectLst>
                  <a:outerShdw blurRad="38100" dist="38100" dir="2700000" algn="tl">
                    <a:srgbClr val="C0C0C0"/>
                  </a:outerShdw>
                </a:effectLst>
                <a:latin typeface="Arial" panose="020B0604020202020204" pitchFamily="34" charset="0"/>
                <a:ea typeface="宋体" panose="02010600030101010101" pitchFamily="2" charset="-122"/>
              </a:rPr>
              <a:t>对话框（四）</a:t>
            </a:r>
          </a:p>
        </p:txBody>
      </p:sp>
      <p:pic>
        <p:nvPicPr>
          <p:cNvPr id="1079300" name="Picture 4">
            <a:extLst>
              <a:ext uri="{FF2B5EF4-FFF2-40B4-BE49-F238E27FC236}">
                <a16:creationId xmlns:a16="http://schemas.microsoft.com/office/drawing/2014/main" id="{75346A8B-33EE-9EDD-0940-B06386BAA4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1989138"/>
            <a:ext cx="4319587"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322" name="Rectangle 2">
            <a:extLst>
              <a:ext uri="{FF2B5EF4-FFF2-40B4-BE49-F238E27FC236}">
                <a16:creationId xmlns:a16="http://schemas.microsoft.com/office/drawing/2014/main" id="{CA49CD67-48EF-64EE-1E79-77CC4834E949}"/>
              </a:ext>
            </a:extLst>
          </p:cNvPr>
          <p:cNvSpPr>
            <a:spLocks noChangeArrowheads="1"/>
          </p:cNvSpPr>
          <p:nvPr/>
        </p:nvSpPr>
        <p:spPr bwMode="auto">
          <a:xfrm>
            <a:off x="1377950" y="5951538"/>
            <a:ext cx="6394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667000" algn="ctr"/>
              </a:tabLst>
              <a:defRPr>
                <a:solidFill>
                  <a:schemeClr val="tx1"/>
                </a:solidFill>
                <a:latin typeface="Times New Roman" panose="02020603050405020304" pitchFamily="18" charset="0"/>
              </a:defRPr>
            </a:lvl1pPr>
            <a:lvl2pPr>
              <a:tabLst>
                <a:tab pos="2667000" algn="ctr"/>
              </a:tabLst>
              <a:defRPr>
                <a:solidFill>
                  <a:schemeClr val="tx1"/>
                </a:solidFill>
                <a:latin typeface="Times New Roman" panose="02020603050405020304" pitchFamily="18" charset="0"/>
              </a:defRPr>
            </a:lvl2pPr>
            <a:lvl3pPr>
              <a:tabLst>
                <a:tab pos="2667000" algn="ctr"/>
              </a:tabLst>
              <a:defRPr>
                <a:solidFill>
                  <a:schemeClr val="tx1"/>
                </a:solidFill>
                <a:latin typeface="Times New Roman" panose="02020603050405020304" pitchFamily="18" charset="0"/>
              </a:defRPr>
            </a:lvl3pPr>
            <a:lvl4pPr>
              <a:tabLst>
                <a:tab pos="2667000" algn="ctr"/>
              </a:tabLst>
              <a:defRPr>
                <a:solidFill>
                  <a:schemeClr val="tx1"/>
                </a:solidFill>
                <a:latin typeface="Times New Roman" panose="02020603050405020304" pitchFamily="18" charset="0"/>
              </a:defRPr>
            </a:lvl4pPr>
            <a:lvl5pPr>
              <a:tabLst>
                <a:tab pos="2667000" algn="ctr"/>
              </a:tabLst>
              <a:defRPr>
                <a:solidFill>
                  <a:schemeClr val="tx1"/>
                </a:solidFill>
                <a:latin typeface="Times New Roman" panose="02020603050405020304" pitchFamily="18" charset="0"/>
              </a:defRPr>
            </a:lvl5pPr>
            <a:lvl6pPr eaLnBrk="0" fontAlgn="base" hangingPunct="0">
              <a:spcBef>
                <a:spcPct val="0"/>
              </a:spcBef>
              <a:spcAft>
                <a:spcPct val="0"/>
              </a:spcAft>
              <a:tabLst>
                <a:tab pos="2667000" algn="ctr"/>
              </a:tabLst>
              <a:defRPr>
                <a:solidFill>
                  <a:schemeClr val="tx1"/>
                </a:solidFill>
                <a:latin typeface="Times New Roman" panose="02020603050405020304" pitchFamily="18" charset="0"/>
              </a:defRPr>
            </a:lvl6pPr>
            <a:lvl7pPr eaLnBrk="0" fontAlgn="base" hangingPunct="0">
              <a:spcBef>
                <a:spcPct val="0"/>
              </a:spcBef>
              <a:spcAft>
                <a:spcPct val="0"/>
              </a:spcAft>
              <a:tabLst>
                <a:tab pos="2667000" algn="ctr"/>
              </a:tabLst>
              <a:defRPr>
                <a:solidFill>
                  <a:schemeClr val="tx1"/>
                </a:solidFill>
                <a:latin typeface="Times New Roman" panose="02020603050405020304" pitchFamily="18" charset="0"/>
              </a:defRPr>
            </a:lvl7pPr>
            <a:lvl8pPr eaLnBrk="0" fontAlgn="base" hangingPunct="0">
              <a:spcBef>
                <a:spcPct val="0"/>
              </a:spcBef>
              <a:spcAft>
                <a:spcPct val="0"/>
              </a:spcAft>
              <a:tabLst>
                <a:tab pos="2667000" algn="ctr"/>
              </a:tabLst>
              <a:defRPr>
                <a:solidFill>
                  <a:schemeClr val="tx1"/>
                </a:solidFill>
                <a:latin typeface="Times New Roman" panose="02020603050405020304" pitchFamily="18" charset="0"/>
              </a:defRPr>
            </a:lvl8pPr>
            <a:lvl9pPr eaLnBrk="0" fontAlgn="base" hangingPunct="0">
              <a:spcBef>
                <a:spcPct val="0"/>
              </a:spcBef>
              <a:spcAft>
                <a:spcPct val="0"/>
              </a:spcAft>
              <a:tabLst>
                <a:tab pos="2667000" algn="ctr"/>
              </a:tabLst>
              <a:defRPr>
                <a:solidFill>
                  <a:schemeClr val="tx1"/>
                </a:solidFill>
                <a:latin typeface="Times New Roman" panose="02020603050405020304" pitchFamily="18" charset="0"/>
              </a:defRPr>
            </a:lvl9pPr>
          </a:lstStyle>
          <a:p>
            <a:pPr algn="ctr" eaLnBrk="1" hangingPunct="1"/>
            <a:r>
              <a:rPr lang="zh-CN" altLang="en-US" b="1">
                <a:effectLst>
                  <a:outerShdw blurRad="38100" dist="38100" dir="2700000" algn="tl">
                    <a:srgbClr val="C0C0C0"/>
                  </a:outerShdw>
                </a:effectLst>
                <a:latin typeface="Arial" panose="020B0604020202020204" pitchFamily="34" charset="0"/>
                <a:ea typeface="宋体" panose="02010600030101010101" pitchFamily="2" charset="-122"/>
              </a:rPr>
              <a:t>图</a:t>
            </a:r>
            <a:r>
              <a:rPr lang="en-US" altLang="zh-CN" b="1">
                <a:effectLst>
                  <a:outerShdw blurRad="38100" dist="38100" dir="2700000" algn="tl">
                    <a:srgbClr val="C0C0C0"/>
                  </a:outerShdw>
                </a:effectLst>
                <a:latin typeface="Arial" panose="020B0604020202020204" pitchFamily="34" charset="0"/>
                <a:ea typeface="宋体" panose="02010600030101010101" pitchFamily="2" charset="-122"/>
              </a:rPr>
              <a:t>6-20  “Distances</a:t>
            </a:r>
            <a:r>
              <a:rPr lang="zh-CN" altLang="en-US" b="1">
                <a:effectLst>
                  <a:outerShdw blurRad="38100" dist="38100" dir="2700000" algn="tl">
                    <a:srgbClr val="C0C0C0"/>
                  </a:outerShdw>
                </a:effectLst>
                <a:latin typeface="Arial" panose="020B0604020202020204" pitchFamily="34" charset="0"/>
                <a:ea typeface="宋体" panose="02010600030101010101" pitchFamily="2" charset="-122"/>
              </a:rPr>
              <a:t>：</a:t>
            </a:r>
            <a:r>
              <a:rPr lang="en-US" altLang="zh-CN" b="1">
                <a:effectLst>
                  <a:outerShdw blurRad="38100" dist="38100" dir="2700000" algn="tl">
                    <a:srgbClr val="C0C0C0"/>
                  </a:outerShdw>
                </a:effectLst>
                <a:latin typeface="Arial" panose="020B0604020202020204" pitchFamily="34" charset="0"/>
                <a:ea typeface="宋体" panose="02010600030101010101" pitchFamily="2" charset="-122"/>
              </a:rPr>
              <a:t>Dissimilarity Measures”</a:t>
            </a:r>
            <a:r>
              <a:rPr lang="zh-CN" altLang="en-US" b="1">
                <a:effectLst>
                  <a:outerShdw blurRad="38100" dist="38100" dir="2700000" algn="tl">
                    <a:srgbClr val="C0C0C0"/>
                  </a:outerShdw>
                </a:effectLst>
                <a:latin typeface="Arial" panose="020B0604020202020204" pitchFamily="34" charset="0"/>
                <a:ea typeface="宋体" panose="02010600030101010101" pitchFamily="2" charset="-122"/>
              </a:rPr>
              <a:t>对话框（二）</a:t>
            </a:r>
          </a:p>
        </p:txBody>
      </p:sp>
      <p:pic>
        <p:nvPicPr>
          <p:cNvPr id="1080323" name="Picture 3">
            <a:extLst>
              <a:ext uri="{FF2B5EF4-FFF2-40B4-BE49-F238E27FC236}">
                <a16:creationId xmlns:a16="http://schemas.microsoft.com/office/drawing/2014/main" id="{DC4573F1-DBD7-EC87-6774-8FE11C62B9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908050"/>
            <a:ext cx="4432300" cy="479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1346" name="Rectangle 2">
            <a:extLst>
              <a:ext uri="{FF2B5EF4-FFF2-40B4-BE49-F238E27FC236}">
                <a16:creationId xmlns:a16="http://schemas.microsoft.com/office/drawing/2014/main" id="{612ADF8E-CA80-A291-CB96-4AA43BF163A5}"/>
              </a:ext>
            </a:extLst>
          </p:cNvPr>
          <p:cNvSpPr>
            <a:spLocks noChangeArrowheads="1"/>
          </p:cNvSpPr>
          <p:nvPr/>
        </p:nvSpPr>
        <p:spPr bwMode="auto">
          <a:xfrm>
            <a:off x="468313" y="404813"/>
            <a:ext cx="82169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en-US" sz="4000" b="1">
                <a:solidFill>
                  <a:srgbClr val="FF0066"/>
                </a:solidFill>
                <a:ea typeface="隶书" panose="02010509060101010101" pitchFamily="49" charset="-122"/>
                <a:cs typeface="Tahoma" panose="020B0604030504040204" pitchFamily="34" charset="0"/>
              </a:rPr>
              <a:t>6.5.3  结果和讨论</a:t>
            </a:r>
            <a:endParaRPr kumimoji="1" lang="zh-CN" altLang="en-US" sz="4000" b="1">
              <a:solidFill>
                <a:srgbClr val="FF0066"/>
              </a:solidFill>
              <a:ea typeface="隶书" panose="02010509060101010101" pitchFamily="49" charset="-122"/>
              <a:cs typeface="Tahoma" panose="020B0604030504040204" pitchFamily="34" charset="0"/>
            </a:endParaRPr>
          </a:p>
        </p:txBody>
      </p:sp>
      <p:sp>
        <p:nvSpPr>
          <p:cNvPr id="1081347" name="Rectangle 3">
            <a:extLst>
              <a:ext uri="{FF2B5EF4-FFF2-40B4-BE49-F238E27FC236}">
                <a16:creationId xmlns:a16="http://schemas.microsoft.com/office/drawing/2014/main" id="{4B23E1B2-C12E-2F50-EFB2-37B6ECFE1922}"/>
              </a:ext>
            </a:extLst>
          </p:cNvPr>
          <p:cNvSpPr>
            <a:spLocks noChangeArrowheads="1"/>
          </p:cNvSpPr>
          <p:nvPr/>
        </p:nvSpPr>
        <p:spPr bwMode="auto">
          <a:xfrm>
            <a:off x="395288" y="1268413"/>
            <a:ext cx="83534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ctr" hangingPunct="1"/>
            <a:r>
              <a:rPr kumimoji="1" lang="zh-CN" altLang="en-US" sz="3200" b="1">
                <a:solidFill>
                  <a:srgbClr val="000000"/>
                </a:solidFill>
                <a:latin typeface="宋体" panose="02010600030101010101" pitchFamily="2" charset="-122"/>
                <a:ea typeface="宋体" panose="02010600030101010101" pitchFamily="2" charset="-122"/>
              </a:rPr>
              <a:t>    </a:t>
            </a:r>
            <a:r>
              <a:rPr kumimoji="1" lang="zh-CN" altLang="zh-CN" sz="3200" b="1">
                <a:solidFill>
                  <a:srgbClr val="000000"/>
                </a:solidFill>
                <a:latin typeface="宋体" panose="02010600030101010101" pitchFamily="2" charset="-122"/>
                <a:ea typeface="宋体" panose="02010600030101010101" pitchFamily="2" charset="-122"/>
              </a:rPr>
              <a:t>（</a:t>
            </a:r>
            <a:r>
              <a:rPr kumimoji="1" lang="en-US" altLang="zh-CN" sz="3200" b="1">
                <a:solidFill>
                  <a:srgbClr val="000000"/>
                </a:solidFill>
                <a:latin typeface="宋体" panose="02010600030101010101" pitchFamily="2" charset="-122"/>
                <a:ea typeface="宋体" panose="02010600030101010101" pitchFamily="2" charset="-122"/>
              </a:rPr>
              <a:t>1</a:t>
            </a:r>
            <a:r>
              <a:rPr kumimoji="1" lang="zh-CN" altLang="en-US" sz="3200" b="1">
                <a:solidFill>
                  <a:srgbClr val="000000"/>
                </a:solidFill>
                <a:latin typeface="宋体" panose="02010600030101010101" pitchFamily="2" charset="-122"/>
                <a:ea typeface="宋体" panose="02010600030101010101" pitchFamily="2" charset="-122"/>
              </a:rPr>
              <a:t>）研究问题</a:t>
            </a:r>
            <a:r>
              <a:rPr kumimoji="1" lang="en-US" altLang="zh-CN" sz="3200" b="1">
                <a:solidFill>
                  <a:srgbClr val="000000"/>
                </a:solidFill>
                <a:latin typeface="宋体" panose="02010600030101010101" pitchFamily="2" charset="-122"/>
                <a:ea typeface="宋体" panose="02010600030101010101" pitchFamily="2" charset="-122"/>
              </a:rPr>
              <a:t>1</a:t>
            </a:r>
            <a:r>
              <a:rPr kumimoji="1" lang="zh-CN" altLang="en-US" sz="3200" b="1">
                <a:solidFill>
                  <a:srgbClr val="000000"/>
                </a:solidFill>
                <a:latin typeface="宋体" panose="02010600030101010101" pitchFamily="2" charset="-122"/>
                <a:ea typeface="宋体" panose="02010600030101010101" pitchFamily="2" charset="-122"/>
              </a:rPr>
              <a:t>的</a:t>
            </a:r>
            <a:r>
              <a:rPr kumimoji="1" lang="en-US" altLang="zh-CN" sz="3200" b="1">
                <a:solidFill>
                  <a:srgbClr val="000000"/>
                </a:solidFill>
                <a:latin typeface="宋体" panose="02010600030101010101" pitchFamily="2" charset="-122"/>
                <a:ea typeface="宋体" panose="02010600030101010101" pitchFamily="2" charset="-122"/>
              </a:rPr>
              <a:t>SPSS</a:t>
            </a:r>
            <a:r>
              <a:rPr kumimoji="1" lang="zh-CN" altLang="en-US" sz="3200" b="1">
                <a:solidFill>
                  <a:srgbClr val="000000"/>
                </a:solidFill>
                <a:latin typeface="宋体" panose="02010600030101010101" pitchFamily="2" charset="-122"/>
                <a:ea typeface="宋体" panose="02010600030101010101" pitchFamily="2" charset="-122"/>
              </a:rPr>
              <a:t>运行结果如下面两个表格所示。</a:t>
            </a:r>
          </a:p>
        </p:txBody>
      </p:sp>
      <p:pic>
        <p:nvPicPr>
          <p:cNvPr id="1081348" name="Picture 4">
            <a:extLst>
              <a:ext uri="{FF2B5EF4-FFF2-40B4-BE49-F238E27FC236}">
                <a16:creationId xmlns:a16="http://schemas.microsoft.com/office/drawing/2014/main" id="{B5B06F37-FBD6-4CF7-3A7F-9F83DAF59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2133600"/>
            <a:ext cx="5256212"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2370" name="Rectangle 2">
            <a:extLst>
              <a:ext uri="{FF2B5EF4-FFF2-40B4-BE49-F238E27FC236}">
                <a16:creationId xmlns:a16="http://schemas.microsoft.com/office/drawing/2014/main" id="{F72982EC-FDC8-24D1-A6BC-EB8207855BC2}"/>
              </a:ext>
            </a:extLst>
          </p:cNvPr>
          <p:cNvSpPr>
            <a:spLocks noChangeArrowheads="1"/>
          </p:cNvSpPr>
          <p:nvPr/>
        </p:nvSpPr>
        <p:spPr bwMode="auto">
          <a:xfrm>
            <a:off x="395288" y="1484313"/>
            <a:ext cx="83534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ctr" hangingPunct="1"/>
            <a:r>
              <a:rPr kumimoji="1" lang="zh-CN" altLang="en-US" sz="3200" b="1">
                <a:solidFill>
                  <a:srgbClr val="000000"/>
                </a:solidFill>
                <a:latin typeface="宋体" panose="02010600030101010101" pitchFamily="2" charset="-122"/>
                <a:ea typeface="宋体" panose="02010600030101010101" pitchFamily="2" charset="-122"/>
              </a:rPr>
              <a:t>    （</a:t>
            </a:r>
            <a:r>
              <a:rPr kumimoji="1" lang="en-US" altLang="zh-CN" sz="3200" b="1">
                <a:solidFill>
                  <a:srgbClr val="000000"/>
                </a:solidFill>
                <a:latin typeface="宋体" panose="02010600030101010101" pitchFamily="2" charset="-122"/>
                <a:ea typeface="宋体" panose="02010600030101010101" pitchFamily="2" charset="-122"/>
              </a:rPr>
              <a:t>2</a:t>
            </a:r>
            <a:r>
              <a:rPr kumimoji="1" lang="zh-CN" altLang="en-US" sz="3200" b="1">
                <a:solidFill>
                  <a:srgbClr val="000000"/>
                </a:solidFill>
                <a:latin typeface="宋体" panose="02010600030101010101" pitchFamily="2" charset="-122"/>
                <a:ea typeface="宋体" panose="02010600030101010101" pitchFamily="2" charset="-122"/>
              </a:rPr>
              <a:t>）研究问题</a:t>
            </a:r>
            <a:r>
              <a:rPr kumimoji="1" lang="en-US" altLang="zh-CN" sz="3200" b="1">
                <a:solidFill>
                  <a:srgbClr val="000000"/>
                </a:solidFill>
                <a:latin typeface="宋体" panose="02010600030101010101" pitchFamily="2" charset="-122"/>
                <a:ea typeface="宋体" panose="02010600030101010101" pitchFamily="2" charset="-122"/>
              </a:rPr>
              <a:t>2</a:t>
            </a:r>
            <a:r>
              <a:rPr kumimoji="1" lang="zh-CN" altLang="en-US" sz="3200" b="1">
                <a:solidFill>
                  <a:srgbClr val="000000"/>
                </a:solidFill>
                <a:latin typeface="宋体" panose="02010600030101010101" pitchFamily="2" charset="-122"/>
                <a:ea typeface="宋体" panose="02010600030101010101" pitchFamily="2" charset="-122"/>
              </a:rPr>
              <a:t>的</a:t>
            </a:r>
            <a:r>
              <a:rPr kumimoji="1" lang="en-US" altLang="zh-CN" sz="3200" b="1">
                <a:solidFill>
                  <a:srgbClr val="000000"/>
                </a:solidFill>
                <a:latin typeface="宋体" panose="02010600030101010101" pitchFamily="2" charset="-122"/>
                <a:ea typeface="宋体" panose="02010600030101010101" pitchFamily="2" charset="-122"/>
              </a:rPr>
              <a:t>SPSS</a:t>
            </a:r>
            <a:r>
              <a:rPr kumimoji="1" lang="zh-CN" altLang="en-US" sz="3200" b="1">
                <a:solidFill>
                  <a:srgbClr val="000000"/>
                </a:solidFill>
                <a:latin typeface="宋体" panose="02010600030101010101" pitchFamily="2" charset="-122"/>
                <a:ea typeface="宋体" panose="02010600030101010101" pitchFamily="2" charset="-122"/>
              </a:rPr>
              <a:t>运行结果如下面两个表格所示。</a:t>
            </a:r>
            <a:endParaRPr kumimoji="1" lang="en-US" altLang="en-US" sz="3200" b="1">
              <a:solidFill>
                <a:srgbClr val="000000"/>
              </a:solidFill>
              <a:latin typeface="宋体" panose="02010600030101010101" pitchFamily="2" charset="-122"/>
              <a:ea typeface="宋体" panose="02010600030101010101" pitchFamily="2" charset="-122"/>
            </a:endParaRPr>
          </a:p>
        </p:txBody>
      </p:sp>
      <p:pic>
        <p:nvPicPr>
          <p:cNvPr id="1082371" name="Picture 3">
            <a:extLst>
              <a:ext uri="{FF2B5EF4-FFF2-40B4-BE49-F238E27FC236}">
                <a16:creationId xmlns:a16="http://schemas.microsoft.com/office/drawing/2014/main" id="{DC579CE8-4095-4185-6475-639938E03B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92375"/>
            <a:ext cx="5256212" cy="368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394" name="Rectangle 2">
            <a:extLst>
              <a:ext uri="{FF2B5EF4-FFF2-40B4-BE49-F238E27FC236}">
                <a16:creationId xmlns:a16="http://schemas.microsoft.com/office/drawing/2014/main" id="{42B34C1E-3CC6-C178-F4E1-B8B84F928BF5}"/>
              </a:ext>
            </a:extLst>
          </p:cNvPr>
          <p:cNvSpPr>
            <a:spLocks noChangeArrowheads="1"/>
          </p:cNvSpPr>
          <p:nvPr/>
        </p:nvSpPr>
        <p:spPr bwMode="auto">
          <a:xfrm>
            <a:off x="395288" y="1484313"/>
            <a:ext cx="83534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ctr" hangingPunct="1"/>
            <a:r>
              <a:rPr kumimoji="1" lang="zh-CN" altLang="en-US" sz="3200" b="1">
                <a:solidFill>
                  <a:srgbClr val="000000"/>
                </a:solidFill>
                <a:latin typeface="宋体" panose="02010600030101010101" pitchFamily="2" charset="-122"/>
                <a:ea typeface="宋体" panose="02010600030101010101" pitchFamily="2" charset="-122"/>
              </a:rPr>
              <a:t>    （</a:t>
            </a:r>
            <a:r>
              <a:rPr kumimoji="1" lang="en-US" altLang="zh-CN" sz="3200" b="1">
                <a:solidFill>
                  <a:srgbClr val="000000"/>
                </a:solidFill>
                <a:latin typeface="宋体" panose="02010600030101010101" pitchFamily="2" charset="-122"/>
                <a:ea typeface="宋体" panose="02010600030101010101" pitchFamily="2" charset="-122"/>
              </a:rPr>
              <a:t>3</a:t>
            </a:r>
            <a:r>
              <a:rPr kumimoji="1" lang="zh-CN" altLang="en-US" sz="3200" b="1">
                <a:solidFill>
                  <a:srgbClr val="000000"/>
                </a:solidFill>
                <a:latin typeface="宋体" panose="02010600030101010101" pitchFamily="2" charset="-122"/>
                <a:ea typeface="宋体" panose="02010600030101010101" pitchFamily="2" charset="-122"/>
              </a:rPr>
              <a:t>）研究问题</a:t>
            </a:r>
            <a:r>
              <a:rPr kumimoji="1" lang="en-US" altLang="zh-CN" sz="3200" b="1">
                <a:solidFill>
                  <a:srgbClr val="000000"/>
                </a:solidFill>
                <a:latin typeface="宋体" panose="02010600030101010101" pitchFamily="2" charset="-122"/>
                <a:ea typeface="宋体" panose="02010600030101010101" pitchFamily="2" charset="-122"/>
              </a:rPr>
              <a:t>3</a:t>
            </a:r>
            <a:r>
              <a:rPr kumimoji="1" lang="zh-CN" altLang="en-US" sz="3200" b="1">
                <a:solidFill>
                  <a:srgbClr val="000000"/>
                </a:solidFill>
                <a:latin typeface="宋体" panose="02010600030101010101" pitchFamily="2" charset="-122"/>
                <a:ea typeface="宋体" panose="02010600030101010101" pitchFamily="2" charset="-122"/>
              </a:rPr>
              <a:t>的</a:t>
            </a:r>
            <a:r>
              <a:rPr kumimoji="1" lang="en-US" altLang="zh-CN" sz="3200" b="1">
                <a:solidFill>
                  <a:srgbClr val="000000"/>
                </a:solidFill>
                <a:latin typeface="宋体" panose="02010600030101010101" pitchFamily="2" charset="-122"/>
                <a:ea typeface="宋体" panose="02010600030101010101" pitchFamily="2" charset="-122"/>
              </a:rPr>
              <a:t>SPSS</a:t>
            </a:r>
            <a:r>
              <a:rPr kumimoji="1" lang="zh-CN" altLang="en-US" sz="3200" b="1">
                <a:solidFill>
                  <a:srgbClr val="000000"/>
                </a:solidFill>
                <a:latin typeface="宋体" panose="02010600030101010101" pitchFamily="2" charset="-122"/>
                <a:ea typeface="宋体" panose="02010600030101010101" pitchFamily="2" charset="-122"/>
              </a:rPr>
              <a:t>运行结果如下面两个表格所示。</a:t>
            </a:r>
            <a:endParaRPr kumimoji="1" lang="en-US" altLang="en-US" sz="3200" b="1">
              <a:solidFill>
                <a:srgbClr val="000000"/>
              </a:solidFill>
              <a:latin typeface="宋体" panose="02010600030101010101" pitchFamily="2" charset="-122"/>
              <a:ea typeface="宋体" panose="02010600030101010101" pitchFamily="2" charset="-122"/>
            </a:endParaRPr>
          </a:p>
        </p:txBody>
      </p:sp>
      <p:pic>
        <p:nvPicPr>
          <p:cNvPr id="1083395" name="Picture 3">
            <a:extLst>
              <a:ext uri="{FF2B5EF4-FFF2-40B4-BE49-F238E27FC236}">
                <a16:creationId xmlns:a16="http://schemas.microsoft.com/office/drawing/2014/main" id="{EC52EA85-3CCE-B981-0384-9672AAA626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2492375"/>
            <a:ext cx="5400675" cy="380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418" name="Rectangle 2">
            <a:extLst>
              <a:ext uri="{FF2B5EF4-FFF2-40B4-BE49-F238E27FC236}">
                <a16:creationId xmlns:a16="http://schemas.microsoft.com/office/drawing/2014/main" id="{9FBE6452-F368-E5AF-CDF0-3FFE55968374}"/>
              </a:ext>
            </a:extLst>
          </p:cNvPr>
          <p:cNvSpPr>
            <a:spLocks noChangeArrowheads="1"/>
          </p:cNvSpPr>
          <p:nvPr/>
        </p:nvSpPr>
        <p:spPr bwMode="auto">
          <a:xfrm>
            <a:off x="395288" y="1484313"/>
            <a:ext cx="83534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ctr" hangingPunct="1"/>
            <a:r>
              <a:rPr kumimoji="1" lang="zh-CN" altLang="en-US" sz="3200" b="1">
                <a:solidFill>
                  <a:srgbClr val="000000"/>
                </a:solidFill>
                <a:latin typeface="宋体" panose="02010600030101010101" pitchFamily="2" charset="-122"/>
                <a:ea typeface="宋体" panose="02010600030101010101" pitchFamily="2" charset="-122"/>
              </a:rPr>
              <a:t>    （</a:t>
            </a:r>
            <a:r>
              <a:rPr kumimoji="1" lang="en-US" altLang="zh-CN" sz="3200" b="1">
                <a:solidFill>
                  <a:srgbClr val="000000"/>
                </a:solidFill>
                <a:latin typeface="宋体" panose="02010600030101010101" pitchFamily="2" charset="-122"/>
                <a:ea typeface="宋体" panose="02010600030101010101" pitchFamily="2" charset="-122"/>
              </a:rPr>
              <a:t>4</a:t>
            </a:r>
            <a:r>
              <a:rPr kumimoji="1" lang="zh-CN" altLang="en-US" sz="3200" b="1">
                <a:solidFill>
                  <a:srgbClr val="000000"/>
                </a:solidFill>
                <a:latin typeface="宋体" panose="02010600030101010101" pitchFamily="2" charset="-122"/>
                <a:ea typeface="宋体" panose="02010600030101010101" pitchFamily="2" charset="-122"/>
              </a:rPr>
              <a:t>）研究问题</a:t>
            </a:r>
            <a:r>
              <a:rPr kumimoji="1" lang="en-US" altLang="zh-CN" sz="3200" b="1">
                <a:solidFill>
                  <a:srgbClr val="000000"/>
                </a:solidFill>
                <a:latin typeface="宋体" panose="02010600030101010101" pitchFamily="2" charset="-122"/>
                <a:ea typeface="宋体" panose="02010600030101010101" pitchFamily="2" charset="-122"/>
              </a:rPr>
              <a:t>4</a:t>
            </a:r>
            <a:r>
              <a:rPr kumimoji="1" lang="zh-CN" altLang="en-US" sz="3200" b="1">
                <a:solidFill>
                  <a:srgbClr val="000000"/>
                </a:solidFill>
                <a:latin typeface="宋体" panose="02010600030101010101" pitchFamily="2" charset="-122"/>
                <a:ea typeface="宋体" panose="02010600030101010101" pitchFamily="2" charset="-122"/>
              </a:rPr>
              <a:t>的</a:t>
            </a:r>
            <a:r>
              <a:rPr kumimoji="1" lang="en-US" altLang="zh-CN" sz="3200" b="1">
                <a:solidFill>
                  <a:srgbClr val="000000"/>
                </a:solidFill>
                <a:latin typeface="宋体" panose="02010600030101010101" pitchFamily="2" charset="-122"/>
                <a:ea typeface="宋体" panose="02010600030101010101" pitchFamily="2" charset="-122"/>
              </a:rPr>
              <a:t>SPSS</a:t>
            </a:r>
            <a:r>
              <a:rPr kumimoji="1" lang="zh-CN" altLang="en-US" sz="3200" b="1">
                <a:solidFill>
                  <a:srgbClr val="000000"/>
                </a:solidFill>
                <a:latin typeface="宋体" panose="02010600030101010101" pitchFamily="2" charset="-122"/>
                <a:ea typeface="宋体" panose="02010600030101010101" pitchFamily="2" charset="-122"/>
              </a:rPr>
              <a:t>运行结果如下面两个表格所示。</a:t>
            </a:r>
            <a:endParaRPr kumimoji="1" lang="en-US" altLang="en-US" sz="3200" b="1">
              <a:solidFill>
                <a:srgbClr val="000000"/>
              </a:solidFill>
              <a:latin typeface="宋体" panose="02010600030101010101" pitchFamily="2" charset="-122"/>
              <a:ea typeface="宋体" panose="02010600030101010101" pitchFamily="2" charset="-122"/>
            </a:endParaRPr>
          </a:p>
        </p:txBody>
      </p:sp>
      <p:pic>
        <p:nvPicPr>
          <p:cNvPr id="1084419" name="Picture 3">
            <a:extLst>
              <a:ext uri="{FF2B5EF4-FFF2-40B4-BE49-F238E27FC236}">
                <a16:creationId xmlns:a16="http://schemas.microsoft.com/office/drawing/2014/main" id="{197BE1C4-8C00-8C21-F011-81247846B0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2708275"/>
            <a:ext cx="5111750" cy="356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B17864FC-E9F7-6E53-9EE5-83A98EBB3F36}"/>
              </a:ext>
            </a:extLst>
          </p:cNvPr>
          <p:cNvSpPr>
            <a:spLocks noGrp="1" noChangeArrowheads="1"/>
          </p:cNvSpPr>
          <p:nvPr>
            <p:ph type="ctrTitle" idx="4294967295"/>
          </p:nvPr>
        </p:nvSpPr>
        <p:spPr>
          <a:xfrm>
            <a:off x="827088" y="2565400"/>
            <a:ext cx="7543800" cy="914400"/>
          </a:xfrm>
        </p:spPr>
        <p:txBody>
          <a:bodyPr tIns="45720" bIns="45720"/>
          <a:lstStyle/>
          <a:p>
            <a:pPr eaLnBrk="1" hangingPunct="1"/>
            <a:r>
              <a:rPr lang="en-US" altLang="ko-KR" sz="5100" b="0">
                <a:ea typeface="굴림" panose="020B0600000101010101" pitchFamily="34" charset="-127"/>
              </a:rPr>
              <a:t>Thank you</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8" name="Rectangle 2">
            <a:extLst>
              <a:ext uri="{FF2B5EF4-FFF2-40B4-BE49-F238E27FC236}">
                <a16:creationId xmlns:a16="http://schemas.microsoft.com/office/drawing/2014/main" id="{C501B78D-D0FA-5272-5519-067CE76A7907}"/>
              </a:ext>
            </a:extLst>
          </p:cNvPr>
          <p:cNvSpPr>
            <a:spLocks noGrp="1" noChangeArrowheads="1"/>
          </p:cNvSpPr>
          <p:nvPr>
            <p:ph type="title"/>
          </p:nvPr>
        </p:nvSpPr>
        <p:spPr/>
        <p:txBody>
          <a:bodyPr/>
          <a:lstStyle/>
          <a:p>
            <a:r>
              <a:rPr lang="zh-CN" altLang="en-US">
                <a:ea typeface="华文新魏" panose="02010800040101010101" pitchFamily="2" charset="-122"/>
              </a:rPr>
              <a:t>双变量关系强度测量的主要指标</a:t>
            </a:r>
          </a:p>
        </p:txBody>
      </p:sp>
      <p:graphicFrame>
        <p:nvGraphicFramePr>
          <p:cNvPr id="941207" name="Group 151">
            <a:extLst>
              <a:ext uri="{FF2B5EF4-FFF2-40B4-BE49-F238E27FC236}">
                <a16:creationId xmlns:a16="http://schemas.microsoft.com/office/drawing/2014/main" id="{A5D75442-2E4F-E1E2-44BE-22AC0AA7C755}"/>
              </a:ext>
            </a:extLst>
          </p:cNvPr>
          <p:cNvGraphicFramePr>
            <a:graphicFrameLocks noGrp="1"/>
          </p:cNvGraphicFramePr>
          <p:nvPr>
            <p:ph idx="1"/>
          </p:nvPr>
        </p:nvGraphicFramePr>
        <p:xfrm>
          <a:off x="736600" y="1989138"/>
          <a:ext cx="7867650" cy="3600450"/>
        </p:xfrm>
        <a:graphic>
          <a:graphicData uri="http://schemas.openxmlformats.org/drawingml/2006/table">
            <a:tbl>
              <a:tblPr/>
              <a:tblGrid>
                <a:gridCol w="1106488">
                  <a:extLst>
                    <a:ext uri="{9D8B030D-6E8A-4147-A177-3AD203B41FA5}">
                      <a16:colId xmlns:a16="http://schemas.microsoft.com/office/drawing/2014/main" val="3156010722"/>
                    </a:ext>
                  </a:extLst>
                </a:gridCol>
                <a:gridCol w="2043112">
                  <a:extLst>
                    <a:ext uri="{9D8B030D-6E8A-4147-A177-3AD203B41FA5}">
                      <a16:colId xmlns:a16="http://schemas.microsoft.com/office/drawing/2014/main" val="3743553083"/>
                    </a:ext>
                  </a:extLst>
                </a:gridCol>
                <a:gridCol w="2359025">
                  <a:extLst>
                    <a:ext uri="{9D8B030D-6E8A-4147-A177-3AD203B41FA5}">
                      <a16:colId xmlns:a16="http://schemas.microsoft.com/office/drawing/2014/main" val="3073646988"/>
                    </a:ext>
                  </a:extLst>
                </a:gridCol>
                <a:gridCol w="2359025">
                  <a:extLst>
                    <a:ext uri="{9D8B030D-6E8A-4147-A177-3AD203B41FA5}">
                      <a16:colId xmlns:a16="http://schemas.microsoft.com/office/drawing/2014/main" val="3857411456"/>
                    </a:ext>
                  </a:extLst>
                </a:gridCol>
              </a:tblGrid>
              <a:tr h="687388">
                <a:tc>
                  <a:txBody>
                    <a:bodyPr/>
                    <a:lstStyle>
                      <a:lvl1pPr marL="225425" indent="-225425">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marL="565150" indent="-225425">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indent="-233363">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marL="1254125" indent="-225425">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marL="1541463" indent="-173038">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marL="19986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marL="24558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marL="29130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marL="33702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225425" marR="0" lvl="0" indent="-225425" algn="ctr" defTabSz="914400" rtl="0" eaLnBrk="0" fontAlgn="t" latinLnBrk="0" hangingPunct="0">
                        <a:lnSpc>
                          <a:spcPct val="100000"/>
                        </a:lnSpc>
                        <a:spcBef>
                          <a:spcPct val="0"/>
                        </a:spcBef>
                        <a:spcAft>
                          <a:spcPct val="0"/>
                        </a:spcAft>
                        <a:buClrTx/>
                        <a:buSzTx/>
                        <a:buFontTx/>
                        <a:buNone/>
                        <a:tabLst/>
                      </a:pPr>
                      <a:r>
                        <a:rPr kumimoji="0"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25425" indent="-225425">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marL="565150" indent="-225425">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indent="-233363">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marL="1254125" indent="-225425">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marL="1541463" indent="-173038">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marL="19986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marL="24558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marL="29130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marL="33702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225425" marR="0" lvl="0" indent="-225425" algn="ctr" defTabSz="914400" rtl="0" eaLnBrk="0" fontAlgn="t" latinLnBrk="0" hangingPunct="0">
                        <a:lnSpc>
                          <a:spcPct val="100000"/>
                        </a:lnSpc>
                        <a:spcBef>
                          <a:spcPct val="0"/>
                        </a:spcBef>
                        <a:spcAft>
                          <a:spcPct val="0"/>
                        </a:spcAft>
                        <a:buClrTx/>
                        <a:buSzTx/>
                        <a:buFontTx/>
                        <a:buNone/>
                        <a:tabLst/>
                      </a:pPr>
                      <a:r>
                        <a:rPr kumimoji="0" lang="zh-CN" altLang="en-US" sz="3200" b="1" i="0" u="none" strike="noStrike" cap="none" normalizeH="0" baseline="0">
                          <a:ln>
                            <a:noFill/>
                          </a:ln>
                          <a:solidFill>
                            <a:schemeClr val="tx1"/>
                          </a:solidFill>
                          <a:effectLst/>
                          <a:latin typeface="宋体" panose="02010600030101010101" pitchFamily="2" charset="-122"/>
                          <a:ea typeface="宋体" panose="02010600030101010101" pitchFamily="2" charset="-122"/>
                        </a:rPr>
                        <a:t>定类</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25425" indent="-225425">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marL="565150" indent="-225425">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indent="-233363">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marL="1254125" indent="-225425">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marL="1541463" indent="-173038">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marL="19986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marL="24558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marL="29130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marL="33702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225425" marR="0" lvl="0" indent="-225425" algn="ctr" defTabSz="914400" rtl="0" eaLnBrk="0" fontAlgn="t" latinLnBrk="0" hangingPunct="0">
                        <a:lnSpc>
                          <a:spcPct val="100000"/>
                        </a:lnSpc>
                        <a:spcBef>
                          <a:spcPct val="0"/>
                        </a:spcBef>
                        <a:spcAft>
                          <a:spcPct val="0"/>
                        </a:spcAft>
                        <a:buClrTx/>
                        <a:buSzTx/>
                        <a:buFontTx/>
                        <a:buNone/>
                        <a:tabLst/>
                      </a:pPr>
                      <a:r>
                        <a:rPr kumimoji="0" lang="zh-CN" altLang="en-US" sz="3200" b="1" i="0" u="none" strike="noStrike" cap="none" normalizeH="0" baseline="0">
                          <a:ln>
                            <a:noFill/>
                          </a:ln>
                          <a:solidFill>
                            <a:schemeClr val="tx1"/>
                          </a:solidFill>
                          <a:effectLst/>
                          <a:latin typeface="宋体" panose="02010600030101010101" pitchFamily="2" charset="-122"/>
                          <a:ea typeface="宋体" panose="02010600030101010101" pitchFamily="2" charset="-122"/>
                        </a:rPr>
                        <a:t>定序</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25425" indent="-225425">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marL="565150" indent="-225425">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indent="-233363">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marL="1254125" indent="-225425">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marL="1541463" indent="-173038">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marL="19986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marL="24558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marL="29130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marL="33702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225425" marR="0" lvl="0" indent="-225425" algn="ctr" defTabSz="914400" rtl="0" eaLnBrk="0" fontAlgn="t" latinLnBrk="0" hangingPunct="0">
                        <a:lnSpc>
                          <a:spcPct val="100000"/>
                        </a:lnSpc>
                        <a:spcBef>
                          <a:spcPct val="0"/>
                        </a:spcBef>
                        <a:spcAft>
                          <a:spcPct val="0"/>
                        </a:spcAft>
                        <a:buClrTx/>
                        <a:buSzTx/>
                        <a:buFontTx/>
                        <a:buNone/>
                        <a:tabLst/>
                      </a:pPr>
                      <a:r>
                        <a:rPr kumimoji="0" lang="zh-CN" altLang="en-US" sz="3200" b="1" i="0" u="none" strike="noStrike" cap="none" normalizeH="0" baseline="0">
                          <a:ln>
                            <a:noFill/>
                          </a:ln>
                          <a:solidFill>
                            <a:schemeClr val="tx1"/>
                          </a:solidFill>
                          <a:effectLst/>
                          <a:latin typeface="宋体" panose="02010600030101010101" pitchFamily="2" charset="-122"/>
                          <a:ea typeface="宋体" panose="02010600030101010101" pitchFamily="2" charset="-122"/>
                        </a:rPr>
                        <a:t>定距</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44246606"/>
                  </a:ext>
                </a:extLst>
              </a:tr>
              <a:tr h="896938">
                <a:tc>
                  <a:txBody>
                    <a:bodyPr/>
                    <a:lstStyle>
                      <a:lvl1pPr marL="225425" indent="-225425">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marL="565150" indent="-225425">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indent="-233363">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marL="1254125" indent="-225425">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marL="1541463" indent="-173038">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marL="19986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marL="24558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marL="29130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marL="33702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225425" marR="0" lvl="0" indent="-225425" algn="ctr" defTabSz="914400" rtl="0" eaLnBrk="0" fontAlgn="t" latinLnBrk="0" hangingPunct="0">
                        <a:lnSpc>
                          <a:spcPct val="100000"/>
                        </a:lnSpc>
                        <a:spcBef>
                          <a:spcPct val="0"/>
                        </a:spcBef>
                        <a:spcAft>
                          <a:spcPct val="0"/>
                        </a:spcAft>
                        <a:buClrTx/>
                        <a:buSzTx/>
                        <a:buFontTx/>
                        <a:buNone/>
                        <a:tabLst/>
                      </a:pPr>
                      <a:r>
                        <a:rPr kumimoji="0" lang="zh-CN" altLang="en-US" sz="3200" b="1" i="0" u="none" strike="noStrike" cap="none" normalizeH="0" baseline="0">
                          <a:ln>
                            <a:noFill/>
                          </a:ln>
                          <a:solidFill>
                            <a:schemeClr val="tx1"/>
                          </a:solidFill>
                          <a:effectLst/>
                          <a:latin typeface="宋体" panose="02010600030101010101" pitchFamily="2" charset="-122"/>
                          <a:ea typeface="宋体" panose="02010600030101010101" pitchFamily="2" charset="-122"/>
                        </a:rPr>
                        <a:t>定类</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25425" indent="-225425">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marL="565150" indent="-225425">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indent="-233363">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marL="1254125" indent="-225425">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marL="1541463" indent="-173038">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marL="19986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marL="24558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marL="29130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marL="33702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225425" marR="0" lvl="0" indent="-225425" algn="ctr" defTabSz="914400" rtl="0" eaLnBrk="0" fontAlgn="t"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卡方类测量</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25425" indent="-225425">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marL="565150" indent="-225425">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indent="-233363">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marL="1254125" indent="-225425">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marL="1541463" indent="-173038">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marL="19986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marL="24558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marL="29130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marL="33702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225425" marR="0" lvl="0" indent="-225425" algn="ctr" defTabSz="914400" rtl="0" eaLnBrk="0" fontAlgn="t"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卡方类测量</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25425" indent="-225425">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marL="565150" indent="-225425">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indent="-233363">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marL="1254125" indent="-225425">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marL="1541463" indent="-173038">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marL="19986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marL="24558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marL="29130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marL="33702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225425" marR="0" lvl="0" indent="-225425" algn="ctr" defTabSz="914400" rtl="0" eaLnBrk="0" fontAlgn="t" latinLnBrk="0" hangingPunct="0">
                        <a:lnSpc>
                          <a:spcPct val="100000"/>
                        </a:lnSpc>
                        <a:spcBef>
                          <a:spcPct val="0"/>
                        </a:spcBef>
                        <a:spcAft>
                          <a:spcPct val="0"/>
                        </a:spcAft>
                        <a:buClrTx/>
                        <a:buSzTx/>
                        <a:buFontTx/>
                        <a:buNone/>
                        <a:tabLst/>
                      </a:pPr>
                      <a:r>
                        <a:rPr kumimoji="0"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Eta</a:t>
                      </a:r>
                      <a:r>
                        <a:rPr kumimoji="0" lang="zh-CN" altLang="en-US" sz="3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系数</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96883165"/>
                  </a:ext>
                </a:extLst>
              </a:tr>
              <a:tr h="996950">
                <a:tc>
                  <a:txBody>
                    <a:bodyPr/>
                    <a:lstStyle>
                      <a:lvl1pPr marL="225425" indent="-225425">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marL="565150" indent="-225425">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indent="-233363">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marL="1254125" indent="-225425">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marL="1541463" indent="-173038">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marL="19986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marL="24558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marL="29130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marL="33702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225425" marR="0" lvl="0" indent="-225425" algn="ctr" defTabSz="914400" rtl="0" eaLnBrk="0" fontAlgn="t" latinLnBrk="0" hangingPunct="0">
                        <a:lnSpc>
                          <a:spcPct val="100000"/>
                        </a:lnSpc>
                        <a:spcBef>
                          <a:spcPct val="0"/>
                        </a:spcBef>
                        <a:spcAft>
                          <a:spcPct val="0"/>
                        </a:spcAft>
                        <a:buClrTx/>
                        <a:buSzTx/>
                        <a:buFontTx/>
                        <a:buNone/>
                        <a:tabLst/>
                      </a:pPr>
                      <a:r>
                        <a:rPr kumimoji="0" lang="zh-CN" altLang="en-US" sz="3200" b="1" i="0" u="none" strike="noStrike" cap="none" normalizeH="0" baseline="0">
                          <a:ln>
                            <a:noFill/>
                          </a:ln>
                          <a:solidFill>
                            <a:schemeClr val="tx1"/>
                          </a:solidFill>
                          <a:effectLst/>
                          <a:latin typeface="宋体" panose="02010600030101010101" pitchFamily="2" charset="-122"/>
                          <a:ea typeface="宋体" panose="02010600030101010101" pitchFamily="2" charset="-122"/>
                        </a:rPr>
                        <a:t>定序</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25425" indent="-225425">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marL="565150" indent="-225425">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indent="-233363">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marL="1254125" indent="-225425">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marL="1541463" indent="-173038">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marL="19986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marL="24558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marL="29130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marL="33702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225425" marR="0" lvl="0" indent="-225425" algn="ctr" defTabSz="914400" rtl="0" eaLnBrk="0" fontAlgn="t"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25425" indent="-225425">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marL="565150" indent="-225425">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indent="-233363">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marL="1254125" indent="-225425">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marL="1541463" indent="-173038">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marL="19986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marL="24558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marL="29130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marL="33702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225425" marR="0" lvl="0" indent="-225425" algn="ctr" defTabSz="914400" rtl="0" eaLnBrk="0" fontAlgn="t"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Wingdings" panose="05000000000000000000" pitchFamily="2" charset="2"/>
                          <a:ea typeface="宋体" panose="02010600030101010101" pitchFamily="2" charset="-122"/>
                        </a:rPr>
                        <a:t>l</a:t>
                      </a:r>
                      <a:r>
                        <a:rPr kumimoji="0" lang="en-US" altLang="zh-CN" sz="7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Spearman</a:t>
                      </a:r>
                    </a:p>
                    <a:p>
                      <a:pPr marL="225425" marR="0" lvl="0" indent="-225425" algn="ctr" defTabSz="914400" rtl="0" eaLnBrk="0" fontAlgn="t"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相关系数</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25425" indent="-225425">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marL="565150" indent="-225425">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indent="-233363">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marL="1254125" indent="-225425">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marL="1541463" indent="-173038">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marL="19986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marL="24558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marL="29130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marL="33702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225425" marR="0" lvl="0" indent="-225425" algn="ctr" defTabSz="914400" rtl="0" eaLnBrk="0" fontAlgn="t"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Spearman</a:t>
                      </a:r>
                    </a:p>
                    <a:p>
                      <a:pPr marL="225425" marR="0" lvl="0" indent="-225425" algn="ctr" defTabSz="914400" rtl="0" eaLnBrk="0" fontAlgn="t"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相关系数</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58450313"/>
                  </a:ext>
                </a:extLst>
              </a:tr>
              <a:tr h="1019175">
                <a:tc>
                  <a:txBody>
                    <a:bodyPr/>
                    <a:lstStyle>
                      <a:lvl1pPr marL="225425" indent="-225425">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marL="565150" indent="-225425">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indent="-233363">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marL="1254125" indent="-225425">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marL="1541463" indent="-173038">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marL="19986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marL="24558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marL="29130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marL="33702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225425" marR="0" lvl="0" indent="-225425" algn="ctr" defTabSz="914400" rtl="0" eaLnBrk="0" fontAlgn="t" latinLnBrk="0" hangingPunct="0">
                        <a:lnSpc>
                          <a:spcPct val="100000"/>
                        </a:lnSpc>
                        <a:spcBef>
                          <a:spcPct val="0"/>
                        </a:spcBef>
                        <a:spcAft>
                          <a:spcPct val="0"/>
                        </a:spcAft>
                        <a:buClrTx/>
                        <a:buSzTx/>
                        <a:buFontTx/>
                        <a:buNone/>
                        <a:tabLst/>
                      </a:pPr>
                      <a:r>
                        <a:rPr kumimoji="0" lang="zh-CN" altLang="en-US" sz="3200" b="1" i="0" u="none" strike="noStrike" cap="none" normalizeH="0" baseline="0">
                          <a:ln>
                            <a:noFill/>
                          </a:ln>
                          <a:solidFill>
                            <a:schemeClr val="tx1"/>
                          </a:solidFill>
                          <a:effectLst/>
                          <a:latin typeface="宋体" panose="02010600030101010101" pitchFamily="2" charset="-122"/>
                          <a:ea typeface="宋体" panose="02010600030101010101" pitchFamily="2" charset="-122"/>
                        </a:rPr>
                        <a:t>定距</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25425" indent="-225425">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marL="565150" indent="-225425">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indent="-233363">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marL="1254125" indent="-225425">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marL="1541463" indent="-173038">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marL="19986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marL="24558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marL="29130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marL="33702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225425" marR="0" lvl="0" indent="-225425" algn="ctr" defTabSz="914400" rtl="0" eaLnBrk="0" fontAlgn="t"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25425" indent="-225425">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marL="565150" indent="-225425">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indent="-233363">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marL="1254125" indent="-225425">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marL="1541463" indent="-173038">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marL="19986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marL="24558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marL="29130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marL="33702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225425" marR="0" lvl="0" indent="-225425" algn="ctr" defTabSz="914400" rtl="0" eaLnBrk="0" fontAlgn="t"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25425" indent="-225425">
                        <a:spcBef>
                          <a:spcPct val="50000"/>
                        </a:spcBef>
                        <a:buClr>
                          <a:srgbClr val="E41712"/>
                        </a:buClr>
                        <a:buSzPct val="80000"/>
                        <a:buFont typeface="Wingdings" panose="05000000000000000000" pitchFamily="2" charset="2"/>
                        <a:defRPr sz="2400">
                          <a:solidFill>
                            <a:schemeClr val="bg2"/>
                          </a:solidFill>
                          <a:latin typeface="Arial" panose="020B0604020202020204" pitchFamily="34" charset="0"/>
                          <a:ea typeface="宋体" panose="02010600030101010101" pitchFamily="2" charset="-122"/>
                        </a:defRPr>
                      </a:lvl1pPr>
                      <a:lvl2pPr marL="565150" indent="-225425">
                        <a:buClr>
                          <a:schemeClr val="bg2"/>
                        </a:buClr>
                        <a:buSzPct val="80000"/>
                        <a:buFont typeface="Wingdings" panose="05000000000000000000" pitchFamily="2" charset="2"/>
                        <a:defRPr sz="2000">
                          <a:solidFill>
                            <a:schemeClr val="bg2"/>
                          </a:solidFill>
                          <a:latin typeface="Arial" panose="020B0604020202020204" pitchFamily="34" charset="0"/>
                          <a:ea typeface="宋体" panose="02010600030101010101" pitchFamily="2" charset="-122"/>
                        </a:defRPr>
                      </a:lvl2pPr>
                      <a:lvl3pPr indent="-233363">
                        <a:buClr>
                          <a:srgbClr val="4D7085"/>
                        </a:buClr>
                        <a:buSzPct val="80000"/>
                        <a:buFont typeface="Wingdings" panose="05000000000000000000" pitchFamily="2" charset="2"/>
                        <a:defRPr>
                          <a:solidFill>
                            <a:schemeClr val="bg2"/>
                          </a:solidFill>
                          <a:latin typeface="Arial" panose="020B0604020202020204" pitchFamily="34" charset="0"/>
                          <a:ea typeface="宋体" panose="02010600030101010101" pitchFamily="2" charset="-122"/>
                        </a:defRPr>
                      </a:lvl3pPr>
                      <a:lvl4pPr marL="1254125" indent="-225425">
                        <a:buClr>
                          <a:srgbClr val="E41712"/>
                        </a:buClr>
                        <a:buSzPct val="80000"/>
                        <a:buFont typeface="Wingdings" panose="05000000000000000000" pitchFamily="2" charset="2"/>
                        <a:defRPr sz="1400">
                          <a:solidFill>
                            <a:schemeClr val="bg2"/>
                          </a:solidFill>
                          <a:latin typeface="Arial" panose="020B0604020202020204" pitchFamily="34" charset="0"/>
                          <a:ea typeface="宋体" panose="02010600030101010101" pitchFamily="2" charset="-122"/>
                        </a:defRPr>
                      </a:lvl4pPr>
                      <a:lvl5pPr marL="1541463" indent="-173038">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5pPr>
                      <a:lvl6pPr marL="19986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6pPr>
                      <a:lvl7pPr marL="24558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7pPr>
                      <a:lvl8pPr marL="29130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8pPr>
                      <a:lvl9pPr marL="3370263" indent="-173038" eaLnBrk="0" fontAlgn="base" hangingPunct="0">
                        <a:spcBef>
                          <a:spcPct val="0"/>
                        </a:spcBef>
                        <a:spcAft>
                          <a:spcPct val="0"/>
                        </a:spcAft>
                        <a:buClr>
                          <a:schemeClr val="bg2"/>
                        </a:buClr>
                        <a:buSzPct val="80000"/>
                        <a:buFont typeface="Wingdings" panose="05000000000000000000" pitchFamily="2" charset="2"/>
                        <a:defRPr sz="1000">
                          <a:solidFill>
                            <a:schemeClr val="bg2"/>
                          </a:solidFill>
                          <a:latin typeface="Arial" panose="020B0604020202020204" pitchFamily="34" charset="0"/>
                          <a:ea typeface="宋体" panose="02010600030101010101" pitchFamily="2" charset="-122"/>
                        </a:defRPr>
                      </a:lvl9pPr>
                    </a:lstStyle>
                    <a:p>
                      <a:pPr marL="225425" marR="0" lvl="0" indent="-225425" algn="ctr" defTabSz="914400" rtl="0" eaLnBrk="0" fontAlgn="t"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Pearson</a:t>
                      </a:r>
                    </a:p>
                    <a:p>
                      <a:pPr marL="225425" marR="0" lvl="0" indent="-225425" algn="ctr" defTabSz="914400" rtl="0" eaLnBrk="0" fontAlgn="t"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相关系数</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04068897"/>
                  </a:ext>
                </a:extLst>
              </a:tr>
            </a:tbl>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06" name="Rectangle 2">
            <a:extLst>
              <a:ext uri="{FF2B5EF4-FFF2-40B4-BE49-F238E27FC236}">
                <a16:creationId xmlns:a16="http://schemas.microsoft.com/office/drawing/2014/main" id="{953E9F19-3BF6-B5CA-FBE2-5B55E70CA627}"/>
              </a:ext>
            </a:extLst>
          </p:cNvPr>
          <p:cNvSpPr>
            <a:spLocks noGrp="1" noChangeArrowheads="1"/>
          </p:cNvSpPr>
          <p:nvPr>
            <p:ph type="title"/>
          </p:nvPr>
        </p:nvSpPr>
        <p:spPr>
          <a:xfrm>
            <a:off x="457200" y="371475"/>
            <a:ext cx="4967288" cy="609600"/>
          </a:xfrm>
        </p:spPr>
        <p:txBody>
          <a:bodyPr/>
          <a:lstStyle/>
          <a:p>
            <a:r>
              <a:rPr lang="en-US" altLang="zh-CN" sz="3200"/>
              <a:t>8.2</a:t>
            </a:r>
            <a:r>
              <a:rPr lang="zh-CN" altLang="en-US" sz="3200"/>
              <a:t>散点图</a:t>
            </a:r>
            <a:br>
              <a:rPr lang="zh-CN" altLang="en-US" sz="3200"/>
            </a:br>
            <a:endParaRPr lang="zh-CN" altLang="en-US" sz="3200"/>
          </a:p>
        </p:txBody>
      </p:sp>
      <p:sp>
        <p:nvSpPr>
          <p:cNvPr id="943107" name="Rectangle 3">
            <a:extLst>
              <a:ext uri="{FF2B5EF4-FFF2-40B4-BE49-F238E27FC236}">
                <a16:creationId xmlns:a16="http://schemas.microsoft.com/office/drawing/2014/main" id="{1DAAF760-0947-310F-077A-433850C15A9B}"/>
              </a:ext>
            </a:extLst>
          </p:cNvPr>
          <p:cNvSpPr>
            <a:spLocks noGrp="1" noChangeArrowheads="1"/>
          </p:cNvSpPr>
          <p:nvPr>
            <p:ph type="body" idx="1"/>
          </p:nvPr>
        </p:nvSpPr>
        <p:spPr>
          <a:xfrm>
            <a:off x="457200" y="1268413"/>
            <a:ext cx="8229600" cy="5256212"/>
          </a:xfrm>
        </p:spPr>
        <p:txBody>
          <a:bodyPr/>
          <a:lstStyle/>
          <a:p>
            <a:pPr>
              <a:buFont typeface="Wingdings" panose="05000000000000000000" pitchFamily="2" charset="2"/>
              <a:buNone/>
            </a:pPr>
            <a:r>
              <a:rPr lang="zh-CN" altLang="en-US"/>
              <a:t>   它将数据以点的的形式画在直角坐标系上，通过观察散点图能够直观的发现变量间的相关关系及他们的强弱程度和方向。</a:t>
            </a:r>
          </a:p>
          <a:p>
            <a:pPr>
              <a:buFont typeface="Wingdings" panose="05000000000000000000" pitchFamily="2" charset="2"/>
              <a:buNone/>
            </a:pPr>
            <a:r>
              <a:rPr lang="en-US" altLang="zh-CN"/>
              <a:t>Graphs-&gt;Legacy-&gt;Scatter Dot</a:t>
            </a:r>
          </a:p>
        </p:txBody>
      </p:sp>
      <p:pic>
        <p:nvPicPr>
          <p:cNvPr id="943109" name="Picture 5">
            <a:extLst>
              <a:ext uri="{FF2B5EF4-FFF2-40B4-BE49-F238E27FC236}">
                <a16:creationId xmlns:a16="http://schemas.microsoft.com/office/drawing/2014/main" id="{E15A219C-8D7C-78C5-9C2A-0FAB7828CC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3357563"/>
            <a:ext cx="5688013" cy="191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943106"/>
                                        </p:tgtEl>
                                        <p:attrNameLst>
                                          <p:attrName>style.visibility</p:attrName>
                                        </p:attrNameLst>
                                      </p:cBhvr>
                                      <p:to>
                                        <p:strVal val="visible"/>
                                      </p:to>
                                    </p:set>
                                    <p:animEffect transition="in" filter="wedge">
                                      <p:cBhvr>
                                        <p:cTn id="7" dur="2000"/>
                                        <p:tgtEl>
                                          <p:spTgt spid="9431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0" fill="hold" nodeType="clickEffect">
                                  <p:stCondLst>
                                    <p:cond delay="0"/>
                                  </p:stCondLst>
                                  <p:childTnLst>
                                    <p:set>
                                      <p:cBhvr>
                                        <p:cTn id="11" dur="1" fill="hold">
                                          <p:stCondLst>
                                            <p:cond delay="0"/>
                                          </p:stCondLst>
                                        </p:cTn>
                                        <p:tgtEl>
                                          <p:spTgt spid="943107">
                                            <p:txEl>
                                              <p:pRg st="0" end="0"/>
                                            </p:txEl>
                                          </p:spTgt>
                                        </p:tgtEl>
                                        <p:attrNameLst>
                                          <p:attrName>style.visibility</p:attrName>
                                        </p:attrNameLst>
                                      </p:cBhvr>
                                      <p:to>
                                        <p:strVal val="visible"/>
                                      </p:to>
                                    </p:set>
                                    <p:anim calcmode="lin" valueType="num">
                                      <p:cBhvr>
                                        <p:cTn id="12" dur="500" fill="hold"/>
                                        <p:tgtEl>
                                          <p:spTgt spid="943107">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943107">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94310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0" fill="hold" nodeType="clickEffect">
                                  <p:stCondLst>
                                    <p:cond delay="0"/>
                                  </p:stCondLst>
                                  <p:childTnLst>
                                    <p:set>
                                      <p:cBhvr>
                                        <p:cTn id="18" dur="1" fill="hold">
                                          <p:stCondLst>
                                            <p:cond delay="0"/>
                                          </p:stCondLst>
                                        </p:cTn>
                                        <p:tgtEl>
                                          <p:spTgt spid="943107">
                                            <p:txEl>
                                              <p:pRg st="1" end="1"/>
                                            </p:txEl>
                                          </p:spTgt>
                                        </p:tgtEl>
                                        <p:attrNameLst>
                                          <p:attrName>style.visibility</p:attrName>
                                        </p:attrNameLst>
                                      </p:cBhvr>
                                      <p:to>
                                        <p:strVal val="visible"/>
                                      </p:to>
                                    </p:set>
                                    <p:anim calcmode="lin" valueType="num">
                                      <p:cBhvr>
                                        <p:cTn id="19" dur="500" fill="hold"/>
                                        <p:tgtEl>
                                          <p:spTgt spid="943107">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943107">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9431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3106" grpId="0"/>
      <p:bldP spid="9431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292" name="Picture 4">
            <a:extLst>
              <a:ext uri="{FF2B5EF4-FFF2-40B4-BE49-F238E27FC236}">
                <a16:creationId xmlns:a16="http://schemas.microsoft.com/office/drawing/2014/main" id="{85661468-9FBE-46CF-25CE-2602DC7C75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2938" y="836613"/>
            <a:ext cx="5294312" cy="602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8580" name="Picture 4">
            <a:extLst>
              <a:ext uri="{FF2B5EF4-FFF2-40B4-BE49-F238E27FC236}">
                <a16:creationId xmlns:a16="http://schemas.microsoft.com/office/drawing/2014/main" id="{4480D67D-5F58-0424-D10B-9235BDF397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549275"/>
            <a:ext cx="7561262" cy="616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theme/theme1.xml><?xml version="1.0" encoding="utf-8"?>
<a:theme xmlns:a="http://schemas.openxmlformats.org/drawingml/2006/main" name="2_Redesigned SPSS PPT Template 4-2006 4">
  <a:themeElements>
    <a:clrScheme name="">
      <a:dk1>
        <a:srgbClr val="000000"/>
      </a:dk1>
      <a:lt1>
        <a:srgbClr val="FFFFFF"/>
      </a:lt1>
      <a:dk2>
        <a:srgbClr val="FFFFFF"/>
      </a:dk2>
      <a:lt2>
        <a:srgbClr val="000000"/>
      </a:lt2>
      <a:accent1>
        <a:srgbClr val="B2B2B2"/>
      </a:accent1>
      <a:accent2>
        <a:srgbClr val="CC0000"/>
      </a:accent2>
      <a:accent3>
        <a:srgbClr val="FFFFFF"/>
      </a:accent3>
      <a:accent4>
        <a:srgbClr val="000000"/>
      </a:accent4>
      <a:accent5>
        <a:srgbClr val="D5D5D5"/>
      </a:accent5>
      <a:accent6>
        <a:srgbClr val="B90000"/>
      </a:accent6>
      <a:hlink>
        <a:srgbClr val="000000"/>
      </a:hlink>
      <a:folHlink>
        <a:srgbClr val="00808A"/>
      </a:folHlink>
    </a:clrScheme>
    <a:fontScheme name="2_Redesigned SPSS PPT Template 4-2006 4">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2_Redesigned SPSS PPT Template 4-2006 4 1">
        <a:dk1>
          <a:srgbClr val="000000"/>
        </a:dk1>
        <a:lt1>
          <a:srgbClr val="FFFFFF"/>
        </a:lt1>
        <a:dk2>
          <a:srgbClr val="000000"/>
        </a:dk2>
        <a:lt2>
          <a:srgbClr val="000000"/>
        </a:lt2>
        <a:accent1>
          <a:srgbClr val="969696"/>
        </a:accent1>
        <a:accent2>
          <a:srgbClr val="33CCFF"/>
        </a:accent2>
        <a:accent3>
          <a:srgbClr val="FFFFFF"/>
        </a:accent3>
        <a:accent4>
          <a:srgbClr val="000000"/>
        </a:accent4>
        <a:accent5>
          <a:srgbClr val="C9C9C9"/>
        </a:accent5>
        <a:accent6>
          <a:srgbClr val="2DB9E7"/>
        </a:accent6>
        <a:hlink>
          <a:srgbClr val="000000"/>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第八章 相关分析" id="{837EE420-B2D9-44DB-9378-B69169A2DFED}" vid="{4C73F636-91FB-483A-9C7F-A9FCE3B84413}"/>
    </a:ext>
  </a:extLst>
</a:theme>
</file>

<file path=ppt/theme/theme2.xml><?xml version="1.0" encoding="utf-8"?>
<a:theme xmlns:a="http://schemas.openxmlformats.org/drawingml/2006/main" name="1_Redesigned SPSS PPT Template 4-2006 4">
  <a:themeElements>
    <a:clrScheme name="">
      <a:dk1>
        <a:srgbClr val="000000"/>
      </a:dk1>
      <a:lt1>
        <a:srgbClr val="FFFFFF"/>
      </a:lt1>
      <a:dk2>
        <a:srgbClr val="FFFFFF"/>
      </a:dk2>
      <a:lt2>
        <a:srgbClr val="000000"/>
      </a:lt2>
      <a:accent1>
        <a:srgbClr val="969696"/>
      </a:accent1>
      <a:accent2>
        <a:srgbClr val="CC0000"/>
      </a:accent2>
      <a:accent3>
        <a:srgbClr val="FFFFFF"/>
      </a:accent3>
      <a:accent4>
        <a:srgbClr val="000000"/>
      </a:accent4>
      <a:accent5>
        <a:srgbClr val="C9C9C9"/>
      </a:accent5>
      <a:accent6>
        <a:srgbClr val="B90000"/>
      </a:accent6>
      <a:hlink>
        <a:srgbClr val="000000"/>
      </a:hlink>
      <a:folHlink>
        <a:srgbClr val="009CA8"/>
      </a:folHlink>
    </a:clrScheme>
    <a:fontScheme name="1_Redesigned SPSS PPT Template 4-2006 4">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1_Redesigned SPSS PPT Template 4-2006 4 1">
        <a:dk1>
          <a:srgbClr val="000000"/>
        </a:dk1>
        <a:lt1>
          <a:srgbClr val="FFFFFF"/>
        </a:lt1>
        <a:dk2>
          <a:srgbClr val="000000"/>
        </a:dk2>
        <a:lt2>
          <a:srgbClr val="000000"/>
        </a:lt2>
        <a:accent1>
          <a:srgbClr val="969696"/>
        </a:accent1>
        <a:accent2>
          <a:srgbClr val="33CCFF"/>
        </a:accent2>
        <a:accent3>
          <a:srgbClr val="FFFFFF"/>
        </a:accent3>
        <a:accent4>
          <a:srgbClr val="000000"/>
        </a:accent4>
        <a:accent5>
          <a:srgbClr val="C9C9C9"/>
        </a:accent5>
        <a:accent6>
          <a:srgbClr val="2DB9E7"/>
        </a:accent6>
        <a:hlink>
          <a:srgbClr val="000000"/>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第八章 相关分析" id="{837EE420-B2D9-44DB-9378-B69169A2DFED}" vid="{1787688D-4E5F-472B-8DEC-9CD295002F80}"/>
    </a:ext>
  </a:extLst>
</a:theme>
</file>

<file path=ppt/theme/theme3.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第八章 相关分析" id="{837EE420-B2D9-44DB-9378-B69169A2DFED}" vid="{FACDB608-179D-475B-9FAD-BE66DF3F66AB}"/>
    </a:ext>
  </a:extLst>
</a:theme>
</file>

<file path=ppt/theme/theme4.xml><?xml version="1.0" encoding="utf-8"?>
<a:theme xmlns:a="http://schemas.openxmlformats.org/drawingml/2006/main" name="1_Blank Presentation">
  <a:themeElements>
    <a:clrScheme name="1_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Blank Presentatio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1_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第八章 相关分析" id="{837EE420-B2D9-44DB-9378-B69169A2DFED}" vid="{7BDC93E1-D58C-48EC-856E-2AEE7BBE3384}"/>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3836</TotalTime>
  <Words>2167</Words>
  <Application>Microsoft Office PowerPoint</Application>
  <PresentationFormat>全屏显示(4:3)</PresentationFormat>
  <Paragraphs>189</Paragraphs>
  <Slides>57</Slides>
  <Notes>0</Notes>
  <HiddenSlides>0</HiddenSlides>
  <MMClips>0</MMClips>
  <ScaleCrop>false</ScaleCrop>
  <HeadingPairs>
    <vt:vector size="8" baseType="variant">
      <vt:variant>
        <vt:lpstr>已用的字体</vt:lpstr>
      </vt:variant>
      <vt:variant>
        <vt:i4>14</vt:i4>
      </vt:variant>
      <vt:variant>
        <vt:lpstr>主题</vt:lpstr>
      </vt:variant>
      <vt:variant>
        <vt:i4>4</vt:i4>
      </vt:variant>
      <vt:variant>
        <vt:lpstr>嵌入 OLE 服务器</vt:lpstr>
      </vt:variant>
      <vt:variant>
        <vt:i4>2</vt:i4>
      </vt:variant>
      <vt:variant>
        <vt:lpstr>幻灯片标题</vt:lpstr>
      </vt:variant>
      <vt:variant>
        <vt:i4>57</vt:i4>
      </vt:variant>
    </vt:vector>
  </HeadingPairs>
  <TitlesOfParts>
    <vt:vector size="77" baseType="lpstr">
      <vt:lpstr>Times New Roman</vt:lpstr>
      <vt:lpstr>Arial</vt:lpstr>
      <vt:lpstr>宋体</vt:lpstr>
      <vt:lpstr>Wingdings</vt:lpstr>
      <vt:lpstr>微软雅黑</vt:lpstr>
      <vt:lpstr>华文中宋</vt:lpstr>
      <vt:lpstr>굴림</vt:lpstr>
      <vt:lpstr>隶书</vt:lpstr>
      <vt:lpstr>Courier New</vt:lpstr>
      <vt:lpstr>华文新魏</vt:lpstr>
      <vt:lpstr>Verdana</vt:lpstr>
      <vt:lpstr>Tahoma</vt:lpstr>
      <vt:lpstr>Symbol</vt:lpstr>
      <vt:lpstr>方正书宋简体</vt:lpstr>
      <vt:lpstr>2_Redesigned SPSS PPT Template 4-2006 4</vt:lpstr>
      <vt:lpstr>1_Redesigned SPSS PPT Template 4-2006 4</vt:lpstr>
      <vt:lpstr>Blank Presentation</vt:lpstr>
      <vt:lpstr>1_Blank Presentation</vt:lpstr>
      <vt:lpstr>Microsoft 公式 3.0</vt:lpstr>
      <vt:lpstr>MathType 5.0 Equation</vt:lpstr>
      <vt:lpstr>第八章</vt:lpstr>
      <vt:lpstr>本章内容</vt:lpstr>
      <vt:lpstr>8.1 相关分析概述</vt:lpstr>
      <vt:lpstr>PowerPoint 演示文稿</vt:lpstr>
      <vt:lpstr>PowerPoint 演示文稿</vt:lpstr>
      <vt:lpstr>双变量关系强度测量的主要指标</vt:lpstr>
      <vt:lpstr>8.2散点图 </vt:lpstr>
      <vt:lpstr>PowerPoint 演示文稿</vt:lpstr>
      <vt:lpstr>PowerPoint 演示文稿</vt:lpstr>
      <vt:lpstr>8.3  相关系数及相关分析 </vt:lpstr>
      <vt:lpstr>PowerPoint 演示文稿</vt:lpstr>
      <vt:lpstr>8.3.1.2 Spearman等级相关系数</vt:lpstr>
      <vt:lpstr>PowerPoint 演示文稿</vt:lpstr>
      <vt:lpstr>PowerPoint 演示文稿</vt:lpstr>
      <vt:lpstr>PowerPoint 演示文稿</vt:lpstr>
      <vt:lpstr>PowerPoint 演示文稿</vt:lpstr>
      <vt:lpstr>8.3.2 计算相关系数的基本操作</vt:lpstr>
      <vt:lpstr> Bivariate相关分析步骤</vt:lpstr>
      <vt:lpstr>PowerPoint 演示文稿</vt:lpstr>
      <vt:lpstr>8.4 偏相关分析</vt:lpstr>
      <vt:lpstr>PowerPoint 演示文稿</vt:lpstr>
      <vt:lpstr>利用偏相关系数进行分析的步骤</vt:lpstr>
      <vt:lpstr>PowerPoint 演示文稿</vt:lpstr>
      <vt:lpstr>8.4.2 偏相关分析的基本操作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Company>현대엔지니어링</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문희</dc:creator>
  <cp:lastModifiedBy>zhifeng he</cp:lastModifiedBy>
  <cp:revision>278</cp:revision>
  <dcterms:created xsi:type="dcterms:W3CDTF">2003-10-14T00:58:10Z</dcterms:created>
  <dcterms:modified xsi:type="dcterms:W3CDTF">2023-11-09T17:05:15Z</dcterms:modified>
</cp:coreProperties>
</file>