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wmf" ContentType="image/x-wmf"/>
  <Override PartName="/docProps/app.xml" ContentType="application/vnd.openxmlformats-officedocument.extended-properties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807" r:id="rId1"/>
    <p:sldMasterId id="2147483808" r:id="rId2"/>
    <p:sldMasterId id="2147483809" r:id="rId3"/>
    <p:sldMasterId id="2147483810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algn="l" eaLnBrk="0" fontAlgn="base" hangingPunct="0" rtl="0">
      <a:spcBef>
        <a:spcPct val="0"/>
      </a:spcBef>
      <a:spcAft>
        <a:spcPct val="0"/>
      </a:spcAft>
      <a:defRPr kern="1200">
        <a:solidFill>
          <a:schemeClr val="tx1"/>
        </a:solidFill>
        <a:latin charset="0" panose="02020603050405020304" pitchFamily="18" typeface="Times New Roman"/>
        <a:ea typeface="+mn-ea"/>
        <a:cs typeface="+mn-cs"/>
      </a:defRPr>
    </a:lvl1pPr>
    <a:lvl2pPr algn="l" eaLnBrk="0" fontAlgn="base" hangingPunct="0" marL="457200" rtl="0">
      <a:spcBef>
        <a:spcPct val="0"/>
      </a:spcBef>
      <a:spcAft>
        <a:spcPct val="0"/>
      </a:spcAft>
      <a:defRPr kern="1200">
        <a:solidFill>
          <a:schemeClr val="tx1"/>
        </a:solidFill>
        <a:latin charset="0" panose="02020603050405020304" pitchFamily="18" typeface="Times New Roman"/>
        <a:ea typeface="+mn-ea"/>
        <a:cs typeface="+mn-cs"/>
      </a:defRPr>
    </a:lvl2pPr>
    <a:lvl3pPr algn="l" eaLnBrk="0" fontAlgn="base" hangingPunct="0" marL="914400" rtl="0">
      <a:spcBef>
        <a:spcPct val="0"/>
      </a:spcBef>
      <a:spcAft>
        <a:spcPct val="0"/>
      </a:spcAft>
      <a:defRPr kern="1200">
        <a:solidFill>
          <a:schemeClr val="tx1"/>
        </a:solidFill>
        <a:latin charset="0" panose="02020603050405020304" pitchFamily="18" typeface="Times New Roman"/>
        <a:ea typeface="+mn-ea"/>
        <a:cs typeface="+mn-cs"/>
      </a:defRPr>
    </a:lvl3pPr>
    <a:lvl4pPr algn="l" eaLnBrk="0" fontAlgn="base" hangingPunct="0" marL="1371600" rtl="0">
      <a:spcBef>
        <a:spcPct val="0"/>
      </a:spcBef>
      <a:spcAft>
        <a:spcPct val="0"/>
      </a:spcAft>
      <a:defRPr kern="1200">
        <a:solidFill>
          <a:schemeClr val="tx1"/>
        </a:solidFill>
        <a:latin charset="0" panose="02020603050405020304" pitchFamily="18" typeface="Times New Roman"/>
        <a:ea typeface="+mn-ea"/>
        <a:cs typeface="+mn-cs"/>
      </a:defRPr>
    </a:lvl4pPr>
    <a:lvl5pPr algn="l" eaLnBrk="0" fontAlgn="base" hangingPunct="0" marL="1828800" rtl="0">
      <a:spcBef>
        <a:spcPct val="0"/>
      </a:spcBef>
      <a:spcAft>
        <a:spcPct val="0"/>
      </a:spcAft>
      <a:defRPr kern="1200">
        <a:solidFill>
          <a:schemeClr val="tx1"/>
        </a:solidFill>
        <a:latin charset="0" panose="02020603050405020304" pitchFamily="18" typeface="Times New Roman"/>
        <a:ea typeface="+mn-ea"/>
        <a:cs typeface="+mn-cs"/>
      </a:defRPr>
    </a:lvl5pPr>
    <a:lvl6pPr algn="l" defTabSz="914400" eaLnBrk="1" hangingPunct="1" latinLnBrk="0" marL="2286000" rtl="0">
      <a:defRPr kern="1200">
        <a:solidFill>
          <a:schemeClr val="tx1"/>
        </a:solidFill>
        <a:latin charset="0" panose="02020603050405020304" pitchFamily="18" typeface="Times New Roman"/>
        <a:ea typeface="+mn-ea"/>
        <a:cs typeface="+mn-cs"/>
      </a:defRPr>
    </a:lvl6pPr>
    <a:lvl7pPr algn="l" defTabSz="914400" eaLnBrk="1" hangingPunct="1" latinLnBrk="0" marL="2743200" rtl="0">
      <a:defRPr kern="1200">
        <a:solidFill>
          <a:schemeClr val="tx1"/>
        </a:solidFill>
        <a:latin charset="0" panose="02020603050405020304" pitchFamily="18" typeface="Times New Roman"/>
        <a:ea typeface="+mn-ea"/>
        <a:cs typeface="+mn-cs"/>
      </a:defRPr>
    </a:lvl7pPr>
    <a:lvl8pPr algn="l" defTabSz="914400" eaLnBrk="1" hangingPunct="1" latinLnBrk="0" marL="3200400" rtl="0">
      <a:defRPr kern="1200">
        <a:solidFill>
          <a:schemeClr val="tx1"/>
        </a:solidFill>
        <a:latin charset="0" panose="02020603050405020304" pitchFamily="18" typeface="Times New Roman"/>
        <a:ea typeface="+mn-ea"/>
        <a:cs typeface="+mn-cs"/>
      </a:defRPr>
    </a:lvl8pPr>
    <a:lvl9pPr algn="l" defTabSz="914400" eaLnBrk="1" hangingPunct="1" latinLnBrk="0" marL="3657600" rtl="0">
      <a:defRPr kern="1200">
        <a:solidFill>
          <a:schemeClr val="tx1"/>
        </a:solidFill>
        <a:latin charset="0" panose="02020603050405020304" pitchFamily="18"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00"/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6798"/>
    <p:restoredTop autoAdjust="0" sz="94709"/>
  </p:normalViewPr>
  <p:slideViewPr>
    <p:cSldViewPr snapToObjects="1">
      <p:cViewPr varScale="1">
        <p:scale>
          <a:sx d="100" n="67"/>
          <a:sy d="100" n="67"/>
        </p:scale>
        <p:origin x="1572" y="78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66"/>
        <a:sy d="100" n="66"/>
      </p:scale>
      <p:origin x="0" y="1284"/>
    </p:cViewPr>
  </p:sorterViewPr>
  <p:notesViewPr>
    <p:cSldViewPr snapToObjects="1">
      <p:cViewPr varScale="1">
        <p:scale>
          <a:sx d="100" n="66"/>
          <a:sy d="100" n="66"/>
        </p:scale>
        <p:origin x="0" y="0"/>
      </p:cViewPr>
      <p:guideLst/>
    </p:cSldViewPr>
  </p:notesViewPr>
  <p:gridSpacing cx="72008" cy="72008"/>
</p:viewPr>
</file>

<file path=ppt/_rels/presentation.xml.rels><?xml version="1.0" encoding="UTF-8"?><Relationships xmlns="http://schemas.openxmlformats.org/package/2006/relationships"><Relationship Id="rId5" Type="http://schemas.openxmlformats.org/officeDocument/2006/relationships/slide" Target="slides/slide1.xml" /><Relationship Id="rId6" Type="http://schemas.openxmlformats.org/officeDocument/2006/relationships/slide" Target="slides/slide2.xml" /><Relationship Id="rId7" Type="http://schemas.openxmlformats.org/officeDocument/2006/relationships/slide" Target="slides/slide3.xml" /><Relationship Id="rId8" Type="http://schemas.openxmlformats.org/officeDocument/2006/relationships/slide" Target="slides/slide4.xml" /><Relationship Id="rId9" Type="http://schemas.openxmlformats.org/officeDocument/2006/relationships/slide" Target="slides/slide5.xml" /><Relationship Id="rId10" Type="http://schemas.openxmlformats.org/officeDocument/2006/relationships/slide" Target="slides/slide6.xml" /><Relationship Id="rId11" Type="http://schemas.openxmlformats.org/officeDocument/2006/relationships/slide" Target="slides/slide7.xml" /><Relationship Id="rId12" Type="http://schemas.openxmlformats.org/officeDocument/2006/relationships/slide" Target="slides/slide8.xml" /><Relationship Id="rId13" Type="http://schemas.openxmlformats.org/officeDocument/2006/relationships/slide" Target="slides/slide9.xml" /><Relationship Id="rId14" Type="http://schemas.openxmlformats.org/officeDocument/2006/relationships/slide" Target="slides/slide10.xml" /><Relationship Id="rId15" Type="http://schemas.openxmlformats.org/officeDocument/2006/relationships/notesMaster" Target="notesMasters/notesMaster1.xml" /><Relationship Id="rId16" Type="http://schemas.openxmlformats.org/officeDocument/2006/relationships/handoutMaster" Target="handoutMasters/handoutMaster1.xml" /><Relationship Id="rId2" Type="http://schemas.openxmlformats.org/officeDocument/2006/relationships/slideMaster" Target="slideMasters/slideMaster2.xml" /><Relationship Id="rId1" Type="http://schemas.openxmlformats.org/officeDocument/2006/relationships/slideMaster" Target="slideMasters/slideMaster1.xml" /><Relationship Id="rId19" Type="http://schemas.openxmlformats.org/officeDocument/2006/relationships/theme" Target="theme/theme1.xml" /><Relationship Id="rId18" Type="http://schemas.openxmlformats.org/officeDocument/2006/relationships/viewProps" Target="viewProps.xml" /><Relationship Id="rId4" Type="http://schemas.openxmlformats.org/officeDocument/2006/relationships/slideMaster" Target="slideMasters/slideMaster4.xml" /><Relationship Id="rId17" Type="http://schemas.openxmlformats.org/officeDocument/2006/relationships/presProps" Target="presProps.xml" /><Relationship Id="rId3" Type="http://schemas.openxmlformats.org/officeDocument/2006/relationships/slideMaster" Target="slideMasters/slideMaster3.xml" /><Relationship Id="rId20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4765FE18-3DA1-BD94-4ACA-B64AE3FBAA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F8BA7D80-27FC-3B24-3CA7-20B3E59FF33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88B0E420-7BAC-7189-B699-86DB45483BA1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D66BED61-1C7B-2086-A6C2-ECB10AD5D8E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32F45FF7-1997-2CA9-46E5-6CC08CFA235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2711" name="Rectangle 7">
            <a:extLst>
              <a:ext uri="{FF2B5EF4-FFF2-40B4-BE49-F238E27FC236}">
                <a16:creationId xmlns:a16="http://schemas.microsoft.com/office/drawing/2014/main" id="{14516E27-E4D7-469A-CA07-0A411C66D0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34" charset="-127"/>
              </a:defRPr>
            </a:lvl1pPr>
          </a:lstStyle>
          <a:p>
            <a:fld id="{76BE61C6-1469-490E-A880-249D3394C5C3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Speaker notes go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E61C6-1469-490E-A880-249D3394C5C3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7CCD7-69EB-B595-567F-2A162596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F0854D-0BAB-4A04-A793-4AD676BCA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6104737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A8777C-B6CD-0EA3-DD22-147D66F4A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196013" y="233363"/>
            <a:ext cx="2041525" cy="59578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88B70C-560E-B6E9-9E86-38B472C7F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6675" y="233363"/>
            <a:ext cx="5976938" cy="59578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5983426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059D7-F7D7-0AF7-9C55-DCE24DE10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49E72F-0D19-6CCD-2621-819C067AA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71EB00-A00C-73D4-FBED-70953E54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F7E145-6D3D-DC41-1766-1F3D5458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A649FE-6F99-6A8E-B2D6-A9F39A2E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BA0E40-BF7E-41FE-88EA-4EF6DEFD9D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063192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C66F8-1A0F-1D0E-069F-EC468DF0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253CB-D234-A99C-452D-DBB3370E6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2365BA-9DAE-26CE-B369-B8341DDF3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6808EC-47A1-A2E1-F02E-4AC687C7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BED68-CA21-F592-D0CB-B10A684C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19E2F3-66AC-47C0-BA3D-0EC32B168D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367854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C6D78-C058-3B23-650F-8B25315F7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17EBFF-BA72-27D3-506D-79FFDD058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85A992-BAE0-9462-7F39-C455DA8F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0D3161-6E97-E6D6-3123-D011EB74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16809-FE31-F214-7247-3850A877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C20561-D43D-4593-A575-FBCF37364F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02739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3D430-5BA2-6327-4349-027EB1D0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E8D5A-AC97-EA81-44BE-283D31A7F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9888" y="1220788"/>
            <a:ext cx="3857625" cy="49704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D38AC0-93BB-BFA4-646B-AF8444F9B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13" y="1220788"/>
            <a:ext cx="3857625" cy="49704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85B947-990A-E69F-8A2F-73D8195D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A6744F-BC4E-01C3-4CFF-E022503B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EA9614-548B-49A5-4A9D-9879CE088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00875-4AE3-4E34-BCDE-F17C6494E0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291131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4514F-F5DB-9445-E5B9-B7B12E69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FE2CDF-0530-31B2-6DC3-E50A64ACC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976535-39DC-F8BF-C3CF-0BFF84739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017408-DCAF-6413-1078-F422C16B2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4C1735-96B9-74FB-3F2F-58A0FDBDF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0B6798-B327-91E8-6D01-73C57BFDE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3F0DAD-19AD-FED5-4629-F5B09B94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FCD5FB-7D72-4166-6BA7-808B9A0A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A470C-48D0-44C7-91CA-01653126AD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0643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76626-54EC-0447-078C-06ED6FD0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706D0C-BA08-21D6-A402-66FF69D1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C51387-B6BB-797B-A439-0657BC725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4175BE-20A8-9E17-6339-F64E45CD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F72A12-0CED-4F2D-95BD-EA6EA79054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427774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E56582-C552-51A0-0E02-2C081487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7AA96C-7C40-E86A-E12E-8C2906C6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F29F72-95E5-98A8-42E0-99929440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5DEC4B-A9B7-47FF-9A35-297E75813B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008022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7BB99-80AC-9FED-F3DD-4ADC4AA8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392F1-5354-F600-C92B-82660A548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C17E95-BB17-47B2-57A2-49322E9B1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4B1958-0E3A-1024-DE44-62C06BD1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DA809E-AC76-3CB6-BE1E-AB46AF57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63DBC-9936-453A-967A-8B8952F6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66EB8-CC29-40CF-A71B-25145F723A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11727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B6F34-A9E7-5FF2-3545-81E0522D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E59FF2-1BD6-3AA8-4F92-9A52563E8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D15198-C473-00C6-2B3D-5EB92AD8E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C6B037-8E5A-8091-2C97-58DE2120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0595BA-2E9C-9A8E-CD27-7E9F7CBD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29020-D11F-EA81-061C-FF0A935C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EACF0F-C466-4FF3-9FA9-76E88C279E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373171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CC526-1EC4-8988-6707-F7445851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C7FBDB-BE03-4900-F8FA-18FB4398E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71675-E082-E0D7-1B3C-5F39F487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3C05B-6BBE-02C2-2E82-DA6E53E4F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07F5A-6C91-4ECE-21F4-D7909317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B03CD4-06F4-4F9E-9A94-4BCAA606D9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62239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4D271B-7C58-910B-8A23-7F83B7990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196013" y="233363"/>
            <a:ext cx="2041525" cy="59578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EC4B60-DA38-7A35-DE2E-54AF2ADE3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6675" y="233363"/>
            <a:ext cx="5976938" cy="59578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EB2930-59C6-8A40-821D-DDE3BCF3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259DD0-AE36-9BDA-B1CA-92CE907D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7E7E6-7F13-0F26-3568-D47B4474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79A89-5E92-4CCB-83EC-80FDAB39CF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587030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89FA8-A0F0-9B5B-4996-9B521BE6C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" y="233363"/>
            <a:ext cx="8039100" cy="9271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53D503A3-60F6-276B-CA8E-47947B441742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369888" y="1220788"/>
            <a:ext cx="7867650" cy="497046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47A836-A2B2-3241-8165-3EF8916F0A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33800" y="6583363"/>
            <a:ext cx="1905000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222C0-7B3D-F17B-632C-4F279F8DD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988" y="6570663"/>
            <a:ext cx="2895600" cy="239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34453B-6CA4-9F7A-2C0A-CC240207D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8838" y="6561138"/>
            <a:ext cx="1905000" cy="249237"/>
          </a:xfrm>
        </p:spPr>
        <p:txBody>
          <a:bodyPr/>
          <a:lstStyle>
            <a:lvl1pPr>
              <a:defRPr/>
            </a:lvl1pPr>
          </a:lstStyle>
          <a:p>
            <a:fld id="{F52E977E-6734-4952-A28F-46E7A421E5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820786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82CC8-5C35-272A-6BC7-FF2FFA76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" y="233363"/>
            <a:ext cx="8039100" cy="9271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5DF4F3-E2B8-B875-57B6-E9F1A2457B1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69888" y="1220788"/>
            <a:ext cx="3857625" cy="49704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4DDC6A-9A83-70C1-015A-D33B0E64E450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379913" y="1220788"/>
            <a:ext cx="3857625" cy="24082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B1BCE7A-F5A8-B74F-A8B1-D111B46DDF6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379913" y="3781425"/>
            <a:ext cx="3857625" cy="2409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621A879D-7422-F2D0-2EAC-588368FD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33800" y="6583363"/>
            <a:ext cx="1905000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77C6FC35-7F44-A1FA-FE17-E0DAB2871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988" y="6570663"/>
            <a:ext cx="2895600" cy="239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BC9BCD5-23A2-53E2-E00D-CE03E44D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8838" y="6561138"/>
            <a:ext cx="1905000" cy="249237"/>
          </a:xfrm>
        </p:spPr>
        <p:txBody>
          <a:bodyPr/>
          <a:lstStyle>
            <a:lvl1pPr>
              <a:defRPr/>
            </a:lvl1pPr>
          </a:lstStyle>
          <a:p>
            <a:fld id="{3DF5E020-EF5A-42F6-A385-4F4DF7BA1F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7836647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BD1F1-808F-5BEF-E72C-BAAC346C5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" y="233363"/>
            <a:ext cx="8039100" cy="9271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B1173F-F5C9-7D84-BF08-620388A8AD4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69888" y="1220788"/>
            <a:ext cx="3857625" cy="49704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41363A-29D2-B0C6-7FF7-D6E6627CF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13" y="1220788"/>
            <a:ext cx="3857625" cy="49704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200F5B-FF6C-EB88-B897-524530CF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33800" y="6583363"/>
            <a:ext cx="1905000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B0543-9D1F-9A65-EE69-97BAE7DC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988" y="6570663"/>
            <a:ext cx="2895600" cy="239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F3D30C-2A7C-0B94-14E2-2BE86CF2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8838" y="6561138"/>
            <a:ext cx="1905000" cy="249237"/>
          </a:xfrm>
        </p:spPr>
        <p:txBody>
          <a:bodyPr/>
          <a:lstStyle>
            <a:lvl1pPr>
              <a:defRPr/>
            </a:lvl1pPr>
          </a:lstStyle>
          <a:p>
            <a:fld id="{32F2AC5F-8622-4337-B6F0-E6F78938AD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848052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A3428-D2D1-A0C9-9C2D-7337272E1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606110-F346-5895-60E4-0308F50CF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4571790"/>
      </p:ext>
    </p:extLst>
  </p:cSld>
  <p:clrMapOvr>
    <a:masterClrMapping/>
  </p:clrMapOvr>
  <p:transition spd="med">
    <p:split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D2EE4-9E1B-B4C1-5967-CE52E310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40B79-0DA3-6F24-F742-3FD5A6116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041013303"/>
      </p:ext>
    </p:extLst>
  </p:cSld>
  <p:clrMapOvr>
    <a:masterClrMapping/>
  </p:clrMapOvr>
  <p:transition spd="med">
    <p:split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55CB8-6707-CA9C-260D-3398CFDE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AECE29-0A35-4DB3-ACD8-9ADC3F80D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6351779"/>
      </p:ext>
    </p:extLst>
  </p:cSld>
  <p:clrMapOvr>
    <a:masterClrMapping/>
  </p:clrMapOvr>
  <p:transition spd="med">
    <p:split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FC7BE-3D06-D607-CC19-F21C413A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947619-9C87-7EFC-D6AE-A5F1F8B5C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463B26-F2A2-731E-0FD9-FB6E001AE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83047418"/>
      </p:ext>
    </p:extLst>
  </p:cSld>
  <p:clrMapOvr>
    <a:masterClrMapping/>
  </p:clrMapOvr>
  <p:transition spd="med">
    <p:spli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C3682-9FED-2D57-722D-AD441587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8767F4-0303-596E-2A4B-748D51287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AD2B1F-4784-7E67-0A22-DFEC3EA14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C14161-7184-B3D3-77CB-D82E3911A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41E599-F8A1-A7F2-A400-E6E1A2E51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229949815"/>
      </p:ext>
    </p:extLst>
  </p:cSld>
  <p:clrMapOvr>
    <a:masterClrMapping/>
  </p:clrMapOvr>
  <p:transition spd="med">
    <p:split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760D8-EBC5-00E8-30C8-74D24706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84945191"/>
      </p:ext>
    </p:extLst>
  </p:cSld>
  <p:clrMapOvr>
    <a:masterClrMapping/>
  </p:clrMapOvr>
  <p:transition spd="med">
    <p:split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131745"/>
      </p:ext>
    </p:extLst>
  </p:cSld>
  <p:clrMapOvr>
    <a:masterClrMapping/>
  </p:clrMapOvr>
  <p:transition spd="med">
    <p:split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63371-CE4F-921C-A9D3-BEFDE6F68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9E6FE-733F-F97F-8F0C-29AE509E7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93273A-1738-84E7-F076-DAE7E23F3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6618225"/>
      </p:ext>
    </p:extLst>
  </p:cSld>
  <p:clrMapOvr>
    <a:masterClrMapping/>
  </p:clrMapOvr>
  <p:transition spd="med">
    <p:split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4EFD3-F5CE-1B09-A8EC-F559F9979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A08220-482D-B83D-B237-03B5828F8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C61E0E-9A26-74E0-336C-02B18DEC1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66262119"/>
      </p:ext>
    </p:extLst>
  </p:cSld>
  <p:clrMapOvr>
    <a:masterClrMapping/>
  </p:clrMapOvr>
  <p:transition spd="med">
    <p:split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5780C-D041-3B5D-9F2D-1EDB0E8EA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0922F7-FF93-9FDD-1339-9D786CB8D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28896860"/>
      </p:ext>
    </p:extLst>
  </p:cSld>
  <p:clrMapOvr>
    <a:masterClrMapping/>
  </p:clrMapOvr>
  <p:transition spd="med">
    <p:split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0CAEE6-2F66-BFFB-4B55-A6574CE4A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381750" y="238125"/>
            <a:ext cx="2076450" cy="51720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2E397E-1208-FA60-6E7D-99C6BEC95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2400" y="238125"/>
            <a:ext cx="6076950" cy="51720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46884637"/>
      </p:ext>
    </p:extLst>
  </p:cSld>
  <p:clrMapOvr>
    <a:masterClrMapping/>
  </p:clrMapOvr>
  <p:transition spd="med">
    <p:split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4BAFE-709B-17F4-FF98-95529D73A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0D4BD0-52C6-32A6-C17E-70443AF4C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4654081"/>
      </p:ext>
    </p:extLst>
  </p:cSld>
  <p:clrMapOvr>
    <a:masterClrMapping/>
  </p:clrMapOvr>
  <p:transition spd="med">
    <p:split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EB7DD-4308-01C0-39CA-F69E33E9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6F79D6-F33E-6D9C-1F52-9D5202DA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197108118"/>
      </p:ext>
    </p:extLst>
  </p:cSld>
  <p:clrMapOvr>
    <a:masterClrMapping/>
  </p:clrMapOvr>
  <p:transition spd="med">
    <p:split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8D683-F904-15D2-50BE-5249A9C45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CFF82C-AC48-C5E6-CE6F-F6519D526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2873788"/>
      </p:ext>
    </p:extLst>
  </p:cSld>
  <p:clrMapOvr>
    <a:masterClrMapping/>
  </p:clrMapOvr>
  <p:transition spd="med">
    <p:spli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1D907-6909-C283-1F98-44213577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6DEF6-A7C3-B282-2EBB-5F6682942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7FD1E-E021-D239-0794-59691362B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06723018"/>
      </p:ext>
    </p:extLst>
  </p:cSld>
  <p:clrMapOvr>
    <a:masterClrMapping/>
  </p:clrMapOvr>
  <p:transition spd="med">
    <p:split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2554F-F2A9-3CC9-2D84-D8261E63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94C0E-4213-19C5-EAC5-16FB5D99F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7F351A-9F92-6239-BFCF-022FB8950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9B1184-DB93-C48F-C1EF-3EAFD0AE9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70C726-BB6F-C71F-8497-4FD76DCE8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93218823"/>
      </p:ext>
    </p:extLst>
  </p:cSld>
  <p:clrMapOvr>
    <a:masterClrMapping/>
  </p:clrMapOvr>
  <p:transition spd="med">
    <p:split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4F637-94F2-385B-8632-736FD5EED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4107085"/>
      </p:ext>
    </p:extLst>
  </p:cSld>
  <p:clrMapOvr>
    <a:masterClrMapping/>
  </p:clrMapOvr>
  <p:transition spd="med">
    <p:split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831547"/>
      </p:ext>
    </p:extLst>
  </p:cSld>
  <p:clrMapOvr>
    <a:masterClrMapping/>
  </p:clrMapOvr>
  <p:transition spd="med">
    <p:split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78A1D-8E24-51A0-4CB3-9031C13E0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6A44C-F003-E04D-36DA-0289D9264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2FF8FA-1168-499A-2946-1B456E692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1776153"/>
      </p:ext>
    </p:extLst>
  </p:cSld>
  <p:clrMapOvr>
    <a:masterClrMapping/>
  </p:clrMapOvr>
  <p:transition spd="med">
    <p:split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2C414-6283-2D14-DED1-19CDA7D3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8FABEC-E3E0-6139-698E-7397201A9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4A6D47-B1C9-D423-814D-F4D9E64ED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25752594"/>
      </p:ext>
    </p:extLst>
  </p:cSld>
  <p:clrMapOvr>
    <a:masterClrMapping/>
  </p:clrMapOvr>
  <p:transition spd="med">
    <p:split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C13F7-70ED-B074-0D86-BFECDD91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86F763-E3B0-003B-8475-45B6E1912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861381912"/>
      </p:ext>
    </p:extLst>
  </p:cSld>
  <p:clrMapOvr>
    <a:masterClrMapping/>
  </p:clrMapOvr>
  <p:transition spd="med">
    <p:split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DEC300-2A16-3E69-3F38-D86410CE5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381750" y="238125"/>
            <a:ext cx="2076450" cy="51720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34BF7D-BFF9-CD36-3DF9-20AE75510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2400" y="238125"/>
            <a:ext cx="6076950" cy="51720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81718668"/>
      </p:ext>
    </p:extLst>
  </p:cSld>
  <p:clrMapOvr>
    <a:masterClrMapping/>
  </p:clrMapOvr>
  <p:transition spd="med">
    <p:spli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57965-8559-47C6-3AAA-1C99AB83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195879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917D8-63B9-1A0F-0FB5-CEC94D392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81C1A2-BD60-DEB2-E806-A672CF919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4E88C0-2D10-03DF-9A41-7EFC53A68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06046298"/>
      </p:ext>
    </p:extLst>
  </p:cSld>
  <p:clrMapOvr>
    <a:masterClrMapping/>
  </p:clrMapOvr>
  <p:transition/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pn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2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preserve="1">
  <p:cSld>
    <p:bg bwMode="auto">
      <p:bgPr>
        <a:gradFill rotWithShape="0">
          <a:gsLst>
            <a:gs pos="0">
              <a:srgbClr val="E2E9EE"/>
            </a:gs>
            <a:gs pos="50000">
              <a:srgbClr val="FFFFFF"/>
            </a:gs>
            <a:gs pos="100000">
              <a:srgbClr val="E2E9E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>
            <a:extLst>
              <a:ext uri="{FF2B5EF4-FFF2-40B4-BE49-F238E27FC236}">
                <a16:creationId xmlns:a16="http://schemas.microsoft.com/office/drawing/2014/main" id="{2C9D71AB-F981-1D4F-45E4-519A96980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0207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C0CFD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 wrap="none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pic>
        <p:nvPicPr>
          <p:cNvPr descr="SPSSnewlogo4c [Converted]" id="1039363" name="Picture 3">
            <a:extLst>
              <a:ext uri="{FF2B5EF4-FFF2-40B4-BE49-F238E27FC236}">
                <a16:creationId xmlns:a16="http://schemas.microsoft.com/office/drawing/2014/main" id="{080705E0-ADB6-F8ED-C85A-4BA648D9AEBA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13">
            <a:lum bright="-4000" contras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25" y="53975"/>
            <a:ext cx="92075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4">
            <a:extLst>
              <a:ext uri="{FF2B5EF4-FFF2-40B4-BE49-F238E27FC236}">
                <a16:creationId xmlns:a16="http://schemas.microsoft.com/office/drawing/2014/main" id="{3E0C1345-EFBF-CA07-2F15-2C916BBAA7C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281363" y="5929313"/>
            <a:ext cx="920750" cy="920750"/>
          </a:xfrm>
          <a:prstGeom prst="rect">
            <a:avLst/>
          </a:prstGeom>
          <a:noFill/>
          <a:ln w="9525">
            <a:solidFill>
              <a:srgbClr val="5D87A1"/>
            </a:solidFill>
            <a:miter lim="800000"/>
            <a:headEnd/>
            <a:tailEnd/>
          </a:ln>
          <a:effectLst/>
        </p:spPr>
        <p:txBody>
          <a:bodyPr anchor="ctr" wrap="none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7BF49ACF-ED18-AE3D-FB2A-BB37E7DBB21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702550" y="4454525"/>
            <a:ext cx="920750" cy="920750"/>
          </a:xfrm>
          <a:prstGeom prst="rect">
            <a:avLst/>
          </a:prstGeom>
          <a:solidFill>
            <a:srgbClr val="C5033F"/>
          </a:solidFill>
          <a:ln w="9525">
            <a:noFill/>
            <a:miter lim="800000"/>
            <a:headEnd/>
            <a:tailEnd/>
          </a:ln>
          <a:effectLst/>
        </p:spPr>
        <p:txBody>
          <a:bodyPr anchor="ctr" wrap="none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44445536-321A-12DC-2BE4-7E8A4F2A338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754688" y="6416675"/>
            <a:ext cx="920750" cy="45085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anchor="ctr" wrap="none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A8524B1B-57DE-F3A2-DAA7-B4FD627A855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254625" y="4943475"/>
            <a:ext cx="920750" cy="920750"/>
          </a:xfrm>
          <a:prstGeom prst="rect">
            <a:avLst/>
          </a:prstGeom>
          <a:noFill/>
          <a:ln w="1016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anchor="ctr" wrap="none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3616C832-CA3C-5608-9C73-0DA7286E6A1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66163" y="3473450"/>
            <a:ext cx="477837" cy="920750"/>
          </a:xfrm>
          <a:prstGeom prst="rect">
            <a:avLst/>
          </a:prstGeom>
          <a:solidFill>
            <a:srgbClr val="C9C5AB">
              <a:alpha val="50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wrap="none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FC393637-4CC8-9A0F-6E4E-19DF82B3B43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78863" y="5430838"/>
            <a:ext cx="468312" cy="92075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anchor="ctr" wrap="none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CFDE520D-0EB0-6480-59C7-0A6FBFD402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230938" y="5426075"/>
            <a:ext cx="920750" cy="920750"/>
          </a:xfrm>
          <a:prstGeom prst="rect">
            <a:avLst/>
          </a:prstGeom>
          <a:solidFill>
            <a:srgbClr val="C5C1A3">
              <a:alpha val="41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wrap="none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347A9D1C-CCCE-E6DA-EB3D-C14E4B9751D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188325" y="5929313"/>
            <a:ext cx="920750" cy="920750"/>
          </a:xfrm>
          <a:prstGeom prst="rect">
            <a:avLst/>
          </a:prstGeom>
          <a:solidFill>
            <a:srgbClr val="46667A">
              <a:alpha val="57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wrap="none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DA8D2EB6-FB10-B40B-F057-2F1006307A9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792663" y="4440238"/>
            <a:ext cx="920750" cy="920750"/>
          </a:xfrm>
          <a:prstGeom prst="rect">
            <a:avLst/>
          </a:prstGeom>
          <a:solidFill>
            <a:srgbClr val="808080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wrap="none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C79BC148-15F2-CAAC-50C5-1EA3724AAFB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716838" y="3490913"/>
            <a:ext cx="896937" cy="8969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anchor="ctr" wrap="none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id="30" name="Line 14">
            <a:extLst>
              <a:ext uri="{FF2B5EF4-FFF2-40B4-BE49-F238E27FC236}">
                <a16:creationId xmlns:a16="http://schemas.microsoft.com/office/drawing/2014/main" id="{0FB608EF-536F-7E29-BCF0-8B53FFA7E046}"/>
              </a:ext>
            </a:extLst>
          </p:cNvPr>
          <p:cNvSpPr>
            <a:spLocks noChangeShapeType="1"/>
          </p:cNvSpPr>
          <p:nvPr/>
        </p:nvSpPr>
        <p:spPr bwMode="ltGray">
          <a:xfrm>
            <a:off x="9144000" y="5410200"/>
            <a:ext cx="0" cy="1247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B069A39C-440C-AADA-E89A-6EEFE988389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268788" y="5422900"/>
            <a:ext cx="920750" cy="920750"/>
          </a:xfrm>
          <a:prstGeom prst="rect">
            <a:avLst/>
          </a:prstGeom>
          <a:solidFill>
            <a:srgbClr val="5D87A1">
              <a:alpha val="3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wrap="none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88F84C17-A95E-1377-EABE-D7C90E60E9A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89850" y="5437188"/>
            <a:ext cx="920750" cy="920750"/>
          </a:xfrm>
          <a:prstGeom prst="rect">
            <a:avLst/>
          </a:prstGeom>
          <a:solidFill>
            <a:srgbClr val="C9C5AB">
              <a:alpha val="5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wrap="none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35B1909D-552D-43DE-F506-12168AC47F6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273550" y="6413500"/>
            <a:ext cx="920750" cy="454025"/>
          </a:xfrm>
          <a:prstGeom prst="rect">
            <a:avLst/>
          </a:prstGeom>
          <a:solidFill>
            <a:srgbClr val="C5033F"/>
          </a:solidFill>
          <a:ln w="9525">
            <a:noFill/>
            <a:miter lim="800000"/>
            <a:headEnd/>
            <a:tailEnd/>
          </a:ln>
          <a:effectLst/>
        </p:spPr>
        <p:txBody>
          <a:bodyPr anchor="ctr" wrap="none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id="34" name="Rectangle 20">
            <a:extLst>
              <a:ext uri="{FF2B5EF4-FFF2-40B4-BE49-F238E27FC236}">
                <a16:creationId xmlns:a16="http://schemas.microsoft.com/office/drawing/2014/main" id="{F8D71616-E53F-6226-4A35-3F938C71918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257800" y="5937250"/>
            <a:ext cx="920750" cy="920750"/>
          </a:xfrm>
          <a:prstGeom prst="rect">
            <a:avLst/>
          </a:prstGeom>
          <a:solidFill>
            <a:srgbClr val="808080">
              <a:alpha val="50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wrap="none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937B1D0F-326D-709A-6815-5C68AAD823D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216775" y="4941888"/>
            <a:ext cx="920750" cy="920750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anchor="ctr" wrap="none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CC0771D1-0F95-80BE-246B-94F8EEA3340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213600" y="5929313"/>
            <a:ext cx="920750" cy="920750"/>
          </a:xfrm>
          <a:prstGeom prst="rect">
            <a:avLst/>
          </a:prstGeom>
          <a:solidFill>
            <a:srgbClr val="969696">
              <a:alpha val="4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wrap="none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4C340A6C-B308-FED8-3568-29D075E586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734175" y="6413500"/>
            <a:ext cx="920750" cy="454025"/>
          </a:xfrm>
          <a:prstGeom prst="rect">
            <a:avLst/>
          </a:prstGeom>
          <a:solidFill>
            <a:srgbClr val="C5033F"/>
          </a:solidFill>
          <a:ln w="9525">
            <a:noFill/>
            <a:miter lim="800000"/>
            <a:headEnd/>
            <a:tailEnd/>
          </a:ln>
          <a:effectLst/>
        </p:spPr>
        <p:txBody>
          <a:bodyPr anchor="ctr" wrap="none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C63FCB37-8DDE-A4FC-C228-20A26217B4D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199438" y="2998788"/>
            <a:ext cx="896937" cy="896937"/>
          </a:xfrm>
          <a:prstGeom prst="rect">
            <a:avLst/>
          </a:prstGeom>
          <a:solidFill>
            <a:srgbClr val="4C6F84">
              <a:alpha val="2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wrap="none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7D0B020B-878C-58F1-E3CD-A93A35C17A4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66900" y="6407150"/>
            <a:ext cx="920750" cy="45085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anchor="ctr" wrap="none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id="40" name="Rectangle 26">
            <a:extLst>
              <a:ext uri="{FF2B5EF4-FFF2-40B4-BE49-F238E27FC236}">
                <a16:creationId xmlns:a16="http://schemas.microsoft.com/office/drawing/2014/main" id="{DEE8D199-E090-C187-D7A9-734DAC004FA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75688" y="2493963"/>
            <a:ext cx="468312" cy="92075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anchor="ctr" wrap="none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E41712"/>
              </a:buClr>
              <a:buSzPct val="80000"/>
              <a:buFont charset="2" pitchFamily="2" typeface="Wingdings"/>
              <a:buChar char="§"/>
              <a:defRPr/>
            </a:pPr>
            <a:endParaRPr altLang="en-US" lang="zh-CN" u="sng">
              <a:latin charset="-122" pitchFamily="34" typeface="微软雅黑"/>
              <a:ea charset="-122" pitchFamily="34" typeface="微软雅黑"/>
            </a:endParaRPr>
          </a:p>
        </p:txBody>
      </p:sp>
      <p:sp>
        <p:nvSpPr>
          <p:cNvPr id="1039385" name="Rectangle 14">
            <a:extLst>
              <a:ext uri="{FF2B5EF4-FFF2-40B4-BE49-F238E27FC236}">
                <a16:creationId xmlns:a16="http://schemas.microsoft.com/office/drawing/2014/main" id="{0E548C97-FD88-82CB-EC8F-FA02E110782F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 bwMode="auto">
          <a:xfrm>
            <a:off x="66675" y="233363"/>
            <a:ext cx="80391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 bIns="0" compatLnSpc="1" lIns="91440" numCol="1" rIns="91440" tIns="0" vert="horz" wrap="square">
            <a:prstTxWarp prst="textNoShape">
              <a:avLst/>
            </a:prstTxWarp>
          </a:bodyPr>
          <a:lstStyle/>
          <a:p>
            <a:pPr lvl="0"/>
            <a:r>
              <a:rPr altLang="en-US" lang="zh-CN"/>
              <a:t>单击此处编辑母版标题样式</a:t>
            </a:r>
          </a:p>
        </p:txBody>
      </p:sp>
      <p:sp>
        <p:nvSpPr>
          <p:cNvPr id="1039386" name="Rectangle 16">
            <a:extLst>
              <a:ext uri="{FF2B5EF4-FFF2-40B4-BE49-F238E27FC236}">
                <a16:creationId xmlns:a16="http://schemas.microsoft.com/office/drawing/2014/main" id="{874FF9E2-CB0F-31F1-3B8E-D460AEDA319E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 bwMode="auto">
          <a:xfrm>
            <a:off x="369888" y="1220788"/>
            <a:ext cx="7867650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ransition/>
  <p:hf hdr="0"/>
  <p:txStyles>
    <p:titleStyle>
      <a:lvl1pPr algn="l" eaLnBrk="0" fontAlgn="base" hangingPunct="0" indent="-290513" marL="290513" rtl="0">
        <a:lnSpc>
          <a:spcPct val="88000"/>
        </a:lnSpc>
        <a:spcBef>
          <a:spcPct val="0"/>
        </a:spcBef>
        <a:spcAft>
          <a:spcPct val="0"/>
        </a:spcAft>
        <a:buSzPct val="130000"/>
        <a:buBlip>
          <a:blip r:embed="rId14"/>
        </a:buBlip>
        <a:defRPr b="1" kern="1200" sz="3000">
          <a:solidFill>
            <a:schemeClr val="tx1"/>
          </a:solidFill>
          <a:latin typeface="+mj-lt"/>
          <a:ea typeface="+mj-ea"/>
          <a:cs typeface="+mj-cs"/>
        </a:defRPr>
      </a:lvl1pPr>
      <a:lvl2pPr algn="l" eaLnBrk="0" fontAlgn="base" hangingPunct="0" indent="-290513" marL="290513" rtl="0">
        <a:lnSpc>
          <a:spcPct val="88000"/>
        </a:lnSpc>
        <a:spcBef>
          <a:spcPct val="0"/>
        </a:spcBef>
        <a:spcAft>
          <a:spcPct val="0"/>
        </a:spcAft>
        <a:buSzPct val="130000"/>
        <a:buBlip>
          <a:blip r:embed="rId14"/>
        </a:buBlip>
        <a:defRPr b="1" sz="3000">
          <a:solidFill>
            <a:schemeClr val="tx1"/>
          </a:solidFill>
          <a:latin charset="0" panose="020B0604020202020204" pitchFamily="34" typeface="Arial"/>
          <a:ea charset="-122" panose="02010600030101010101" pitchFamily="2" typeface="宋体"/>
        </a:defRPr>
      </a:lvl2pPr>
      <a:lvl3pPr algn="l" eaLnBrk="0" fontAlgn="base" hangingPunct="0" indent="-290513" marL="290513" rtl="0">
        <a:lnSpc>
          <a:spcPct val="88000"/>
        </a:lnSpc>
        <a:spcBef>
          <a:spcPct val="0"/>
        </a:spcBef>
        <a:spcAft>
          <a:spcPct val="0"/>
        </a:spcAft>
        <a:buSzPct val="130000"/>
        <a:buBlip>
          <a:blip r:embed="rId14"/>
        </a:buBlip>
        <a:defRPr b="1" sz="3000">
          <a:solidFill>
            <a:schemeClr val="tx1"/>
          </a:solidFill>
          <a:latin charset="0" panose="020B0604020202020204" pitchFamily="34" typeface="Arial"/>
          <a:ea charset="-122" panose="02010600030101010101" pitchFamily="2" typeface="宋体"/>
        </a:defRPr>
      </a:lvl3pPr>
      <a:lvl4pPr algn="l" eaLnBrk="0" fontAlgn="base" hangingPunct="0" indent="-290513" marL="290513" rtl="0">
        <a:lnSpc>
          <a:spcPct val="88000"/>
        </a:lnSpc>
        <a:spcBef>
          <a:spcPct val="0"/>
        </a:spcBef>
        <a:spcAft>
          <a:spcPct val="0"/>
        </a:spcAft>
        <a:buSzPct val="130000"/>
        <a:buBlip>
          <a:blip r:embed="rId14"/>
        </a:buBlip>
        <a:defRPr b="1" sz="3000">
          <a:solidFill>
            <a:schemeClr val="tx1"/>
          </a:solidFill>
          <a:latin charset="0" panose="020B0604020202020204" pitchFamily="34" typeface="Arial"/>
          <a:ea charset="-122" panose="02010600030101010101" pitchFamily="2" typeface="宋体"/>
        </a:defRPr>
      </a:lvl4pPr>
      <a:lvl5pPr algn="l" eaLnBrk="0" fontAlgn="base" hangingPunct="0" indent="-290513" marL="290513" rtl="0">
        <a:lnSpc>
          <a:spcPct val="88000"/>
        </a:lnSpc>
        <a:spcBef>
          <a:spcPct val="0"/>
        </a:spcBef>
        <a:spcAft>
          <a:spcPct val="0"/>
        </a:spcAft>
        <a:buSzPct val="130000"/>
        <a:buBlip>
          <a:blip r:embed="rId14"/>
        </a:buBlip>
        <a:defRPr b="1" sz="3000">
          <a:solidFill>
            <a:schemeClr val="tx1"/>
          </a:solidFill>
          <a:latin charset="0" panose="020B0604020202020204" pitchFamily="34" typeface="Arial"/>
          <a:ea charset="-122" panose="02010600030101010101" pitchFamily="2" typeface="宋体"/>
        </a:defRPr>
      </a:lvl5pPr>
      <a:lvl6pPr algn="l" eaLnBrk="0" fontAlgn="base" hangingPunct="0" indent="-290513" marL="747713" rtl="0">
        <a:lnSpc>
          <a:spcPct val="88000"/>
        </a:lnSpc>
        <a:spcBef>
          <a:spcPct val="0"/>
        </a:spcBef>
        <a:spcAft>
          <a:spcPct val="0"/>
        </a:spcAft>
        <a:buSzPct val="130000"/>
        <a:buBlip>
          <a:blip r:embed="rId14"/>
        </a:buBlip>
        <a:defRPr b="1" sz="3000">
          <a:solidFill>
            <a:schemeClr val="tx1"/>
          </a:solidFill>
          <a:latin charset="0" panose="020B0604020202020204" pitchFamily="34" typeface="Arial"/>
          <a:ea charset="-122" panose="02010600030101010101" pitchFamily="2" typeface="宋体"/>
        </a:defRPr>
      </a:lvl6pPr>
      <a:lvl7pPr algn="l" eaLnBrk="0" fontAlgn="base" hangingPunct="0" indent="-290513" marL="1204913" rtl="0">
        <a:lnSpc>
          <a:spcPct val="88000"/>
        </a:lnSpc>
        <a:spcBef>
          <a:spcPct val="0"/>
        </a:spcBef>
        <a:spcAft>
          <a:spcPct val="0"/>
        </a:spcAft>
        <a:buSzPct val="130000"/>
        <a:buBlip>
          <a:blip r:embed="rId14"/>
        </a:buBlip>
        <a:defRPr b="1" sz="3000">
          <a:solidFill>
            <a:schemeClr val="tx1"/>
          </a:solidFill>
          <a:latin charset="0" panose="020B0604020202020204" pitchFamily="34" typeface="Arial"/>
          <a:ea charset="-122" panose="02010600030101010101" pitchFamily="2" typeface="宋体"/>
        </a:defRPr>
      </a:lvl7pPr>
      <a:lvl8pPr algn="l" eaLnBrk="0" fontAlgn="base" hangingPunct="0" indent="-290513" marL="1662113" rtl="0">
        <a:lnSpc>
          <a:spcPct val="88000"/>
        </a:lnSpc>
        <a:spcBef>
          <a:spcPct val="0"/>
        </a:spcBef>
        <a:spcAft>
          <a:spcPct val="0"/>
        </a:spcAft>
        <a:buSzPct val="130000"/>
        <a:buBlip>
          <a:blip r:embed="rId14"/>
        </a:buBlip>
        <a:defRPr b="1" sz="3000">
          <a:solidFill>
            <a:schemeClr val="tx1"/>
          </a:solidFill>
          <a:latin charset="0" panose="020B0604020202020204" pitchFamily="34" typeface="Arial"/>
          <a:ea charset="-122" panose="02010600030101010101" pitchFamily="2" typeface="宋体"/>
        </a:defRPr>
      </a:lvl8pPr>
      <a:lvl9pPr algn="l" eaLnBrk="0" fontAlgn="base" hangingPunct="0" indent="-290513" marL="2119313" rtl="0">
        <a:lnSpc>
          <a:spcPct val="88000"/>
        </a:lnSpc>
        <a:spcBef>
          <a:spcPct val="0"/>
        </a:spcBef>
        <a:spcAft>
          <a:spcPct val="0"/>
        </a:spcAft>
        <a:buSzPct val="130000"/>
        <a:buBlip>
          <a:blip r:embed="rId14"/>
        </a:buBlip>
        <a:defRPr b="1" sz="3000">
          <a:solidFill>
            <a:schemeClr val="tx1"/>
          </a:solidFill>
          <a:latin charset="0" panose="020B0604020202020204" pitchFamily="34" typeface="Arial"/>
          <a:ea charset="-122" panose="02010600030101010101" pitchFamily="2" typeface="宋体"/>
        </a:defRPr>
      </a:lvl9pPr>
    </p:titleStyle>
    <p:bodyStyle>
      <a:lvl1pPr algn="l" eaLnBrk="0" fontAlgn="base" hangingPunct="0" indent="-225425" marL="225425" rtl="0">
        <a:spcBef>
          <a:spcPct val="50000"/>
        </a:spcBef>
        <a:spcAft>
          <a:spcPct val="0"/>
        </a:spcAft>
        <a:buClr>
          <a:srgbClr val="E41712"/>
        </a:buClr>
        <a:buSzPct val="80000"/>
        <a:buFont charset="2" panose="05000000000000000000" pitchFamily="2" typeface="Wingdings"/>
        <a:buChar char="§"/>
        <a:defRPr kern="1200" sz="2800">
          <a:solidFill>
            <a:schemeClr val="bg2"/>
          </a:solidFill>
          <a:latin typeface="+mn-lt"/>
          <a:ea typeface="+mn-ea"/>
          <a:cs typeface="+mn-cs"/>
        </a:defRPr>
      </a:lvl1pPr>
      <a:lvl2pPr algn="l" eaLnBrk="0" fontAlgn="base" hangingPunct="0" indent="-225425" marL="565150" rtl="0">
        <a:spcBef>
          <a:spcPct val="0"/>
        </a:spcBef>
        <a:spcAft>
          <a:spcPct val="0"/>
        </a:spcAft>
        <a:buClr>
          <a:schemeClr val="bg2"/>
        </a:buClr>
        <a:buSzPct val="80000"/>
        <a:buFont charset="2" panose="05000000000000000000" pitchFamily="2" typeface="Wingdings"/>
        <a:buChar char="§"/>
        <a:defRPr kern="1200" sz="2400">
          <a:solidFill>
            <a:schemeClr val="bg2"/>
          </a:solidFill>
          <a:latin typeface="+mn-lt"/>
          <a:ea typeface="+mn-ea"/>
          <a:cs typeface="+mn-cs"/>
        </a:defRPr>
      </a:lvl2pPr>
      <a:lvl3pPr algn="l" eaLnBrk="0" fontAlgn="base" hangingPunct="0" indent="-233363" marL="914400" rtl="0">
        <a:spcBef>
          <a:spcPct val="0"/>
        </a:spcBef>
        <a:spcAft>
          <a:spcPct val="0"/>
        </a:spcAft>
        <a:buClr>
          <a:srgbClr val="4D7085"/>
        </a:buClr>
        <a:buSzPct val="80000"/>
        <a:buFont charset="2" panose="05000000000000000000" pitchFamily="2" typeface="Wingdings"/>
        <a:buChar char="§"/>
        <a:defRPr kern="1200" sz="2000">
          <a:solidFill>
            <a:schemeClr val="bg2"/>
          </a:solidFill>
          <a:latin typeface="+mn-lt"/>
          <a:ea typeface="+mn-ea"/>
          <a:cs typeface="+mn-cs"/>
        </a:defRPr>
      </a:lvl3pPr>
      <a:lvl4pPr algn="l" eaLnBrk="0" fontAlgn="base" hangingPunct="0" indent="-225425" marL="1254125" rtl="0">
        <a:spcBef>
          <a:spcPct val="0"/>
        </a:spcBef>
        <a:spcAft>
          <a:spcPct val="0"/>
        </a:spcAft>
        <a:buClr>
          <a:srgbClr val="E41712"/>
        </a:buClr>
        <a:buSzPct val="80000"/>
        <a:buFont charset="2" panose="05000000000000000000" pitchFamily="2" typeface="Wingdings"/>
        <a:buChar char="§"/>
        <a:defRPr kern="1200" sz="1600">
          <a:solidFill>
            <a:schemeClr val="bg2"/>
          </a:solidFill>
          <a:latin typeface="+mn-lt"/>
          <a:ea typeface="+mn-ea"/>
          <a:cs typeface="+mn-cs"/>
        </a:defRPr>
      </a:lvl4pPr>
      <a:lvl5pPr algn="l" eaLnBrk="0" fontAlgn="base" hangingPunct="0" indent="-173038" marL="1541463" rtl="0">
        <a:spcBef>
          <a:spcPct val="0"/>
        </a:spcBef>
        <a:spcAft>
          <a:spcPct val="0"/>
        </a:spcAft>
        <a:buClr>
          <a:schemeClr val="bg2"/>
        </a:buClr>
        <a:buSzPct val="80000"/>
        <a:buFont charset="2" panose="05000000000000000000" pitchFamily="2" typeface="Wingdings"/>
        <a:buChar char="§"/>
        <a:defRPr kern="1200" sz="1200">
          <a:solidFill>
            <a:schemeClr val="bg2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9144000" cy="635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price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apple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2.05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1.37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3.09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0" y="6350000"/>
            <a:ext cx="9144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Fruit prices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Turn off alarm</a:t>
            </a:r>
          </a:p>
          <a:p>
            <a:pPr lvl="0"/>
            <a:r>
              <a:rPr/>
              <a:t>Get out of bed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 milan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in bed</a:t>
            </a:r>
          </a:p>
          <a:p>
            <a:pPr lvl="0"/>
            <a:r>
              <a:rPr/>
              <a:t>Count sheep</a:t>
            </a:r>
          </a:p>
          <a:p>
            <a:pPr lvl="0"/>
            <a:r>
              <a:rPr/>
              <a:t>Count sheep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Eat spaghetti</a:t>
            </a:r>
          </a:p>
          <a:p>
            <a:pPr lvl="0"/>
            <a:r>
              <a:rPr/>
              <a:t>Drink wine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Eat spaghetti</a:t>
            </a:r>
          </a:p>
          <a:p>
            <a:pPr lvl="0"/>
            <a:r>
              <a:rPr/>
              <a:t>Drink wine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contents…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contents…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content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ordered list</a:t>
            </a:r>
          </a:p>
          <a:p>
            <a:pPr lvl="0" indent="-457200" marL="457200">
              <a:buAutoNum type="arabicPeriod"/>
            </a:pPr>
            <a:r>
              <a:rPr/>
              <a:t>item 2</a:t>
            </a:r>
          </a:p>
          <a:p>
            <a:pPr lvl="1" indent="-457200" marL="914400">
              <a:buAutoNum type="romanLcParenR"/>
            </a:pPr>
            <a:r>
              <a:rPr/>
              <a:t>sub-item 1</a:t>
            </a:r>
          </a:p>
          <a:p>
            <a:pPr lvl="2" indent="-457200" marL="1371600">
              <a:buAutoNum type="alphaUcPeriod"/>
            </a:pPr>
            <a:r>
              <a:rPr/>
              <a:t>sub-sub-item 1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387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Demonstration of pipe table syntax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price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apple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2.05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1.37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3.09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2_Redesigned SPSS PPT Template 4-2006 4">
  <a:themeElements>
    <a:clrScheme name="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B2B2B2"/>
      </a:accent1>
      <a:accent2>
        <a:srgbClr val="CC0000"/>
      </a:accent2>
      <a:accent3>
        <a:srgbClr val="FFFFFF"/>
      </a:accent3>
      <a:accent4>
        <a:srgbClr val="000000"/>
      </a:accent4>
      <a:accent5>
        <a:srgbClr val="D5D5D5"/>
      </a:accent5>
      <a:accent6>
        <a:srgbClr val="B90000"/>
      </a:accent6>
      <a:hlink>
        <a:srgbClr val="000000"/>
      </a:hlink>
      <a:folHlink>
        <a:srgbClr val="00808A"/>
      </a:folHlink>
    </a:clrScheme>
    <a:fontScheme name="2_Redesigned SPSS PPT Template 4-2006 4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2_Redesigned SPSS PPT Template 4-2006 4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969696"/>
        </a:accent1>
        <a:accent2>
          <a:srgbClr val="33CCFF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2DB9E7"/>
        </a:accent6>
        <a:hlink>
          <a:srgbClr val="0000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八章 相关分析" id="{837EE420-B2D9-44DB-9378-B69169A2DFED}" vid="{4C73F636-91FB-483A-9C7F-A9FCE3B84413}"/>
    </a:ext>
  </a:extLst>
</a:theme>
</file>

<file path=ppt/theme/theme2.xml><?xml version="1.0" encoding="utf-8"?>
<a:theme xmlns:a="http://schemas.openxmlformats.org/drawingml/2006/main" name="1_Redesigned SPSS PPT Template 4-2006 4">
  <a:themeElements>
    <a:clrScheme name="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969696"/>
      </a:accent1>
      <a:accent2>
        <a:srgbClr val="CC0000"/>
      </a:accent2>
      <a:accent3>
        <a:srgbClr val="FFFFFF"/>
      </a:accent3>
      <a:accent4>
        <a:srgbClr val="000000"/>
      </a:accent4>
      <a:accent5>
        <a:srgbClr val="C9C9C9"/>
      </a:accent5>
      <a:accent6>
        <a:srgbClr val="B90000"/>
      </a:accent6>
      <a:hlink>
        <a:srgbClr val="000000"/>
      </a:hlink>
      <a:folHlink>
        <a:srgbClr val="009CA8"/>
      </a:folHlink>
    </a:clrScheme>
    <a:fontScheme name="1_Redesigned SPSS PPT Template 4-2006 4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1_Redesigned SPSS PPT Template 4-2006 4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969696"/>
        </a:accent1>
        <a:accent2>
          <a:srgbClr val="33CCFF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2DB9E7"/>
        </a:accent6>
        <a:hlink>
          <a:srgbClr val="0000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八章 相关分析" id="{837EE420-B2D9-44DB-9378-B69169A2DFED}" vid="{1787688D-4E5F-472B-8DEC-9CD295002F80}"/>
    </a:ext>
  </a:extLst>
</a:theme>
</file>

<file path=ppt/theme/theme3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八章 相关分析" id="{837EE420-B2D9-44DB-9378-B69169A2DFED}" vid="{FACDB608-179D-475B-9FAD-BE66DF3F66AB}"/>
    </a:ext>
  </a:extLst>
</a:theme>
</file>

<file path=ppt/theme/theme4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Blank Presentatio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八章 相关分析" id="{837EE420-B2D9-44DB-9378-B69169A2DFED}" vid="{7BDC93E1-D58C-48EC-856E-2AEE7BBE3384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3836</TotalTime>
  <Words>2167</Words>
  <Application>Microsoft Office PowerPoint</Application>
  <PresentationFormat>全屏显示(4:3)</PresentationFormat>
  <Paragraphs>189</Paragraphs>
  <Slides>57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77" baseType="lpstr">
      <vt:lpstr>Times New Roman</vt:lpstr>
      <vt:lpstr>Arial</vt:lpstr>
      <vt:lpstr>宋体</vt:lpstr>
      <vt:lpstr>Wingdings</vt:lpstr>
      <vt:lpstr>微软雅黑</vt:lpstr>
      <vt:lpstr>华文中宋</vt:lpstr>
      <vt:lpstr>굴림</vt:lpstr>
      <vt:lpstr>隶书</vt:lpstr>
      <vt:lpstr>Courier New</vt:lpstr>
      <vt:lpstr>华文新魏</vt:lpstr>
      <vt:lpstr>Verdana</vt:lpstr>
      <vt:lpstr>Tahoma</vt:lpstr>
      <vt:lpstr>Symbol</vt:lpstr>
      <vt:lpstr>方正书宋简体</vt:lpstr>
      <vt:lpstr>2_Redesigned SPSS PPT Template 4-2006 4</vt:lpstr>
      <vt:lpstr>1_Redesigned SPSS PPT Template 4-2006 4</vt:lpstr>
      <vt:lpstr>Blank Presentation</vt:lpstr>
      <vt:lpstr>1_Blank Presentation</vt:lpstr>
      <vt:lpstr>Microsoft 公式 3.0</vt:lpstr>
      <vt:lpstr>MathType 5.0 Equation</vt:lpstr>
      <vt:lpstr>第八章</vt:lpstr>
      <vt:lpstr>本章内容</vt:lpstr>
      <vt:lpstr>8.1 相关分析概述</vt:lpstr>
      <vt:lpstr>PowerPoint 演示文稿</vt:lpstr>
      <vt:lpstr>PowerPoint 演示文稿</vt:lpstr>
      <vt:lpstr>双变量关系强度测量的主要指标</vt:lpstr>
      <vt:lpstr>8.2散点图 </vt:lpstr>
      <vt:lpstr>PowerPoint 演示文稿</vt:lpstr>
      <vt:lpstr>PowerPoint 演示文稿</vt:lpstr>
      <vt:lpstr>8.3  相关系数及相关分析 </vt:lpstr>
      <vt:lpstr>PowerPoint 演示文稿</vt:lpstr>
      <vt:lpstr>8.3.1.2 Spearman等级相关系数</vt:lpstr>
      <vt:lpstr>PowerPoint 演示文稿</vt:lpstr>
      <vt:lpstr>PowerPoint 演示文稿</vt:lpstr>
      <vt:lpstr>PowerPoint 演示文稿</vt:lpstr>
      <vt:lpstr>PowerPoint 演示文稿</vt:lpstr>
      <vt:lpstr>8.3.2 计算相关系数的基本操作</vt:lpstr>
      <vt:lpstr> Bivariate相关分析步骤</vt:lpstr>
      <vt:lpstr>PowerPoint 演示文稿</vt:lpstr>
      <vt:lpstr>8.4 偏相关分析</vt:lpstr>
      <vt:lpstr>PowerPoint 演示文稿</vt:lpstr>
      <vt:lpstr>利用偏相关系数进行分析的步骤</vt:lpstr>
      <vt:lpstr>PowerPoint 演示文稿</vt:lpstr>
      <vt:lpstr>8.4.2 偏相关分析的基本操作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현대엔지니어링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Presentation</dc:title>
  <dc:creator/>
  <cp:keywords/>
  <dcterms:created xsi:type="dcterms:W3CDTF">2023-11-09T17:07:00Z</dcterms:created>
  <dcterms:modified xsi:type="dcterms:W3CDTF">2023-11-09T17:07:00Z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