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7" r:id="rId5"/>
    <p:sldId id="261" r:id="rId6"/>
    <p:sldId id="262" r:id="rId7"/>
    <p:sldId id="264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BAB4B-7FCC-4BDF-A548-75A33B01F8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B1B6E0-911D-4E78-BC1D-49324BB365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Explore data further (identify data story)</a:t>
          </a:r>
        </a:p>
      </dgm:t>
    </dgm:pt>
    <dgm:pt modelId="{E50E17A4-5FAD-4EDF-9DCB-81B946F8B021}" type="parTrans" cxnId="{D31015B7-04C5-4252-8FC9-E05A14B0C609}">
      <dgm:prSet/>
      <dgm:spPr/>
      <dgm:t>
        <a:bodyPr/>
        <a:lstStyle/>
        <a:p>
          <a:endParaRPr lang="en-US"/>
        </a:p>
      </dgm:t>
    </dgm:pt>
    <dgm:pt modelId="{47010D84-4086-4349-BD93-551C8792EF64}" type="sibTrans" cxnId="{D31015B7-04C5-4252-8FC9-E05A14B0C609}">
      <dgm:prSet/>
      <dgm:spPr/>
      <dgm:t>
        <a:bodyPr/>
        <a:lstStyle/>
        <a:p>
          <a:endParaRPr lang="en-US"/>
        </a:p>
      </dgm:t>
    </dgm:pt>
    <dgm:pt modelId="{3BFCA093-33AF-4D13-8657-66668F9875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Narrow down to specific question(s) – possibly expand more attributes and reduce instances (columns and rows)</a:t>
          </a:r>
        </a:p>
      </dgm:t>
    </dgm:pt>
    <dgm:pt modelId="{322C6B2A-7F13-4A0B-9C50-7B85A134B609}" type="parTrans" cxnId="{6EB20B79-8ED9-4889-B2F6-A2B009E4DA34}">
      <dgm:prSet/>
      <dgm:spPr/>
      <dgm:t>
        <a:bodyPr/>
        <a:lstStyle/>
        <a:p>
          <a:endParaRPr lang="en-US"/>
        </a:p>
      </dgm:t>
    </dgm:pt>
    <dgm:pt modelId="{57CAA2E4-01B1-4DE4-BAB5-6D8491EE0EE2}" type="sibTrans" cxnId="{6EB20B79-8ED9-4889-B2F6-A2B009E4DA34}">
      <dgm:prSet/>
      <dgm:spPr/>
      <dgm:t>
        <a:bodyPr/>
        <a:lstStyle/>
        <a:p>
          <a:endParaRPr lang="en-US"/>
        </a:p>
      </dgm:t>
    </dgm:pt>
    <dgm:pt modelId="{62D04096-0064-40F2-8D1E-5785E6F2F9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Statistics knowledge</a:t>
          </a:r>
        </a:p>
      </dgm:t>
    </dgm:pt>
    <dgm:pt modelId="{678A88D4-CD8B-4043-9489-BF8C984ACEC1}" type="parTrans" cxnId="{3F3ADAB9-AA33-4A25-A5AE-885391F623E1}">
      <dgm:prSet/>
      <dgm:spPr/>
      <dgm:t>
        <a:bodyPr/>
        <a:lstStyle/>
        <a:p>
          <a:endParaRPr lang="en-US"/>
        </a:p>
      </dgm:t>
    </dgm:pt>
    <dgm:pt modelId="{7245EEF0-A976-4216-BE45-8387C8DEAB84}" type="sibTrans" cxnId="{3F3ADAB9-AA33-4A25-A5AE-885391F623E1}">
      <dgm:prSet/>
      <dgm:spPr/>
      <dgm:t>
        <a:bodyPr/>
        <a:lstStyle/>
        <a:p>
          <a:endParaRPr lang="en-US"/>
        </a:p>
      </dgm:t>
    </dgm:pt>
    <dgm:pt modelId="{8925E69D-DFED-408E-97C7-28A07E0BB8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Integrate other independent data linked to any attribute of existing dataset e.g. weather, labor etc.</a:t>
          </a:r>
        </a:p>
      </dgm:t>
    </dgm:pt>
    <dgm:pt modelId="{A6DBC24A-D76E-45CD-B94A-96BE5EC99E1B}" type="parTrans" cxnId="{845B7306-1EC8-41D4-A9DC-6DD7A0CAC935}">
      <dgm:prSet/>
      <dgm:spPr/>
      <dgm:t>
        <a:bodyPr/>
        <a:lstStyle/>
        <a:p>
          <a:endParaRPr lang="en-US"/>
        </a:p>
      </dgm:t>
    </dgm:pt>
    <dgm:pt modelId="{F66BC3AC-E3F7-46D9-8874-68188D4F1D52}" type="sibTrans" cxnId="{845B7306-1EC8-41D4-A9DC-6DD7A0CAC935}">
      <dgm:prSet/>
      <dgm:spPr/>
      <dgm:t>
        <a:bodyPr/>
        <a:lstStyle/>
        <a:p>
          <a:endParaRPr lang="en-US"/>
        </a:p>
      </dgm:t>
    </dgm:pt>
    <dgm:pt modelId="{2CC0E63C-69FD-4F31-B092-8848897C7F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visualizations</a:t>
          </a:r>
        </a:p>
      </dgm:t>
    </dgm:pt>
    <dgm:pt modelId="{F7F33FA0-1C74-4443-AD6D-48DF990CD601}" type="parTrans" cxnId="{1149FE11-2AEB-4B16-A4F0-392FB7BD29E0}">
      <dgm:prSet/>
      <dgm:spPr/>
    </dgm:pt>
    <dgm:pt modelId="{0D4E1834-B0F3-4573-BC87-F9F562C33EDE}" type="sibTrans" cxnId="{1149FE11-2AEB-4B16-A4F0-392FB7BD29E0}">
      <dgm:prSet/>
      <dgm:spPr/>
    </dgm:pt>
    <dgm:pt modelId="{57017507-C952-4521-B59A-DBA38AE86170}" type="pres">
      <dgm:prSet presAssocID="{175BAB4B-7FCC-4BDF-A548-75A33B01F89C}" presName="root" presStyleCnt="0">
        <dgm:presLayoutVars>
          <dgm:dir/>
          <dgm:resizeHandles val="exact"/>
        </dgm:presLayoutVars>
      </dgm:prSet>
      <dgm:spPr/>
    </dgm:pt>
    <dgm:pt modelId="{720524D1-5A16-40AA-9C49-B38C0396004A}" type="pres">
      <dgm:prSet presAssocID="{3BB1B6E0-911D-4E78-BC1D-49324BB365B8}" presName="compNode" presStyleCnt="0"/>
      <dgm:spPr/>
    </dgm:pt>
    <dgm:pt modelId="{85282CC7-A787-4E3B-946E-AE0920C75F5B}" type="pres">
      <dgm:prSet presAssocID="{3BB1B6E0-911D-4E78-BC1D-49324BB365B8}" presName="bgRect" presStyleLbl="bgShp" presStyleIdx="0" presStyleCnt="5"/>
      <dgm:spPr/>
    </dgm:pt>
    <dgm:pt modelId="{A0598C66-AAEB-4525-9ECD-8303D67600EC}" type="pres">
      <dgm:prSet presAssocID="{3BB1B6E0-911D-4E78-BC1D-49324BB365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16D9297-02F9-44F0-ACD2-73FB26656DBF}" type="pres">
      <dgm:prSet presAssocID="{3BB1B6E0-911D-4E78-BC1D-49324BB365B8}" presName="spaceRect" presStyleCnt="0"/>
      <dgm:spPr/>
    </dgm:pt>
    <dgm:pt modelId="{89B498D5-8A9F-495F-B24B-81927CA49B4B}" type="pres">
      <dgm:prSet presAssocID="{3BB1B6E0-911D-4E78-BC1D-49324BB365B8}" presName="parTx" presStyleLbl="revTx" presStyleIdx="0" presStyleCnt="5">
        <dgm:presLayoutVars>
          <dgm:chMax val="0"/>
          <dgm:chPref val="0"/>
        </dgm:presLayoutVars>
      </dgm:prSet>
      <dgm:spPr/>
    </dgm:pt>
    <dgm:pt modelId="{93F94D2E-C21C-44C6-934F-9BF18A257B4D}" type="pres">
      <dgm:prSet presAssocID="{47010D84-4086-4349-BD93-551C8792EF64}" presName="sibTrans" presStyleCnt="0"/>
      <dgm:spPr/>
    </dgm:pt>
    <dgm:pt modelId="{CC53D648-105E-486D-A4E6-F466E54341BB}" type="pres">
      <dgm:prSet presAssocID="{3BFCA093-33AF-4D13-8657-66668F987528}" presName="compNode" presStyleCnt="0"/>
      <dgm:spPr/>
    </dgm:pt>
    <dgm:pt modelId="{CCA322AA-03D0-437B-9316-EBF3CC588F60}" type="pres">
      <dgm:prSet presAssocID="{3BFCA093-33AF-4D13-8657-66668F987528}" presName="bgRect" presStyleLbl="bgShp" presStyleIdx="1" presStyleCnt="5"/>
      <dgm:spPr/>
    </dgm:pt>
    <dgm:pt modelId="{5D537140-81F5-45F9-89E9-306C556AFFD4}" type="pres">
      <dgm:prSet presAssocID="{3BFCA093-33AF-4D13-8657-66668F9875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76FBD8E-74F0-4A8C-8211-6C90F24F4055}" type="pres">
      <dgm:prSet presAssocID="{3BFCA093-33AF-4D13-8657-66668F987528}" presName="spaceRect" presStyleCnt="0"/>
      <dgm:spPr/>
    </dgm:pt>
    <dgm:pt modelId="{BCBB2798-4073-4D50-9AC8-A68E36A66F0E}" type="pres">
      <dgm:prSet presAssocID="{3BFCA093-33AF-4D13-8657-66668F987528}" presName="parTx" presStyleLbl="revTx" presStyleIdx="1" presStyleCnt="5">
        <dgm:presLayoutVars>
          <dgm:chMax val="0"/>
          <dgm:chPref val="0"/>
        </dgm:presLayoutVars>
      </dgm:prSet>
      <dgm:spPr/>
    </dgm:pt>
    <dgm:pt modelId="{B1BCFFA9-CB61-42B6-A6B3-DD5F24D75E3A}" type="pres">
      <dgm:prSet presAssocID="{57CAA2E4-01B1-4DE4-BAB5-6D8491EE0EE2}" presName="sibTrans" presStyleCnt="0"/>
      <dgm:spPr/>
    </dgm:pt>
    <dgm:pt modelId="{9E5FD856-4AE1-4214-B416-4DAB1C644AD3}" type="pres">
      <dgm:prSet presAssocID="{2CC0E63C-69FD-4F31-B092-8848897C7F64}" presName="compNode" presStyleCnt="0"/>
      <dgm:spPr/>
    </dgm:pt>
    <dgm:pt modelId="{5E73EA9A-CC08-4454-BDD9-D4E2EE256940}" type="pres">
      <dgm:prSet presAssocID="{2CC0E63C-69FD-4F31-B092-8848897C7F64}" presName="bgRect" presStyleLbl="bgShp" presStyleIdx="2" presStyleCnt="5"/>
      <dgm:spPr/>
    </dgm:pt>
    <dgm:pt modelId="{C1C0D915-5154-4F9D-90BB-24CFD73AFFB1}" type="pres">
      <dgm:prSet presAssocID="{2CC0E63C-69FD-4F31-B092-8848897C7F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outline"/>
        </a:ext>
      </dgm:extLst>
    </dgm:pt>
    <dgm:pt modelId="{939C952A-D21D-4D5A-A08C-15E753FFBBD4}" type="pres">
      <dgm:prSet presAssocID="{2CC0E63C-69FD-4F31-B092-8848897C7F64}" presName="spaceRect" presStyleCnt="0"/>
      <dgm:spPr/>
    </dgm:pt>
    <dgm:pt modelId="{5C50E1E9-DC4D-44CA-A570-0397DE8533A1}" type="pres">
      <dgm:prSet presAssocID="{2CC0E63C-69FD-4F31-B092-8848897C7F64}" presName="parTx" presStyleLbl="revTx" presStyleIdx="2" presStyleCnt="5">
        <dgm:presLayoutVars>
          <dgm:chMax val="0"/>
          <dgm:chPref val="0"/>
        </dgm:presLayoutVars>
      </dgm:prSet>
      <dgm:spPr/>
    </dgm:pt>
    <dgm:pt modelId="{461311F5-FF0E-4F5F-9EF5-3B0962F8EF5C}" type="pres">
      <dgm:prSet presAssocID="{0D4E1834-B0F3-4573-BC87-F9F562C33EDE}" presName="sibTrans" presStyleCnt="0"/>
      <dgm:spPr/>
    </dgm:pt>
    <dgm:pt modelId="{88DD745C-1A25-4A26-B6A7-185E6937309C}" type="pres">
      <dgm:prSet presAssocID="{62D04096-0064-40F2-8D1E-5785E6F2F905}" presName="compNode" presStyleCnt="0"/>
      <dgm:spPr/>
    </dgm:pt>
    <dgm:pt modelId="{514790DB-4D13-447C-BCD1-57ADE151ACB5}" type="pres">
      <dgm:prSet presAssocID="{62D04096-0064-40F2-8D1E-5785E6F2F905}" presName="bgRect" presStyleLbl="bgShp" presStyleIdx="3" presStyleCnt="5"/>
      <dgm:spPr/>
    </dgm:pt>
    <dgm:pt modelId="{03B087BA-FF01-4212-95EA-403B41DF86EB}" type="pres">
      <dgm:prSet presAssocID="{62D04096-0064-40F2-8D1E-5785E6F2F9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AAA141-DF04-42E0-8B0A-B79972062FA3}" type="pres">
      <dgm:prSet presAssocID="{62D04096-0064-40F2-8D1E-5785E6F2F905}" presName="spaceRect" presStyleCnt="0"/>
      <dgm:spPr/>
    </dgm:pt>
    <dgm:pt modelId="{9FFEC301-9E09-45E0-959F-338A77A30356}" type="pres">
      <dgm:prSet presAssocID="{62D04096-0064-40F2-8D1E-5785E6F2F905}" presName="parTx" presStyleLbl="revTx" presStyleIdx="3" presStyleCnt="5">
        <dgm:presLayoutVars>
          <dgm:chMax val="0"/>
          <dgm:chPref val="0"/>
        </dgm:presLayoutVars>
      </dgm:prSet>
      <dgm:spPr/>
    </dgm:pt>
    <dgm:pt modelId="{4D0BD255-F1D9-4362-A61A-44C96B9BA2DC}" type="pres">
      <dgm:prSet presAssocID="{7245EEF0-A976-4216-BE45-8387C8DEAB84}" presName="sibTrans" presStyleCnt="0"/>
      <dgm:spPr/>
    </dgm:pt>
    <dgm:pt modelId="{0D0B0CF0-35C8-4A06-8B1E-C0EDA65F737D}" type="pres">
      <dgm:prSet presAssocID="{8925E69D-DFED-408E-97C7-28A07E0BB8FA}" presName="compNode" presStyleCnt="0"/>
      <dgm:spPr/>
    </dgm:pt>
    <dgm:pt modelId="{4EE3E2A1-62D0-4A32-8E6F-89718212FB1D}" type="pres">
      <dgm:prSet presAssocID="{8925E69D-DFED-408E-97C7-28A07E0BB8FA}" presName="bgRect" presStyleLbl="bgShp" presStyleIdx="4" presStyleCnt="5"/>
      <dgm:spPr/>
    </dgm:pt>
    <dgm:pt modelId="{A61E8F1D-D533-489B-8AE6-CF460D2C9310}" type="pres">
      <dgm:prSet presAssocID="{8925E69D-DFED-408E-97C7-28A07E0BB8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 outline"/>
        </a:ext>
      </dgm:extLst>
    </dgm:pt>
    <dgm:pt modelId="{1485AE28-EA1D-497F-8558-62C25D81F652}" type="pres">
      <dgm:prSet presAssocID="{8925E69D-DFED-408E-97C7-28A07E0BB8FA}" presName="spaceRect" presStyleCnt="0"/>
      <dgm:spPr/>
    </dgm:pt>
    <dgm:pt modelId="{BD618918-9B50-4A52-85F2-DCE6F3E2C43B}" type="pres">
      <dgm:prSet presAssocID="{8925E69D-DFED-408E-97C7-28A07E0BB8F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45B7306-1EC8-41D4-A9DC-6DD7A0CAC935}" srcId="{175BAB4B-7FCC-4BDF-A548-75A33B01F89C}" destId="{8925E69D-DFED-408E-97C7-28A07E0BB8FA}" srcOrd="4" destOrd="0" parTransId="{A6DBC24A-D76E-45CD-B94A-96BE5EC99E1B}" sibTransId="{F66BC3AC-E3F7-46D9-8874-68188D4F1D52}"/>
    <dgm:cxn modelId="{1149FE11-2AEB-4B16-A4F0-392FB7BD29E0}" srcId="{175BAB4B-7FCC-4BDF-A548-75A33B01F89C}" destId="{2CC0E63C-69FD-4F31-B092-8848897C7F64}" srcOrd="2" destOrd="0" parTransId="{F7F33FA0-1C74-4443-AD6D-48DF990CD601}" sibTransId="{0D4E1834-B0F3-4573-BC87-F9F562C33EDE}"/>
    <dgm:cxn modelId="{B6657E2E-51D4-424C-9E95-340BA0A51E78}" type="presOf" srcId="{2CC0E63C-69FD-4F31-B092-8848897C7F64}" destId="{5C50E1E9-DC4D-44CA-A570-0397DE8533A1}" srcOrd="0" destOrd="0" presId="urn:microsoft.com/office/officeart/2018/2/layout/IconVerticalSolidList"/>
    <dgm:cxn modelId="{15B4BE38-1EA8-4627-8F66-BABCA60FEDE6}" type="presOf" srcId="{3BFCA093-33AF-4D13-8657-66668F987528}" destId="{BCBB2798-4073-4D50-9AC8-A68E36A66F0E}" srcOrd="0" destOrd="0" presId="urn:microsoft.com/office/officeart/2018/2/layout/IconVerticalSolidList"/>
    <dgm:cxn modelId="{FB2F1A66-A6A1-44AF-B114-74FF698522C4}" type="presOf" srcId="{62D04096-0064-40F2-8D1E-5785E6F2F905}" destId="{9FFEC301-9E09-45E0-959F-338A77A30356}" srcOrd="0" destOrd="0" presId="urn:microsoft.com/office/officeart/2018/2/layout/IconVerticalSolidList"/>
    <dgm:cxn modelId="{6EB20B79-8ED9-4889-B2F6-A2B009E4DA34}" srcId="{175BAB4B-7FCC-4BDF-A548-75A33B01F89C}" destId="{3BFCA093-33AF-4D13-8657-66668F987528}" srcOrd="1" destOrd="0" parTransId="{322C6B2A-7F13-4A0B-9C50-7B85A134B609}" sibTransId="{57CAA2E4-01B1-4DE4-BAB5-6D8491EE0EE2}"/>
    <dgm:cxn modelId="{0A9A558A-9F8F-4D31-A992-42F278A1AFA3}" type="presOf" srcId="{3BB1B6E0-911D-4E78-BC1D-49324BB365B8}" destId="{89B498D5-8A9F-495F-B24B-81927CA49B4B}" srcOrd="0" destOrd="0" presId="urn:microsoft.com/office/officeart/2018/2/layout/IconVerticalSolidList"/>
    <dgm:cxn modelId="{D31015B7-04C5-4252-8FC9-E05A14B0C609}" srcId="{175BAB4B-7FCC-4BDF-A548-75A33B01F89C}" destId="{3BB1B6E0-911D-4E78-BC1D-49324BB365B8}" srcOrd="0" destOrd="0" parTransId="{E50E17A4-5FAD-4EDF-9DCB-81B946F8B021}" sibTransId="{47010D84-4086-4349-BD93-551C8792EF64}"/>
    <dgm:cxn modelId="{3F3ADAB9-AA33-4A25-A5AE-885391F623E1}" srcId="{175BAB4B-7FCC-4BDF-A548-75A33B01F89C}" destId="{62D04096-0064-40F2-8D1E-5785E6F2F905}" srcOrd="3" destOrd="0" parTransId="{678A88D4-CD8B-4043-9489-BF8C984ACEC1}" sibTransId="{7245EEF0-A976-4216-BE45-8387C8DEAB84}"/>
    <dgm:cxn modelId="{FBCEE1DC-DEBE-438B-99EA-562C9E847F1F}" type="presOf" srcId="{175BAB4B-7FCC-4BDF-A548-75A33B01F89C}" destId="{57017507-C952-4521-B59A-DBA38AE86170}" srcOrd="0" destOrd="0" presId="urn:microsoft.com/office/officeart/2018/2/layout/IconVerticalSolidList"/>
    <dgm:cxn modelId="{008D90F6-D5CA-48DA-BA2F-72625D2900B2}" type="presOf" srcId="{8925E69D-DFED-408E-97C7-28A07E0BB8FA}" destId="{BD618918-9B50-4A52-85F2-DCE6F3E2C43B}" srcOrd="0" destOrd="0" presId="urn:microsoft.com/office/officeart/2018/2/layout/IconVerticalSolidList"/>
    <dgm:cxn modelId="{301C18AF-81E9-4CC8-BC7F-B9A386B5DA4E}" type="presParOf" srcId="{57017507-C952-4521-B59A-DBA38AE86170}" destId="{720524D1-5A16-40AA-9C49-B38C0396004A}" srcOrd="0" destOrd="0" presId="urn:microsoft.com/office/officeart/2018/2/layout/IconVerticalSolidList"/>
    <dgm:cxn modelId="{C8EBFABF-8BF3-40F4-82AE-1FCCCF15BE34}" type="presParOf" srcId="{720524D1-5A16-40AA-9C49-B38C0396004A}" destId="{85282CC7-A787-4E3B-946E-AE0920C75F5B}" srcOrd="0" destOrd="0" presId="urn:microsoft.com/office/officeart/2018/2/layout/IconVerticalSolidList"/>
    <dgm:cxn modelId="{3D99CCD3-B63A-4698-BCA3-CE7F730E7C05}" type="presParOf" srcId="{720524D1-5A16-40AA-9C49-B38C0396004A}" destId="{A0598C66-AAEB-4525-9ECD-8303D67600EC}" srcOrd="1" destOrd="0" presId="urn:microsoft.com/office/officeart/2018/2/layout/IconVerticalSolidList"/>
    <dgm:cxn modelId="{2C5354CD-5F19-4505-8C18-554E5C3D9254}" type="presParOf" srcId="{720524D1-5A16-40AA-9C49-B38C0396004A}" destId="{716D9297-02F9-44F0-ACD2-73FB26656DBF}" srcOrd="2" destOrd="0" presId="urn:microsoft.com/office/officeart/2018/2/layout/IconVerticalSolidList"/>
    <dgm:cxn modelId="{AB8643DE-9464-4EF2-A020-B59E52342A14}" type="presParOf" srcId="{720524D1-5A16-40AA-9C49-B38C0396004A}" destId="{89B498D5-8A9F-495F-B24B-81927CA49B4B}" srcOrd="3" destOrd="0" presId="urn:microsoft.com/office/officeart/2018/2/layout/IconVerticalSolidList"/>
    <dgm:cxn modelId="{614C4FFB-946B-4079-B529-68B8F6842CE2}" type="presParOf" srcId="{57017507-C952-4521-B59A-DBA38AE86170}" destId="{93F94D2E-C21C-44C6-934F-9BF18A257B4D}" srcOrd="1" destOrd="0" presId="urn:microsoft.com/office/officeart/2018/2/layout/IconVerticalSolidList"/>
    <dgm:cxn modelId="{AE44943E-5031-420F-8703-039465B9FE27}" type="presParOf" srcId="{57017507-C952-4521-B59A-DBA38AE86170}" destId="{CC53D648-105E-486D-A4E6-F466E54341BB}" srcOrd="2" destOrd="0" presId="urn:microsoft.com/office/officeart/2018/2/layout/IconVerticalSolidList"/>
    <dgm:cxn modelId="{835DE7EA-6907-49E0-BAE2-4034A35E13D2}" type="presParOf" srcId="{CC53D648-105E-486D-A4E6-F466E54341BB}" destId="{CCA322AA-03D0-437B-9316-EBF3CC588F60}" srcOrd="0" destOrd="0" presId="urn:microsoft.com/office/officeart/2018/2/layout/IconVerticalSolidList"/>
    <dgm:cxn modelId="{23D95C27-E19B-412C-93AE-63EA0354E2E3}" type="presParOf" srcId="{CC53D648-105E-486D-A4E6-F466E54341BB}" destId="{5D537140-81F5-45F9-89E9-306C556AFFD4}" srcOrd="1" destOrd="0" presId="urn:microsoft.com/office/officeart/2018/2/layout/IconVerticalSolidList"/>
    <dgm:cxn modelId="{F04807E0-8F1C-4597-A77A-601677629513}" type="presParOf" srcId="{CC53D648-105E-486D-A4E6-F466E54341BB}" destId="{E76FBD8E-74F0-4A8C-8211-6C90F24F4055}" srcOrd="2" destOrd="0" presId="urn:microsoft.com/office/officeart/2018/2/layout/IconVerticalSolidList"/>
    <dgm:cxn modelId="{C545F6A2-B400-49FA-88C7-B356DB1A0D3E}" type="presParOf" srcId="{CC53D648-105E-486D-A4E6-F466E54341BB}" destId="{BCBB2798-4073-4D50-9AC8-A68E36A66F0E}" srcOrd="3" destOrd="0" presId="urn:microsoft.com/office/officeart/2018/2/layout/IconVerticalSolidList"/>
    <dgm:cxn modelId="{6308E3C0-626A-4F12-B1E3-4C3AB8B0DE51}" type="presParOf" srcId="{57017507-C952-4521-B59A-DBA38AE86170}" destId="{B1BCFFA9-CB61-42B6-A6B3-DD5F24D75E3A}" srcOrd="3" destOrd="0" presId="urn:microsoft.com/office/officeart/2018/2/layout/IconVerticalSolidList"/>
    <dgm:cxn modelId="{EDD64D6B-7B3E-44FA-BFD8-77ECD2E2A73D}" type="presParOf" srcId="{57017507-C952-4521-B59A-DBA38AE86170}" destId="{9E5FD856-4AE1-4214-B416-4DAB1C644AD3}" srcOrd="4" destOrd="0" presId="urn:microsoft.com/office/officeart/2018/2/layout/IconVerticalSolidList"/>
    <dgm:cxn modelId="{191763AB-092D-478C-A4C6-1E2AEF206A58}" type="presParOf" srcId="{9E5FD856-4AE1-4214-B416-4DAB1C644AD3}" destId="{5E73EA9A-CC08-4454-BDD9-D4E2EE256940}" srcOrd="0" destOrd="0" presId="urn:microsoft.com/office/officeart/2018/2/layout/IconVerticalSolidList"/>
    <dgm:cxn modelId="{B74A9B65-23EA-443A-9DF4-973EF63B089B}" type="presParOf" srcId="{9E5FD856-4AE1-4214-B416-4DAB1C644AD3}" destId="{C1C0D915-5154-4F9D-90BB-24CFD73AFFB1}" srcOrd="1" destOrd="0" presId="urn:microsoft.com/office/officeart/2018/2/layout/IconVerticalSolidList"/>
    <dgm:cxn modelId="{50A2DAF7-1D1A-40E2-B29F-3988971F07A2}" type="presParOf" srcId="{9E5FD856-4AE1-4214-B416-4DAB1C644AD3}" destId="{939C952A-D21D-4D5A-A08C-15E753FFBBD4}" srcOrd="2" destOrd="0" presId="urn:microsoft.com/office/officeart/2018/2/layout/IconVerticalSolidList"/>
    <dgm:cxn modelId="{1BC90E57-5342-4FAC-AE9E-782F54515AC5}" type="presParOf" srcId="{9E5FD856-4AE1-4214-B416-4DAB1C644AD3}" destId="{5C50E1E9-DC4D-44CA-A570-0397DE8533A1}" srcOrd="3" destOrd="0" presId="urn:microsoft.com/office/officeart/2018/2/layout/IconVerticalSolidList"/>
    <dgm:cxn modelId="{1FBC9AB9-0680-4241-B9C8-CAC82CBB9D48}" type="presParOf" srcId="{57017507-C952-4521-B59A-DBA38AE86170}" destId="{461311F5-FF0E-4F5F-9EF5-3B0962F8EF5C}" srcOrd="5" destOrd="0" presId="urn:microsoft.com/office/officeart/2018/2/layout/IconVerticalSolidList"/>
    <dgm:cxn modelId="{5D2C269B-F62F-49D4-855C-409FAFE23E1E}" type="presParOf" srcId="{57017507-C952-4521-B59A-DBA38AE86170}" destId="{88DD745C-1A25-4A26-B6A7-185E6937309C}" srcOrd="6" destOrd="0" presId="urn:microsoft.com/office/officeart/2018/2/layout/IconVerticalSolidList"/>
    <dgm:cxn modelId="{9E41AEB7-56C4-4474-8DB2-F7DE04FB1457}" type="presParOf" srcId="{88DD745C-1A25-4A26-B6A7-185E6937309C}" destId="{514790DB-4D13-447C-BCD1-57ADE151ACB5}" srcOrd="0" destOrd="0" presId="urn:microsoft.com/office/officeart/2018/2/layout/IconVerticalSolidList"/>
    <dgm:cxn modelId="{95E3DD18-BE4D-4D78-9D03-0F59F7F5CD01}" type="presParOf" srcId="{88DD745C-1A25-4A26-B6A7-185E6937309C}" destId="{03B087BA-FF01-4212-95EA-403B41DF86EB}" srcOrd="1" destOrd="0" presId="urn:microsoft.com/office/officeart/2018/2/layout/IconVerticalSolidList"/>
    <dgm:cxn modelId="{0B2E981C-5E39-4FEB-8A9D-A2919AFF1FF6}" type="presParOf" srcId="{88DD745C-1A25-4A26-B6A7-185E6937309C}" destId="{07AAA141-DF04-42E0-8B0A-B79972062FA3}" srcOrd="2" destOrd="0" presId="urn:microsoft.com/office/officeart/2018/2/layout/IconVerticalSolidList"/>
    <dgm:cxn modelId="{58EA4268-E602-4689-85C5-FDC42E63AE14}" type="presParOf" srcId="{88DD745C-1A25-4A26-B6A7-185E6937309C}" destId="{9FFEC301-9E09-45E0-959F-338A77A30356}" srcOrd="3" destOrd="0" presId="urn:microsoft.com/office/officeart/2018/2/layout/IconVerticalSolidList"/>
    <dgm:cxn modelId="{A293AD0F-A573-4759-89BA-9FCEF43508BF}" type="presParOf" srcId="{57017507-C952-4521-B59A-DBA38AE86170}" destId="{4D0BD255-F1D9-4362-A61A-44C96B9BA2DC}" srcOrd="7" destOrd="0" presId="urn:microsoft.com/office/officeart/2018/2/layout/IconVerticalSolidList"/>
    <dgm:cxn modelId="{72EB22B0-E0D7-4F97-AF5C-99609574BABD}" type="presParOf" srcId="{57017507-C952-4521-B59A-DBA38AE86170}" destId="{0D0B0CF0-35C8-4A06-8B1E-C0EDA65F737D}" srcOrd="8" destOrd="0" presId="urn:microsoft.com/office/officeart/2018/2/layout/IconVerticalSolidList"/>
    <dgm:cxn modelId="{C9469236-864C-4B55-9054-92279F7EAE89}" type="presParOf" srcId="{0D0B0CF0-35C8-4A06-8B1E-C0EDA65F737D}" destId="{4EE3E2A1-62D0-4A32-8E6F-89718212FB1D}" srcOrd="0" destOrd="0" presId="urn:microsoft.com/office/officeart/2018/2/layout/IconVerticalSolidList"/>
    <dgm:cxn modelId="{B39B0F86-70EC-43E4-A528-5C276424DF3A}" type="presParOf" srcId="{0D0B0CF0-35C8-4A06-8B1E-C0EDA65F737D}" destId="{A61E8F1D-D533-489B-8AE6-CF460D2C9310}" srcOrd="1" destOrd="0" presId="urn:microsoft.com/office/officeart/2018/2/layout/IconVerticalSolidList"/>
    <dgm:cxn modelId="{B65CC371-2B6C-4472-B60E-84572C2B72B1}" type="presParOf" srcId="{0D0B0CF0-35C8-4A06-8B1E-C0EDA65F737D}" destId="{1485AE28-EA1D-497F-8558-62C25D81F652}" srcOrd="2" destOrd="0" presId="urn:microsoft.com/office/officeart/2018/2/layout/IconVerticalSolidList"/>
    <dgm:cxn modelId="{EF3FEB8E-473A-46D3-B87C-6BA042375B23}" type="presParOf" srcId="{0D0B0CF0-35C8-4A06-8B1E-C0EDA65F737D}" destId="{BD618918-9B50-4A52-85F2-DCE6F3E2C4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82CC7-A787-4E3B-946E-AE0920C75F5B}">
      <dsp:nvSpPr>
        <dsp:cNvPr id="0" name=""/>
        <dsp:cNvSpPr/>
      </dsp:nvSpPr>
      <dsp:spPr>
        <a:xfrm>
          <a:off x="0" y="4450"/>
          <a:ext cx="6414780" cy="947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98C66-AAEB-4525-9ECD-8303D67600EC}">
      <dsp:nvSpPr>
        <dsp:cNvPr id="0" name=""/>
        <dsp:cNvSpPr/>
      </dsp:nvSpPr>
      <dsp:spPr>
        <a:xfrm>
          <a:off x="286760" y="217743"/>
          <a:ext cx="521382" cy="52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498D5-8A9F-495F-B24B-81927CA49B4B}">
      <dsp:nvSpPr>
        <dsp:cNvPr id="0" name=""/>
        <dsp:cNvSpPr/>
      </dsp:nvSpPr>
      <dsp:spPr>
        <a:xfrm>
          <a:off x="1094903" y="4450"/>
          <a:ext cx="5319876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Explore data further (identify data story)</a:t>
          </a:r>
        </a:p>
      </dsp:txBody>
      <dsp:txXfrm>
        <a:off x="1094903" y="4450"/>
        <a:ext cx="5319876" cy="947968"/>
      </dsp:txXfrm>
    </dsp:sp>
    <dsp:sp modelId="{CCA322AA-03D0-437B-9316-EBF3CC588F60}">
      <dsp:nvSpPr>
        <dsp:cNvPr id="0" name=""/>
        <dsp:cNvSpPr/>
      </dsp:nvSpPr>
      <dsp:spPr>
        <a:xfrm>
          <a:off x="0" y="1189411"/>
          <a:ext cx="6414780" cy="9479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37140-81F5-45F9-89E9-306C556AFFD4}">
      <dsp:nvSpPr>
        <dsp:cNvPr id="0" name=""/>
        <dsp:cNvSpPr/>
      </dsp:nvSpPr>
      <dsp:spPr>
        <a:xfrm>
          <a:off x="286760" y="1402704"/>
          <a:ext cx="521382" cy="52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B2798-4073-4D50-9AC8-A68E36A66F0E}">
      <dsp:nvSpPr>
        <dsp:cNvPr id="0" name=""/>
        <dsp:cNvSpPr/>
      </dsp:nvSpPr>
      <dsp:spPr>
        <a:xfrm>
          <a:off x="1094903" y="1189411"/>
          <a:ext cx="5319876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Narrow down to specific question(s) – possibly expand more attributes and reduce instances (columns and rows)</a:t>
          </a:r>
        </a:p>
      </dsp:txBody>
      <dsp:txXfrm>
        <a:off x="1094903" y="1189411"/>
        <a:ext cx="5319876" cy="947968"/>
      </dsp:txXfrm>
    </dsp:sp>
    <dsp:sp modelId="{5E73EA9A-CC08-4454-BDD9-D4E2EE256940}">
      <dsp:nvSpPr>
        <dsp:cNvPr id="0" name=""/>
        <dsp:cNvSpPr/>
      </dsp:nvSpPr>
      <dsp:spPr>
        <a:xfrm>
          <a:off x="0" y="2374371"/>
          <a:ext cx="6414780" cy="9479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0D915-5154-4F9D-90BB-24CFD73AFFB1}">
      <dsp:nvSpPr>
        <dsp:cNvPr id="0" name=""/>
        <dsp:cNvSpPr/>
      </dsp:nvSpPr>
      <dsp:spPr>
        <a:xfrm>
          <a:off x="286760" y="2587664"/>
          <a:ext cx="521382" cy="52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0E1E9-DC4D-44CA-A570-0397DE8533A1}">
      <dsp:nvSpPr>
        <dsp:cNvPr id="0" name=""/>
        <dsp:cNvSpPr/>
      </dsp:nvSpPr>
      <dsp:spPr>
        <a:xfrm>
          <a:off x="1094903" y="2374371"/>
          <a:ext cx="5319876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visualizations</a:t>
          </a:r>
        </a:p>
      </dsp:txBody>
      <dsp:txXfrm>
        <a:off x="1094903" y="2374371"/>
        <a:ext cx="5319876" cy="947968"/>
      </dsp:txXfrm>
    </dsp:sp>
    <dsp:sp modelId="{514790DB-4D13-447C-BCD1-57ADE151ACB5}">
      <dsp:nvSpPr>
        <dsp:cNvPr id="0" name=""/>
        <dsp:cNvSpPr/>
      </dsp:nvSpPr>
      <dsp:spPr>
        <a:xfrm>
          <a:off x="0" y="3559332"/>
          <a:ext cx="6414780" cy="9479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087BA-FF01-4212-95EA-403B41DF86EB}">
      <dsp:nvSpPr>
        <dsp:cNvPr id="0" name=""/>
        <dsp:cNvSpPr/>
      </dsp:nvSpPr>
      <dsp:spPr>
        <a:xfrm>
          <a:off x="286760" y="3772625"/>
          <a:ext cx="521382" cy="521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EC301-9E09-45E0-959F-338A77A30356}">
      <dsp:nvSpPr>
        <dsp:cNvPr id="0" name=""/>
        <dsp:cNvSpPr/>
      </dsp:nvSpPr>
      <dsp:spPr>
        <a:xfrm>
          <a:off x="1094903" y="3559332"/>
          <a:ext cx="5319876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Statistics knowledge</a:t>
          </a:r>
        </a:p>
      </dsp:txBody>
      <dsp:txXfrm>
        <a:off x="1094903" y="3559332"/>
        <a:ext cx="5319876" cy="947968"/>
      </dsp:txXfrm>
    </dsp:sp>
    <dsp:sp modelId="{4EE3E2A1-62D0-4A32-8E6F-89718212FB1D}">
      <dsp:nvSpPr>
        <dsp:cNvPr id="0" name=""/>
        <dsp:cNvSpPr/>
      </dsp:nvSpPr>
      <dsp:spPr>
        <a:xfrm>
          <a:off x="0" y="4744292"/>
          <a:ext cx="6414780" cy="9479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E8F1D-D533-489B-8AE6-CF460D2C9310}">
      <dsp:nvSpPr>
        <dsp:cNvPr id="0" name=""/>
        <dsp:cNvSpPr/>
      </dsp:nvSpPr>
      <dsp:spPr>
        <a:xfrm>
          <a:off x="286760" y="4957585"/>
          <a:ext cx="521382" cy="5213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18918-9B50-4A52-85F2-DCE6F3E2C43B}">
      <dsp:nvSpPr>
        <dsp:cNvPr id="0" name=""/>
        <dsp:cNvSpPr/>
      </dsp:nvSpPr>
      <dsp:spPr>
        <a:xfrm>
          <a:off x="1094903" y="4744292"/>
          <a:ext cx="5319876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Integrate other independent data linked to any attribute of existing dataset e.g. weather, labor etc.</a:t>
          </a:r>
        </a:p>
      </dsp:txBody>
      <dsp:txXfrm>
        <a:off x="1094903" y="4744292"/>
        <a:ext cx="5319876" cy="94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9F1F-4A00-466A-80F0-A13A4AE3C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BA5C6-CF07-4EF7-863C-3016CA0C1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1EE8-69C5-4D3A-BAB0-3F248ADF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4366-EE08-47E6-823A-0B471914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9ACF-FC98-4D65-BA8B-10C55AF0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B667-B3D2-4AEC-9243-255F0B29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1AD7C-52C5-4484-A82B-BB5CBAE5D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CAA8-E5B0-4675-970D-B528C82A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ACA3-0BE0-4FE3-BB21-7E1BFE59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01A1-4C8B-4337-B556-D6FDB524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7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9E067-716A-427C-80B2-80818B14A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3DAD0-13A4-40C0-AD07-60721942B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8C603-10A8-454C-86A2-55945D67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825C-CBD5-49DE-AF4C-6AF6C7DF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B424-F6CF-443C-88DA-24052EC6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BD64-D211-41BF-8495-C1B23B5B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A57F-79C2-40DF-809B-2085F5AF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3ECF-BEC3-49A7-9FEA-D0F27CD9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6EE9-10E4-4C87-928E-EBCE8252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FF81-3A57-4E50-BC74-58224FD6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4E22-B828-4BBC-8A6C-D95223D3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D1270-A9D5-4A96-B660-7ECC40E4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F5F8-B626-4E48-8DD9-D19C07ED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0F38-9F34-4B98-8F2D-07197EF3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7B1F6-1E15-4CDE-A951-22845B6B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2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E7E-1457-4918-ABCD-9024ADBA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B7D1-9403-4CB8-879D-34E73A80F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0CB22-78FD-4D2B-9812-3CA548B2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2672C-BD39-4913-BC3C-5E3E798D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5B81-CF18-479F-BF49-98EFC06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5561C-9C5F-46FA-95EB-99D71978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426A-BE08-4ACE-B589-C96CF25D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1F12-1456-4EB0-9C10-2EDB1060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C2CE2-7E4B-48CF-A9C2-D741F70C1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47074-006F-40C5-84E1-6DBE79ED4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F9583-402B-4462-B37A-0599A2320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D4075-7551-4D2D-A55E-40245133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67393-D5ED-408E-ADA2-9B077BFE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79B99-3163-4BE9-8376-02CE1427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9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A96F-88DE-4C6C-8FE8-23CFE4B2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DFF7A-AB80-42C3-9376-B2957F69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56C5A-FA1D-44C6-8F2B-40270C34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5C4A1-3A33-439A-A7B8-E0814D7D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B040D-55BB-44A7-8301-CA93F10F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34B0-3E36-4A81-AADD-DB0BBF03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0471-7C81-485A-961C-67444320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086B-9951-45DC-B7B3-F85A3B0B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4D14-D0A1-4EB0-9D7B-08B25740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7D2A9-5C3F-4BDF-85FB-DE9A0F225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86B0-71A1-4E94-BD7E-DAFAB3ED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9332F-B95D-4546-BB90-2514D31E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8F58-51F9-4405-B3F0-F0BECBF4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A53A-5C25-4AFA-8AF2-E5A37353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5ACBE-DEA9-459F-BBE4-67A6A6F8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183C3-B5A1-498E-8F8A-60F6A2B63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F4779-3A56-44F6-8BDA-A7579FDD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CD8C-2839-4F09-BA5C-F61BFD00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80-EFBE-469E-B28A-8D0413A5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78B3A-B2D8-4B92-8D3B-DD34DE48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4FEAF-1217-400A-AAB3-A652B604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C255-C338-4E93-9954-A84508166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1994-CD9C-4CE4-BBC3-F63557CAFCA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5F93-C667-4CE1-9D9F-CEE0F21D3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DDCF-BEB0-4904-99E5-963424646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4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datasciencedojo.com/datasciencedojo/datasets/tree/master/Amazon%20Product%20Reviews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C940F-9E91-4850-885C-158953792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Yanick A. Anagho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B51D-E5CB-4027-8A82-8351F76EE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Data Science Immersive (DSI) Capstone Project – August 2021</a:t>
            </a:r>
          </a:p>
          <a:p>
            <a:pPr algn="l"/>
            <a:r>
              <a:rPr lang="en-US" sz="2800" b="1" i="1" dirty="0"/>
              <a:t>User Ratings of Beauty Products on Amazon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432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5E51-689C-400D-85CA-EE2F989B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F4E7-FA48-40DE-8E7C-7CF609C4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10515600" cy="4351338"/>
          </a:xfrm>
        </p:spPr>
        <p:txBody>
          <a:bodyPr/>
          <a:lstStyle/>
          <a:p>
            <a:r>
              <a:rPr lang="en-US" dirty="0"/>
              <a:t>Audience</a:t>
            </a:r>
          </a:p>
          <a:p>
            <a:r>
              <a:rPr lang="en-US" dirty="0"/>
              <a:t>Question(s)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Data Prep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408B22-5D68-4BB2-BAC5-E66980424604}"/>
              </a:ext>
            </a:extLst>
          </p:cNvPr>
          <p:cNvSpPr txBox="1">
            <a:spLocks/>
          </p:cNvSpPr>
          <p:nvPr/>
        </p:nvSpPr>
        <p:spPr>
          <a:xfrm>
            <a:off x="4777508" y="2227407"/>
            <a:ext cx="54332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3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989D-A297-41DC-AABB-147C3E9F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rmAutofit/>
          </a:bodyPr>
          <a:lstStyle/>
          <a:p>
            <a:r>
              <a:rPr lang="en-US" sz="3200" dirty="0"/>
              <a:t>My project will focus on consumer product ratings from the most popular e-commerce platform; Amazon.</a:t>
            </a:r>
            <a:br>
              <a:rPr lang="en-US" sz="3200" dirty="0"/>
            </a:br>
            <a:r>
              <a:rPr lang="en-US" sz="3200" dirty="0"/>
              <a:t>We will try to understand the user ratings of products on Amazon</a:t>
            </a:r>
          </a:p>
        </p:txBody>
      </p:sp>
    </p:spTree>
    <p:extLst>
      <p:ext uri="{BB962C8B-B14F-4D97-AF65-F5344CB8AC3E}">
        <p14:creationId xmlns:p14="http://schemas.microsoft.com/office/powerpoint/2010/main" val="344048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9961D-5C91-42EB-9FD1-C58556D4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Data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5A2C-2449-4841-99B2-28D7A568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dataset is a curated subset of data; user ratings of beauty products, from user reviews of products purchased on Amazon between 1996 and 2014.</a:t>
            </a:r>
          </a:p>
          <a:p>
            <a:r>
              <a:rPr lang="en-US" sz="2000" dirty="0"/>
              <a:t>A CSV file obtained from; </a:t>
            </a:r>
            <a:r>
              <a:rPr lang="en-US" sz="2000" dirty="0">
                <a:hlinkClick r:id="rId2"/>
              </a:rPr>
              <a:t>https://code.datasciencedojo.com/datasciencedojo/datasets/tree/master/Amazon%20Product%20Reviews</a:t>
            </a:r>
            <a:r>
              <a:rPr lang="en-US" sz="2000" baseline="30000" dirty="0">
                <a:hlinkClick r:id="rId2"/>
              </a:rPr>
              <a:t>1</a:t>
            </a:r>
            <a:endParaRPr lang="en-US" sz="2000" baseline="30000" dirty="0"/>
          </a:p>
          <a:p>
            <a:r>
              <a:rPr lang="en-US" sz="2000" dirty="0"/>
              <a:t>This dataset also include metadata that further provides information on the user rated products</a:t>
            </a:r>
          </a:p>
          <a:p>
            <a:r>
              <a:rPr lang="en-US" sz="2000" dirty="0"/>
              <a:t>28 variables</a:t>
            </a:r>
          </a:p>
          <a:p>
            <a:r>
              <a:rPr lang="en-US" sz="2000" dirty="0"/>
              <a:t>371345 observations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17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9961D-5C91-42EB-9FD1-C58556D4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Dictionary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EA9FDC24-D028-4696-8CB9-5A3C5BC44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952839"/>
            <a:ext cx="6408836" cy="48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9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9961D-5C91-42EB-9FD1-C58556D4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Data Model</a:t>
            </a:r>
          </a:p>
        </p:txBody>
      </p:sp>
      <p:sp>
        <p:nvSpPr>
          <p:cNvPr id="4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5A2C-2449-4841-99B2-28D7A568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/>
              <a:t>Modeled into 4 related entities:</a:t>
            </a:r>
          </a:p>
          <a:p>
            <a:pPr lvl="1"/>
            <a:r>
              <a:rPr lang="en-US" sz="1700"/>
              <a:t>Ratings</a:t>
            </a:r>
          </a:p>
          <a:p>
            <a:pPr lvl="1"/>
            <a:r>
              <a:rPr lang="en-US" sz="1700"/>
              <a:t>Ratings_Product</a:t>
            </a:r>
          </a:p>
          <a:p>
            <a:pPr lvl="1"/>
            <a:r>
              <a:rPr lang="en-US" sz="1700"/>
              <a:t>Ratings_Reviewer</a:t>
            </a:r>
          </a:p>
          <a:p>
            <a:pPr lvl="1"/>
            <a:r>
              <a:rPr lang="en-US" sz="1700"/>
              <a:t>Ratings_related_products</a:t>
            </a:r>
          </a:p>
          <a:p>
            <a:endParaRPr lang="en-US" sz="170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11A0EC7-39C4-4852-AA1B-3AEB34D42F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9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916A-DD58-41AF-B49F-F4B3C69E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A3B00-1C23-4740-8838-6B7C252B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6FE81-D5DD-4192-9259-FE2B1247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Moving Forward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76CE0A-3E1D-41E6-BDB6-2F4303B74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814299"/>
              </p:ext>
            </p:extLst>
          </p:nvPr>
        </p:nvGraphicFramePr>
        <p:xfrm>
          <a:off x="5316972" y="457200"/>
          <a:ext cx="6414780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8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9A87D-C8AE-432C-9B8E-34CD9CD7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003B-D58B-49CA-A4C0-6BDD334EC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200"/>
              <a:t>Ups and downs: Modeling the visual evolution of fashion trends with   one-class collaborative filtering </a:t>
            </a:r>
          </a:p>
          <a:p>
            <a:pPr marL="0" indent="0">
              <a:buNone/>
            </a:pPr>
            <a:r>
              <a:rPr lang="en-US" sz="2200"/>
              <a:t>      R. He, J. McAuley </a:t>
            </a:r>
          </a:p>
          <a:p>
            <a:pPr marL="0" indent="0">
              <a:buNone/>
            </a:pPr>
            <a:r>
              <a:rPr lang="en-US" sz="2200"/>
              <a:t>      WWW, 2016</a:t>
            </a:r>
          </a:p>
          <a:p>
            <a:pPr marL="0" indent="0">
              <a:buNone/>
            </a:pPr>
            <a:r>
              <a:rPr lang="en-US" sz="2200"/>
              <a:t>      mcauley.ucsd.edu/data/amazon/links.html</a:t>
            </a:r>
          </a:p>
        </p:txBody>
      </p:sp>
    </p:spTree>
    <p:extLst>
      <p:ext uri="{BB962C8B-B14F-4D97-AF65-F5344CB8AC3E}">
        <p14:creationId xmlns:p14="http://schemas.microsoft.com/office/powerpoint/2010/main" val="231197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256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Yanick A. Anagho</vt:lpstr>
      <vt:lpstr>Agenda</vt:lpstr>
      <vt:lpstr>My project will focus on consumer product ratings from the most popular e-commerce platform; Amazon. We will try to understand the user ratings of products on Amazon</vt:lpstr>
      <vt:lpstr>Data Set</vt:lpstr>
      <vt:lpstr>Data Dictionary</vt:lpstr>
      <vt:lpstr>Data Model</vt:lpstr>
      <vt:lpstr>Data Prep</vt:lpstr>
      <vt:lpstr>Moving Forward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Yanick A. Anagho</dc:title>
  <dc:creator>yanick anagho</dc:creator>
  <cp:lastModifiedBy>yanick anagho</cp:lastModifiedBy>
  <cp:revision>25</cp:revision>
  <dcterms:created xsi:type="dcterms:W3CDTF">2021-06-07T15:37:50Z</dcterms:created>
  <dcterms:modified xsi:type="dcterms:W3CDTF">2021-06-21T21:08:29Z</dcterms:modified>
</cp:coreProperties>
</file>