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5211" autoAdjust="0"/>
  </p:normalViewPr>
  <p:slideViewPr>
    <p:cSldViewPr snapToGrid="0">
      <p:cViewPr varScale="1">
        <p:scale>
          <a:sx n="88" d="100"/>
          <a:sy n="88" d="100"/>
        </p:scale>
        <p:origin x="48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0A664-CF4A-45D6-A8FA-480844C12B7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39EB8-D1AE-4958-9D10-6165472E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4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39EB8-D1AE-4958-9D10-6165472E9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39EB8-D1AE-4958-9D10-6165472E9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39EB8-D1AE-4958-9D10-6165472E9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1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39EB8-D1AE-4958-9D10-6165472E9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1213-06FC-40D9-AE0A-D22C27007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4BE5-F778-482A-853E-B2F4F02C7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5C6B-37BC-4338-AE03-2C53B2B1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18F3-1A26-4406-A4BF-812BF42E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4F6A-E67F-4803-B5EF-72D4E0C2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59-32E7-40E5-9A5D-DEF5FCCD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9FE23-F133-4AA2-9E18-B7902E65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9DF9-8BB7-4A88-BD63-7610C411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2088-EA4B-4F4D-A3C2-03FB316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F397-15C1-48A7-8792-151FF099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A123-1AAE-477F-8329-993C4180C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AAF09-A4E6-4759-9B83-E4087F43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7BEE-A5FC-48F5-BBD4-49B0328C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E62E-A247-4A9C-904B-A9BE9B0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C18A-2166-4A6F-8A56-412EC8B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E9-4961-416C-9919-A14238A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1085-5D33-45AF-A3E0-04AC6C93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20B8-037B-4D29-9D3A-633C63BF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3BD9-7EC7-4B97-9B45-850FAD06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D351-88B4-40F4-86D3-BB0BCC59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F852-8546-4EF2-96F8-CB0FA8E3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255CD-6110-4E26-B80F-B61B0F45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7097-360B-4842-A585-3662AF00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6A83-41BC-4A52-8AAF-46C8BA19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A0D7-B2AA-425A-8E77-5807CD37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8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245-4697-4C6E-ABDF-2BB19468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91B1-2727-4DE4-8E03-E80B49B98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CD05-DB18-4F08-A501-D461E77AE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AB42-7819-432A-AF64-8B1B0377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9D043-E861-48AF-A005-97FB4286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875C3-2C81-4F87-BBA2-DBFE27A6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1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8FEA-71CC-45C2-9CF3-70CC7D10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41EC1-7FF1-4EFC-B41F-2762EA79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F4E3A-C391-4F27-AE15-190869FB2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1213C-93BD-48AF-A9C3-E2ECE24A4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8DA6-11F4-440F-B2F9-A880DFADE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C00C3-C073-4A0C-A1FC-5DE6A1BB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A9D02-ADAA-4440-9A86-4D861489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8C2FA-A17B-4B8D-834B-2019DF01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9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D60F-2972-4490-B34C-A5E2CFA1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FB5D2-E5F9-4AD2-81F8-C7F8F568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D3275-7E5F-40E0-AF1D-A7C28E13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9C67F-9141-4F18-881F-6A7608B3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BA1E6-B2A5-46EB-9F7C-7E4D36C0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F6ADC-1D4E-4CE8-8D0D-BBFFCFB1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193A7-D67F-436E-B50B-BC5DFFBC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034-2E9A-4C77-993A-563480E8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77DB-627F-42F9-9018-E44C8E6E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04DAC-88AD-44F9-959D-DE3F51725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270D4-31B4-4E30-BEEC-7FB8590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0337-D1E7-45D5-9881-43F0343A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7B719-8F7A-47F7-98A5-2153A7CA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B002-7F46-42DF-B504-3A77D1B6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02D84-6EBA-4839-A79D-AC4A684A4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6C67-FBB6-4DCA-B7A2-C12FAC72E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21034-DAB9-4DAA-BBF3-D38ED4A8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92387-8535-48B1-BABF-476FA03D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71E1C-BBE1-4FB8-8347-7413FE2D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9B36B-3DB1-4842-96D7-4CE1C307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2ADE-059A-4D4A-AC7A-E8931F77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34A0-557E-452E-9BB0-AD8322FDD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81E3-5C1A-4A48-9111-09CB92863103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EFAC-44A7-4962-A3D2-95D6764DF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3D54-E11A-4E69-BC7F-DE0FF201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CA4E-B8F1-4DDB-B8DE-023BB91090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908B-B179-478C-9BF0-69A92EB5C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6412"/>
            <a:ext cx="9144000" cy="4472327"/>
          </a:xfrm>
        </p:spPr>
        <p:txBody>
          <a:bodyPr>
            <a:normAutofit/>
          </a:bodyPr>
          <a:lstStyle/>
          <a:p>
            <a:r>
              <a:rPr lang="en-US" dirty="0"/>
              <a:t>Which factors are most likely to result in a 10% or greater interest rate on an approved loan from the Lending Club?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85C0-0868-4571-8E72-BEDCA669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0428"/>
            <a:ext cx="9144000" cy="440094"/>
          </a:xfrm>
        </p:spPr>
        <p:txBody>
          <a:bodyPr/>
          <a:lstStyle/>
          <a:p>
            <a:r>
              <a:rPr lang="en-US" dirty="0"/>
              <a:t>James Rogers</a:t>
            </a:r>
          </a:p>
        </p:txBody>
      </p:sp>
    </p:spTree>
    <p:extLst>
      <p:ext uri="{BB962C8B-B14F-4D97-AF65-F5344CB8AC3E}">
        <p14:creationId xmlns:p14="http://schemas.microsoft.com/office/powerpoint/2010/main" val="207323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4805-EFA7-40A6-A9EA-47564B51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Amount Borrowed on Loan Status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974FC6-C640-40B0-A14A-F64EBCEB59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90" y="1825625"/>
            <a:ext cx="7055181" cy="510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82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CDA9-B921-4A89-A4C3-2F095879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D561-6ED5-4ADA-BFAB-08FFB161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my large dataset</a:t>
            </a:r>
          </a:p>
          <a:p>
            <a:pPr lvl="1"/>
            <a:r>
              <a:rPr lang="en-US" dirty="0"/>
              <a:t>Currently I used 2015 </a:t>
            </a:r>
          </a:p>
          <a:p>
            <a:pPr lvl="1"/>
            <a:r>
              <a:rPr lang="en-US" dirty="0"/>
              <a:t>Data available for 2007-2018</a:t>
            </a:r>
          </a:p>
          <a:p>
            <a:r>
              <a:rPr lang="en-US" dirty="0"/>
              <a:t>Create better more enhanced visuals</a:t>
            </a:r>
          </a:p>
          <a:p>
            <a:r>
              <a:rPr lang="en-US" dirty="0"/>
              <a:t>Identify and highlight pertinent descriptive statistics</a:t>
            </a:r>
          </a:p>
          <a:p>
            <a:r>
              <a:rPr lang="en-US" dirty="0"/>
              <a:t>Analyze my finding to ensure I’m asking the best question</a:t>
            </a:r>
          </a:p>
          <a:p>
            <a:r>
              <a:rPr lang="en-US" dirty="0"/>
              <a:t>Create my data models</a:t>
            </a:r>
          </a:p>
        </p:txBody>
      </p:sp>
    </p:spTree>
    <p:extLst>
      <p:ext uri="{BB962C8B-B14F-4D97-AF65-F5344CB8AC3E}">
        <p14:creationId xmlns:p14="http://schemas.microsoft.com/office/powerpoint/2010/main" val="298217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44C9-F70E-4F37-B8EF-CCDD135B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4353-1BC3-44D9-AD24-46FFA3A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data set represents thousands of loans made through the Lending Club</a:t>
            </a:r>
          </a:p>
          <a:p>
            <a:r>
              <a:rPr lang="en-US" dirty="0"/>
              <a:t>The Lending Club is a platform that allows individuals to lend to other individuals</a:t>
            </a:r>
          </a:p>
          <a:p>
            <a:r>
              <a:rPr lang="en-US" dirty="0"/>
              <a:t>This data set only represents loans actually made</a:t>
            </a:r>
          </a:p>
        </p:txBody>
      </p:sp>
    </p:spTree>
    <p:extLst>
      <p:ext uri="{BB962C8B-B14F-4D97-AF65-F5344CB8AC3E}">
        <p14:creationId xmlns:p14="http://schemas.microsoft.com/office/powerpoint/2010/main" val="370745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608C-E353-41F5-ACC6-95C90E94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B47A-5744-48C5-9E3B-A1D7FD5C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452"/>
            <a:ext cx="10515600" cy="4863423"/>
          </a:xfrm>
        </p:spPr>
        <p:txBody>
          <a:bodyPr>
            <a:normAutofit/>
          </a:bodyPr>
          <a:lstStyle/>
          <a:p>
            <a:r>
              <a:rPr lang="en-US" dirty="0"/>
              <a:t>Download &amp; Clean Data</a:t>
            </a:r>
          </a:p>
          <a:p>
            <a:r>
              <a:rPr lang="en-US" dirty="0"/>
              <a:t>Create credit risk model to identify why certain customers receive an interest rate below 10% on their approved loans</a:t>
            </a:r>
          </a:p>
          <a:p>
            <a:r>
              <a:rPr lang="en-US" dirty="0"/>
              <a:t>Create supporting code to manipulate data</a:t>
            </a:r>
          </a:p>
          <a:p>
            <a:r>
              <a:rPr lang="en-US" dirty="0"/>
              <a:t>Create visuals to highlight trends and findings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BF54-B303-455C-975A-7BF55572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730A-4768-4082-BB43-AE5F36E1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Microsoft Excel </a:t>
            </a:r>
          </a:p>
          <a:p>
            <a:r>
              <a:rPr lang="en-US" dirty="0"/>
              <a:t>Microsoft Power Platform </a:t>
            </a:r>
          </a:p>
          <a:p>
            <a:r>
              <a:rPr lang="en-US" dirty="0"/>
              <a:t>Azure </a:t>
            </a:r>
          </a:p>
        </p:txBody>
      </p:sp>
    </p:spTree>
    <p:extLst>
      <p:ext uri="{BB962C8B-B14F-4D97-AF65-F5344CB8AC3E}">
        <p14:creationId xmlns:p14="http://schemas.microsoft.com/office/powerpoint/2010/main" val="2589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C29A-6253-4958-9429-98FF0234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BEFC-BAC0-469B-8C5B-A355537E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Rows of data: 421,096</a:t>
            </a:r>
          </a:p>
          <a:p>
            <a:r>
              <a:rPr lang="en-US" dirty="0"/>
              <a:t>Total Customers &lt;10% interest rate: 44,343</a:t>
            </a:r>
          </a:p>
          <a:p>
            <a:r>
              <a:rPr lang="en-US" dirty="0"/>
              <a:t>Lenders total exposure:  $667,910,550</a:t>
            </a:r>
          </a:p>
          <a:p>
            <a:r>
              <a:rPr lang="en-US" dirty="0"/>
              <a:t>Average exposure per counterparty:  $15,062</a:t>
            </a:r>
          </a:p>
          <a:p>
            <a:r>
              <a:rPr lang="en-US" dirty="0"/>
              <a:t>State or Territories represented: 50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5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4805-EFA7-40A6-A9EA-47564B51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Distribution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3BE487-CB42-48C3-952F-B153B0D9E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40" y="1825625"/>
            <a:ext cx="96987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89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4805-EFA7-40A6-A9EA-47564B51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for Loans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3F3264-B2BA-4175-8E7B-42155A3AE7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51" y="1825625"/>
            <a:ext cx="92046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4805-EFA7-40A6-A9EA-47564B51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Range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26C2E8-227E-4E21-A85A-DA42247A8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77" y="1825625"/>
            <a:ext cx="98460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0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4805-EFA7-40A6-A9EA-47564B51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Interest Rate on Loan Status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F4D6C8-DF0B-4A6B-B7C1-23BB5112CE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14" y="1825624"/>
            <a:ext cx="7809236" cy="482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3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27393</TotalTime>
  <Words>215</Words>
  <Application>Microsoft Office PowerPoint</Application>
  <PresentationFormat>Widescreen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Which factors are most likely to result in a 10% or greater interest rate on an approved loan from the Lending Club?</vt:lpstr>
      <vt:lpstr>Background on Lending Club</vt:lpstr>
      <vt:lpstr>Objectives</vt:lpstr>
      <vt:lpstr>Technologies </vt:lpstr>
      <vt:lpstr>Data Set</vt:lpstr>
      <vt:lpstr>Loan Status Distribution</vt:lpstr>
      <vt:lpstr>Purposes for Loans</vt:lpstr>
      <vt:lpstr>Interest Rate Range</vt:lpstr>
      <vt:lpstr>Impact of Interest Rate on Loan Status</vt:lpstr>
      <vt:lpstr>Impact of Amount Borrowed on Loan Status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of Default Analysis</dc:title>
  <dc:creator>James Rogers</dc:creator>
  <cp:lastModifiedBy>James Rogers</cp:lastModifiedBy>
  <cp:revision>37</cp:revision>
  <dcterms:created xsi:type="dcterms:W3CDTF">2021-05-28T17:50:12Z</dcterms:created>
  <dcterms:modified xsi:type="dcterms:W3CDTF">2021-06-25T18:48:35Z</dcterms:modified>
</cp:coreProperties>
</file>