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D9F1F-4A00-466A-80F0-A13A4AE3C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BA5C6-CF07-4EF7-863C-3016CA0C1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81EE8-69C5-4D3A-BAB0-3F248ADF7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1994-CD9C-4CE4-BBC3-F63557CAFCAD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64366-EE08-47E6-823A-0B4719149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F9ACF-FC98-4D65-BA8B-10C55AF02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C9F0-BB0E-41EF-8590-930523442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8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1B667-B3D2-4AEC-9243-255F0B295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91AD7C-52C5-4484-A82B-BB5CBAE5D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FCAA8-E5B0-4675-970D-B528C82A9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1994-CD9C-4CE4-BBC3-F63557CAFCAD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FACA3-0BE0-4FE3-BB21-7E1BFE590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D01A1-4C8B-4337-B556-D6FDB5243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C9F0-BB0E-41EF-8590-930523442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73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19E067-716A-427C-80B2-80818B14A9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E3DAD0-13A4-40C0-AD07-60721942B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8C603-10A8-454C-86A2-55945D67A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1994-CD9C-4CE4-BBC3-F63557CAFCAD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A825C-CBD5-49DE-AF4C-6AF6C7DF5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8B424-F6CF-443C-88DA-24052EC6F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C9F0-BB0E-41EF-8590-930523442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45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9BD64-D211-41BF-8495-C1B23B5BF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AA57F-79C2-40DF-809B-2085F5AFA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53ECF-BEC3-49A7-9FEA-D0F27CD9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1994-CD9C-4CE4-BBC3-F63557CAFCAD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96EE9-10E4-4C87-928E-EBCE82522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8FF81-3A57-4E50-BC74-58224FD6E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C9F0-BB0E-41EF-8590-930523442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50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44E22-B828-4BBC-8A6C-D95223D35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D1270-A9D5-4A96-B660-7ECC40E47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7F5F8-B626-4E48-8DD9-D19C07ED3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1994-CD9C-4CE4-BBC3-F63557CAFCAD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70F38-9F34-4B98-8F2D-07197EF31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7B1F6-1E15-4CDE-A951-22845B6B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C9F0-BB0E-41EF-8590-930523442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29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1E7E-1457-4918-ABCD-9024ADBAD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6B7D1-9403-4CB8-879D-34E73A80F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0CB22-78FD-4D2B-9812-3CA548B27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2672C-BD39-4913-BC3C-5E3E798D8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1994-CD9C-4CE4-BBC3-F63557CAFCAD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85B81-CF18-479F-BF49-98EFC0626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5561C-9C5F-46FA-95EB-99D719780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C9F0-BB0E-41EF-8590-930523442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70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E426A-BE08-4ACE-B589-C96CF25D2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81F12-1456-4EB0-9C10-2EDB10605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DC2CE2-7E4B-48CF-A9C2-D741F70C1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847074-006F-40C5-84E1-6DBE79ED45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BF9583-402B-4462-B37A-0599A23206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0D4075-7551-4D2D-A55E-402451335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1994-CD9C-4CE4-BBC3-F63557CAFCAD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467393-D5ED-408E-ADA2-9B077BFEC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D79B99-3163-4BE9-8376-02CE14272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C9F0-BB0E-41EF-8590-930523442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9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8A96F-88DE-4C6C-8FE8-23CFE4B2B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0DFF7A-AB80-42C3-9376-B2957F699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1994-CD9C-4CE4-BBC3-F63557CAFCAD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656C5A-FA1D-44C6-8F2B-40270C341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85C4A1-3A33-439A-A7B8-E0814D7D6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C9F0-BB0E-41EF-8590-930523442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05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BB040D-55BB-44A7-8301-CA93F10F1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1994-CD9C-4CE4-BBC3-F63557CAFCAD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1334B0-3E36-4A81-AADD-DB0BBF03F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D0471-7C81-485A-961C-67444320D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C9F0-BB0E-41EF-8590-930523442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0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086B-9951-45DC-B7B3-F85A3B0B0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94D14-D0A1-4EB0-9D7B-08B257408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07D2A9-5C3F-4BDF-85FB-DE9A0F225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986B0-71A1-4E94-BD7E-DAFAB3ED5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1994-CD9C-4CE4-BBC3-F63557CAFCAD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9332F-B95D-4546-BB90-2514D31E4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48F58-51F9-4405-B3F0-F0BECBF4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C9F0-BB0E-41EF-8590-930523442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7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FA53A-5C25-4AFA-8AF2-E5A373534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15ACBE-DEA9-459F-BBE4-67A6A6F84E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183C3-B5A1-498E-8F8A-60F6A2B63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F4779-3A56-44F6-8BDA-A7579FDDC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1994-CD9C-4CE4-BBC3-F63557CAFCAD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ACD8C-2839-4F09-BA5C-F61BFD005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D6680-EFBE-469E-B28A-8D0413A57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C9F0-BB0E-41EF-8590-930523442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2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678B3A-B2D8-4B92-8D3B-DD34DE481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4FEAF-1217-400A-AAB3-A652B604C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9C255-C338-4E93-9954-A84508166A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31994-CD9C-4CE4-BBC3-F63557CAFCAD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85F93-C667-4CE1-9D9F-CEE0F21D34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ADDCF-BEB0-4904-99E5-963424646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EC9F0-BB0E-41EF-8590-930523442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42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datasciencedojo.com/datasciencedojo/datasets/tree/master/Amazon%20Product%20Reviews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C940F-9E91-4850-885C-1589537923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Yanick A. Anagho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8B51D-E5CB-4027-8A82-8351F76EE4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Science </a:t>
            </a:r>
            <a:r>
              <a:rPr lang="en-US" dirty="0" err="1"/>
              <a:t>Captone</a:t>
            </a:r>
            <a:endParaRPr lang="en-US" dirty="0"/>
          </a:p>
          <a:p>
            <a:r>
              <a:rPr lang="en-US" b="1" i="1" dirty="0"/>
              <a:t>User Ratings of Products on Amazon</a:t>
            </a:r>
          </a:p>
        </p:txBody>
      </p:sp>
    </p:spTree>
    <p:extLst>
      <p:ext uri="{BB962C8B-B14F-4D97-AF65-F5344CB8AC3E}">
        <p14:creationId xmlns:p14="http://schemas.microsoft.com/office/powerpoint/2010/main" val="3014321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E989D-A297-41DC-AABB-147C3E9F0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063875"/>
          </a:xfrm>
        </p:spPr>
        <p:txBody>
          <a:bodyPr>
            <a:normAutofit/>
          </a:bodyPr>
          <a:lstStyle/>
          <a:p>
            <a:r>
              <a:rPr lang="en-US" sz="3200" dirty="0"/>
              <a:t>My project will focus on consumer product ratings from the most popular e-commerce platform; Amazon.</a:t>
            </a:r>
            <a:br>
              <a:rPr lang="en-US" sz="3200" dirty="0"/>
            </a:br>
            <a:r>
              <a:rPr lang="en-US" sz="3200" dirty="0"/>
              <a:t>We will try to understand the user ratings of products on Amazon</a:t>
            </a:r>
          </a:p>
        </p:txBody>
      </p:sp>
    </p:spTree>
    <p:extLst>
      <p:ext uri="{BB962C8B-B14F-4D97-AF65-F5344CB8AC3E}">
        <p14:creationId xmlns:p14="http://schemas.microsoft.com/office/powerpoint/2010/main" val="3440482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9961D-5C91-42EB-9FD1-C58556D45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95A2C-2449-4841-99B2-28D7A568F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is a curated subset of data; user ratings of products, from user reviews of products purchased on Amazon between 1996 and 2014.</a:t>
            </a:r>
          </a:p>
          <a:p>
            <a:r>
              <a:rPr lang="en-US" dirty="0"/>
              <a:t>A CSV file obtained from; </a:t>
            </a:r>
            <a:r>
              <a:rPr lang="en-US" sz="2400" dirty="0">
                <a:hlinkClick r:id="rId2"/>
              </a:rPr>
              <a:t>https://code.datasciencedojo.com/datasciencedojo/datasets/tree/master/Amazon%20Product%20Reviews</a:t>
            </a:r>
            <a:r>
              <a:rPr lang="en-US" sz="2400" baseline="30000" dirty="0">
                <a:hlinkClick r:id="rId2"/>
              </a:rPr>
              <a:t>1</a:t>
            </a:r>
            <a:endParaRPr lang="en-US" sz="2400" baseline="30000" dirty="0"/>
          </a:p>
          <a:p>
            <a:endParaRPr lang="en-US" sz="2400" baseline="30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172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6FE81-D5DD-4192-9259-FE2B12474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3B335-A67A-454F-92EA-C3ADFB72C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data further (identify data story)</a:t>
            </a:r>
          </a:p>
          <a:p>
            <a:r>
              <a:rPr lang="en-US" dirty="0"/>
              <a:t>Narrow down to specific question(s) – possibly expand more attributes and reduce instances (columns and rows)</a:t>
            </a:r>
          </a:p>
          <a:p>
            <a:r>
              <a:rPr lang="en-US" dirty="0"/>
              <a:t>Integrate other independent data linked to any attribute of existing dataset e.g. weather, labor etc.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845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9A87D-C8AE-432C-9B8E-34CD9CD70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4003B-D58B-49CA-A4C0-6BDD334EC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sz="1800" dirty="0"/>
              <a:t>Ups and downs: Modeling the visual evolution of fashion trends with   one-class collaborative filtering </a:t>
            </a:r>
          </a:p>
          <a:p>
            <a:pPr marL="0" indent="0">
              <a:buNone/>
            </a:pPr>
            <a:r>
              <a:rPr lang="en-US" sz="1800" dirty="0"/>
              <a:t>      R. He, J. McAuley </a:t>
            </a:r>
          </a:p>
          <a:p>
            <a:pPr marL="0" indent="0">
              <a:buNone/>
            </a:pPr>
            <a:r>
              <a:rPr lang="en-US" sz="1800" dirty="0"/>
              <a:t>      WWW, 2016</a:t>
            </a:r>
          </a:p>
          <a:p>
            <a:pPr marL="0" indent="0">
              <a:buNone/>
            </a:pPr>
            <a:r>
              <a:rPr lang="en-US" sz="1800" dirty="0"/>
              <a:t>      mcauley.ucsd.edu/data/amazon/links.html</a:t>
            </a:r>
          </a:p>
        </p:txBody>
      </p:sp>
    </p:spTree>
    <p:extLst>
      <p:ext uri="{BB962C8B-B14F-4D97-AF65-F5344CB8AC3E}">
        <p14:creationId xmlns:p14="http://schemas.microsoft.com/office/powerpoint/2010/main" val="2311971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192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Yanick A. Anagho</vt:lpstr>
      <vt:lpstr>My project will focus on consumer product ratings from the most popular e-commerce platform; Amazon. We will try to understand the user ratings of products on Amazon</vt:lpstr>
      <vt:lpstr>Data Set</vt:lpstr>
      <vt:lpstr>Moving Forward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Yanick A. Anagho</dc:title>
  <dc:creator>yanick anagho</dc:creator>
  <cp:lastModifiedBy>yanick anagho</cp:lastModifiedBy>
  <cp:revision>8</cp:revision>
  <dcterms:created xsi:type="dcterms:W3CDTF">2021-06-07T15:37:50Z</dcterms:created>
  <dcterms:modified xsi:type="dcterms:W3CDTF">2021-06-08T19:42:28Z</dcterms:modified>
</cp:coreProperties>
</file>