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03B0A-8F97-284E-94AB-F3FDD41659BA}" type="datetimeFigureOut">
              <a:rPr lang="en-US" smtClean="0"/>
              <a:t>5/28/21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E2775-8866-054E-BCB5-412F78932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29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E2775-8866-054E-BCB5-412F789327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97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6A54-932F-1048-ACDB-D66F92FFD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BE734-DF71-7344-A574-137247F48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9D004-A648-594E-875A-A230433F9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483A-9698-3B40-9943-2A9467338760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9E4D6-D7F5-964B-AA66-93C8BCA7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9CE63-6483-7B48-BAE4-470AED67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2D4D-B722-9644-8366-A32441729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9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743C7-BEB1-AC47-9E10-BC1082600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B8D3B6-9894-CF4D-B8A8-8E1F4CB7F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63186-6B0C-2F48-8A22-1EA97A10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483A-9698-3B40-9943-2A9467338760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1978C-8458-934B-904A-0BA1CBD2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F71BA-BB72-444F-A2B4-4019A08C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2D4D-B722-9644-8366-A32441729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3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F90078-6EB5-BC42-91EA-EB5A42E27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44DAE-6F76-CB4E-8A22-80B8B80C8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B6451-397A-FF42-945E-D61B606D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483A-9698-3B40-9943-2A9467338760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5EA9D-F96D-A844-9CA0-61C683DB9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2D872-F2CC-DC41-B881-DDC3C0EF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2D4D-B722-9644-8366-A32441729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8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8E894-4E85-034A-BECD-5D7E04E36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74E3C-4419-E549-AC93-AE81F5A90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B0183-B77A-8241-935A-7FBFDFF4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483A-9698-3B40-9943-2A9467338760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D35AC-F287-7849-BD2E-5E5EBDA30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FBFDC-A2F4-FA4E-9D32-60CD5E45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2D4D-B722-9644-8366-A32441729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9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4C37-ED00-9147-8AEF-D93859BB2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45C3D-E236-AD4B-A090-469C649C5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4536A-9DB4-414A-9E6C-753E02917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483A-9698-3B40-9943-2A9467338760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00DE4-2FFA-A144-B1C2-520BDFBF6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83DFB-CDD5-1645-BD5E-38A1F1AB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2D4D-B722-9644-8366-A32441729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3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B19A-B5D1-FC41-BC1E-C762C747E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7BDD1-D053-8F45-AA19-2DBF3AD01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5532E-2C5A-6C49-AA2E-C358DA761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B2904-4C4D-AF40-86B1-E3DEA4CC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483A-9698-3B40-9943-2A9467338760}" type="datetimeFigureOut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E0779-DED4-434A-863A-E009FB7C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1434F-4758-4B4C-A738-228B9A67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2D4D-B722-9644-8366-A32441729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9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3B40-821E-F74C-B70A-756972F06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90069-7EEF-1443-AF3F-793C7E267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B0A7A-D150-8E48-8AC0-E2888378F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4DA13E-2759-7243-B0FF-86B0614B0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AEDCE-622F-0141-9596-039279628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9A5DE5-99EA-4F4A-81E1-946DB3B0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483A-9698-3B40-9943-2A9467338760}" type="datetimeFigureOut">
              <a:rPr lang="en-US" smtClean="0"/>
              <a:t>5/28/21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E00FD5-AD78-9E4A-BD03-CDE38D3CC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9E37E-D3C5-E345-8286-3657D136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2D4D-B722-9644-8366-A32441729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13EE5-E0FC-B24E-A091-28E7D80AA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A5CF4D-649E-9F46-818C-3B188F16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483A-9698-3B40-9943-2A9467338760}" type="datetimeFigureOut">
              <a:rPr lang="en-US" smtClean="0"/>
              <a:t>5/28/21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5B4AA-75D3-AE4B-8D6D-E2C2AB9A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BF599-BD8E-2C47-A8A9-98C86CD6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2D4D-B722-9644-8366-A32441729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2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FCF1B-A27F-A54E-A2E2-2DFE2DD3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483A-9698-3B40-9943-2A9467338760}" type="datetimeFigureOut">
              <a:rPr lang="en-US" smtClean="0"/>
              <a:t>5/28/21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65ADCC-D04B-B341-887A-BE772175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9A60D-CB42-DD49-8269-FD2B7132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2D4D-B722-9644-8366-A32441729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1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6544-D112-274F-BD5C-AEFD3A2E6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1B578-B28E-D54F-A276-86A6C3575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6A920-6CE5-A140-9883-958E8F799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522D7-AFDD-6C40-90B3-F5B18BABA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483A-9698-3B40-9943-2A9467338760}" type="datetimeFigureOut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F8474-0CFD-854F-B9C0-4F6A4E66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81C5E-0197-A44F-A21B-7408FF56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2D4D-B722-9644-8366-A32441729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4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9F2C-94ED-A441-813F-8F0A4C00D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ABA9B4-7A2D-CF42-AA03-22E1B3030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E3F78-B46E-744A-94AF-D0E61694F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D4756-39CF-564E-A3BE-6B79169B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483A-9698-3B40-9943-2A9467338760}" type="datetimeFigureOut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52587-28E1-1443-960F-F1F3A9F6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BC6A9-474D-A94A-87C2-7A526EE2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2D4D-B722-9644-8366-A32441729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2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A3674-3007-ED47-B57D-D0F863D2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D39CB-DB43-6943-A4BE-0FEB5E83E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26895-A5DC-7948-A89F-02F066971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A483A-9698-3B40-9943-2A9467338760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9760A-7239-0F4C-8966-D542072A7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639B1-9736-2549-953E-3DBC02380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42D4D-B722-9644-8366-A32441729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7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761F8-3204-A741-9514-B51A349192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Callaway Crain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3B961-95A1-AA49-83D0-DCCF3A8EE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Science Capstone Progress</a:t>
            </a:r>
          </a:p>
        </p:txBody>
      </p:sp>
    </p:spTree>
    <p:extLst>
      <p:ext uri="{BB962C8B-B14F-4D97-AF65-F5344CB8AC3E}">
        <p14:creationId xmlns:p14="http://schemas.microsoft.com/office/powerpoint/2010/main" val="168288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374C-F4EE-864E-89CC-99BDBBFA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5520C-CA6E-6D4C-8FE1-1D731EA85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Cybersecurity Breaches CSV – Dataset was chosen from Kaggle. This set has 14 columns and 1000 Rows. Each row representing </a:t>
            </a:r>
            <a:r>
              <a:rPr lang="en-US" dirty="0" err="1"/>
              <a:t>aunique</a:t>
            </a:r>
            <a:r>
              <a:rPr lang="en-US" dirty="0"/>
              <a:t>  cybersecurity breach.</a:t>
            </a:r>
          </a:p>
        </p:txBody>
      </p:sp>
    </p:spTree>
    <p:extLst>
      <p:ext uri="{BB962C8B-B14F-4D97-AF65-F5344CB8AC3E}">
        <p14:creationId xmlns:p14="http://schemas.microsoft.com/office/powerpoint/2010/main" val="225927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46C1EA5-E03C-2A4F-AE99-4A736DAAF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9892" y="170375"/>
            <a:ext cx="4239676" cy="6130156"/>
          </a:xfrm>
        </p:spPr>
      </p:pic>
    </p:spTree>
    <p:extLst>
      <p:ext uri="{BB962C8B-B14F-4D97-AF65-F5344CB8AC3E}">
        <p14:creationId xmlns:p14="http://schemas.microsoft.com/office/powerpoint/2010/main" val="342812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49B4-CF28-CF49-AFE6-74D07F5E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197B6-7F1E-EB48-AEA5-C1062813A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Executive - conclusion heavy, with some details</a:t>
            </a:r>
          </a:p>
        </p:txBody>
      </p:sp>
    </p:spTree>
    <p:extLst>
      <p:ext uri="{BB962C8B-B14F-4D97-AF65-F5344CB8AC3E}">
        <p14:creationId xmlns:p14="http://schemas.microsoft.com/office/powerpoint/2010/main" val="156744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6AEF8-FA1B-EC44-9DFE-A5769DAC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644" y="142704"/>
            <a:ext cx="6427572" cy="538333"/>
          </a:xfrm>
        </p:spPr>
        <p:txBody>
          <a:bodyPr>
            <a:normAutofit fontScale="90000"/>
          </a:bodyPr>
          <a:lstStyle/>
          <a:p>
            <a:r>
              <a:rPr lang="en-US" dirty="0"/>
              <a:t>Level 1 &amp;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64FE2E-3B47-EF48-8E58-108C43F3D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8645" y="741336"/>
            <a:ext cx="10616512" cy="6042819"/>
          </a:xfrm>
        </p:spPr>
      </p:pic>
    </p:spTree>
    <p:extLst>
      <p:ext uri="{BB962C8B-B14F-4D97-AF65-F5344CB8AC3E}">
        <p14:creationId xmlns:p14="http://schemas.microsoft.com/office/powerpoint/2010/main" val="158385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EDC6-19C4-CE44-A784-C06D60A09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0E80D-8F08-BC43-AF9E-8A495AAFA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needs further cleaning. </a:t>
            </a:r>
          </a:p>
          <a:p>
            <a:endParaRPr lang="en-US" dirty="0"/>
          </a:p>
          <a:p>
            <a:r>
              <a:rPr lang="en-US" dirty="0"/>
              <a:t>Build new column from Location of breach. Make this column to categorize the breach location, by domain of IT infrastructure (LAN, Workstation, USER, Remote Access...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Look for modeling related to Users affected and domain of IT infrastructure.</a:t>
            </a:r>
          </a:p>
          <a:p>
            <a:endParaRPr lang="en-US" dirty="0"/>
          </a:p>
          <a:p>
            <a:r>
              <a:rPr lang="en-US" dirty="0"/>
              <a:t>Treat the “Business </a:t>
            </a:r>
            <a:r>
              <a:rPr lang="en-US"/>
              <a:t>Associates Involved” </a:t>
            </a:r>
            <a:r>
              <a:rPr lang="en-US" dirty="0"/>
              <a:t>as a 1 or </a:t>
            </a:r>
            <a:r>
              <a:rPr lang="en-US"/>
              <a:t>0 output.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39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118</Words>
  <Application>Microsoft Macintosh PowerPoint</Application>
  <PresentationFormat>Widescreen</PresentationFormat>
  <Paragraphs>16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Callaway Crain</vt:lpstr>
      <vt:lpstr>Data Set </vt:lpstr>
      <vt:lpstr>PowerPoint Presentation</vt:lpstr>
      <vt:lpstr>Target Audience</vt:lpstr>
      <vt:lpstr>Level 1 &amp; 2</vt:lpstr>
      <vt:lpstr>Moving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Callaway Crain</dc:title>
  <dc:creator>Callaway Crain</dc:creator>
  <cp:lastModifiedBy>Callaway Crain</cp:lastModifiedBy>
  <cp:revision>4</cp:revision>
  <dcterms:created xsi:type="dcterms:W3CDTF">2021-05-28T16:15:26Z</dcterms:created>
  <dcterms:modified xsi:type="dcterms:W3CDTF">2021-05-28T17:01:29Z</dcterms:modified>
</cp:coreProperties>
</file>