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4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9986-A625-4078-8597-2A9AE548BDF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D006-BDFF-4C23-963D-9D27B3E3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Correlating PPG and Wins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3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5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ec9e33-6e09-48b8-bf17-ed718ab18ec8?pbi_source=PowerPoi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8ec9e33-6e09-48b8-bf17-ed718ab18ec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orts-reference.com/cfb/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NCAAFootballAnalysis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12/2/2022 7:15:02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12/2/2022 7:12:42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D5C89C-7190-E584-797E-96DF890D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3546"/>
            <a:ext cx="10905066" cy="3850906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5FA6DD-C922-3580-0B97-0AEA03D8A53B}"/>
              </a:ext>
            </a:extLst>
          </p:cNvPr>
          <p:cNvSpPr txBox="1"/>
          <p:nvPr/>
        </p:nvSpPr>
        <p:spPr>
          <a:xfrm>
            <a:off x="1231946" y="473257"/>
            <a:ext cx="972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Sample Excel Spreadsheet Created from .csv File</a:t>
            </a:r>
          </a:p>
        </p:txBody>
      </p:sp>
    </p:spTree>
    <p:extLst>
      <p:ext uri="{BB962C8B-B14F-4D97-AF65-F5344CB8AC3E}">
        <p14:creationId xmlns:p14="http://schemas.microsoft.com/office/powerpoint/2010/main" val="86429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4790E-A00C-A1E7-45E3-3528D0D96D8F}"/>
              </a:ext>
            </a:extLst>
          </p:cNvPr>
          <p:cNvSpPr txBox="1"/>
          <p:nvPr/>
        </p:nvSpPr>
        <p:spPr>
          <a:xfrm>
            <a:off x="2039815" y="914400"/>
            <a:ext cx="8159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Pythagorean Expectation (or Pythagorean Wins; ‘</a:t>
            </a:r>
            <a:r>
              <a:rPr lang="en-US" dirty="0" err="1"/>
              <a:t>PyExp</a:t>
            </a:r>
            <a:r>
              <a:rPr lang="en-US" dirty="0"/>
              <a:t>’) is a calculation of the number of wins expected based on the points a team scored vs how many points they allowed. PyExp is determined by the following formula:</a:t>
            </a:r>
          </a:p>
          <a:p>
            <a:endParaRPr lang="en-US" dirty="0"/>
          </a:p>
          <a:p>
            <a:r>
              <a:rPr lang="en-US" dirty="0"/>
              <a:t>PyExp = ((Total Points For)^2.37)/(((Total Points For)^2.37)+(Total Points Against)^2.37)*Games Played)</a:t>
            </a:r>
          </a:p>
          <a:p>
            <a:endParaRPr lang="en-US" dirty="0"/>
          </a:p>
          <a:p>
            <a:r>
              <a:rPr lang="en-US" dirty="0"/>
              <a:t>I created an additional column ‘</a:t>
            </a:r>
            <a:r>
              <a:rPr lang="en-US" dirty="0" err="1"/>
              <a:t>RelPerf</a:t>
            </a:r>
            <a:r>
              <a:rPr lang="en-US" dirty="0"/>
              <a:t>’ for the Relative Performance of the given team, comparing their actual wins to the number of wins expected.</a:t>
            </a:r>
          </a:p>
          <a:p>
            <a:endParaRPr lang="en-US" dirty="0"/>
          </a:p>
          <a:p>
            <a:r>
              <a:rPr lang="en-US" dirty="0"/>
              <a:t>This is calculated as follows:</a:t>
            </a:r>
          </a:p>
          <a:p>
            <a:endParaRPr lang="en-US" dirty="0"/>
          </a:p>
          <a:p>
            <a:r>
              <a:rPr lang="en-US" dirty="0" err="1"/>
              <a:t>RelPerf</a:t>
            </a:r>
            <a:r>
              <a:rPr lang="en-US" dirty="0"/>
              <a:t> = Wins - PyExp</a:t>
            </a:r>
          </a:p>
        </p:txBody>
      </p:sp>
    </p:spTree>
    <p:extLst>
      <p:ext uri="{BB962C8B-B14F-4D97-AF65-F5344CB8AC3E}">
        <p14:creationId xmlns:p14="http://schemas.microsoft.com/office/powerpoint/2010/main" val="76663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16D6A-3A5B-856B-5BA9-DFCBABC4706B}"/>
              </a:ext>
            </a:extLst>
          </p:cNvPr>
          <p:cNvSpPr txBox="1"/>
          <p:nvPr/>
        </p:nvSpPr>
        <p:spPr>
          <a:xfrm>
            <a:off x="2301073" y="582804"/>
            <a:ext cx="769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formula I used in Power Query in order to calculate PyExp (rounded to 3 decimal places):</a:t>
            </a:r>
          </a:p>
          <a:p>
            <a:endParaRPr lang="en-US" dirty="0"/>
          </a:p>
          <a:p>
            <a:r>
              <a:rPr lang="en-US" dirty="0"/>
              <a:t>= Number.Round (Value.Multiply (Value.Divide ((Number.Power ([PF], 2.37)), (Value.Add ((Number.Power([PA],2.37)), (Number.Power ([PF], 2.37))))),12), 3)</a:t>
            </a:r>
          </a:p>
          <a:p>
            <a:endParaRPr lang="en-US" dirty="0"/>
          </a:p>
          <a:p>
            <a:r>
              <a:rPr lang="en-US" dirty="0"/>
              <a:t>And this was used to calculate RePerf:</a:t>
            </a:r>
          </a:p>
          <a:p>
            <a:endParaRPr lang="en-US" dirty="0"/>
          </a:p>
          <a:p>
            <a:r>
              <a:rPr lang="en-US" dirty="0"/>
              <a:t>= Value.Subtract([W],[PyExp])</a:t>
            </a:r>
          </a:p>
        </p:txBody>
      </p:sp>
    </p:spTree>
    <p:extLst>
      <p:ext uri="{BB962C8B-B14F-4D97-AF65-F5344CB8AC3E}">
        <p14:creationId xmlns:p14="http://schemas.microsoft.com/office/powerpoint/2010/main" val="187960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actionButton ,Correlating PPG and Wins ,columnChart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EC79-89B3-5425-B091-FAE8FDFA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765" y="1099587"/>
            <a:ext cx="6012470" cy="4658826"/>
          </a:xfrm>
        </p:spPr>
        <p:txBody>
          <a:bodyPr/>
          <a:lstStyle/>
          <a:p>
            <a:r>
              <a:rPr lang="en-US" dirty="0"/>
              <a:t>All statistical data acquired from:</a:t>
            </a:r>
          </a:p>
          <a:p>
            <a:r>
              <a:rPr lang="en-US" dirty="0">
                <a:hlinkClick r:id="rId2"/>
              </a:rPr>
              <a:t>https://www.sports-reference.com/cfb/</a:t>
            </a:r>
            <a:endParaRPr lang="en-US" dirty="0"/>
          </a:p>
          <a:p>
            <a:r>
              <a:rPr lang="en-US" dirty="0"/>
              <a:t>Date retrieved: 12/1/2022</a:t>
            </a:r>
          </a:p>
        </p:txBody>
      </p:sp>
    </p:spTree>
    <p:extLst>
      <p:ext uri="{BB962C8B-B14F-4D97-AF65-F5344CB8AC3E}">
        <p14:creationId xmlns:p14="http://schemas.microsoft.com/office/powerpoint/2010/main" val="38949791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267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Segoe UI</vt:lpstr>
      <vt:lpstr>Segoe UI Light</vt:lpstr>
      <vt:lpstr>Segoe UI Semibold</vt:lpstr>
      <vt:lpstr>Custom Design</vt:lpstr>
      <vt:lpstr>Gallery</vt:lpstr>
      <vt:lpstr>NCAAFootballAnalysis</vt:lpstr>
      <vt:lpstr>PowerPoint Presentation</vt:lpstr>
      <vt:lpstr>PowerPoint Presentation</vt:lpstr>
      <vt:lpstr>PowerPoint Presentation</vt:lpstr>
      <vt:lpstr>Page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Brandon Vickers</cp:lastModifiedBy>
  <cp:revision>5</cp:revision>
  <dcterms:created xsi:type="dcterms:W3CDTF">2016-09-04T11:54:55Z</dcterms:created>
  <dcterms:modified xsi:type="dcterms:W3CDTF">2022-12-02T07:56:34Z</dcterms:modified>
</cp:coreProperties>
</file>