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4"/>
  </p:sldMasterIdLst>
  <p:notesMasterIdLst>
    <p:notesMasterId r:id="rId10"/>
  </p:notesMasterIdLst>
  <p:sldIdLst>
    <p:sldId id="274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ma Graham" userId="d14a19e3b0f0810a" providerId="LiveId" clId="{087A0AEE-4791-4040-A5A4-DCB3C284AB63}"/>
    <pc:docChg chg="custSel delSld modSld">
      <pc:chgData name="Trima Graham" userId="d14a19e3b0f0810a" providerId="LiveId" clId="{087A0AEE-4791-4040-A5A4-DCB3C284AB63}" dt="2022-01-28T02:02:14.276" v="243" actId="2696"/>
      <pc:docMkLst>
        <pc:docMk/>
      </pc:docMkLst>
      <pc:sldChg chg="modSp mod">
        <pc:chgData name="Trima Graham" userId="d14a19e3b0f0810a" providerId="LiveId" clId="{087A0AEE-4791-4040-A5A4-DCB3C284AB63}" dt="2022-01-28T02:02:06.703" v="242" actId="20577"/>
        <pc:sldMkLst>
          <pc:docMk/>
          <pc:sldMk cId="2787502502" sldId="310"/>
        </pc:sldMkLst>
        <pc:spChg chg="mod">
          <ac:chgData name="Trima Graham" userId="d14a19e3b0f0810a" providerId="LiveId" clId="{087A0AEE-4791-4040-A5A4-DCB3C284AB63}" dt="2022-01-28T02:02:06.703" v="242" actId="20577"/>
          <ac:spMkLst>
            <pc:docMk/>
            <pc:sldMk cId="2787502502" sldId="310"/>
            <ac:spMk id="3" creationId="{9BBAB2FA-6D8D-400E-9CCE-0C3C3D30E57E}"/>
          </ac:spMkLst>
        </pc:spChg>
      </pc:sldChg>
      <pc:sldChg chg="del">
        <pc:chgData name="Trima Graham" userId="d14a19e3b0f0810a" providerId="LiveId" clId="{087A0AEE-4791-4040-A5A4-DCB3C284AB63}" dt="2022-01-28T02:02:14.276" v="243" actId="2696"/>
        <pc:sldMkLst>
          <pc:docMk/>
          <pc:sldMk cId="595296669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3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74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ink and blue musical note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603" b="1112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Music recommendations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Trima Graham</a:t>
            </a:r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7" name="Group 16" descr="SmartArt graphic">
            <a:extLst>
              <a:ext uri="{FF2B5EF4-FFF2-40B4-BE49-F238E27FC236}">
                <a16:creationId xmlns:a16="http://schemas.microsoft.com/office/drawing/2014/main" id="{23658369-C00D-4CC3-AD66-CC260BA93F70}"/>
              </a:ext>
            </a:extLst>
          </p:cNvPr>
          <p:cNvGrpSpPr/>
          <p:nvPr/>
        </p:nvGrpSpPr>
        <p:grpSpPr>
          <a:xfrm>
            <a:off x="6095140" y="1209578"/>
            <a:ext cx="3972914" cy="4705539"/>
            <a:chOff x="6095140" y="1209578"/>
            <a:chExt cx="3972914" cy="4705539"/>
          </a:xfrm>
          <a:solidFill>
            <a:schemeClr val="accent6">
              <a:lumMod val="7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6BD730-F411-4A2E-8A5A-DDB7FF5FA2E3}"/>
                </a:ext>
              </a:extLst>
            </p:cNvPr>
            <p:cNvSpPr/>
            <p:nvPr/>
          </p:nvSpPr>
          <p:spPr>
            <a:xfrm>
              <a:off x="7734124" y="1209578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2689" tIns="348028" rIns="312690" bIns="3480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2. The Problem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36FB76-1BED-4726-94A7-1AE7F71F6446}"/>
                </a:ext>
              </a:extLst>
            </p:cNvPr>
            <p:cNvSpPr/>
            <p:nvPr/>
          </p:nvSpPr>
          <p:spPr>
            <a:xfrm>
              <a:off x="6095140" y="1209578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76539"/>
                <a:satOff val="844"/>
                <a:lumOff val="1177"/>
                <a:alphaOff val="0"/>
              </a:schemeClr>
            </a:fillRef>
            <a:effectRef idx="0">
              <a:schemeClr val="accent2">
                <a:hueOff val="-176539"/>
                <a:satOff val="844"/>
                <a:lumOff val="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489" tIns="271828" rIns="236490" bIns="2718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1. About Me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C3C53F-1330-4576-A59C-682D314DB617}"/>
                </a:ext>
              </a:extLst>
            </p:cNvPr>
            <p:cNvSpPr/>
            <p:nvPr/>
          </p:nvSpPr>
          <p:spPr>
            <a:xfrm>
              <a:off x="6911492" y="2690176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53078"/>
                <a:satOff val="1687"/>
                <a:lumOff val="2353"/>
                <a:alphaOff val="0"/>
              </a:schemeClr>
            </a:fillRef>
            <a:effectRef idx="0">
              <a:schemeClr val="accent2">
                <a:hueOff val="-353078"/>
                <a:satOff val="1687"/>
                <a:lumOff val="2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2689" tIns="348028" rIns="312690" bIns="3480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3. The Solution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0BF1903-75D1-4825-8A85-F9FD8190C027}"/>
                </a:ext>
              </a:extLst>
            </p:cNvPr>
            <p:cNvSpPr/>
            <p:nvPr/>
          </p:nvSpPr>
          <p:spPr>
            <a:xfrm>
              <a:off x="8550476" y="2690176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29618"/>
                <a:satOff val="2531"/>
                <a:lumOff val="3530"/>
                <a:alphaOff val="0"/>
              </a:schemeClr>
            </a:fillRef>
            <a:effectRef idx="0">
              <a:schemeClr val="accent2">
                <a:hueOff val="-529618"/>
                <a:satOff val="2531"/>
                <a:lumOff val="3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489" tIns="271828" rIns="236490" bIns="2718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4. How it works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D6FB66-F533-4247-BFC0-B38064A63D73}"/>
                </a:ext>
              </a:extLst>
            </p:cNvPr>
            <p:cNvSpPr/>
            <p:nvPr/>
          </p:nvSpPr>
          <p:spPr>
            <a:xfrm>
              <a:off x="7734124" y="4170774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06157"/>
                <a:satOff val="3374"/>
                <a:lumOff val="4706"/>
                <a:alphaOff val="0"/>
              </a:schemeClr>
            </a:fillRef>
            <a:effectRef idx="0">
              <a:schemeClr val="accent2">
                <a:hueOff val="-706157"/>
                <a:satOff val="3374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2689" tIns="348028" rIns="312690" bIns="3480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6. Lessons Learned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FB37721-F0B8-4F7C-B1A7-D9D33A61014F}"/>
                </a:ext>
              </a:extLst>
            </p:cNvPr>
            <p:cNvSpPr/>
            <p:nvPr/>
          </p:nvSpPr>
          <p:spPr>
            <a:xfrm>
              <a:off x="6095140" y="4170774"/>
              <a:ext cx="1517578" cy="1744343"/>
            </a:xfrm>
            <a:custGeom>
              <a:avLst/>
              <a:gdLst>
                <a:gd name="connsiteX0" fmla="*/ 0 w 1744342"/>
                <a:gd name="connsiteY0" fmla="*/ 758789 h 1517577"/>
                <a:gd name="connsiteX1" fmla="*/ 379394 w 1744342"/>
                <a:gd name="connsiteY1" fmla="*/ 0 h 1517577"/>
                <a:gd name="connsiteX2" fmla="*/ 1364948 w 1744342"/>
                <a:gd name="connsiteY2" fmla="*/ 0 h 1517577"/>
                <a:gd name="connsiteX3" fmla="*/ 1744342 w 1744342"/>
                <a:gd name="connsiteY3" fmla="*/ 758789 h 1517577"/>
                <a:gd name="connsiteX4" fmla="*/ 1364948 w 1744342"/>
                <a:gd name="connsiteY4" fmla="*/ 1517577 h 1517577"/>
                <a:gd name="connsiteX5" fmla="*/ 379394 w 1744342"/>
                <a:gd name="connsiteY5" fmla="*/ 1517577 h 1517577"/>
                <a:gd name="connsiteX6" fmla="*/ 0 w 1744342"/>
                <a:gd name="connsiteY6" fmla="*/ 758789 h 15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42" h="1517577">
                  <a:moveTo>
                    <a:pt x="872170" y="0"/>
                  </a:moveTo>
                  <a:lnTo>
                    <a:pt x="1744341" y="330073"/>
                  </a:lnTo>
                  <a:lnTo>
                    <a:pt x="1744341" y="1187504"/>
                  </a:lnTo>
                  <a:lnTo>
                    <a:pt x="872170" y="1517577"/>
                  </a:lnTo>
                  <a:lnTo>
                    <a:pt x="1" y="1187504"/>
                  </a:lnTo>
                  <a:lnTo>
                    <a:pt x="1" y="330073"/>
                  </a:lnTo>
                  <a:lnTo>
                    <a:pt x="87217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82696"/>
                <a:satOff val="4218"/>
                <a:lumOff val="5883"/>
                <a:alphaOff val="0"/>
              </a:schemeClr>
            </a:fillRef>
            <a:effectRef idx="0">
              <a:schemeClr val="accent2">
                <a:hueOff val="-882696"/>
                <a:satOff val="4218"/>
                <a:lumOff val="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489" tIns="271828" rIns="236490" bIns="27182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5.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1749-F532-4F3A-B827-278B522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1194-D04A-4F56-BB70-0E211BD5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 was previously a Human Resource Journeyman in the US Air Force for 6 years and previously a(n) Admin Assistant for the US Forest Service. I’ve always wanted to work in the Tech field and when this opportunity presented itself, I couldn’t let it pass me by. </a:t>
            </a:r>
          </a:p>
        </p:txBody>
      </p:sp>
    </p:spTree>
    <p:extLst>
      <p:ext uri="{BB962C8B-B14F-4D97-AF65-F5344CB8AC3E}">
        <p14:creationId xmlns:p14="http://schemas.microsoft.com/office/powerpoint/2010/main" val="9067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1749-F532-4F3A-B827-278B522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1194-D04A-4F56-BB70-0E211BD5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Too many different genres ruining the mood.</a:t>
            </a:r>
          </a:p>
        </p:txBody>
      </p:sp>
    </p:spTree>
    <p:extLst>
      <p:ext uri="{BB962C8B-B14F-4D97-AF65-F5344CB8AC3E}">
        <p14:creationId xmlns:p14="http://schemas.microsoft.com/office/powerpoint/2010/main" val="381983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7CB8-E4E0-453E-96AA-6BBCC5E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B2FA-6D8D-400E-9CCE-0C3C3D30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Build a recommendation system, using “Spotify-Data 1921-2020” dataset found in Kaggle, in Python.</a:t>
            </a:r>
          </a:p>
        </p:txBody>
      </p:sp>
    </p:spTree>
    <p:extLst>
      <p:ext uri="{BB962C8B-B14F-4D97-AF65-F5344CB8AC3E}">
        <p14:creationId xmlns:p14="http://schemas.microsoft.com/office/powerpoint/2010/main" val="278750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</TotalTime>
  <Words>118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Music recommendations using machine learning</vt:lpstr>
      <vt:lpstr>Agenda</vt:lpstr>
      <vt:lpstr>About me</vt:lpstr>
      <vt:lpstr>The problem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recommendations using machine learning</dc:title>
  <dc:creator>Trima Graham</dc:creator>
  <cp:lastModifiedBy>Trima Graham</cp:lastModifiedBy>
  <cp:revision>1</cp:revision>
  <dcterms:created xsi:type="dcterms:W3CDTF">2022-01-27T21:21:41Z</dcterms:created>
  <dcterms:modified xsi:type="dcterms:W3CDTF">2022-01-28T02:02:23Z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