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5" name="Shap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3" name="Shap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6" name="Shap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7" name="Shap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8" name="Shap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9" name="Shap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0" name="Shap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1" name="Shap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3" name="Shap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5" name="Shap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374904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AE9F0D65-CF11-4DEB-ABD7-B58E2C15A88A}" type="datetimeFigureOut">
              <a:rPr lang="en-US" smtClean="0"/>
              <a:pPr/>
              <a:t>7/21/2018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BBEF9189-7987-4B12-870D-1B90C338BE09}" type="slidenum">
              <a:rPr lang="en-US" smtClean="0"/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latinLnBrk="0">
        <a:spcBef>
          <a:spcPct val="0"/>
        </a:spcBef>
        <a:buNone/>
        <a:defRPr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latinLnBrk="0">
        <a:spcBef>
          <a:spcPts val="700"/>
        </a:spcBef>
        <a:buClr>
          <a:schemeClr val="tx2"/>
        </a:buClr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latinLnBrk="0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latinLnBrk="0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latinLnBrk="0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Yearly Revenue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Consolidated Messenger</a:t>
            </a:r>
          </a:p>
          <a:p>
            <a:r>
              <a:rPr lang="en-US" dirty="0"/>
              <a:t>FY2018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Category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9359FE4E76F4DA5E078606C6FB132" ma:contentTypeVersion="" ma:contentTypeDescription="Create a new document." ma:contentTypeScope="" ma:versionID="4e5dc9a1cef7e72b0c70c15e21e3cf5b">
  <xsd:schema xmlns:xsd="http://www.w3.org/2001/XMLSchema" xmlns:xs="http://www.w3.org/2001/XMLSchema" xmlns:p="http://schemas.microsoft.com/office/2006/metadata/properties" xmlns:ns2="b49051fe-4646-4981-af49-10bb2dc6861b" targetNamespace="http://schemas.microsoft.com/office/2006/metadata/properties" ma:root="true" ma:fieldsID="8cb98404e8479986d4d3fa8fd5071fe3" ns2:_="">
    <xsd:import namespace="b49051fe-4646-4981-af49-10bb2dc6861b"/>
    <xsd:element name="properties">
      <xsd:complexType>
        <xsd:sequence>
          <xsd:element name="documentManagement">
            <xsd:complexType>
              <xsd:all>
                <xsd:element ref="ns2:Stage-Not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051fe-4646-4981-af49-10bb2dc6861b" elementFormDefault="qualified">
    <xsd:import namespace="http://schemas.microsoft.com/office/2006/documentManagement/types"/>
    <xsd:import namespace="http://schemas.microsoft.com/office/infopath/2007/PartnerControls"/>
    <xsd:element name="Stage-Notes" ma:index="8" nillable="true" ma:displayName="Stage-Notes" ma:description="Optional status notes" ma:internalName="Stage_x002d_Notes">
      <xsd:simpleType>
        <xsd:restriction base="dms:Text">
          <xsd:maxLength value="50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-Notes xmlns="b49051fe-4646-4981-af49-10bb2dc6861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B1E9F4-3274-4F27-A218-3545CEBFB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051fe-4646-4981-af49-10bb2dc68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9B422D-6959-48D1-A1D2-FBB141ACC5D6}">
  <ds:schemaRefs>
    <ds:schemaRef ds:uri="http://schemas.microsoft.com/office/2006/metadata/properties"/>
    <ds:schemaRef ds:uri="b49051fe-4646-4981-af49-10bb2dc6861b"/>
  </ds:schemaRefs>
</ds:datastoreItem>
</file>

<file path=customXml/itemProps3.xml><?xml version="1.0" encoding="utf-8"?>
<ds:datastoreItem xmlns:ds="http://schemas.openxmlformats.org/officeDocument/2006/customXml" ds:itemID="{4F14CCBB-F2B5-4819-B041-0BC7861DF5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</TotalTime>
  <Words>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Consolas</vt:lpstr>
      <vt:lpstr>Corbel</vt:lpstr>
      <vt:lpstr>Wingdings</vt:lpstr>
      <vt:lpstr>Wingdings 2</vt:lpstr>
      <vt:lpstr>Wingdings 3</vt:lpstr>
      <vt:lpstr>Metro</vt:lpstr>
      <vt:lpstr>Yearly Revenue Summary</vt:lpstr>
      <vt:lpstr>Revenue by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Yearly Revenue Summary</dc:title>
  <dc:creator>Curtis Frye</dc:creator>
  <cp:lastModifiedBy>Curtis Frye</cp:lastModifiedBy>
  <cp:revision>3</cp:revision>
  <dcterms:created xsi:type="dcterms:W3CDTF">2006-10-12T14:59:10Z</dcterms:created>
  <dcterms:modified xsi:type="dcterms:W3CDTF">2018-07-22T04:49:09Z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0x0101007449359FE4E76F4DA5E078606C6FB132</vt:lpwstr>
  </property>
</Properties>
</file>