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88FC-B742-4FE2-93A2-E9D7FA5E0F81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3694-F4E7-40C1-83B4-C6F23A477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-Notes xmlns="b49051fe-4646-4981-af49-10bb2dc6861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49359FE4E76F4DA5E078606C6FB132" ma:contentTypeVersion="" ma:contentTypeDescription="Create a new document." ma:contentTypeScope="" ma:versionID="4e5dc9a1cef7e72b0c70c15e21e3cf5b">
  <xsd:schema xmlns:xsd="http://www.w3.org/2001/XMLSchema" xmlns:xs="http://www.w3.org/2001/XMLSchema" xmlns:p="http://schemas.microsoft.com/office/2006/metadata/properties" xmlns:ns2="b49051fe-4646-4981-af49-10bb2dc6861b" targetNamespace="http://schemas.microsoft.com/office/2006/metadata/properties" ma:root="true" ma:fieldsID="8cb98404e8479986d4d3fa8fd5071fe3" ns2:_="">
    <xsd:import namespace="b49051fe-4646-4981-af49-10bb2dc6861b"/>
    <xsd:element name="properties">
      <xsd:complexType>
        <xsd:sequence>
          <xsd:element name="documentManagement">
            <xsd:complexType>
              <xsd:all>
                <xsd:element ref="ns2:Stage-Not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051fe-4646-4981-af49-10bb2dc6861b" elementFormDefault="qualified">
    <xsd:import namespace="http://schemas.microsoft.com/office/2006/documentManagement/types"/>
    <xsd:import namespace="http://schemas.microsoft.com/office/infopath/2007/PartnerControls"/>
    <xsd:element name="Stage-Notes" ma:index="8" nillable="true" ma:displayName="Stage-Notes" ma:description="Optional status notes" ma:internalName="Stage_x002d_Notes">
      <xsd:simpleType>
        <xsd:restriction base="dms:Text">
          <xsd:maxLength value="50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4DCF21-68B7-4F4A-9CC0-014F61DA0F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557C6-A0BD-4EC8-84EA-4D788C740CE4}">
  <ds:schemaRefs>
    <ds:schemaRef ds:uri="http://schemas.microsoft.com/office/2006/metadata/properties"/>
    <ds:schemaRef ds:uri="b49051fe-4646-4981-af49-10bb2dc6861b"/>
  </ds:schemaRefs>
</ds:datastoreItem>
</file>

<file path=customXml/itemProps3.xml><?xml version="1.0" encoding="utf-8"?>
<ds:datastoreItem xmlns:ds="http://schemas.openxmlformats.org/officeDocument/2006/customXml" ds:itemID="{1664BC2B-17A6-43B3-96E4-9C1DC4254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051fe-4646-4981-af49-10bb2dc68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Frye</dc:creator>
  <cp:lastModifiedBy>Curtis Frye</cp:lastModifiedBy>
  <cp:revision>2</cp:revision>
  <dcterms:created xsi:type="dcterms:W3CDTF">2006-10-13T15:12:40Z</dcterms:created>
  <dcterms:modified xsi:type="dcterms:W3CDTF">2018-07-22T04:49:34Z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0x0101007449359FE4E76F4DA5E078606C6FB132</vt:lpwstr>
  </property>
</Properties>
</file>