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Cadeaux" userId="f0188cfb5d0ca7c4" providerId="LiveId" clId="{F01AE9B2-FE80-49C6-AABD-85AF65D75A6F}"/>
    <pc:docChg chg="custSel addSld modSld">
      <pc:chgData name="Hector Cadeaux" userId="f0188cfb5d0ca7c4" providerId="LiveId" clId="{F01AE9B2-FE80-49C6-AABD-85AF65D75A6F}" dt="2023-03-26T20:36:07.022" v="57" actId="14100"/>
      <pc:docMkLst>
        <pc:docMk/>
      </pc:docMkLst>
      <pc:sldChg chg="new">
        <pc:chgData name="Hector Cadeaux" userId="f0188cfb5d0ca7c4" providerId="LiveId" clId="{F01AE9B2-FE80-49C6-AABD-85AF65D75A6F}" dt="2023-03-26T20:33:16.358" v="0" actId="680"/>
        <pc:sldMkLst>
          <pc:docMk/>
          <pc:sldMk cId="4140302907" sldId="256"/>
        </pc:sldMkLst>
      </pc:sldChg>
      <pc:sldChg chg="addSp delSp modSp new mod setBg">
        <pc:chgData name="Hector Cadeaux" userId="f0188cfb5d0ca7c4" providerId="LiveId" clId="{F01AE9B2-FE80-49C6-AABD-85AF65D75A6F}" dt="2023-03-26T20:36:07.022" v="57" actId="14100"/>
        <pc:sldMkLst>
          <pc:docMk/>
          <pc:sldMk cId="1771196328" sldId="257"/>
        </pc:sldMkLst>
        <pc:spChg chg="mod">
          <ac:chgData name="Hector Cadeaux" userId="f0188cfb5d0ca7c4" providerId="LiveId" clId="{F01AE9B2-FE80-49C6-AABD-85AF65D75A6F}" dt="2023-03-26T20:35:33.407" v="53" actId="26606"/>
          <ac:spMkLst>
            <pc:docMk/>
            <pc:sldMk cId="1771196328" sldId="257"/>
            <ac:spMk id="2" creationId="{197A0512-9191-2CD2-6BE3-1538603D6314}"/>
          </ac:spMkLst>
        </pc:spChg>
        <pc:spChg chg="del">
          <ac:chgData name="Hector Cadeaux" userId="f0188cfb5d0ca7c4" providerId="LiveId" clId="{F01AE9B2-FE80-49C6-AABD-85AF65D75A6F}" dt="2023-03-26T20:35:33.407" v="53" actId="26606"/>
          <ac:spMkLst>
            <pc:docMk/>
            <pc:sldMk cId="1771196328" sldId="257"/>
            <ac:spMk id="3" creationId="{B40FF741-A021-0B4E-546D-0F1B805353E2}"/>
          </ac:spMkLst>
        </pc:spChg>
        <pc:spChg chg="add">
          <ac:chgData name="Hector Cadeaux" userId="f0188cfb5d0ca7c4" providerId="LiveId" clId="{F01AE9B2-FE80-49C6-AABD-85AF65D75A6F}" dt="2023-03-26T20:35:33.407" v="53" actId="26606"/>
          <ac:spMkLst>
            <pc:docMk/>
            <pc:sldMk cId="1771196328" sldId="257"/>
            <ac:spMk id="10" creationId="{D4771268-CB57-404A-9271-370EB28F6090}"/>
          </ac:spMkLst>
        </pc:spChg>
        <pc:picChg chg="add mod">
          <ac:chgData name="Hector Cadeaux" userId="f0188cfb5d0ca7c4" providerId="LiveId" clId="{F01AE9B2-FE80-49C6-AABD-85AF65D75A6F}" dt="2023-03-26T20:36:07.022" v="57" actId="14100"/>
          <ac:picMkLst>
            <pc:docMk/>
            <pc:sldMk cId="1771196328" sldId="257"/>
            <ac:picMk id="5" creationId="{74A28E50-0328-0BC5-69EF-A6F27006E5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ED63-9672-9EF0-E0F4-1827EA8B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EEC25-F860-CAFE-C7C7-DA36A807D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69A2-114C-9296-28FC-6A404003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BC7D-140C-8320-DA3D-3DC9CB4F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89DA-463D-E487-D9AF-B020DBF0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1E35-1E3A-20C5-35D5-F7A3A5D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30793-459C-10F5-2D33-A1EF619A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B37F-787F-7007-DB1E-8464A9B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0CA0-62C0-8A8C-DF53-15EB6E9D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8367-F7D6-F5B9-D0C6-371D0487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E0262-1D90-66D2-5AD8-9DF30242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0023-4259-FF99-F85C-139D453E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63B9-E379-C821-EB64-EDF5C37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B345-B314-8811-C00A-2AA924F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8DE4-4570-1307-5E5A-DCEFEBF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ACE1-C12D-D154-F8CF-68BCCA38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32D3-3330-947C-FA5E-4FB58797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40A4-BA86-03C1-E3E0-7573828D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CE58-EF67-CB45-E440-FA1C9E12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684E-9863-3B52-4857-FCB00CB5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A4CC-3F13-B754-7C60-EB1EFBA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055D-0CEB-0A0A-80F7-53E40756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6889-BA25-5A39-0D34-C60B4A70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DABD-2FC5-A818-1AD5-6E88F250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C544-C2B1-ABA6-F17C-5A965E8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FAC8-18CF-0145-9883-03CA3EBA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0474-2C84-2580-4A98-10EBDA9A2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36C4-6D2C-0F5F-9A72-549DC1B8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07DC-FDD5-E2E6-069A-B6A5A307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B353-5810-63AC-09A6-7E434D55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8D84C-DB69-E191-4563-B18B7ED9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D79-6F1E-8FE8-1302-266FE780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C0F5-1378-A66A-18D3-DC13ED9D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FEAB4-2A2D-3576-EE01-F81F6BB15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4149-35A1-D7A4-4958-92AF2F56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BC278-3055-AC0F-1694-232A5CFC9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AD74-5D45-71FD-D07E-9B57513E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79165-5542-3399-9B6B-A8E58452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37BD-9F76-D1CF-8F48-97AF0FAA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06A9-721F-4933-0C9D-679CEB41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7CF6D-9DE8-DEE3-2A53-7D83650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CE5B-55F1-2345-AD6B-6B196B7B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7ABB6-498F-82D9-2455-A948293E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5799-A492-A200-E940-8F3E1A94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AC10-C9CB-B162-7928-9A7FB07B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A0AC8-DE51-B971-A301-58CA0EE7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855-D22D-1DA8-3872-9AA1425F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775D-00D4-5725-2FA4-1627694E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91FCD-6D12-4C8B-17C2-31ACC173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8F254-38B7-D87A-061F-17DEDF1D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3F9E-D2F2-FDD7-B932-454A35C3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0E3CB-07E3-0C52-DF0D-F0D7063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017E-7537-F05D-4A7B-D0AC6A84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DCFEA-E308-0A30-D9E0-3976A09F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61A9-C878-08DB-3BB3-34B9D827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5594A-C525-D6AF-8E5A-D53EB27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192B-A480-0F00-F28D-3D89C5F1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D6969-C532-542B-91D8-1775B96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0E095-B35B-E434-F110-DA952D2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0ACF-B441-04F7-F9FE-952A4075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1019-9A77-0728-5921-137DC5E1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07E2-3DC1-448A-915E-0E31030641E1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F24F-099A-B35F-22F8-50370ECE3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DD2E-07DD-F37A-89A0-FED09D65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95AD-4477-457C-A6AF-360E98029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9386-1515-B83E-7AD5-EB219FBEE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85A87-E26E-D66D-03DE-4A76BFF5B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0512-9191-2CD2-6BE3-1538603D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Largest Number of Total Pages by Shelf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28E50-0328-0BC5-69EF-A6F27006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5" y="242595"/>
            <a:ext cx="7368726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Largest Number of Total Pages by Shelf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Cadeaux</dc:creator>
  <cp:lastModifiedBy>Hector Cadeaux</cp:lastModifiedBy>
  <cp:revision>1</cp:revision>
  <dcterms:created xsi:type="dcterms:W3CDTF">2023-03-26T20:31:31Z</dcterms:created>
  <dcterms:modified xsi:type="dcterms:W3CDTF">2023-03-26T20:36:15Z</dcterms:modified>
</cp:coreProperties>
</file>