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i Artemenko" userId="e74ca0a6479d0fed" providerId="Windows Live" clId="Web-{BF0D403D-53B7-4CBD-81C0-7F97A35C6C85}"/>
    <pc:docChg chg="modSld">
      <pc:chgData name="Sergii Artemenko" userId="e74ca0a6479d0fed" providerId="Windows Live" clId="Web-{BF0D403D-53B7-4CBD-81C0-7F97A35C6C85}" dt="2019-03-23T10:24:57.963" v="1" actId="1076"/>
      <pc:docMkLst>
        <pc:docMk/>
      </pc:docMkLst>
      <pc:sldChg chg="modSp">
        <pc:chgData name="Sergii Artemenko" userId="e74ca0a6479d0fed" providerId="Windows Live" clId="Web-{BF0D403D-53B7-4CBD-81C0-7F97A35C6C85}" dt="2019-03-23T10:24:57.963" v="1" actId="1076"/>
        <pc:sldMkLst>
          <pc:docMk/>
          <pc:sldMk cId="4251722314" sldId="257"/>
        </pc:sldMkLst>
        <pc:spChg chg="mod">
          <ac:chgData name="Sergii Artemenko" userId="e74ca0a6479d0fed" providerId="Windows Live" clId="Web-{BF0D403D-53B7-4CBD-81C0-7F97A35C6C85}" dt="2019-03-23T10:24:57.963" v="1" actId="1076"/>
          <ac:spMkLst>
            <pc:docMk/>
            <pc:sldMk cId="4251722314" sldId="25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Самостоятельная работа №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PT Sans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6026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Игра «Поле чудес» (или слова)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7" y="1078700"/>
            <a:ext cx="5102906" cy="4462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Поиграем в игру в слова?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&lt;y/n&gt; 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Угадайте мое секретное слово. Оно содержит 6 букв,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и вы можете угадывать одну букву за раз.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Вам предоставляется 6 неправильных угадываний.</a:t>
            </a:r>
          </a:p>
          <a:p>
            <a:endParaRPr lang="ru-RU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______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Угадайте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Неправильно!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______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Неправильные варианты: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5 неправильных вариантов осталось</a:t>
            </a:r>
          </a:p>
          <a:p>
            <a:endParaRPr lang="ru-RU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Угадайте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п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п_____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Неправильные варианты: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5 неправильных вариантов осталось</a:t>
            </a:r>
          </a:p>
          <a:p>
            <a:endParaRPr lang="ru-RU" sz="1400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600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600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3157" y="617035"/>
            <a:ext cx="10578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b="1" dirty="0">
                <a:solidFill>
                  <a:srgbClr val="E7E6E6">
                    <a:lumMod val="25000"/>
                  </a:srgbClr>
                </a:solidFill>
              </a:rPr>
              <a:t>Напишите программу игру «Поле чудес», ниже расположен пример выполнения программы: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45446" y="1078700"/>
            <a:ext cx="3319749" cy="57554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Угадайте букву: </a:t>
            </a:r>
            <a:r>
              <a:rPr lang="ru-RU" sz="1400" b="1" i="1" dirty="0">
                <a:solidFill>
                  <a:srgbClr val="E7E6E6">
                    <a:lumMod val="25000"/>
                  </a:srgbClr>
                </a:solidFill>
              </a:rPr>
              <a:t>а</a:t>
            </a:r>
            <a:endParaRPr lang="ru-RU" sz="1400" i="1" dirty="0">
              <a:solidFill>
                <a:srgbClr val="E7E6E6">
                  <a:lumMod val="25000"/>
                </a:srgbClr>
              </a:solidFill>
            </a:endParaRPr>
          </a:p>
          <a:p>
            <a:pPr lvl="0"/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Неправильно!</a:t>
            </a:r>
          </a:p>
          <a:p>
            <a:pPr lvl="0"/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Ваше слово: п_____</a:t>
            </a:r>
          </a:p>
          <a:p>
            <a:pPr lvl="0"/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Неправильные варианты: </a:t>
            </a:r>
            <a:r>
              <a:rPr lang="ru-RU" sz="1400" b="1" i="1" dirty="0">
                <a:solidFill>
                  <a:srgbClr val="E7E6E6">
                    <a:lumMod val="25000"/>
                  </a:srgbClr>
                </a:solidFill>
              </a:rPr>
              <a:t>н, а</a:t>
            </a:r>
          </a:p>
          <a:p>
            <a:pPr lvl="0"/>
            <a:r>
              <a:rPr lang="ru-RU" sz="1400" i="1" dirty="0">
                <a:solidFill>
                  <a:srgbClr val="E7E6E6">
                    <a:lumMod val="25000"/>
                  </a:srgbClr>
                </a:solidFill>
              </a:rPr>
              <a:t>4 неправильных вариантов осталось</a:t>
            </a:r>
          </a:p>
          <a:p>
            <a:pPr lvl="0"/>
            <a:endParaRPr lang="ru-RU" sz="1400" i="1" dirty="0">
              <a:solidFill>
                <a:srgbClr val="E7E6E6">
                  <a:lumMod val="25000"/>
                </a:srgbClr>
              </a:solidFill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Угадайте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и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п_и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___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Неправильные варианты: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н, а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4 неправильных вариантов осталось</a:t>
            </a:r>
          </a:p>
          <a:p>
            <a:endParaRPr lang="ru-RU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Угадайте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р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при___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Неправильные варианты: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н, а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4 неправильных вариантов осталось</a:t>
            </a:r>
          </a:p>
          <a:p>
            <a:endParaRPr lang="ru-RU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Угадайте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е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при_е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_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Неправильные варианты: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н, а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4 неправильных вариантов осталось</a:t>
            </a:r>
          </a:p>
          <a:p>
            <a:endParaRPr lang="ru-RU" sz="1400" i="1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endParaRPr lang="ru-RU" sz="1600" i="1" dirty="0">
              <a:solidFill>
                <a:srgbClr val="E7E6E6">
                  <a:lumMod val="25000"/>
                </a:srgbClr>
              </a:solidFill>
            </a:endParaRPr>
          </a:p>
          <a:p>
            <a:pPr lvl="0"/>
            <a:endParaRPr lang="ru-RU" sz="1600" b="1" i="1" dirty="0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65195" y="1078700"/>
            <a:ext cx="4023605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Угадайте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в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</a:rPr>
              <a:t>приве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_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Неправильные варианты: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н, а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4 неправильных вариантов осталось</a:t>
            </a:r>
          </a:p>
          <a:p>
            <a:endParaRPr lang="ru-RU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Угадайте букву: </a:t>
            </a:r>
            <a:r>
              <a:rPr lang="ru-RU" sz="1400" b="1" i="1" dirty="0">
                <a:solidFill>
                  <a:schemeClr val="bg2">
                    <a:lumMod val="25000"/>
                  </a:schemeClr>
                </a:solidFill>
              </a:rPr>
              <a:t>т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Правильно!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Ваше слово: привет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Угадано!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Играем еще?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&lt;y/n&gt; 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n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</a:rPr>
              <a:t>Удачи!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5364" y="3712684"/>
            <a:ext cx="3913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Слова берем из массива строк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Введенный символ может встречается несколько раз, поэтому программа должна продолжать проверку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После каждого раунда очищаем экран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Console.Clear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Продумать концовку, если все попытки исчерпаны</a:t>
            </a:r>
          </a:p>
        </p:txBody>
      </p:sp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316</Words>
  <Application>Microsoft Office PowerPoint</Application>
  <PresentationFormat>Широкий екран</PresentationFormat>
  <Paragraphs>72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3" baseType="lpstr">
      <vt:lpstr>Тема Office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94</cp:revision>
  <dcterms:created xsi:type="dcterms:W3CDTF">2017-04-09T05:13:59Z</dcterms:created>
  <dcterms:modified xsi:type="dcterms:W3CDTF">2019-03-23T10:27:55Z</dcterms:modified>
</cp:coreProperties>
</file>