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i Artemenko" userId="e74ca0a6479d0fed" providerId="Windows Live" clId="Web-{47B1EE99-DAE2-48FB-896D-4A8707D56C1A}"/>
    <pc:docChg chg="modSld">
      <pc:chgData name="Sergii Artemenko" userId="e74ca0a6479d0fed" providerId="Windows Live" clId="Web-{47B1EE99-DAE2-48FB-896D-4A8707D56C1A}" dt="2019-04-17T14:41:10.326" v="4" actId="20577"/>
      <pc:docMkLst>
        <pc:docMk/>
      </pc:docMkLst>
      <pc:sldChg chg="modSp">
        <pc:chgData name="Sergii Artemenko" userId="e74ca0a6479d0fed" providerId="Windows Live" clId="Web-{47B1EE99-DAE2-48FB-896D-4A8707D56C1A}" dt="2019-04-17T14:22:56.403" v="3" actId="20577"/>
        <pc:sldMkLst>
          <pc:docMk/>
          <pc:sldMk cId="1991136364" sldId="259"/>
        </pc:sldMkLst>
        <pc:spChg chg="mod">
          <ac:chgData name="Sergii Artemenko" userId="e74ca0a6479d0fed" providerId="Windows Live" clId="Web-{47B1EE99-DAE2-48FB-896D-4A8707D56C1A}" dt="2019-04-17T14:22:56.403" v="3" actId="20577"/>
          <ac:spMkLst>
            <pc:docMk/>
            <pc:sldMk cId="1991136364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17.04.2019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Управляющие потоком выполнения операторы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296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</a:rPr>
              <a:t>sergartem.sa@gmail.com</a:t>
            </a: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PT Sans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9696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Тернарный оператор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967763"/>
            <a:ext cx="116917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Тернарный оператор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относится к числу самых примечательных в C#. Он представляет собой условный оператор и часто используется вместо определенных видов конструкций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if-else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ru-RU" dirty="0"/>
              <a:t>   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Синтаксис:</a:t>
            </a:r>
          </a:p>
          <a:p>
            <a:r>
              <a:rPr lang="ru-RU" b="1" i="1" dirty="0"/>
              <a:t>Выражение1 ? Выражение2 : Выражение3;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Здесь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Выражение1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должно относиться к типу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, а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Выражение2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и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Выражение3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— к одному и тому же типу. Обратите внимание на применение двоеточия и его местоположение в операторе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?.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Значение выражения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определяется следующим образом. Сначала вычисляется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Выражение1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. Если оно истинно, то вычисляется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Выражение2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, а полученный результат определяет значение всего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выражения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в целом. Если же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Выражение1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оказывается ложным, то вычисляется </a:t>
            </a:r>
            <a:r>
              <a:rPr lang="ru-RU" b="1" i="1" dirty="0">
                <a:solidFill>
                  <a:schemeClr val="bg2">
                    <a:lumMod val="25000"/>
                  </a:schemeClr>
                </a:solidFill>
              </a:rPr>
              <a:t>Выражение3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, и его значение становится общим для всего выражения 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b,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 -4;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c &gt;= 0 ? c : c * c;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 = 16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Оператор ? иногда еще называют тернарным, поскольку для него требуются три операнда</a:t>
            </a:r>
          </a:p>
        </p:txBody>
      </p:sp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9696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Домашнее задание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7" y="1097280"/>
            <a:ext cx="11799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целое число. Если оно является положительным, то прибавить к нему 1; если отрицательным, то вычесть из него 2; если нулевым, то заменить его на 10. Вывести полученное число.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три целых числа. Найти количество положительных чисел в исходном наборе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три целых числа. Найти количество положительных и количество отрицательных чисел в исходном наборе.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две переменные целого типа: A и B. Если их значения не равны, то присвоить каждой переменной сумму этих значений, а если равны, то присвоить переменным нулевые значения. Вывести новые значения переменных A и B.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Напишите программу, проверяющую число на четность.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Единицы длины пронумерованы следующим образом: 1 — дециметр,  2 — километр, 3 — метр, 4 — миллиметр, 5 — сантиметр. Дан номер единицы длины (целое число в диапазоне 1–5) и длина отрезка в этих единицах (вещественное число). Найти длину отрезка в метрах.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Робот может перемещаться в четырех направлениях («С» — север,  «З» — запад, «Ю» — юг, «В» — восток) и принимать три цифровые команды: 0 — продолжать движение, 1 — поворот налево, –1 — поворот направо. Дан символ C — исходное направление робота и целое число N — посланная ему команда. Вывести направление робота после выполнения полученной команды.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целое число в диапазоне 20–69, определяющее возраст (в годах). Вывести строку-описание указанного возраста, обеспечив правильное согласование числа со словом «год», например: 20 — «двадцать лет», 32 — «тридцать два года», 41 — «сорок один год»</a:t>
            </a:r>
          </a:p>
        </p:txBody>
      </p:sp>
    </p:spTree>
    <p:extLst>
      <p:ext uri="{BB962C8B-B14F-4D97-AF65-F5344CB8AC3E}">
        <p14:creationId xmlns:p14="http://schemas.microsoft.com/office/powerpoint/2010/main" val="159269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72551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Повторение пройдённого материала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941" y="957431"/>
            <a:ext cx="11629017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Даны переменные A, B, C. Изменить их значения, переместив содержимое A в B, B — в C, C — в A, и вывести новые значения переменных A, B, C.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Дано двузначное число. Вывести вначале его левую цифру (десятки), а затем — его правую цифру (единицы). Для нахождения десятков использовать операцию деления нацело, для нахождения единиц — операцию взятия остатка от деления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Если сделать объявление </a:t>
            </a:r>
            <a:r>
              <a:rPr lang="ru-RU" sz="17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ru-RU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i=11; чему будет равно значение выражения i / 5?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2,2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2.2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Ошибка компиляции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Каким будет значение b, если </a:t>
            </a:r>
            <a:r>
              <a:rPr lang="ru-RU" sz="1700" dirty="0" err="1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b=(</a:t>
            </a:r>
            <a:r>
              <a:rPr lang="ru-RU" sz="1700" dirty="0" err="1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)(1/2)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Ошибка компиляции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Какого типа переменные подойдут для хранения следующей информации:</a:t>
            </a:r>
          </a:p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Возраст человека	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Население города		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Число звезд в галактике</a:t>
            </a:r>
          </a:p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Один байт ОЗУ		Средняя зарплата за год		Сведения спортсмен или нет</a:t>
            </a:r>
          </a:p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Цвет фигуры		Длина в мм.			Длина в см.</a:t>
            </a:r>
          </a:p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Фамилия человека	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Время года			Пол человека</a:t>
            </a:r>
            <a:endParaRPr lang="ru-RU" dirty="0"/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2303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sz="350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sz="350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3500">
                <a:solidFill>
                  <a:schemeClr val="accent1">
                    <a:lumMod val="75000"/>
                  </a:schemeClr>
                </a:solidFill>
              </a:rPr>
              <a:t>else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871369"/>
            <a:ext cx="11844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Оператор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определяет, какой оператор будет выполняться при выполнения условия, заданного выражением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Оператор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создан для организации условного ветвления язык C#.</a:t>
            </a:r>
          </a:p>
          <a:p>
            <a:endParaRPr lang="ru-RU" i="1" dirty="0"/>
          </a:p>
          <a:p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i="1" dirty="0"/>
              <a:t>(условие)</a:t>
            </a:r>
            <a:br>
              <a:rPr lang="ru-RU" i="1" dirty="0"/>
            </a:br>
            <a:r>
              <a:rPr lang="ru-RU" i="1" dirty="0"/>
              <a:t>  оператор (операторы)</a:t>
            </a:r>
            <a:br>
              <a:rPr lang="ru-RU" i="1" dirty="0"/>
            </a:b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br>
              <a:rPr lang="ru-RU" i="1" dirty="0"/>
            </a:br>
            <a:r>
              <a:rPr lang="ru-RU" i="1" dirty="0"/>
              <a:t>  оператор (операторы)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2297" y="1887031"/>
            <a:ext cx="832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Если по каждому из условий нужно выполнить более одного оператора, </a:t>
            </a:r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эти операторы должны быть объединены в блок с помощью фигурных скобок {...}.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3157" y="2967335"/>
            <a:ext cx="1174411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 операторе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могут применяться сложные выражения, и он может содержать операторы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обеспечивая выполнение более сложных проверок.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строку: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nВ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данной строке меньше 5 символов"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&gt;= 5) &amp;&amp;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12))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 данной строке {0} символов"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nВ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данной строке больше 12 символов"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3751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else.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Примеры.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7" y="1201984"/>
            <a:ext cx="11736593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/>
              </a:rPr>
              <a:t>Дано целое число. Если оно является положительным, то прибавить к нему 1; в противном случае не изменять его. Вывести полученное число.</a:t>
            </a:r>
            <a:endParaRPr lang="uk-UA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целое число. Если оно является положительным, то прибавить к нему 1; в противном случае вычесть из него 2. Вывести полученное число.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два числа. Вывести большее из них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три числа. Найти наименьшее из них.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две переменные целого типа: A и B. Если их значения не равны, то присвоить каждой переменной сумму этих значений, а если равны, то присвоить переменным нулевые значения. Вывести новые значения переменных A и B.</a:t>
            </a:r>
          </a:p>
        </p:txBody>
      </p:sp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3295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Лесенка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if-else-if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4827" y="944940"/>
            <a:ext cx="24724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(выражение)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	оператор;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(выражение)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	оператор;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(выражение)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	оператор;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...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br>
              <a:rPr lang="ru-RU" sz="1600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  	оператор;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3463254"/>
            <a:ext cx="11810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Условия вычисляются сверху вниз. Когда обнаруживается истинное условие, то выполняется оператор, связанный с этим условием, а остальная часть конструкции игнорируется. Если не найдено ни одного истинного условия, выполняется оператор, соответствующий последнему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Последний оператор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часто играет роль оператора, выполняемого по умолчанию, то есть, если все условия ложны, то выполняется оператор, соответствующий последнему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Если последний оператор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отсутствует, то не выполняется никаких действий в случае ложности всех условий. </a:t>
            </a:r>
          </a:p>
        </p:txBody>
      </p:sp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3295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Лесенка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if-else-if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279777"/>
            <a:ext cx="76146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(Condition1)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 is true.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(Condition2)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 is false and Condition2 is true.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(Condition3)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(Condition4)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pPr lvl="1"/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 and Condition2 are false. Condition3 and Condition4 are true.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Condition1, Condition2, and Condition4 are false. Condition3 is true.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Condition1, Condition2, and Condition3 are false.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68787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множественного выбора</a:t>
            </a:r>
          </a:p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6" y="1278014"/>
            <a:ext cx="1165949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Оператор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обеспечивает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многонаправленное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ветвление программы.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switch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(выражение)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lvl="1"/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case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константа1: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последовательность операторов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/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case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константа2: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последовательность операторов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/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case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константаЗ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последовательность операторов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...</a:t>
            </a:r>
          </a:p>
          <a:p>
            <a:pPr lvl="1"/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default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последовательность операторов</a:t>
            </a:r>
          </a:p>
          <a:p>
            <a:pPr lvl="1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67605" y="1741005"/>
            <a:ext cx="7455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Оператор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может содержать любое количество разделов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а каждый раздел может иметь одну или несколько меток. Однако две метки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не могут содержать одно и то же постоянное значение.</a:t>
            </a:r>
          </a:p>
          <a:p>
            <a:pPr algn="just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Выполнение списка операторов в выбранном разделе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начинается с первого оператора и продолжается по списку, обычно до достижения оператора перехода, такого как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break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goto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или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throw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В этой точке управление передается за пределы оператора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или к другой метке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7605" y="4541108"/>
            <a:ext cx="6235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25000"/>
                  </a:schemeClr>
                </a:solidFill>
              </a:rPr>
              <a:t>Типы для проверки выражения: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целочисленного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вещественного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начиная с версии языка 6.0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перечисления 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строчного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9696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switch.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Примеры.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73940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простой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ru-RU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lvl="1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lvl="1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"Other"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3163" y="7215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оператор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switch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без секции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3804214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switch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с несколькими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"One or Two"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"Other"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83162" y="3804214"/>
            <a:ext cx="70964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switch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со строкой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"Starting service..."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"Stopping service..."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"Unknown command: {0}"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9696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switch.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Задания.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487" y="1021976"/>
            <a:ext cx="11499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целое число в диапазоне 1–7. Вывести строку — название дня недели, соответствующее данному числу (1 — «понедельник», 2 — «вторник» и т. д.)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 номер месяца — целое число в диапазоне 1–12 (1 — январь, 2 — февраль и т. д.). Вывести название соответствующего времени года («зима», «весна», «лето», «осень»).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Арифметические действия над числами пронумерованы следующим образом: 1 — сложение, 2 — вычитание, 3 — умножение, 4 — деление. Дан номер действия N (целое число в диапазоне 1–4) и вещественные числа A и B (В не равно 0). Выполнить над числами указанное действие и вывести результат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целое число K. Вывести строку-описание оценки, соответствующей числу K (1 — «плохо», 2 — «неудовлетворительно», 3 — «удовлетворительно», 4 — «хорошо», 5 — «отлично»). Если K не лежит в диапазоне 1–5, то вывести строку «ошибка». 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831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1363</Words>
  <Application>Microsoft Office PowerPoint</Application>
  <PresentationFormat>Широкий екран</PresentationFormat>
  <Paragraphs>192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26</cp:revision>
  <dcterms:created xsi:type="dcterms:W3CDTF">2017-04-09T05:13:59Z</dcterms:created>
  <dcterms:modified xsi:type="dcterms:W3CDTF">2019-04-17T14:41:11Z</dcterms:modified>
</cp:coreProperties>
</file>