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5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15.09.2018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1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4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1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2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7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15.09.2018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849" y="1905506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Знайте свои ошибки)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3687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streetsata@live.ru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программистом 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073" y="150564"/>
            <a:ext cx="75200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нескольких исключений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8073" y="1342478"/>
            <a:ext cx="11977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необходимости мы можем разграничить обработку различных типов исключений, включив дополнительные блоки </a:t>
            </a:r>
            <a:r>
              <a:rPr lang="ru-R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8073" y="1988809"/>
            <a:ext cx="824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Обработка исключения, возникшего при отсутствии файла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Обработка исключений ввода-вывода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8073" y="5524972"/>
            <a:ext cx="11757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у нас возникает исключение определенного типа, то оно переходит к соответствующему блоку </a:t>
            </a:r>
            <a:r>
              <a:rPr lang="ru-R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9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073" y="150564"/>
            <a:ext cx="19046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Отладка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4314"/>
              </p:ext>
            </p:extLst>
          </p:nvPr>
        </p:nvGraphicFramePr>
        <p:xfrm>
          <a:off x="228602" y="1194254"/>
          <a:ext cx="11429997" cy="5329280"/>
        </p:xfrm>
        <a:graphic>
          <a:graphicData uri="http://schemas.openxmlformats.org/drawingml/2006/table">
            <a:tbl>
              <a:tblPr/>
              <a:tblGrid>
                <a:gridCol w="380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9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32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Команда меню</a:t>
                      </a: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Сочетание клавиш</a:t>
                      </a: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Описание</a:t>
                      </a: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03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заходом</a:t>
                      </a:r>
                      <a:endParaRPr lang="ru-RU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F11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Если строка содержит вызов функции, команда </a:t>
                      </a:r>
                      <a:r>
                        <a:rPr lang="ru-RU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заходом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выполняет только сам вызов, а затем останавливает выполнение в первой строке кода внутри функции. В противном случае команда </a:t>
                      </a:r>
                      <a:r>
                        <a:rPr lang="ru-RU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</a:t>
                      </a:r>
                      <a:r>
                        <a:rPr lang="ru-RU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заходом</a:t>
                      </a:r>
                      <a:r>
                        <a:rPr lang="en-US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выполняет 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следующий оператор.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02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обходом</a:t>
                      </a:r>
                      <a:endParaRPr lang="ru-RU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F10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Если строка содержит вызов функции, команда </a:t>
                      </a:r>
                      <a:r>
                        <a:rPr lang="ru-RU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обходом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выполняет вызываемую функцию, а затем останавливает выполнение в первой строке кода внутри вызывающей функции. В противном случае команда </a:t>
                      </a:r>
                      <a:r>
                        <a:rPr lang="ru-RU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заходом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выполняет следующий оператор.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33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выходом</a:t>
                      </a:r>
                      <a:endParaRPr lang="ru-RU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Shift+F11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Команду </a:t>
                      </a:r>
                      <a:r>
                        <a:rPr lang="ru-RU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Шаг с выходом</a:t>
                      </a:r>
                      <a:r>
                        <a:rPr lang="ru-RU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возобновляет выполнение кода до возврата функции, а затем прерывает выполнение в точке возврата вызывающей функции.</a:t>
                      </a: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6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Задание точек останова в коде</a:t>
                      </a:r>
                      <a:endParaRPr lang="ru-RU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F9</a:t>
                      </a:r>
                      <a:endParaRPr 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Для установки простой точки останова в коде откройте исходный файл в редакторе </a:t>
                      </a:r>
                      <a:r>
                        <a:rPr lang="ru-RU" sz="12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Visual</a:t>
                      </a:r>
                      <a:r>
                        <a:rPr lang="ru-RU" sz="12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200" b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Studio</a:t>
                      </a:r>
                      <a:r>
                        <a:rPr lang="ru-RU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Поместите курсор в строку кода, на которой требуется приостановить выполнение, и выберите пункты Точка останова, Вставить точку останова в контекстном меню (на клавиатуре: F9). Отладчик приостанавливает выполнение непосредственно перед выполнением указанной строки.</a:t>
                      </a:r>
                      <a:endParaRPr lang="ru-RU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3513" marR="43513" marT="54392" marB="5439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86901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Третий тип ошибок в программировании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Логические ошибки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1278014"/>
            <a:ext cx="11856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Логические ошибки не позволяют программе выполнять предполагаемые действия. Ваш код может компилироваться и выполняться без ошибок, но результат операции может оказаться неожиданным и неверным.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5" y="2355232"/>
            <a:ext cx="10016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Артеменко"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Ваше имя: {0}, Ваша фамилия: {1}"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61821" y="2816897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Ожидается вывод имени и фамилии!</a:t>
            </a:r>
            <a:endParaRPr lang="ru-RU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 descr="C:\Users\stree\Documents\Visual Studio 2017\Projects\GameWords\GameWords\bin\Debug\GameWords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0" y="4017226"/>
            <a:ext cx="5740083" cy="146839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96000" y="4017226"/>
            <a:ext cx="5262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вы забудете присвоить значение переменной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irstName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отображаться будет только фамилия, а не полное имя, как предполагалось.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3155" y="5947285"/>
            <a:ext cx="1185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Логические ошибки труднее искать и устранять, но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включает средства отладки, упрощающие это задание.</a:t>
            </a:r>
          </a:p>
        </p:txBody>
      </p:sp>
    </p:spTree>
    <p:extLst>
      <p:ext uri="{BB962C8B-B14F-4D97-AF65-F5344CB8AC3E}">
        <p14:creationId xmlns:p14="http://schemas.microsoft.com/office/powerpoint/2010/main" val="168930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88136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тип ошибок в программировании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компиляции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1278014"/>
            <a:ext cx="11845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компиляции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также называемые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ошибками компилятора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препятствуют запуску программы. При нажатии клавиши F5 для запуска программы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компилирует код в двоичный язык, который понятен компьютеру. Если компилятор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получает код, который он не понимает, он выдает ошибку компилятора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Большинство ошибок компилятора вызваны ошибками при вводе кода.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2599048"/>
            <a:ext cx="43096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= 0;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length;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60" y="4352576"/>
            <a:ext cx="9991725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3703318" y="4999705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641328" y="2739411"/>
            <a:ext cx="5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1, 3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699216" y="5305076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72848" y="3463228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870128" y="5674408"/>
            <a:ext cx="2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компиляции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написал такой код, но что-то опять пошло не так.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83771" y="2624354"/>
            <a:ext cx="6204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(Min(4, 2, 3));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Min(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(b, c));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8181" y="108987"/>
            <a:ext cx="938656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500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Очепятки</a:t>
            </a:r>
            <a:endParaRPr lang="ru-RU" sz="3500" u="sng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8181" y="1283064"/>
            <a:ext cx="11454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Исправьте все ошибки так, чтобы код работал правильно.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36172" y="22263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'Hello, World!'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5,5;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number += 7;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42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108463"/>
            <a:ext cx="86901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тип ошибок в программировании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3500" u="sng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во время выполнения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3156" y="1386477"/>
            <a:ext cx="11856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во время выполнения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ошибки, возникающие во время работы программы. Обычно это происходит в том случае, когда программа пытается выполнить недопустимую операцию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Примером такой недопустимой операции является деление на ноль.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6" y="2418270"/>
            <a:ext cx="603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делимое: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делитель: 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j;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"Результат деления {0}"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c);</a:t>
            </a:r>
            <a:endParaRPr lang="ru-RU" sz="1600" dirty="0"/>
          </a:p>
        </p:txBody>
      </p:sp>
      <p:pic>
        <p:nvPicPr>
          <p:cNvPr id="7" name="Рисунок 6" descr="C:\Users\stree\Documents\Visual Studio 2017\Projects\GameWords\GameWords\bin\Debug\GameWords.ex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81" y="2489359"/>
            <a:ext cx="3425909" cy="1744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2469" y="204893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</a:t>
            </a:r>
            <a:r>
              <a:rPr lang="ru-RU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й запуск - Все хорошо</a:t>
            </a:r>
            <a:r>
              <a:rPr lang="en-US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 descr="C:\WINDOWS\system32\cmd.ex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8" y="4711948"/>
            <a:ext cx="11107700" cy="16998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73693" y="4342615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2-й запуск - Ошибка во время выполнения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ru-RU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391492"/>
            <a:ext cx="64988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во время выполнения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50220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Reference Exception</a:t>
            </a:r>
            <a:endParaRPr lang="en-US" sz="2400" b="1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1811885"/>
            <a:ext cx="1150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Все поля заполняются значениями по умолчанию. Для типа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string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значение по умолчанию —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null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— отсутствие объекта.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Любая попытка обратиться к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null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вызывает исключение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Null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reference</a:t>
            </a:r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ru-RU" b="1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exception</a:t>
            </a:r>
            <a:endParaRPr lang="ru-RU" b="1" i="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3156" y="26726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391492"/>
            <a:ext cx="64988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во время выполнения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50220"/>
            <a:ext cx="343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Вложенные ошибки</a:t>
            </a:r>
            <a:endParaRPr lang="en-US" sz="2400" b="1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1811885"/>
            <a:ext cx="11506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В этом случае, исключение будет не информативным, а вся существенная информация об ошибке будет находиться в свойстве 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InnerException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Однако лучше избегать такого рода ошибок, не выполняя сложных действий в инициализаторах статических полей.</a:t>
            </a:r>
            <a:endParaRPr lang="ru-RU" b="1" i="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66051" y="3318970"/>
            <a:ext cx="84690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variable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(variable);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0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Checkbox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Checkbox2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Checkbox3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157" y="391492"/>
            <a:ext cx="64988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Ошибки во время выполнения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350220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Деление на ноль</a:t>
            </a:r>
            <a:endParaRPr lang="en-US" sz="2400" b="1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3156" y="1811885"/>
            <a:ext cx="11506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При делении целочисленного числа на целочисленный ноль, возникает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исключение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pPr algn="just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Любое 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исключение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</a:rPr>
              <a:t> кроме сообщения об ошибке содержит в себе информацию о стеке вызовов, то есть последовательности вызывавшихся методов. Эта информация помогает локализовать проблему.</a:t>
            </a:r>
            <a:endParaRPr lang="ru-RU" b="1" i="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31968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/ b;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(Divide(1, 0));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6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108463"/>
            <a:ext cx="54328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try/catch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все, все, все…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090729"/>
            <a:ext cx="1182319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 </a:t>
            </a:r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исключениями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Язык C# предоставляет разработчикам возможности для обработки таких ситуаций. Для этого в C# предназначена конструкция 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При возникновении исключения среда CLR ищет блок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может обработать данное исключение. Если такого блока не найдено, то пользователю отображается сообщение о необработанном исключении, а дальнейшее выполнение программы останавливается. И чтобы подобной остановки не произошло, и надо использовать блок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Вся обработка исключений строится на 4 ключевых словах C#: </a:t>
            </a:r>
            <a:r>
              <a:rPr lang="ru-RU" sz="16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</a:t>
            </a:r>
            <a:r>
              <a:rPr lang="ru-RU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6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endParaRPr lang="ru-RU" sz="16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3156" y="3574325"/>
            <a:ext cx="491561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a / b;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Деление на ноль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DivideByZeroException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//сработает данный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Деление на ноль !!!"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pic>
        <p:nvPicPr>
          <p:cNvPr id="10" name="Рисунок 9" descr="C:\Users\stree\Documents\Visual Studio 2017\Projects\GameWords\GameWords\bin\Debug\GameWords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53" y="3574325"/>
            <a:ext cx="3149209" cy="110535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692048" y="3728213"/>
            <a:ext cx="6294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использовании блока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вначале выполняются все инструкции между операторами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ru-RU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Если между этими операторами вдруг возникает исключение, то обычный порядок выполнения останавливается и переходит к инструкции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Далее в любом случае выполняется блок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Однако этот блок необязательный, и его можно при обработке исключений опускать. Если же в ходе программы исключений не возникнет, то программа не будет выполнять блок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catch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сразу перейдет к блоку </a:t>
            </a:r>
            <a:r>
              <a:rPr lang="ru-RU" sz="16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если он имеется.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448280" y="4679677"/>
            <a:ext cx="286438" cy="1279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74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956</Words>
  <Application>Microsoft Office PowerPoint</Application>
  <PresentationFormat>Widescreen</PresentationFormat>
  <Paragraphs>159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Tahoma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114</cp:revision>
  <dcterms:created xsi:type="dcterms:W3CDTF">2017-04-09T05:13:59Z</dcterms:created>
  <dcterms:modified xsi:type="dcterms:W3CDTF">2018-09-15T07:55:19Z</dcterms:modified>
</cp:coreProperties>
</file>