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F5660-882B-4A27-A019-45097DF0C88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835E2-0B86-479F-AFB0-8D0E1E40669D}">
      <dgm:prSet phldrT="[Text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Типы в </a:t>
          </a:r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C#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DFFDA4-3D69-47FF-99F8-443EC68CE6BA}" type="parTrans" cxnId="{07CD6FAF-FEDC-4B47-A824-62DCC885EF9F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8EA44B-F7F0-4766-85DA-9A1A2C81BB91}" type="sibTrans" cxnId="{07CD6FAF-FEDC-4B47-A824-62DCC885EF9F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1F499-C14B-434C-9C37-3D3AF8E70EDC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Ссылочные типы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715121-3FC4-494A-85DD-DEAB8EB63DB7}" type="parTrans" cxnId="{164E3C75-0461-419C-BD13-03CFA1927B0D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91A4EC-C8E3-4C02-ADE6-8D4F328480AB}" type="sibTrans" cxnId="{164E3C75-0461-419C-BD13-03CFA1927B0D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F96908-D2A9-4E7F-9925-CAA38A2041A8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Типы указателей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E89752-A537-47DD-9EEC-DE1F7EA0A7B7}" type="parTrans" cxnId="{84C1AC53-8247-467D-9A87-F6091BA8688F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CD4196-9426-4DA8-95F9-220742523E45}" type="sibTrans" cxnId="{84C1AC53-8247-467D-9A87-F6091BA8688F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C77DA8-E2CC-4B69-9B69-49BB8031D21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Типы значений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B81F4D-09C1-4D51-A3D3-4F1CD3EF9AF4}" type="sibTrans" cxnId="{366DBA80-11F0-4705-B973-3B80D9842FB0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D7A49E-E27A-475A-867B-35B58DAF8EF3}" type="parTrans" cxnId="{366DBA80-11F0-4705-B973-3B80D9842FB0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9BA228B-452A-41C4-98FA-8CB04B3B05A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Структуры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4022DA-81AE-47A3-B179-68B284E142C5}" type="parTrans" cxnId="{7E596567-AEC7-4F84-A353-B4008A5E8353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85F42B1-8AC2-45AC-B85A-99C35B51D907}" type="sibTrans" cxnId="{7E596567-AEC7-4F84-A353-B4008A5E8353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BEB6C4-3B5D-441F-9155-BB77AC9502D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Перечисления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8C3288-D3D5-4309-8E06-A8C5C3DD9507}" type="parTrans" cxnId="{A612A789-2C54-402E-A477-AB46978DF3A9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622C57-BD68-4F7C-BB5A-D097855A38B6}" type="sibTrans" cxnId="{A612A789-2C54-402E-A477-AB46978DF3A9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16794AA-C54E-408B-9F04-9095DF4DE897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91BEC28-AF55-4376-AB8D-57825B65EF74}" type="parTrans" cxnId="{E90E8756-C107-4B39-BB66-69C3740592F8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DC8E16F-D0C9-4901-ACB4-96DC107E3238}" type="sibTrans" cxnId="{E90E8756-C107-4B39-BB66-69C3740592F8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4DFAB6-405D-460A-A6A7-43F1BB3230CB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24DF4E-5E46-430A-AB65-6C750546EBB7}" type="parTrans" cxnId="{777F5BEC-5E64-42A7-8977-157D07FBC297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BC8EF1-6007-4C76-89F8-59C8D480D734}" type="sibTrans" cxnId="{777F5BEC-5E64-42A7-8977-157D07FBC297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4D1C7E-3A38-4C6E-8F9B-59A7F00A47D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Delegate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30587B-30B1-4E2B-932A-428645B3E8FD}" type="parTrans" cxnId="{C4AA5EA2-A393-44C6-9AC9-88ABFEAF4D22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0250F3-BCC7-4F1B-850C-EA629FFB7B4C}" type="sibTrans" cxnId="{C4AA5EA2-A393-44C6-9AC9-88ABFEAF4D22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440759-DC6A-467D-9248-85FC609784A4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7D1443-01E3-40A3-BEF8-8CE316DD4326}" type="parTrans" cxnId="{82547333-5528-465E-B7AF-D7BE112B7F14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5B8C9A-4612-44C9-9372-1F180F407F2E}" type="sibTrans" cxnId="{82547333-5528-465E-B7AF-D7BE112B7F14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B4D678-9DBD-489C-8AD8-CD7799A892B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595426-D2E0-49F4-B959-BB28D6093018}" type="parTrans" cxnId="{536896B9-B691-43F4-8309-284ADCE895CD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2778F98-A32D-40D5-B1FF-23FD1CE38CE0}" type="sibTrans" cxnId="{536896B9-B691-43F4-8309-284ADCE895CD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AF3E1B-E844-43BD-8F71-D102CF7DAE9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9023C7-F36C-4809-82ED-2FAE0BD77465}" type="parTrans" cxnId="{15733366-D255-45C6-A454-B27CDEA95AD3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A2A6D3-087B-4829-8D76-E9E8272F0727}" type="sibTrans" cxnId="{15733366-D255-45C6-A454-B27CDEA95AD3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2D299-39A0-4B74-AEE3-5FD28022F0BE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Void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8156B9E-4296-41F7-B7DA-CE5EC9A92977}" type="parTrans" cxnId="{CE9819FD-4230-48F4-83A5-53B6317EC1B2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9DFBFC-CD60-4E12-B328-286A33CAD641}" type="sibTrans" cxnId="{CE9819FD-4230-48F4-83A5-53B6317EC1B2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A54FF9-74E8-4995-ACBC-4ACDFDCDC8A6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09792B-62F4-48F0-B9A6-7E50A9C10B32}" type="parTrans" cxnId="{57E9DC24-567C-41E9-84CA-D29B785D593F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52C5E5-2B0F-400F-B101-DD9EAD6B078E}" type="sibTrans" cxnId="{57E9DC24-567C-41E9-84CA-D29B785D593F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005B11-9F56-40C9-893A-35CB9D1A5E66}" type="pres">
      <dgm:prSet presAssocID="{B6EF5660-882B-4A27-A019-45097DF0C8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805BC-8DA2-4FC5-B615-990BBF9D00B6}" type="pres">
      <dgm:prSet presAssocID="{C24835E2-0B86-479F-AFB0-8D0E1E40669D}" presName="vertOne" presStyleCnt="0"/>
      <dgm:spPr/>
    </dgm:pt>
    <dgm:pt modelId="{9EC993C3-99A3-4205-A865-EEC9F5AAB5F6}" type="pres">
      <dgm:prSet presAssocID="{C24835E2-0B86-479F-AFB0-8D0E1E40669D}" presName="txOne" presStyleLbl="node0" presStyleIdx="0" presStyleCnt="1">
        <dgm:presLayoutVars>
          <dgm:chPref val="3"/>
        </dgm:presLayoutVars>
      </dgm:prSet>
      <dgm:spPr/>
    </dgm:pt>
    <dgm:pt modelId="{D96E544A-32D0-437D-BD8F-48C7F9DBD08C}" type="pres">
      <dgm:prSet presAssocID="{C24835E2-0B86-479F-AFB0-8D0E1E40669D}" presName="parTransOne" presStyleCnt="0"/>
      <dgm:spPr/>
    </dgm:pt>
    <dgm:pt modelId="{9BF28EA8-7DBE-4FB4-A974-93C1053CE4E2}" type="pres">
      <dgm:prSet presAssocID="{C24835E2-0B86-479F-AFB0-8D0E1E40669D}" presName="horzOne" presStyleCnt="0"/>
      <dgm:spPr/>
    </dgm:pt>
    <dgm:pt modelId="{AACAEF5D-B183-4D8D-A8CC-482203C03504}" type="pres">
      <dgm:prSet presAssocID="{00C77DA8-E2CC-4B69-9B69-49BB8031D213}" presName="vertTwo" presStyleCnt="0"/>
      <dgm:spPr/>
    </dgm:pt>
    <dgm:pt modelId="{334AC0AA-463F-4814-8F96-8CCFA47AA1D3}" type="pres">
      <dgm:prSet presAssocID="{00C77DA8-E2CC-4B69-9B69-49BB8031D213}" presName="txTwo" presStyleLbl="node2" presStyleIdx="0" presStyleCnt="5">
        <dgm:presLayoutVars>
          <dgm:chPref val="3"/>
        </dgm:presLayoutVars>
      </dgm:prSet>
      <dgm:spPr/>
    </dgm:pt>
    <dgm:pt modelId="{C0C18C11-FAF7-4410-8456-DA12474C12BB}" type="pres">
      <dgm:prSet presAssocID="{00C77DA8-E2CC-4B69-9B69-49BB8031D213}" presName="parTransTwo" presStyleCnt="0"/>
      <dgm:spPr/>
    </dgm:pt>
    <dgm:pt modelId="{839826A8-A000-4A79-9892-CFEC85BECAD3}" type="pres">
      <dgm:prSet presAssocID="{00C77DA8-E2CC-4B69-9B69-49BB8031D213}" presName="horzTwo" presStyleCnt="0"/>
      <dgm:spPr/>
    </dgm:pt>
    <dgm:pt modelId="{CF0ABC8E-D038-4518-9544-E4ED09852418}" type="pres">
      <dgm:prSet presAssocID="{79BA228B-452A-41C4-98FA-8CB04B3B05A6}" presName="vertThree" presStyleCnt="0"/>
      <dgm:spPr/>
    </dgm:pt>
    <dgm:pt modelId="{C583F421-5AFD-4E39-9054-14C1409CF04F}" type="pres">
      <dgm:prSet presAssocID="{79BA228B-452A-41C4-98FA-8CB04B3B05A6}" presName="txThree" presStyleLbl="node3" presStyleIdx="0" presStyleCnt="8">
        <dgm:presLayoutVars>
          <dgm:chPref val="3"/>
        </dgm:presLayoutVars>
      </dgm:prSet>
      <dgm:spPr/>
    </dgm:pt>
    <dgm:pt modelId="{1AB94C8D-EAFB-4942-A4D0-7750732E9015}" type="pres">
      <dgm:prSet presAssocID="{79BA228B-452A-41C4-98FA-8CB04B3B05A6}" presName="horzThree" presStyleCnt="0"/>
      <dgm:spPr/>
    </dgm:pt>
    <dgm:pt modelId="{C1949E63-9257-43A1-A22F-3173B2E171AB}" type="pres">
      <dgm:prSet presAssocID="{485F42B1-8AC2-45AC-B85A-99C35B51D907}" presName="sibSpaceThree" presStyleCnt="0"/>
      <dgm:spPr/>
    </dgm:pt>
    <dgm:pt modelId="{110AB2C2-8055-4A49-8D1E-888FDBFB193E}" type="pres">
      <dgm:prSet presAssocID="{13BEB6C4-3B5D-441F-9155-BB77AC9502D6}" presName="vertThree" presStyleCnt="0"/>
      <dgm:spPr/>
    </dgm:pt>
    <dgm:pt modelId="{2F712A23-B9F5-465F-8711-E44A3CA76A79}" type="pres">
      <dgm:prSet presAssocID="{13BEB6C4-3B5D-441F-9155-BB77AC9502D6}" presName="txThree" presStyleLbl="node3" presStyleIdx="1" presStyleCnt="8">
        <dgm:presLayoutVars>
          <dgm:chPref val="3"/>
        </dgm:presLayoutVars>
      </dgm:prSet>
      <dgm:spPr/>
    </dgm:pt>
    <dgm:pt modelId="{077FA154-721E-49DF-88CD-6176BB7E13D9}" type="pres">
      <dgm:prSet presAssocID="{13BEB6C4-3B5D-441F-9155-BB77AC9502D6}" presName="horzThree" presStyleCnt="0"/>
      <dgm:spPr/>
    </dgm:pt>
    <dgm:pt modelId="{C931BE64-15D9-471C-AAA2-18F9B976EA99}" type="pres">
      <dgm:prSet presAssocID="{25B81F4D-09C1-4D51-A3D3-4F1CD3EF9AF4}" presName="sibSpaceTwo" presStyleCnt="0"/>
      <dgm:spPr/>
    </dgm:pt>
    <dgm:pt modelId="{688C5FFD-9DD2-4386-A0BB-6F7093B198E9}" type="pres">
      <dgm:prSet presAssocID="{8E81F499-C14B-434C-9C37-3D3AF8E70EDC}" presName="vertTwo" presStyleCnt="0"/>
      <dgm:spPr/>
    </dgm:pt>
    <dgm:pt modelId="{C28F6CB8-3969-4ADC-A5AB-971B6153C4AA}" type="pres">
      <dgm:prSet presAssocID="{8E81F499-C14B-434C-9C37-3D3AF8E70EDC}" presName="txTwo" presStyleLbl="node2" presStyleIdx="1" presStyleCnt="5">
        <dgm:presLayoutVars>
          <dgm:chPref val="3"/>
        </dgm:presLayoutVars>
      </dgm:prSet>
      <dgm:spPr/>
    </dgm:pt>
    <dgm:pt modelId="{A33CAC15-087D-4478-A965-42B4AF3E6397}" type="pres">
      <dgm:prSet presAssocID="{8E81F499-C14B-434C-9C37-3D3AF8E70EDC}" presName="parTransTwo" presStyleCnt="0"/>
      <dgm:spPr/>
    </dgm:pt>
    <dgm:pt modelId="{DED478B3-104B-4CDF-A260-DA36AB3EABE7}" type="pres">
      <dgm:prSet presAssocID="{8E81F499-C14B-434C-9C37-3D3AF8E70EDC}" presName="horzTwo" presStyleCnt="0"/>
      <dgm:spPr/>
    </dgm:pt>
    <dgm:pt modelId="{613103BF-85DB-4F49-B944-1ACDE7BD5034}" type="pres">
      <dgm:prSet presAssocID="{416794AA-C54E-408B-9F04-9095DF4DE897}" presName="vertThree" presStyleCnt="0"/>
      <dgm:spPr/>
    </dgm:pt>
    <dgm:pt modelId="{00B66E76-F6DE-4459-B8EB-744659A390A6}" type="pres">
      <dgm:prSet presAssocID="{416794AA-C54E-408B-9F04-9095DF4DE897}" presName="txThree" presStyleLbl="node3" presStyleIdx="2" presStyleCnt="8">
        <dgm:presLayoutVars>
          <dgm:chPref val="3"/>
        </dgm:presLayoutVars>
      </dgm:prSet>
      <dgm:spPr/>
    </dgm:pt>
    <dgm:pt modelId="{BFD76E1C-F597-412C-BD4B-B7D0450DEF37}" type="pres">
      <dgm:prSet presAssocID="{416794AA-C54E-408B-9F04-9095DF4DE897}" presName="horzThree" presStyleCnt="0"/>
      <dgm:spPr/>
    </dgm:pt>
    <dgm:pt modelId="{9A43BEBA-61E3-4A46-8BB6-06703B3DE389}" type="pres">
      <dgm:prSet presAssocID="{8DC8E16F-D0C9-4901-ACB4-96DC107E3238}" presName="sibSpaceThree" presStyleCnt="0"/>
      <dgm:spPr/>
    </dgm:pt>
    <dgm:pt modelId="{B213E19D-5586-46E0-AD50-99FB240F68EA}" type="pres">
      <dgm:prSet presAssocID="{634DFAB6-405D-460A-A6A7-43F1BB3230CB}" presName="vertThree" presStyleCnt="0"/>
      <dgm:spPr/>
    </dgm:pt>
    <dgm:pt modelId="{FC7A694F-32CC-4E58-9730-95A2C4A9EE4B}" type="pres">
      <dgm:prSet presAssocID="{634DFAB6-405D-460A-A6A7-43F1BB3230CB}" presName="txThree" presStyleLbl="node3" presStyleIdx="3" presStyleCnt="8">
        <dgm:presLayoutVars>
          <dgm:chPref val="3"/>
        </dgm:presLayoutVars>
      </dgm:prSet>
      <dgm:spPr/>
    </dgm:pt>
    <dgm:pt modelId="{D95E91DC-BDE2-4DD0-9333-7A1BD58CCC1F}" type="pres">
      <dgm:prSet presAssocID="{634DFAB6-405D-460A-A6A7-43F1BB3230CB}" presName="horzThree" presStyleCnt="0"/>
      <dgm:spPr/>
    </dgm:pt>
    <dgm:pt modelId="{93DDF494-7DC2-4C42-814A-7D01F4C1DB3F}" type="pres">
      <dgm:prSet presAssocID="{FCBC8EF1-6007-4C76-89F8-59C8D480D734}" presName="sibSpaceThree" presStyleCnt="0"/>
      <dgm:spPr/>
    </dgm:pt>
    <dgm:pt modelId="{D7D04B80-8A46-44B0-B0F3-352F9BB25326}" type="pres">
      <dgm:prSet presAssocID="{304D1C7E-3A38-4C6E-8F9B-59A7F00A47D4}" presName="vertThree" presStyleCnt="0"/>
      <dgm:spPr/>
    </dgm:pt>
    <dgm:pt modelId="{821D0E19-84C4-4C08-AB72-4CC35A52DEC1}" type="pres">
      <dgm:prSet presAssocID="{304D1C7E-3A38-4C6E-8F9B-59A7F00A47D4}" presName="txThree" presStyleLbl="node3" presStyleIdx="4" presStyleCnt="8">
        <dgm:presLayoutVars>
          <dgm:chPref val="3"/>
        </dgm:presLayoutVars>
      </dgm:prSet>
      <dgm:spPr/>
    </dgm:pt>
    <dgm:pt modelId="{DCE9B2E0-F34E-4C43-A22C-2800DCEDA79D}" type="pres">
      <dgm:prSet presAssocID="{304D1C7E-3A38-4C6E-8F9B-59A7F00A47D4}" presName="horzThree" presStyleCnt="0"/>
      <dgm:spPr/>
    </dgm:pt>
    <dgm:pt modelId="{C4D58995-E1C2-40F4-B2E0-134449714C5D}" type="pres">
      <dgm:prSet presAssocID="{B90250F3-BCC7-4F1B-850C-EA629FFB7B4C}" presName="sibSpaceThree" presStyleCnt="0"/>
      <dgm:spPr/>
    </dgm:pt>
    <dgm:pt modelId="{2A3C7F17-8146-4EAE-896B-0C585B84DB39}" type="pres">
      <dgm:prSet presAssocID="{4A440759-DC6A-467D-9248-85FC609784A4}" presName="vertThree" presStyleCnt="0"/>
      <dgm:spPr/>
    </dgm:pt>
    <dgm:pt modelId="{4C4288B7-48D5-4F69-8BD2-2F7F18F02C0B}" type="pres">
      <dgm:prSet presAssocID="{4A440759-DC6A-467D-9248-85FC609784A4}" presName="txThree" presStyleLbl="node3" presStyleIdx="5" presStyleCnt="8">
        <dgm:presLayoutVars>
          <dgm:chPref val="3"/>
        </dgm:presLayoutVars>
      </dgm:prSet>
      <dgm:spPr/>
    </dgm:pt>
    <dgm:pt modelId="{CE90539F-055E-489C-95BE-9B9FC308B72B}" type="pres">
      <dgm:prSet presAssocID="{4A440759-DC6A-467D-9248-85FC609784A4}" presName="horzThree" presStyleCnt="0"/>
      <dgm:spPr/>
    </dgm:pt>
    <dgm:pt modelId="{AF9DF7A4-4040-40C0-9252-EAA5956BEF21}" type="pres">
      <dgm:prSet presAssocID="{DA5B8C9A-4612-44C9-9372-1F180F407F2E}" presName="sibSpaceThree" presStyleCnt="0"/>
      <dgm:spPr/>
    </dgm:pt>
    <dgm:pt modelId="{D3C2E0A2-B382-4F80-8DE1-5546BDA1D1D1}" type="pres">
      <dgm:prSet presAssocID="{EFB4D678-9DBD-489C-8AD8-CD7799A892BD}" presName="vertThree" presStyleCnt="0"/>
      <dgm:spPr/>
    </dgm:pt>
    <dgm:pt modelId="{73E02FDE-8808-4122-B874-11877C3DB8EE}" type="pres">
      <dgm:prSet presAssocID="{EFB4D678-9DBD-489C-8AD8-CD7799A892BD}" presName="txThree" presStyleLbl="node3" presStyleIdx="6" presStyleCnt="8">
        <dgm:presLayoutVars>
          <dgm:chPref val="3"/>
        </dgm:presLayoutVars>
      </dgm:prSet>
      <dgm:spPr/>
    </dgm:pt>
    <dgm:pt modelId="{0448085B-EF63-42FF-8A9E-6C10AFDED220}" type="pres">
      <dgm:prSet presAssocID="{EFB4D678-9DBD-489C-8AD8-CD7799A892BD}" presName="horzThree" presStyleCnt="0"/>
      <dgm:spPr/>
    </dgm:pt>
    <dgm:pt modelId="{FF3796C2-3833-46C3-B556-690ADFDA7994}" type="pres">
      <dgm:prSet presAssocID="{42778F98-A32D-40D5-B1FF-23FD1CE38CE0}" presName="sibSpaceThree" presStyleCnt="0"/>
      <dgm:spPr/>
    </dgm:pt>
    <dgm:pt modelId="{D50901D4-D821-46FA-AA57-680E4C182711}" type="pres">
      <dgm:prSet presAssocID="{A6AF3E1B-E844-43BD-8F71-D102CF7DAE9E}" presName="vertThree" presStyleCnt="0"/>
      <dgm:spPr/>
    </dgm:pt>
    <dgm:pt modelId="{B38011FA-ADEE-408A-9522-2A6C4600CB93}" type="pres">
      <dgm:prSet presAssocID="{A6AF3E1B-E844-43BD-8F71-D102CF7DAE9E}" presName="txThree" presStyleLbl="node3" presStyleIdx="7" presStyleCnt="8">
        <dgm:presLayoutVars>
          <dgm:chPref val="3"/>
        </dgm:presLayoutVars>
      </dgm:prSet>
      <dgm:spPr/>
    </dgm:pt>
    <dgm:pt modelId="{6DBA92FA-E7B2-4659-9888-2F9969F64898}" type="pres">
      <dgm:prSet presAssocID="{A6AF3E1B-E844-43BD-8F71-D102CF7DAE9E}" presName="horzThree" presStyleCnt="0"/>
      <dgm:spPr/>
    </dgm:pt>
    <dgm:pt modelId="{6A38F6DD-1AF3-40B1-99E8-62B1AF85A479}" type="pres">
      <dgm:prSet presAssocID="{C491A4EC-C8E3-4C02-ADE6-8D4F328480AB}" presName="sibSpaceTwo" presStyleCnt="0"/>
      <dgm:spPr/>
    </dgm:pt>
    <dgm:pt modelId="{5846616B-FFB0-449B-9F3F-9D9B5B525926}" type="pres">
      <dgm:prSet presAssocID="{BEF96908-D2A9-4E7F-9925-CAA38A2041A8}" presName="vertTwo" presStyleCnt="0"/>
      <dgm:spPr/>
    </dgm:pt>
    <dgm:pt modelId="{DDD09788-FF1C-4DC6-9352-639ACC649E2C}" type="pres">
      <dgm:prSet presAssocID="{BEF96908-D2A9-4E7F-9925-CAA38A2041A8}" presName="txTwo" presStyleLbl="node2" presStyleIdx="2" presStyleCnt="5">
        <dgm:presLayoutVars>
          <dgm:chPref val="3"/>
        </dgm:presLayoutVars>
      </dgm:prSet>
      <dgm:spPr/>
    </dgm:pt>
    <dgm:pt modelId="{A43164E4-0EBF-4C85-B13B-117C8CCF4007}" type="pres">
      <dgm:prSet presAssocID="{BEF96908-D2A9-4E7F-9925-CAA38A2041A8}" presName="horzTwo" presStyleCnt="0"/>
      <dgm:spPr/>
    </dgm:pt>
    <dgm:pt modelId="{182951E4-6F36-4279-8815-E6FC005360D7}" type="pres">
      <dgm:prSet presAssocID="{DBCD4196-9426-4DA8-95F9-220742523E45}" presName="sibSpaceTwo" presStyleCnt="0"/>
      <dgm:spPr/>
    </dgm:pt>
    <dgm:pt modelId="{99D1BB3A-9BA1-477E-8C3A-55340893AE55}" type="pres">
      <dgm:prSet presAssocID="{8212D299-39A0-4B74-AEE3-5FD28022F0BE}" presName="vertTwo" presStyleCnt="0"/>
      <dgm:spPr/>
    </dgm:pt>
    <dgm:pt modelId="{47587873-20A4-4479-85AF-2ABC544775B2}" type="pres">
      <dgm:prSet presAssocID="{8212D299-39A0-4B74-AEE3-5FD28022F0BE}" presName="txTwo" presStyleLbl="node2" presStyleIdx="3" presStyleCnt="5">
        <dgm:presLayoutVars>
          <dgm:chPref val="3"/>
        </dgm:presLayoutVars>
      </dgm:prSet>
      <dgm:spPr/>
    </dgm:pt>
    <dgm:pt modelId="{702FD4F4-8D0E-45ED-9C4C-D59AA168C43B}" type="pres">
      <dgm:prSet presAssocID="{8212D299-39A0-4B74-AEE3-5FD28022F0BE}" presName="horzTwo" presStyleCnt="0"/>
      <dgm:spPr/>
    </dgm:pt>
    <dgm:pt modelId="{580D0EA5-B0B5-4CFD-9048-2B942226B9CD}" type="pres">
      <dgm:prSet presAssocID="{669DFBFC-CD60-4E12-B328-286A33CAD641}" presName="sibSpaceTwo" presStyleCnt="0"/>
      <dgm:spPr/>
    </dgm:pt>
    <dgm:pt modelId="{0FE40B2E-388E-469D-9C97-B4FCE223CA9D}" type="pres">
      <dgm:prSet presAssocID="{A5A54FF9-74E8-4995-ACBC-4ACDFDCDC8A6}" presName="vertTwo" presStyleCnt="0"/>
      <dgm:spPr/>
    </dgm:pt>
    <dgm:pt modelId="{254B7458-43B1-4FC6-9C5D-5D9EFF368F0D}" type="pres">
      <dgm:prSet presAssocID="{A5A54FF9-74E8-4995-ACBC-4ACDFDCDC8A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554F42-D2A4-49D6-B957-EA379A913098}" type="pres">
      <dgm:prSet presAssocID="{A5A54FF9-74E8-4995-ACBC-4ACDFDCDC8A6}" presName="horzTwo" presStyleCnt="0"/>
      <dgm:spPr/>
    </dgm:pt>
  </dgm:ptLst>
  <dgm:cxnLst>
    <dgm:cxn modelId="{57E9DC24-567C-41E9-84CA-D29B785D593F}" srcId="{C24835E2-0B86-479F-AFB0-8D0E1E40669D}" destId="{A5A54FF9-74E8-4995-ACBC-4ACDFDCDC8A6}" srcOrd="4" destOrd="0" parTransId="{4609792B-62F4-48F0-B9A6-7E50A9C10B32}" sibTransId="{9B52C5E5-2B0F-400F-B101-DD9EAD6B078E}"/>
    <dgm:cxn modelId="{536896B9-B691-43F4-8309-284ADCE895CD}" srcId="{8E81F499-C14B-434C-9C37-3D3AF8E70EDC}" destId="{EFB4D678-9DBD-489C-8AD8-CD7799A892BD}" srcOrd="4" destOrd="0" parTransId="{A8595426-D2E0-49F4-B959-BB28D6093018}" sibTransId="{42778F98-A32D-40D5-B1FF-23FD1CE38CE0}"/>
    <dgm:cxn modelId="{810C245F-A462-480A-BCE6-CB6EFF2E7B35}" type="presOf" srcId="{BEF96908-D2A9-4E7F-9925-CAA38A2041A8}" destId="{DDD09788-FF1C-4DC6-9352-639ACC649E2C}" srcOrd="0" destOrd="0" presId="urn:microsoft.com/office/officeart/2005/8/layout/hierarchy4"/>
    <dgm:cxn modelId="{B1C30D5F-67D5-41FE-B517-9E171C112836}" type="presOf" srcId="{00C77DA8-E2CC-4B69-9B69-49BB8031D213}" destId="{334AC0AA-463F-4814-8F96-8CCFA47AA1D3}" srcOrd="0" destOrd="0" presId="urn:microsoft.com/office/officeart/2005/8/layout/hierarchy4"/>
    <dgm:cxn modelId="{00003259-D6AC-4E8B-B692-126D7C9E8C96}" type="presOf" srcId="{634DFAB6-405D-460A-A6A7-43F1BB3230CB}" destId="{FC7A694F-32CC-4E58-9730-95A2C4A9EE4B}" srcOrd="0" destOrd="0" presId="urn:microsoft.com/office/officeart/2005/8/layout/hierarchy4"/>
    <dgm:cxn modelId="{366DBA80-11F0-4705-B973-3B80D9842FB0}" srcId="{C24835E2-0B86-479F-AFB0-8D0E1E40669D}" destId="{00C77DA8-E2CC-4B69-9B69-49BB8031D213}" srcOrd="0" destOrd="0" parTransId="{3CD7A49E-E27A-475A-867B-35B58DAF8EF3}" sibTransId="{25B81F4D-09C1-4D51-A3D3-4F1CD3EF9AF4}"/>
    <dgm:cxn modelId="{82547333-5528-465E-B7AF-D7BE112B7F14}" srcId="{8E81F499-C14B-434C-9C37-3D3AF8E70EDC}" destId="{4A440759-DC6A-467D-9248-85FC609784A4}" srcOrd="3" destOrd="0" parTransId="{3F7D1443-01E3-40A3-BEF8-8CE316DD4326}" sibTransId="{DA5B8C9A-4612-44C9-9372-1F180F407F2E}"/>
    <dgm:cxn modelId="{E90E8756-C107-4B39-BB66-69C3740592F8}" srcId="{8E81F499-C14B-434C-9C37-3D3AF8E70EDC}" destId="{416794AA-C54E-408B-9F04-9095DF4DE897}" srcOrd="0" destOrd="0" parTransId="{291BEC28-AF55-4376-AB8D-57825B65EF74}" sibTransId="{8DC8E16F-D0C9-4901-ACB4-96DC107E3238}"/>
    <dgm:cxn modelId="{8B9D78CD-7F7A-4000-9CDA-4A46D589AFCC}" type="presOf" srcId="{B6EF5660-882B-4A27-A019-45097DF0C886}" destId="{82005B11-9F56-40C9-893A-35CB9D1A5E66}" srcOrd="0" destOrd="0" presId="urn:microsoft.com/office/officeart/2005/8/layout/hierarchy4"/>
    <dgm:cxn modelId="{4C38203B-D533-4ABA-9B1D-5695927B5E71}" type="presOf" srcId="{79BA228B-452A-41C4-98FA-8CB04B3B05A6}" destId="{C583F421-5AFD-4E39-9054-14C1409CF04F}" srcOrd="0" destOrd="0" presId="urn:microsoft.com/office/officeart/2005/8/layout/hierarchy4"/>
    <dgm:cxn modelId="{D73950AD-F60A-4EA2-B598-887A0E75C9B6}" type="presOf" srcId="{8212D299-39A0-4B74-AEE3-5FD28022F0BE}" destId="{47587873-20A4-4479-85AF-2ABC544775B2}" srcOrd="0" destOrd="0" presId="urn:microsoft.com/office/officeart/2005/8/layout/hierarchy4"/>
    <dgm:cxn modelId="{B258BFF1-DAB6-4F76-86A0-E6206E50510C}" type="presOf" srcId="{4A440759-DC6A-467D-9248-85FC609784A4}" destId="{4C4288B7-48D5-4F69-8BD2-2F7F18F02C0B}" srcOrd="0" destOrd="0" presId="urn:microsoft.com/office/officeart/2005/8/layout/hierarchy4"/>
    <dgm:cxn modelId="{15733366-D255-45C6-A454-B27CDEA95AD3}" srcId="{8E81F499-C14B-434C-9C37-3D3AF8E70EDC}" destId="{A6AF3E1B-E844-43BD-8F71-D102CF7DAE9E}" srcOrd="5" destOrd="0" parTransId="{4F9023C7-F36C-4809-82ED-2FAE0BD77465}" sibTransId="{53A2A6D3-087B-4829-8D76-E9E8272F0727}"/>
    <dgm:cxn modelId="{07CD6FAF-FEDC-4B47-A824-62DCC885EF9F}" srcId="{B6EF5660-882B-4A27-A019-45097DF0C886}" destId="{C24835E2-0B86-479F-AFB0-8D0E1E40669D}" srcOrd="0" destOrd="0" parTransId="{65DFFDA4-3D69-47FF-99F8-443EC68CE6BA}" sibTransId="{108EA44B-F7F0-4766-85DA-9A1A2C81BB91}"/>
    <dgm:cxn modelId="{777F5BEC-5E64-42A7-8977-157D07FBC297}" srcId="{8E81F499-C14B-434C-9C37-3D3AF8E70EDC}" destId="{634DFAB6-405D-460A-A6A7-43F1BB3230CB}" srcOrd="1" destOrd="0" parTransId="{CD24DF4E-5E46-430A-AB65-6C750546EBB7}" sibTransId="{FCBC8EF1-6007-4C76-89F8-59C8D480D734}"/>
    <dgm:cxn modelId="{164E3C75-0461-419C-BD13-03CFA1927B0D}" srcId="{C24835E2-0B86-479F-AFB0-8D0E1E40669D}" destId="{8E81F499-C14B-434C-9C37-3D3AF8E70EDC}" srcOrd="1" destOrd="0" parTransId="{DA715121-3FC4-494A-85DD-DEAB8EB63DB7}" sibTransId="{C491A4EC-C8E3-4C02-ADE6-8D4F328480AB}"/>
    <dgm:cxn modelId="{C4AA5EA2-A393-44C6-9AC9-88ABFEAF4D22}" srcId="{8E81F499-C14B-434C-9C37-3D3AF8E70EDC}" destId="{304D1C7E-3A38-4C6E-8F9B-59A7F00A47D4}" srcOrd="2" destOrd="0" parTransId="{FB30587B-30B1-4E2B-932A-428645B3E8FD}" sibTransId="{B90250F3-BCC7-4F1B-850C-EA629FFB7B4C}"/>
    <dgm:cxn modelId="{FDF60A64-54D6-4B24-A361-A0FD3F39E3E5}" type="presOf" srcId="{8E81F499-C14B-434C-9C37-3D3AF8E70EDC}" destId="{C28F6CB8-3969-4ADC-A5AB-971B6153C4AA}" srcOrd="0" destOrd="0" presId="urn:microsoft.com/office/officeart/2005/8/layout/hierarchy4"/>
    <dgm:cxn modelId="{A612A789-2C54-402E-A477-AB46978DF3A9}" srcId="{00C77DA8-E2CC-4B69-9B69-49BB8031D213}" destId="{13BEB6C4-3B5D-441F-9155-BB77AC9502D6}" srcOrd="1" destOrd="0" parTransId="{168C3288-D3D5-4309-8E06-A8C5C3DD9507}" sibTransId="{85622C57-BD68-4F7C-BB5A-D097855A38B6}"/>
    <dgm:cxn modelId="{DFB10639-3E99-40CA-966E-16E0C2A07EED}" type="presOf" srcId="{EFB4D678-9DBD-489C-8AD8-CD7799A892BD}" destId="{73E02FDE-8808-4122-B874-11877C3DB8EE}" srcOrd="0" destOrd="0" presId="urn:microsoft.com/office/officeart/2005/8/layout/hierarchy4"/>
    <dgm:cxn modelId="{B1DD7765-9B58-4F66-957C-C225F9053D0F}" type="presOf" srcId="{304D1C7E-3A38-4C6E-8F9B-59A7F00A47D4}" destId="{821D0E19-84C4-4C08-AB72-4CC35A52DEC1}" srcOrd="0" destOrd="0" presId="urn:microsoft.com/office/officeart/2005/8/layout/hierarchy4"/>
    <dgm:cxn modelId="{CD0E0032-985A-4758-B022-E5B476D09283}" type="presOf" srcId="{416794AA-C54E-408B-9F04-9095DF4DE897}" destId="{00B66E76-F6DE-4459-B8EB-744659A390A6}" srcOrd="0" destOrd="0" presId="urn:microsoft.com/office/officeart/2005/8/layout/hierarchy4"/>
    <dgm:cxn modelId="{A5102A8D-817F-4E82-9520-6767255FF2A0}" type="presOf" srcId="{A5A54FF9-74E8-4995-ACBC-4ACDFDCDC8A6}" destId="{254B7458-43B1-4FC6-9C5D-5D9EFF368F0D}" srcOrd="0" destOrd="0" presId="urn:microsoft.com/office/officeart/2005/8/layout/hierarchy4"/>
    <dgm:cxn modelId="{7E596567-AEC7-4F84-A353-B4008A5E8353}" srcId="{00C77DA8-E2CC-4B69-9B69-49BB8031D213}" destId="{79BA228B-452A-41C4-98FA-8CB04B3B05A6}" srcOrd="0" destOrd="0" parTransId="{8A4022DA-81AE-47A3-B179-68B284E142C5}" sibTransId="{485F42B1-8AC2-45AC-B85A-99C35B51D907}"/>
    <dgm:cxn modelId="{229C6DF6-8BCC-41CF-A4CA-999971C30E45}" type="presOf" srcId="{A6AF3E1B-E844-43BD-8F71-D102CF7DAE9E}" destId="{B38011FA-ADEE-408A-9522-2A6C4600CB93}" srcOrd="0" destOrd="0" presId="urn:microsoft.com/office/officeart/2005/8/layout/hierarchy4"/>
    <dgm:cxn modelId="{377DC343-22F0-421F-9D73-92BA750DB6AB}" type="presOf" srcId="{13BEB6C4-3B5D-441F-9155-BB77AC9502D6}" destId="{2F712A23-B9F5-465F-8711-E44A3CA76A79}" srcOrd="0" destOrd="0" presId="urn:microsoft.com/office/officeart/2005/8/layout/hierarchy4"/>
    <dgm:cxn modelId="{CE9819FD-4230-48F4-83A5-53B6317EC1B2}" srcId="{C24835E2-0B86-479F-AFB0-8D0E1E40669D}" destId="{8212D299-39A0-4B74-AEE3-5FD28022F0BE}" srcOrd="3" destOrd="0" parTransId="{48156B9E-4296-41F7-B7DA-CE5EC9A92977}" sibTransId="{669DFBFC-CD60-4E12-B328-286A33CAD641}"/>
    <dgm:cxn modelId="{84C1AC53-8247-467D-9A87-F6091BA8688F}" srcId="{C24835E2-0B86-479F-AFB0-8D0E1E40669D}" destId="{BEF96908-D2A9-4E7F-9925-CAA38A2041A8}" srcOrd="2" destOrd="0" parTransId="{E6E89752-A537-47DD-9EEC-DE1F7EA0A7B7}" sibTransId="{DBCD4196-9426-4DA8-95F9-220742523E45}"/>
    <dgm:cxn modelId="{C06A1C56-C17B-4388-A13C-CA09ABFB2805}" type="presOf" srcId="{C24835E2-0B86-479F-AFB0-8D0E1E40669D}" destId="{9EC993C3-99A3-4205-A865-EEC9F5AAB5F6}" srcOrd="0" destOrd="0" presId="urn:microsoft.com/office/officeart/2005/8/layout/hierarchy4"/>
    <dgm:cxn modelId="{74A7C13B-1EEE-455B-95DF-D5EF05EAC4D7}" type="presParOf" srcId="{82005B11-9F56-40C9-893A-35CB9D1A5E66}" destId="{EE2805BC-8DA2-4FC5-B615-990BBF9D00B6}" srcOrd="0" destOrd="0" presId="urn:microsoft.com/office/officeart/2005/8/layout/hierarchy4"/>
    <dgm:cxn modelId="{40511943-711A-4428-BC50-F1E90991B2F8}" type="presParOf" srcId="{EE2805BC-8DA2-4FC5-B615-990BBF9D00B6}" destId="{9EC993C3-99A3-4205-A865-EEC9F5AAB5F6}" srcOrd="0" destOrd="0" presId="urn:microsoft.com/office/officeart/2005/8/layout/hierarchy4"/>
    <dgm:cxn modelId="{5A7D3C41-F114-48F1-98ED-234FAE952855}" type="presParOf" srcId="{EE2805BC-8DA2-4FC5-B615-990BBF9D00B6}" destId="{D96E544A-32D0-437D-BD8F-48C7F9DBD08C}" srcOrd="1" destOrd="0" presId="urn:microsoft.com/office/officeart/2005/8/layout/hierarchy4"/>
    <dgm:cxn modelId="{0E1465EF-BA36-42DF-8293-BAB2D3EC566C}" type="presParOf" srcId="{EE2805BC-8DA2-4FC5-B615-990BBF9D00B6}" destId="{9BF28EA8-7DBE-4FB4-A974-93C1053CE4E2}" srcOrd="2" destOrd="0" presId="urn:microsoft.com/office/officeart/2005/8/layout/hierarchy4"/>
    <dgm:cxn modelId="{194B6833-4775-4393-99BB-666950C1F94D}" type="presParOf" srcId="{9BF28EA8-7DBE-4FB4-A974-93C1053CE4E2}" destId="{AACAEF5D-B183-4D8D-A8CC-482203C03504}" srcOrd="0" destOrd="0" presId="urn:microsoft.com/office/officeart/2005/8/layout/hierarchy4"/>
    <dgm:cxn modelId="{CDA430BF-E240-41F1-AEEA-4E3A9DC00F00}" type="presParOf" srcId="{AACAEF5D-B183-4D8D-A8CC-482203C03504}" destId="{334AC0AA-463F-4814-8F96-8CCFA47AA1D3}" srcOrd="0" destOrd="0" presId="urn:microsoft.com/office/officeart/2005/8/layout/hierarchy4"/>
    <dgm:cxn modelId="{15F21251-8F18-4608-970D-987F6233C6A2}" type="presParOf" srcId="{AACAEF5D-B183-4D8D-A8CC-482203C03504}" destId="{C0C18C11-FAF7-4410-8456-DA12474C12BB}" srcOrd="1" destOrd="0" presId="urn:microsoft.com/office/officeart/2005/8/layout/hierarchy4"/>
    <dgm:cxn modelId="{B3B03787-6E6F-4307-8219-867A2563B37F}" type="presParOf" srcId="{AACAEF5D-B183-4D8D-A8CC-482203C03504}" destId="{839826A8-A000-4A79-9892-CFEC85BECAD3}" srcOrd="2" destOrd="0" presId="urn:microsoft.com/office/officeart/2005/8/layout/hierarchy4"/>
    <dgm:cxn modelId="{DE8FE432-31DF-4F8F-9E6F-ABA385A679D3}" type="presParOf" srcId="{839826A8-A000-4A79-9892-CFEC85BECAD3}" destId="{CF0ABC8E-D038-4518-9544-E4ED09852418}" srcOrd="0" destOrd="0" presId="urn:microsoft.com/office/officeart/2005/8/layout/hierarchy4"/>
    <dgm:cxn modelId="{5BA82F0D-D5F5-4DBF-B9DE-2A52625C0219}" type="presParOf" srcId="{CF0ABC8E-D038-4518-9544-E4ED09852418}" destId="{C583F421-5AFD-4E39-9054-14C1409CF04F}" srcOrd="0" destOrd="0" presId="urn:microsoft.com/office/officeart/2005/8/layout/hierarchy4"/>
    <dgm:cxn modelId="{2A49E678-47F3-4C84-BEF2-DDC730D43399}" type="presParOf" srcId="{CF0ABC8E-D038-4518-9544-E4ED09852418}" destId="{1AB94C8D-EAFB-4942-A4D0-7750732E9015}" srcOrd="1" destOrd="0" presId="urn:microsoft.com/office/officeart/2005/8/layout/hierarchy4"/>
    <dgm:cxn modelId="{88CAA7C0-1054-4EF3-A1F6-62FC13D2E370}" type="presParOf" srcId="{839826A8-A000-4A79-9892-CFEC85BECAD3}" destId="{C1949E63-9257-43A1-A22F-3173B2E171AB}" srcOrd="1" destOrd="0" presId="urn:microsoft.com/office/officeart/2005/8/layout/hierarchy4"/>
    <dgm:cxn modelId="{714E27AF-8475-45C1-9B37-ED7E75A3A815}" type="presParOf" srcId="{839826A8-A000-4A79-9892-CFEC85BECAD3}" destId="{110AB2C2-8055-4A49-8D1E-888FDBFB193E}" srcOrd="2" destOrd="0" presId="urn:microsoft.com/office/officeart/2005/8/layout/hierarchy4"/>
    <dgm:cxn modelId="{8744D066-2865-4AD0-9F69-CF98418E0130}" type="presParOf" srcId="{110AB2C2-8055-4A49-8D1E-888FDBFB193E}" destId="{2F712A23-B9F5-465F-8711-E44A3CA76A79}" srcOrd="0" destOrd="0" presId="urn:microsoft.com/office/officeart/2005/8/layout/hierarchy4"/>
    <dgm:cxn modelId="{FEF89705-106B-46A7-927A-DE66DCBBD7FB}" type="presParOf" srcId="{110AB2C2-8055-4A49-8D1E-888FDBFB193E}" destId="{077FA154-721E-49DF-88CD-6176BB7E13D9}" srcOrd="1" destOrd="0" presId="urn:microsoft.com/office/officeart/2005/8/layout/hierarchy4"/>
    <dgm:cxn modelId="{1F3531BC-E600-4EEA-B2D0-38C78720DA6B}" type="presParOf" srcId="{9BF28EA8-7DBE-4FB4-A974-93C1053CE4E2}" destId="{C931BE64-15D9-471C-AAA2-18F9B976EA99}" srcOrd="1" destOrd="0" presId="urn:microsoft.com/office/officeart/2005/8/layout/hierarchy4"/>
    <dgm:cxn modelId="{F8C1930E-34E6-487B-9EB0-F42446AC4744}" type="presParOf" srcId="{9BF28EA8-7DBE-4FB4-A974-93C1053CE4E2}" destId="{688C5FFD-9DD2-4386-A0BB-6F7093B198E9}" srcOrd="2" destOrd="0" presId="urn:microsoft.com/office/officeart/2005/8/layout/hierarchy4"/>
    <dgm:cxn modelId="{A0941733-F098-4276-90F5-2D87F64104A2}" type="presParOf" srcId="{688C5FFD-9DD2-4386-A0BB-6F7093B198E9}" destId="{C28F6CB8-3969-4ADC-A5AB-971B6153C4AA}" srcOrd="0" destOrd="0" presId="urn:microsoft.com/office/officeart/2005/8/layout/hierarchy4"/>
    <dgm:cxn modelId="{A1715823-D144-46F5-9222-684F94553276}" type="presParOf" srcId="{688C5FFD-9DD2-4386-A0BB-6F7093B198E9}" destId="{A33CAC15-087D-4478-A965-42B4AF3E6397}" srcOrd="1" destOrd="0" presId="urn:microsoft.com/office/officeart/2005/8/layout/hierarchy4"/>
    <dgm:cxn modelId="{CE8E6777-F1AC-4FDF-A2C3-9421DC12AEF8}" type="presParOf" srcId="{688C5FFD-9DD2-4386-A0BB-6F7093B198E9}" destId="{DED478B3-104B-4CDF-A260-DA36AB3EABE7}" srcOrd="2" destOrd="0" presId="urn:microsoft.com/office/officeart/2005/8/layout/hierarchy4"/>
    <dgm:cxn modelId="{1FE04E7B-A016-4ECC-A858-A3468B33553E}" type="presParOf" srcId="{DED478B3-104B-4CDF-A260-DA36AB3EABE7}" destId="{613103BF-85DB-4F49-B944-1ACDE7BD5034}" srcOrd="0" destOrd="0" presId="urn:microsoft.com/office/officeart/2005/8/layout/hierarchy4"/>
    <dgm:cxn modelId="{F7B68010-3046-4B7F-AA20-C9F4DC888D71}" type="presParOf" srcId="{613103BF-85DB-4F49-B944-1ACDE7BD5034}" destId="{00B66E76-F6DE-4459-B8EB-744659A390A6}" srcOrd="0" destOrd="0" presId="urn:microsoft.com/office/officeart/2005/8/layout/hierarchy4"/>
    <dgm:cxn modelId="{3DB891E0-6087-440D-A71A-5AD23628E2CC}" type="presParOf" srcId="{613103BF-85DB-4F49-B944-1ACDE7BD5034}" destId="{BFD76E1C-F597-412C-BD4B-B7D0450DEF37}" srcOrd="1" destOrd="0" presId="urn:microsoft.com/office/officeart/2005/8/layout/hierarchy4"/>
    <dgm:cxn modelId="{4C22E3FC-DCEA-4000-9F31-893043286C04}" type="presParOf" srcId="{DED478B3-104B-4CDF-A260-DA36AB3EABE7}" destId="{9A43BEBA-61E3-4A46-8BB6-06703B3DE389}" srcOrd="1" destOrd="0" presId="urn:microsoft.com/office/officeart/2005/8/layout/hierarchy4"/>
    <dgm:cxn modelId="{67FEED79-6584-48C6-8A9A-E9A5C730B531}" type="presParOf" srcId="{DED478B3-104B-4CDF-A260-DA36AB3EABE7}" destId="{B213E19D-5586-46E0-AD50-99FB240F68EA}" srcOrd="2" destOrd="0" presId="urn:microsoft.com/office/officeart/2005/8/layout/hierarchy4"/>
    <dgm:cxn modelId="{3EBDE311-BC74-419C-96A4-FDB271B92720}" type="presParOf" srcId="{B213E19D-5586-46E0-AD50-99FB240F68EA}" destId="{FC7A694F-32CC-4E58-9730-95A2C4A9EE4B}" srcOrd="0" destOrd="0" presId="urn:microsoft.com/office/officeart/2005/8/layout/hierarchy4"/>
    <dgm:cxn modelId="{E8AA2257-E8EC-4615-AC2B-06A4014B2938}" type="presParOf" srcId="{B213E19D-5586-46E0-AD50-99FB240F68EA}" destId="{D95E91DC-BDE2-4DD0-9333-7A1BD58CCC1F}" srcOrd="1" destOrd="0" presId="urn:microsoft.com/office/officeart/2005/8/layout/hierarchy4"/>
    <dgm:cxn modelId="{E2AA06CD-4926-44A5-871D-DFC1523C2716}" type="presParOf" srcId="{DED478B3-104B-4CDF-A260-DA36AB3EABE7}" destId="{93DDF494-7DC2-4C42-814A-7D01F4C1DB3F}" srcOrd="3" destOrd="0" presId="urn:microsoft.com/office/officeart/2005/8/layout/hierarchy4"/>
    <dgm:cxn modelId="{27B3579D-EB8D-4DAE-AE64-0C9277C6D112}" type="presParOf" srcId="{DED478B3-104B-4CDF-A260-DA36AB3EABE7}" destId="{D7D04B80-8A46-44B0-B0F3-352F9BB25326}" srcOrd="4" destOrd="0" presId="urn:microsoft.com/office/officeart/2005/8/layout/hierarchy4"/>
    <dgm:cxn modelId="{3379A82C-5171-4C7B-AAB3-4322E62ACFCE}" type="presParOf" srcId="{D7D04B80-8A46-44B0-B0F3-352F9BB25326}" destId="{821D0E19-84C4-4C08-AB72-4CC35A52DEC1}" srcOrd="0" destOrd="0" presId="urn:microsoft.com/office/officeart/2005/8/layout/hierarchy4"/>
    <dgm:cxn modelId="{8C7DDF58-BBD1-41BF-8CFA-A7F36939D59E}" type="presParOf" srcId="{D7D04B80-8A46-44B0-B0F3-352F9BB25326}" destId="{DCE9B2E0-F34E-4C43-A22C-2800DCEDA79D}" srcOrd="1" destOrd="0" presId="urn:microsoft.com/office/officeart/2005/8/layout/hierarchy4"/>
    <dgm:cxn modelId="{CD6AB3CC-324B-4576-9015-CEE5F34D3BFF}" type="presParOf" srcId="{DED478B3-104B-4CDF-A260-DA36AB3EABE7}" destId="{C4D58995-E1C2-40F4-B2E0-134449714C5D}" srcOrd="5" destOrd="0" presId="urn:microsoft.com/office/officeart/2005/8/layout/hierarchy4"/>
    <dgm:cxn modelId="{64204A1C-85AC-4721-AA65-8481503F51A4}" type="presParOf" srcId="{DED478B3-104B-4CDF-A260-DA36AB3EABE7}" destId="{2A3C7F17-8146-4EAE-896B-0C585B84DB39}" srcOrd="6" destOrd="0" presId="urn:microsoft.com/office/officeart/2005/8/layout/hierarchy4"/>
    <dgm:cxn modelId="{E4BAEC41-A090-44A2-87FA-C8E0924658B9}" type="presParOf" srcId="{2A3C7F17-8146-4EAE-896B-0C585B84DB39}" destId="{4C4288B7-48D5-4F69-8BD2-2F7F18F02C0B}" srcOrd="0" destOrd="0" presId="urn:microsoft.com/office/officeart/2005/8/layout/hierarchy4"/>
    <dgm:cxn modelId="{9DE260A1-FB3E-42D1-B9F4-1322B47B42D9}" type="presParOf" srcId="{2A3C7F17-8146-4EAE-896B-0C585B84DB39}" destId="{CE90539F-055E-489C-95BE-9B9FC308B72B}" srcOrd="1" destOrd="0" presId="urn:microsoft.com/office/officeart/2005/8/layout/hierarchy4"/>
    <dgm:cxn modelId="{4A344A16-8272-46A1-956F-E0CE9EC45C3F}" type="presParOf" srcId="{DED478B3-104B-4CDF-A260-DA36AB3EABE7}" destId="{AF9DF7A4-4040-40C0-9252-EAA5956BEF21}" srcOrd="7" destOrd="0" presId="urn:microsoft.com/office/officeart/2005/8/layout/hierarchy4"/>
    <dgm:cxn modelId="{11681E30-641C-4004-AFDE-EF4CC8349316}" type="presParOf" srcId="{DED478B3-104B-4CDF-A260-DA36AB3EABE7}" destId="{D3C2E0A2-B382-4F80-8DE1-5546BDA1D1D1}" srcOrd="8" destOrd="0" presId="urn:microsoft.com/office/officeart/2005/8/layout/hierarchy4"/>
    <dgm:cxn modelId="{4875123C-363A-4B24-B115-40AE2308FAB7}" type="presParOf" srcId="{D3C2E0A2-B382-4F80-8DE1-5546BDA1D1D1}" destId="{73E02FDE-8808-4122-B874-11877C3DB8EE}" srcOrd="0" destOrd="0" presId="urn:microsoft.com/office/officeart/2005/8/layout/hierarchy4"/>
    <dgm:cxn modelId="{F1C05706-2D5F-4571-B0CA-23E2ABA00DC0}" type="presParOf" srcId="{D3C2E0A2-B382-4F80-8DE1-5546BDA1D1D1}" destId="{0448085B-EF63-42FF-8A9E-6C10AFDED220}" srcOrd="1" destOrd="0" presId="urn:microsoft.com/office/officeart/2005/8/layout/hierarchy4"/>
    <dgm:cxn modelId="{4CD01E3F-14DD-4ACF-AE0C-5BF2A0492ED0}" type="presParOf" srcId="{DED478B3-104B-4CDF-A260-DA36AB3EABE7}" destId="{FF3796C2-3833-46C3-B556-690ADFDA7994}" srcOrd="9" destOrd="0" presId="urn:microsoft.com/office/officeart/2005/8/layout/hierarchy4"/>
    <dgm:cxn modelId="{35C4AC14-2EFF-48AC-B721-58E2F88D999F}" type="presParOf" srcId="{DED478B3-104B-4CDF-A260-DA36AB3EABE7}" destId="{D50901D4-D821-46FA-AA57-680E4C182711}" srcOrd="10" destOrd="0" presId="urn:microsoft.com/office/officeart/2005/8/layout/hierarchy4"/>
    <dgm:cxn modelId="{3F8EAE7C-EF19-479D-A7D2-9DA4E32DB4DB}" type="presParOf" srcId="{D50901D4-D821-46FA-AA57-680E4C182711}" destId="{B38011FA-ADEE-408A-9522-2A6C4600CB93}" srcOrd="0" destOrd="0" presId="urn:microsoft.com/office/officeart/2005/8/layout/hierarchy4"/>
    <dgm:cxn modelId="{72FAD1FD-E7B5-4D04-BB2E-85858985BD29}" type="presParOf" srcId="{D50901D4-D821-46FA-AA57-680E4C182711}" destId="{6DBA92FA-E7B2-4659-9888-2F9969F64898}" srcOrd="1" destOrd="0" presId="urn:microsoft.com/office/officeart/2005/8/layout/hierarchy4"/>
    <dgm:cxn modelId="{0C5C8078-5A12-469C-BC3D-98FCB55375A6}" type="presParOf" srcId="{9BF28EA8-7DBE-4FB4-A974-93C1053CE4E2}" destId="{6A38F6DD-1AF3-40B1-99E8-62B1AF85A479}" srcOrd="3" destOrd="0" presId="urn:microsoft.com/office/officeart/2005/8/layout/hierarchy4"/>
    <dgm:cxn modelId="{367ACFAD-410B-4BFD-B26E-6FB9ABADA72F}" type="presParOf" srcId="{9BF28EA8-7DBE-4FB4-A974-93C1053CE4E2}" destId="{5846616B-FFB0-449B-9F3F-9D9B5B525926}" srcOrd="4" destOrd="0" presId="urn:microsoft.com/office/officeart/2005/8/layout/hierarchy4"/>
    <dgm:cxn modelId="{89C26637-453B-41A6-A6D5-D28267397740}" type="presParOf" srcId="{5846616B-FFB0-449B-9F3F-9D9B5B525926}" destId="{DDD09788-FF1C-4DC6-9352-639ACC649E2C}" srcOrd="0" destOrd="0" presId="urn:microsoft.com/office/officeart/2005/8/layout/hierarchy4"/>
    <dgm:cxn modelId="{66078949-7CDB-4B8E-A3D4-7D6D0BBBC8EC}" type="presParOf" srcId="{5846616B-FFB0-449B-9F3F-9D9B5B525926}" destId="{A43164E4-0EBF-4C85-B13B-117C8CCF4007}" srcOrd="1" destOrd="0" presId="urn:microsoft.com/office/officeart/2005/8/layout/hierarchy4"/>
    <dgm:cxn modelId="{FD413798-D8C7-47ED-841C-43665C1C7E3B}" type="presParOf" srcId="{9BF28EA8-7DBE-4FB4-A974-93C1053CE4E2}" destId="{182951E4-6F36-4279-8815-E6FC005360D7}" srcOrd="5" destOrd="0" presId="urn:microsoft.com/office/officeart/2005/8/layout/hierarchy4"/>
    <dgm:cxn modelId="{BA6DF6E1-5F69-43AA-818E-411C9BDC574A}" type="presParOf" srcId="{9BF28EA8-7DBE-4FB4-A974-93C1053CE4E2}" destId="{99D1BB3A-9BA1-477E-8C3A-55340893AE55}" srcOrd="6" destOrd="0" presId="urn:microsoft.com/office/officeart/2005/8/layout/hierarchy4"/>
    <dgm:cxn modelId="{567C49B9-DE72-4F4F-826F-E53B49BAA487}" type="presParOf" srcId="{99D1BB3A-9BA1-477E-8C3A-55340893AE55}" destId="{47587873-20A4-4479-85AF-2ABC544775B2}" srcOrd="0" destOrd="0" presId="urn:microsoft.com/office/officeart/2005/8/layout/hierarchy4"/>
    <dgm:cxn modelId="{EBC3B2A0-23D1-42FA-A675-5A616B66244F}" type="presParOf" srcId="{99D1BB3A-9BA1-477E-8C3A-55340893AE55}" destId="{702FD4F4-8D0E-45ED-9C4C-D59AA168C43B}" srcOrd="1" destOrd="0" presId="urn:microsoft.com/office/officeart/2005/8/layout/hierarchy4"/>
    <dgm:cxn modelId="{ADB66194-72A0-49D6-93B3-89DDB6A0895B}" type="presParOf" srcId="{9BF28EA8-7DBE-4FB4-A974-93C1053CE4E2}" destId="{580D0EA5-B0B5-4CFD-9048-2B942226B9CD}" srcOrd="7" destOrd="0" presId="urn:microsoft.com/office/officeart/2005/8/layout/hierarchy4"/>
    <dgm:cxn modelId="{AEDAC20B-E37F-49F6-9A26-CC9AD7754FE5}" type="presParOf" srcId="{9BF28EA8-7DBE-4FB4-A974-93C1053CE4E2}" destId="{0FE40B2E-388E-469D-9C97-B4FCE223CA9D}" srcOrd="8" destOrd="0" presId="urn:microsoft.com/office/officeart/2005/8/layout/hierarchy4"/>
    <dgm:cxn modelId="{A3748199-1C92-4798-BB88-0FCE35B983B5}" type="presParOf" srcId="{0FE40B2E-388E-469D-9C97-B4FCE223CA9D}" destId="{254B7458-43B1-4FC6-9C5D-5D9EFF368F0D}" srcOrd="0" destOrd="0" presId="urn:microsoft.com/office/officeart/2005/8/layout/hierarchy4"/>
    <dgm:cxn modelId="{05EF3FF3-F057-4043-8393-FE9EF39FF910}" type="presParOf" srcId="{0FE40B2E-388E-469D-9C97-B4FCE223CA9D}" destId="{88554F42-D2A4-49D6-B957-EA379A9130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93C3-99A3-4205-A865-EEC9F5AAB5F6}">
      <dsp:nvSpPr>
        <dsp:cNvPr id="0" name=""/>
        <dsp:cNvSpPr/>
      </dsp:nvSpPr>
      <dsp:spPr>
        <a:xfrm>
          <a:off x="7488" y="181"/>
          <a:ext cx="11269452" cy="1741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Типы в </a:t>
          </a:r>
          <a:r>
            <a:rPr lang="en-US" sz="65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C#</a:t>
          </a:r>
          <a:endParaRPr lang="en-US" sz="6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502" y="51195"/>
        <a:ext cx="11167424" cy="1639705"/>
      </dsp:txXfrm>
    </dsp:sp>
    <dsp:sp modelId="{334AC0AA-463F-4814-8F96-8CCFA47AA1D3}">
      <dsp:nvSpPr>
        <dsp:cNvPr id="0" name=""/>
        <dsp:cNvSpPr/>
      </dsp:nvSpPr>
      <dsp:spPr>
        <a:xfrm>
          <a:off x="7488" y="1937849"/>
          <a:ext cx="1985866" cy="174173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Типы значений</a:t>
          </a:r>
          <a:endParaRPr lang="en-US" sz="11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502" y="1988863"/>
        <a:ext cx="1883838" cy="1639705"/>
      </dsp:txXfrm>
    </dsp:sp>
    <dsp:sp modelId="{C583F421-5AFD-4E39-9054-14C1409CF04F}">
      <dsp:nvSpPr>
        <dsp:cNvPr id="0" name=""/>
        <dsp:cNvSpPr/>
      </dsp:nvSpPr>
      <dsp:spPr>
        <a:xfrm>
          <a:off x="7488" y="3875517"/>
          <a:ext cx="972510" cy="174173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Структуры</a:t>
          </a:r>
          <a:endParaRPr lang="en-US" sz="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972" y="3904001"/>
        <a:ext cx="915542" cy="1684765"/>
      </dsp:txXfrm>
    </dsp:sp>
    <dsp:sp modelId="{2F712A23-B9F5-465F-8711-E44A3CA76A79}">
      <dsp:nvSpPr>
        <dsp:cNvPr id="0" name=""/>
        <dsp:cNvSpPr/>
      </dsp:nvSpPr>
      <dsp:spPr>
        <a:xfrm>
          <a:off x="1020844" y="3875517"/>
          <a:ext cx="972510" cy="174173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Перечисления</a:t>
          </a:r>
          <a:endParaRPr lang="en-US" sz="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49328" y="3904001"/>
        <a:ext cx="915542" cy="1684765"/>
      </dsp:txXfrm>
    </dsp:sp>
    <dsp:sp modelId="{C28F6CB8-3969-4ADC-A5AB-971B6153C4AA}">
      <dsp:nvSpPr>
        <dsp:cNvPr id="0" name=""/>
        <dsp:cNvSpPr/>
      </dsp:nvSpPr>
      <dsp:spPr>
        <a:xfrm>
          <a:off x="2075045" y="1937849"/>
          <a:ext cx="6039290" cy="174173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Ссылочные типы</a:t>
          </a:r>
          <a:endParaRPr lang="en-US" sz="11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26059" y="1988863"/>
        <a:ext cx="5937262" cy="1639705"/>
      </dsp:txXfrm>
    </dsp:sp>
    <dsp:sp modelId="{00B66E76-F6DE-4459-B8EB-744659A390A6}">
      <dsp:nvSpPr>
        <dsp:cNvPr id="0" name=""/>
        <dsp:cNvSpPr/>
      </dsp:nvSpPr>
      <dsp:spPr>
        <a:xfrm>
          <a:off x="2075045" y="3875517"/>
          <a:ext cx="972510" cy="174173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  <a:endParaRPr lang="en-US" sz="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03529" y="3904001"/>
        <a:ext cx="915542" cy="1684765"/>
      </dsp:txXfrm>
    </dsp:sp>
    <dsp:sp modelId="{FC7A694F-32CC-4E58-9730-95A2C4A9EE4B}">
      <dsp:nvSpPr>
        <dsp:cNvPr id="0" name=""/>
        <dsp:cNvSpPr/>
      </dsp:nvSpPr>
      <dsp:spPr>
        <a:xfrm>
          <a:off x="3088401" y="3875517"/>
          <a:ext cx="972510" cy="174173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</a:t>
          </a:r>
          <a:endParaRPr lang="en-US" sz="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16885" y="3904001"/>
        <a:ext cx="915542" cy="1684765"/>
      </dsp:txXfrm>
    </dsp:sp>
    <dsp:sp modelId="{821D0E19-84C4-4C08-AB72-4CC35A52DEC1}">
      <dsp:nvSpPr>
        <dsp:cNvPr id="0" name=""/>
        <dsp:cNvSpPr/>
      </dsp:nvSpPr>
      <dsp:spPr>
        <a:xfrm>
          <a:off x="4101757" y="3875517"/>
          <a:ext cx="972510" cy="174173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Delegate</a:t>
          </a:r>
          <a:endParaRPr lang="en-US" sz="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0241" y="3904001"/>
        <a:ext cx="915542" cy="1684765"/>
      </dsp:txXfrm>
    </dsp:sp>
    <dsp:sp modelId="{4C4288B7-48D5-4F69-8BD2-2F7F18F02C0B}">
      <dsp:nvSpPr>
        <dsp:cNvPr id="0" name=""/>
        <dsp:cNvSpPr/>
      </dsp:nvSpPr>
      <dsp:spPr>
        <a:xfrm>
          <a:off x="5115113" y="3875517"/>
          <a:ext cx="972510" cy="17417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</a:t>
          </a:r>
          <a:endParaRPr lang="en-US" sz="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43597" y="3904001"/>
        <a:ext cx="915542" cy="1684765"/>
      </dsp:txXfrm>
    </dsp:sp>
    <dsp:sp modelId="{73E02FDE-8808-4122-B874-11877C3DB8EE}">
      <dsp:nvSpPr>
        <dsp:cNvPr id="0" name=""/>
        <dsp:cNvSpPr/>
      </dsp:nvSpPr>
      <dsp:spPr>
        <a:xfrm>
          <a:off x="6128469" y="3875517"/>
          <a:ext cx="972510" cy="17417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</a:t>
          </a:r>
          <a:endParaRPr lang="en-US" sz="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156953" y="3904001"/>
        <a:ext cx="915542" cy="1684765"/>
      </dsp:txXfrm>
    </dsp:sp>
    <dsp:sp modelId="{B38011FA-ADEE-408A-9522-2A6C4600CB93}">
      <dsp:nvSpPr>
        <dsp:cNvPr id="0" name=""/>
        <dsp:cNvSpPr/>
      </dsp:nvSpPr>
      <dsp:spPr>
        <a:xfrm>
          <a:off x="7141825" y="3875517"/>
          <a:ext cx="972510" cy="17417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  <a:endParaRPr lang="en-US" sz="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170309" y="3904001"/>
        <a:ext cx="915542" cy="1684765"/>
      </dsp:txXfrm>
    </dsp:sp>
    <dsp:sp modelId="{DDD09788-FF1C-4DC6-9352-639ACC649E2C}">
      <dsp:nvSpPr>
        <dsp:cNvPr id="0" name=""/>
        <dsp:cNvSpPr/>
      </dsp:nvSpPr>
      <dsp:spPr>
        <a:xfrm>
          <a:off x="8196027" y="1937849"/>
          <a:ext cx="972510" cy="174173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Типы указателей</a:t>
          </a:r>
          <a:endParaRPr lang="en-US" sz="11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224511" y="1966333"/>
        <a:ext cx="915542" cy="1684765"/>
      </dsp:txXfrm>
    </dsp:sp>
    <dsp:sp modelId="{47587873-20A4-4479-85AF-2ABC544775B2}">
      <dsp:nvSpPr>
        <dsp:cNvPr id="0" name=""/>
        <dsp:cNvSpPr/>
      </dsp:nvSpPr>
      <dsp:spPr>
        <a:xfrm>
          <a:off x="9250228" y="1937849"/>
          <a:ext cx="972510" cy="174173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Void</a:t>
          </a:r>
          <a:endParaRPr lang="en-US" sz="11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278712" y="1966333"/>
        <a:ext cx="915542" cy="1684765"/>
      </dsp:txXfrm>
    </dsp:sp>
    <dsp:sp modelId="{254B7458-43B1-4FC6-9C5D-5D9EFF368F0D}">
      <dsp:nvSpPr>
        <dsp:cNvPr id="0" name=""/>
        <dsp:cNvSpPr/>
      </dsp:nvSpPr>
      <dsp:spPr>
        <a:xfrm>
          <a:off x="10304430" y="1937849"/>
          <a:ext cx="972510" cy="174173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</a:t>
          </a:r>
          <a:endParaRPr lang="en-US" sz="11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332914" y="1966333"/>
        <a:ext cx="915542" cy="1684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37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9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7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0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and Types</a:t>
            </a:r>
          </a:p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(Part 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133" y="460156"/>
            <a:ext cx="23791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в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5815732"/>
              </p:ext>
            </p:extLst>
          </p:nvPr>
        </p:nvGraphicFramePr>
        <p:xfrm>
          <a:off x="418133" y="1091098"/>
          <a:ext cx="11284429" cy="561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157" y="447017"/>
            <a:ext cx="31630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Class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201" y="1380201"/>
            <a:ext cx="6887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Dimensions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Dimensions(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width)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Length = length;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Width = width;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Length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Width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1438" y="3990767"/>
            <a:ext cx="6843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Dimensions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Dimensions(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Length = length;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Width = width;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157" y="326130"/>
            <a:ext cx="31630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 VS Class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162735"/>
            <a:ext cx="115306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Структуры являются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типами значений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не ссылочными типами. Это означает, что они хранятся либо в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стеке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либо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встроены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(если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они являются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частью другого объекта, который хранится в куче) и имеют те же ограничения на время жизни, что 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простые типы данных.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значит,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уничтожается  при выходе за пределы видимости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Структуры могут содержать конструкторы, константы, поля, методы, свойства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индексаторы, операторы, события и вложенные типы, однако, если требуются несколько таких членов, рекомендуется использовать ссылочный тип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Структурам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запрещается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иметь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копировании структур, создаётся отдельная копия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передаче структуры как параметра передается вся структура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Структуры не поддерживают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наследование, но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 могут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наследоваться только от 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интерфейсов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514" y="6024880"/>
            <a:ext cx="11292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Стек – это специальная область памяти в которой хранятся структурные типы. Для каждого отдельного потока под стек выделяется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Мбайт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памяти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защищенном режиме процессора.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157" y="3486085"/>
            <a:ext cx="115306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Структуры уместны для повышения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эффективности и производительности программ. Структуры относятся к типам значений, и поэтому ими можно оперировать непосредственно, а не по ссылке. Следовательно, для работы со структурой вообще не требуется переменная ссылочного типа, а это означает в ряде случаев существенную экономию оперативной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памяти.</a:t>
            </a:r>
          </a:p>
          <a:p>
            <a:pPr algn="just"/>
            <a:endParaRPr lang="ru-RU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 структурой не приводит к ухудшению производительности,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отличии от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обращения к объекту класса. Ведь доступ к структуре осуществляется непосредственно, а к объектам — по ссылке, поскольку классы относятся к данным ссылочного типа.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 по ссылке к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объектам подразумевает дополнительные издержки вычислительных ресурсов на каждый такой доступ, тогда как обращение к структурам не влечет за собой подобные издержки.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Очень часто,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нужно просто сохранить группу связанных вместе данных, не требующих наследования и обращения по ссылке, то с точки зрения производительности для них лучше выбрать структуру.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33779"/>
            <a:ext cx="23791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Константы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286248" y="1358402"/>
            <a:ext cx="11801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Константы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поля, значения которых устанавливаются во время компиляции и не изменяются. Использование констант позволяет оперировать значимыми именами числовых литералов для особых значений.</a:t>
            </a:r>
          </a:p>
        </p:txBody>
      </p:sp>
      <p:sp>
        <p:nvSpPr>
          <p:cNvPr id="8" name="Прямоугольник 4"/>
          <p:cNvSpPr/>
          <p:nvPr/>
        </p:nvSpPr>
        <p:spPr>
          <a:xfrm>
            <a:off x="286248" y="3434232"/>
            <a:ext cx="6722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 = 3.14159;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SpeedOfLight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300000;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км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сек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radius = 5.3;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area = Pi * (radius * radius);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secsFromSun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149476000 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SpeedOfLight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км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secsFromSun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9" name="Прямоугольник 6"/>
          <p:cNvSpPr/>
          <p:nvPr/>
        </p:nvSpPr>
        <p:spPr>
          <a:xfrm>
            <a:off x="286248" y="2385821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months = 12, weeks = 52, days = 365;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49440" y="306490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Пример: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3156" y="460155"/>
            <a:ext cx="43925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Перечисления </a:t>
            </a: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Прямоугольник 8"/>
          <p:cNvSpPr/>
          <p:nvPr/>
        </p:nvSpPr>
        <p:spPr>
          <a:xfrm>
            <a:off x="163156" y="1205397"/>
            <a:ext cx="11530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Кроме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примитивных типов данных в C# есть такой тип как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перечисление. Перечисления представляют набор логически связанных констант. Объявление перечисления происходит с помощью оператора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Далее идет название перечисления, после которого указывается тип перечисления - он обязательно должен представлять целочисленный тип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sbyte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ushort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ulong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тип явным образом не указан, то умолчанию используется тип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Затем идет список элементов перечисления через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запятую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 первый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перечислитель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имеет значение 0, и значение каждого последующего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перечислителя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увеличивается на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Прямоугольник 11"/>
          <p:cNvSpPr/>
          <p:nvPr/>
        </p:nvSpPr>
        <p:spPr>
          <a:xfrm>
            <a:off x="163156" y="2856407"/>
            <a:ext cx="89896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Operation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1, 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каждый следующий элемент по умолчанию увеличивается на единицу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элемент равен 2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Multiply,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равен 3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Divide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равен 4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18" name="Прямоугольник 12"/>
          <p:cNvSpPr/>
          <p:nvPr/>
        </p:nvSpPr>
        <p:spPr>
          <a:xfrm>
            <a:off x="163156" y="4507417"/>
            <a:ext cx="7757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 можно и для всех элементов явным образом указать значения:</a:t>
            </a:r>
          </a:p>
        </p:txBody>
      </p:sp>
      <p:sp>
        <p:nvSpPr>
          <p:cNvPr id="19" name="Прямоугольник 13"/>
          <p:cNvSpPr/>
          <p:nvPr/>
        </p:nvSpPr>
        <p:spPr>
          <a:xfrm>
            <a:off x="163156" y="4876749"/>
            <a:ext cx="62266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Operation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Add = 2,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Subtract = 4,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Multiply = 8,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Divide = 16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539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723</Words>
  <Application>Microsoft Office PowerPoint</Application>
  <PresentationFormat>Widescreen</PresentationFormat>
  <Paragraphs>84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Tahoma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173</cp:revision>
  <dcterms:created xsi:type="dcterms:W3CDTF">2017-04-09T05:13:59Z</dcterms:created>
  <dcterms:modified xsi:type="dcterms:W3CDTF">2018-12-22T07:50:01Z</dcterms:modified>
</cp:coreProperties>
</file>