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</a:rPr>
              <a:t>Массивы (лекция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66654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Массивы трех и более измерений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957431"/>
            <a:ext cx="1162901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В C# допускаются массивы трех и более измерений.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тип[,...,]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имя_массива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new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тип[размер1, размер2, ...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размерN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Например, в приведенном ниже объявлении создается трехмерный целочисленный массив размерами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8×11×5.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multiArr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10, 3];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в следующем операторе элементу массива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multidim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с координатами местоположения (2,4,1) присваивается значение 100. </a:t>
            </a:r>
            <a:r>
              <a:rPr lang="ru-RU" sz="1600" dirty="0" err="1" smtClean="0"/>
              <a:t>multi</a:t>
            </a:r>
            <a:r>
              <a:rPr lang="en-US" sz="1600" dirty="0" err="1" smtClean="0"/>
              <a:t>Arr</a:t>
            </a:r>
            <a:r>
              <a:rPr lang="ru-RU" sz="1600" dirty="0" smtClean="0"/>
              <a:t>[2</a:t>
            </a:r>
            <a:r>
              <a:rPr lang="ru-RU" sz="1600" dirty="0"/>
              <a:t>, 4, 1] = 100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Суммировать значения по одной из диагоналей матрицы 3×3×3.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[3, 3, 3];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sum = 0;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 x &lt; 3; x++)</a:t>
            </a:r>
          </a:p>
          <a:p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0; y &lt; 3; y++)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z = 0; z &lt; 3; z++) m[x, y, z]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0] +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1, 1] +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2];</a:t>
            </a:r>
          </a:p>
          <a:p>
            <a:r>
              <a:rPr lang="ru-RU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"Сумма значений по первой диагонали: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/>
              <a:t/>
            </a:r>
            <a:br>
              <a:rPr lang="ru-RU" sz="1600" dirty="0"/>
            </a:br>
            <a:endParaRPr lang="en-US" sz="1600" dirty="0" smtClean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6" y="101855"/>
            <a:ext cx="78972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Инициализация многомерных массивов</a:t>
            </a:r>
          </a:p>
        </p:txBody>
      </p:sp>
      <p:pic>
        <p:nvPicPr>
          <p:cNvPr id="7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75" y="834652"/>
            <a:ext cx="7422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тип[,] </a:t>
            </a:r>
            <a:r>
              <a:rPr lang="ru-RU" dirty="0" err="1"/>
              <a:t>имя_массива</a:t>
            </a:r>
            <a:r>
              <a:rPr lang="ru-RU" dirty="0"/>
              <a:t> = </a:t>
            </a:r>
            <a:endParaRPr lang="en-US" dirty="0" smtClean="0"/>
          </a:p>
          <a:p>
            <a:r>
              <a:rPr lang="ru-RU" dirty="0" smtClean="0"/>
              <a:t>{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 ..., </a:t>
            </a:r>
            <a:r>
              <a:rPr lang="ru-RU" dirty="0" err="1"/>
              <a:t>val</a:t>
            </a:r>
            <a:r>
              <a:rPr lang="ru-RU" dirty="0" smtClean="0"/>
              <a:t>},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. .., </a:t>
            </a:r>
            <a:r>
              <a:rPr lang="ru-RU" dirty="0" err="1"/>
              <a:t>val</a:t>
            </a:r>
            <a:r>
              <a:rPr lang="ru-RU" dirty="0" smtClean="0"/>
              <a:t>},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 ..., </a:t>
            </a:r>
            <a:r>
              <a:rPr lang="ru-RU" dirty="0" err="1"/>
              <a:t>val</a:t>
            </a:r>
            <a:r>
              <a:rPr lang="ru-RU" dirty="0"/>
              <a:t>} </a:t>
            </a:r>
            <a:endParaRPr lang="en-US" dirty="0" smtClean="0"/>
          </a:p>
          <a:p>
            <a:r>
              <a:rPr lang="ru-RU" dirty="0" smtClean="0"/>
              <a:t>};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2998" y="1107206"/>
            <a:ext cx="9323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где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val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обозначает инициализирующее значение, а каждый внутренний блок — отдельный ряд. Первое значение в каждом ряду сохраняется на первой позиции в массиве, второе значение — на второй позиции и т.д. Обратите внимание на то, что блоки инициализаторов разделяются запятыми, а после завершающей эти блоки закрывающей фигурной скобки ставится точка с запятой.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75" y="2967832"/>
            <a:ext cx="85308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Двумерный массив.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{ { 1, 2 }, { 3, 4 }, { 5, 6 }, { 7, 8 } };</a:t>
            </a: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Тот же массив с указанными измерениями.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[4, 2] { { 1, 2 }, { 3, 4 }, { 5, 6 }, { 7, 8 } };</a:t>
            </a: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Подобный массив со строковыми элементами.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[3, 2] { {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},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"six"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Трехмерный массив.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array3D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1, 2, 3 }, { 4, 5, 6 } },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7, 8, 9 }, { 10, 11, 12 } }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Тот же массив с указанными измерениями.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array3Da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[2, 2, 3]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1, 2, 3 }, { 4, 5, 6 } },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7, 8, 9 }, { 10, 11, 12 } }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818963" y="4768325"/>
            <a:ext cx="8358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Можно также инициализировать массив, не указывая его размерность.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974083" y="5239512"/>
            <a:ext cx="6048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array4 = { { 1, 2 }, { 3, 4 }, { 5, 6 }, { 7, 8 } };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364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Ступенчатые массивы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113923"/>
            <a:ext cx="1184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Вторая разновидность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многомерных массивов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— это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зубчатый (ступенчатый)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массив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содержащий некоторое количество внутренних массивов, каждый из которых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может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иметь отличающийся верхний предел.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760254"/>
            <a:ext cx="113152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"Зубчатый многомерный массив (т.е. массив массивов)"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Здесь мы имеем массив из 5 разных массивов,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[5][];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Создать зубчатый массив,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myJagArray.Length;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+ 7];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каждую строку (не забывайте, что каждый элемент имеет стандартное значение 0) 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pic>
        <p:nvPicPr>
          <p:cNvPr id="12" name="Рисунок 11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07" y="3598855"/>
            <a:ext cx="6803627" cy="27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72" y="441950"/>
            <a:ext cx="66695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Неявно типизированные 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4671" y="1072892"/>
            <a:ext cx="117778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   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версии C# 3.0 появилась возможность объявлять неявно типизированные переменные с помощью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Это переменные, тип которых определяется компилятором, исходя из типа инициализирующего выражения. Следовательно, все неявно типизированные переменные должны быть непременно инициализированы. Используя тот же самый механизм, можно создать и неявно типизированный массив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   Неявно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типизированный массив объявляется с помощью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но без последующих квадратных скобок []. Кроме того, неявно типизированный массив должен быть непременно инициализирован, поскольку по типу инициализаторов определяется тип элементов данного массива. Все инициализаторы должны быть одного и того же согласованного типа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vals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4, 5 };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4671" y="38286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jagged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9, 8, 7},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11, 12, 13, 14, 15}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jagged.Length; i++)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jagged[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(jagged[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10" name="Рисунок 9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02" y="4093881"/>
            <a:ext cx="4361727" cy="23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72" y="371796"/>
            <a:ext cx="47459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цикла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671" y="1002738"/>
            <a:ext cx="118423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Оператор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служит для циклического обращения к элементам коллекции, представляющей собой группу объектов. В C# определено несколько видов коллекций, каждая из которых является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массивом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Следует</a:t>
            </a:r>
            <a:r>
              <a:rPr lang="ru-RU" dirty="0">
                <a:solidFill>
                  <a:srgbClr val="FF0000"/>
                </a:solidFill>
              </a:rPr>
              <a:t>, однако, иметь в виду, что переменная цикла в операторе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служит только для чтения. Это означает, </a:t>
            </a:r>
            <a:r>
              <a:rPr lang="ru-RU" dirty="0" smtClean="0">
                <a:solidFill>
                  <a:srgbClr val="FF0000"/>
                </a:solidFill>
              </a:rPr>
              <a:t>что </a:t>
            </a:r>
            <a:r>
              <a:rPr lang="ru-RU" dirty="0">
                <a:solidFill>
                  <a:srgbClr val="FF0000"/>
                </a:solidFill>
              </a:rPr>
              <a:t>присваивая этой переменной новое значение, нельзя изменить содержимое массива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foreach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(тип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имя_переменной_цикла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in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коллекция) оператор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Оператор цикла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действует следующим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образом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Когда цикл начинается, первый элемент массива выбирается и присваивается переменной цикла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 каждом последующем шаге итерации выбирается следующий элемент массива, который сохраняется в переменной цикла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Цикл завершается, когда все элементы массива окажутся выбранными.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670" y="409945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Задать первоначальные значения элементов массива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nums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Использовать цикл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foreach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для вывода значений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элементов массива и подсчета их суммы.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х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"Значение элемента равно: 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+ х);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sum +=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х;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Сумма равна: 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sum);</a:t>
            </a:r>
            <a:endParaRPr lang="ru-RU" sz="1200" dirty="0"/>
          </a:p>
        </p:txBody>
      </p:sp>
      <p:pic>
        <p:nvPicPr>
          <p:cNvPr id="5" name="Рисунок 4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72" y="4142059"/>
            <a:ext cx="3777729" cy="27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59488" y="489773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</a:rPr>
              <a:t>Некоторые свойства и методы </a:t>
            </a:r>
            <a:r>
              <a:rPr lang="ru-RU" sz="3600" b="1" dirty="0" smtClean="0">
                <a:solidFill>
                  <a:srgbClr val="0070C0"/>
                </a:solidFill>
              </a:rPr>
              <a:t>массивов</a:t>
            </a:r>
            <a:r>
              <a:rPr lang="en-US" sz="3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51772"/>
              </p:ext>
            </p:extLst>
          </p:nvPr>
        </p:nvGraphicFramePr>
        <p:xfrm>
          <a:off x="259488" y="1319702"/>
          <a:ext cx="11692258" cy="51886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31138"/>
                <a:gridCol w="5626249"/>
                <a:gridCol w="3334871"/>
              </a:tblGrid>
              <a:tr h="38180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Average()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 среднее арифметическое массива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5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Определяет, входит ли элемент в массив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Boolean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745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CopyTo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Этот метод используется для копирования элементов из исходного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массива в целевой массив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0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Max(), Min()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 минимальный и максимальный элемент массива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65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Этот статический метод устанавливает пустые значения для заданного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диапазона элементов в массиве (0 — для чисел, </a:t>
                      </a:r>
                      <a:r>
                        <a:rPr lang="ru-RU" sz="1400" dirty="0" err="1" smtClean="0"/>
                        <a:t>null</a:t>
                      </a:r>
                      <a:r>
                        <a:rPr lang="ru-RU" sz="1400" dirty="0" smtClean="0"/>
                        <a:t> — для объектных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ссылок и </a:t>
                      </a:r>
                      <a:r>
                        <a:rPr lang="ru-RU" sz="1400" dirty="0" err="1" smtClean="0"/>
                        <a:t>false</a:t>
                      </a:r>
                      <a:r>
                        <a:rPr lang="ru-RU" sz="1400" dirty="0" smtClean="0"/>
                        <a:t> — для булевских выражений)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42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Это свойство возвращает количество элементов в массиве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Это свойство возвращает количество измерений в массиве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6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Этот статический метод обращает содержимое одномерного массива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0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Этот статический метод сортирует одномерный массив внутренних типов.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50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Вычисляет</a:t>
                      </a:r>
                      <a:r>
                        <a:rPr lang="ru-RU" sz="1400" baseline="0" dirty="0" smtClean="0"/>
                        <a:t> сумму всех элементов массива</a:t>
                      </a:r>
                      <a:endParaRPr lang="ru-RU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69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Копирует диапазон элементов из массива 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начиная с первого элемента, и вставляет его в другой массив 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также начиная с первого элемента.</a:t>
                      </a:r>
                      <a:endParaRPr lang="ru-RU" sz="11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270246" y="414469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</a:rPr>
              <a:t>Некоторые свойства и методы массивов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26371"/>
              </p:ext>
            </p:extLst>
          </p:nvPr>
        </p:nvGraphicFramePr>
        <p:xfrm>
          <a:off x="270246" y="1244398"/>
          <a:ext cx="11692258" cy="22410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31138"/>
                <a:gridCol w="5626249"/>
                <a:gridCol w="3334871"/>
              </a:tblGrid>
              <a:tr h="38180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IndexOf</a:t>
                      </a:r>
                      <a:r>
                        <a:rPr lang="en-US" sz="1400" dirty="0" smtClean="0"/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Выполняет поиск указанного объекта внутри всего одномерного массива и возвращает индекс его первого вхождения.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5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Resize()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Изменяет количество элементов в одномерном массиве до указанной величины.</a:t>
                      </a:r>
                      <a:endParaRPr lang="ru-RU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74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SetValue</a:t>
                      </a:r>
                      <a:r>
                        <a:rPr lang="en-US" sz="1400" dirty="0" smtClean="0"/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Присваивает значение элементу, находящемуся в указанной позиции одномерного массива.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04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GetValue</a:t>
                      </a:r>
                      <a:r>
                        <a:rPr lang="en-US" sz="1400" dirty="0" smtClean="0"/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значение, хранящееся в указанной позиции массива</a:t>
                      </a:r>
                      <a:endParaRPr lang="ru-RU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360681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smtClean="0">
                <a:solidFill>
                  <a:srgbClr val="0070C0"/>
                </a:solidFill>
                <a:latin typeface="+mn-lt"/>
              </a:rPr>
              <a:t>Домашнее задание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" y="1151068"/>
            <a:ext cx="11725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Найдите индексы первого вхождения максимального элемента. Выведите два числа: номер строки и номер столбца, в которых стоит наибольший элемент в двумерном массиве. Если таких элементов несколько, то выводится тот, у которого меньше номер строки, а если номера строк равны то тот, у которого меньше номер столбца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нечетное число n. Создайте двумерный массив из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n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элементов, заполнив его символами "." (каждый элемент массива является строкой из одного символа). Затем заполните символами "*" среднюю строку массива, средний столбец массива, главную диагональ и побочную диагональ. В результате единицы в массиве должны образовывать изображение звездочки. Выведите полученный массив на экран, разделяя элементы массива пробелами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квадратный массив. Поменяйте местами элементы, стоящие на главной и побочной диагонали, при этом каждый элемент должен остаться в том же столбце (то есть в каждом столбце нужно поменять местами элемент на главной диагонали и на побочной диагонали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прямоугольный массив размером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x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Поверните его на 90 градусов по часовой стрелке, записав результат в новый массив размером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1528</Words>
  <Application>Microsoft Office PowerPoint</Application>
  <PresentationFormat>Широкоэкранный</PresentationFormat>
  <Paragraphs>161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PT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72</cp:revision>
  <dcterms:created xsi:type="dcterms:W3CDTF">2017-04-09T05:13:59Z</dcterms:created>
  <dcterms:modified xsi:type="dcterms:W3CDTF">2018-04-23T11:15:00Z</dcterms:modified>
</cp:coreProperties>
</file>