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8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88" d="100"/>
          <a:sy n="8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05.05.2018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382992"/>
            <a:ext cx="903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С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</a:p>
          <a:p>
            <a:pPr algn="ctr"/>
            <a:endParaRPr lang="en-US" sz="4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Other Types and Structures of 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Data.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PT Sans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0372" y="1287759"/>
            <a:ext cx="11527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Длину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нельзя изменить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Иногда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хочется, чтобы массив динамически рос, потому что мы не знаем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заранее,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нем элементов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случае, нужно использовать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 на пространство имен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Угловые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скобки пока - волшебные слова.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самом деле это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дженерик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-тип, но мы поговорим об этом позже.</a:t>
            </a:r>
          </a:p>
          <a:p>
            <a:r>
              <a:rPr lang="ru-RU" dirty="0"/>
              <a:t>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64029" y="3452336"/>
            <a:ext cx="457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list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1);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list.RemoveAt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(var e </a:t>
            </a:r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63157" y="108463"/>
            <a:ext cx="28328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Списки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Lists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5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28757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списков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969219"/>
            <a:ext cx="2314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Связный список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660698"/>
            <a:ext cx="1152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Связный список (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набор связанных узлов, каждый из которых хранит собственно данные и ссылку на следующий узел.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" y="2475287"/>
            <a:ext cx="7058025" cy="1552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3157" y="4257676"/>
            <a:ext cx="1152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Двусвязные списки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представляют последовательность связанных узлов, однако теперь каждый узел хранит ссылку на следующий и на предыдущий элементы.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" y="5270046"/>
            <a:ext cx="7620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3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28280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Виды списков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268812"/>
            <a:ext cx="11528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Кольцевые (круговые, циклические) списки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разновидностью связных списков. Они могут быть односвязными или двусвязными. Их отличительной особенностью является то, что условной последний элемент хранит ссылку на первый элемент, поэтому список получается замкнутым или кольцевым.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9809"/>
            <a:ext cx="5429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4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22628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Константы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141943"/>
            <a:ext cx="11801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Константы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поля, значения которых устанавливаются во время компиляции и не изменяются. Использование констант позволяет оперировать значимыми именами числовых литералов для особых значений.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3217773"/>
            <a:ext cx="67223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 = 3.14159;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SpeedOfLight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300000;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км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сек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radius = 5.3;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area = Pi * (radius * radius);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secsFromSun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149476000 /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SpeedOfLight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км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secsFromSun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3157" y="2169362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months = 12, weeks = 52, days = 365;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26349" y="284844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Пример: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1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6" y="366355"/>
            <a:ext cx="40879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Перечисления </a:t>
            </a:r>
            <a:r>
              <a:rPr lang="en-US" sz="35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0" y="1207490"/>
            <a:ext cx="119113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примитивных типов данных в C# есть такой тип как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перечисление. Перечисления представляют набор логически связанных констант. Объявление перечисления происходит с помощью оператора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Далее идет название перечисления, после которого указывается тип перечисления - он обязательно должен представлять целочисленный тип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sbyte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тип явным образом не указан, то умолчанию используется тип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Затем идет список элементов перечисления через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запятую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 первый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перечислитель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значение 0, и значение каждого последующего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перечислителя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увеличивается на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63157" y="3238815"/>
            <a:ext cx="7107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Operation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1,  </a:t>
            </a:r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каждый следующий элемент по умолчанию увеличивается на единицу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Subtract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этот элемент равен 2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Multiply,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равен 3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Divide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равен 4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6" y="4623810"/>
            <a:ext cx="775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Но можно и для всех элементов явным образом указать значения: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93783" y="499314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Operation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Add = 2,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Subtract = 4,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Multiply = 8,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Divide = 16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6" y="206632"/>
            <a:ext cx="42816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35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156" y="983768"/>
            <a:ext cx="664707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Days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Sun, Mon, Tue, Wed, Thu, Fri, Sat 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Days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 =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Days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"Sun =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"Fri =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y);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22261" y="1753209"/>
            <a:ext cx="6305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примере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объявлено перечисление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Два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перечислителя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явно преобразуются в целое число и назначаются для целочисленных переменных.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96000" y="3869173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Max = 2147483648L, Min = 255L 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"Max =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"Min =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y);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3156" y="4084616"/>
            <a:ext cx="5459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следующем примере используется параметр базового типа для объявления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члены которого имеют тип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Обратите внимание, что, даже если базовый тип перечисления является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члены перечисления по-прежнему должны быть явно преобразованы в тип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приведения.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285137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6" y="206632"/>
            <a:ext cx="40879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Перечисления </a:t>
            </a:r>
            <a:r>
              <a:rPr lang="en-US" sz="35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1078836"/>
            <a:ext cx="11778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в качестве целого типа для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Этот тип можно изменить на любой другой целый тип (кроме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указав после имени перечисления необходимый тип и разделив двоеточием: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6" y="1846686"/>
            <a:ext cx="6244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Directions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Left, Right, Forward, Back };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3156" y="2729840"/>
            <a:ext cx="118878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нужны перечисления и где они используются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преимущества, которые нам дают перечисления это: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Гарантия того, что переменным будут назначаться допустимые значения из указанного набора;</a:t>
            </a: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Когда вы пишите код программы в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благодаря средству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IntelliSense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будет выпадать список с допустимыми значениями, что позволит сэкономить некоторое время, и напомнить, какие значения можно использовать;</a:t>
            </a: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Код становится читабельнее, когда в нем присутствуют понятные имена, а не ни о чем не говорящие числа.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Перечисления очень широко используются в самой библиотеке классов .NET. Например, при создании файлового потока (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используется перечисление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FileAccess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при помощи которого мы указываем с каким режимом доступа открыть файл (чтение/запись).</a:t>
            </a:r>
          </a:p>
        </p:txBody>
      </p:sp>
    </p:spTree>
    <p:extLst>
      <p:ext uri="{BB962C8B-B14F-4D97-AF65-F5344CB8AC3E}">
        <p14:creationId xmlns:p14="http://schemas.microsoft.com/office/powerpoint/2010/main" val="2049048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829</Words>
  <Application>Microsoft Office PowerPoint</Application>
  <PresentationFormat>Широкоэкранный</PresentationFormat>
  <Paragraphs>98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PT Sans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104</cp:revision>
  <dcterms:created xsi:type="dcterms:W3CDTF">2017-04-09T05:13:59Z</dcterms:created>
  <dcterms:modified xsi:type="dcterms:W3CDTF">2018-05-05T04:26:12Z</dcterms:modified>
</cp:coreProperties>
</file>