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635F58-BDC4-4E83-891C-ECC6B9F6E119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DBF3D6-C2FF-47C5-89F1-FEFFC18530B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nder" pitchFamily="2" charset="-52"/>
              </a:rPr>
              <a:t>2048 </a:t>
            </a:r>
            <a:r>
              <a:rPr lang="ru-RU" dirty="0" smtClean="0">
                <a:latin typeface="Bender" pitchFamily="2" charset="-52"/>
              </a:rPr>
              <a:t>на </a:t>
            </a:r>
            <a:r>
              <a:rPr lang="en-US" dirty="0" err="1" smtClean="0">
                <a:latin typeface="Bender" pitchFamily="2" charset="-52"/>
              </a:rPr>
              <a:t>Pygame</a:t>
            </a:r>
            <a:endParaRPr lang="ru-RU" dirty="0">
              <a:latin typeface="Bender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latin typeface="Bender" pitchFamily="2" charset="-52"/>
              </a:rPr>
              <a:t>Салахиев</a:t>
            </a:r>
            <a:r>
              <a:rPr lang="ru-RU" dirty="0" smtClean="0">
                <a:latin typeface="Bender" pitchFamily="2" charset="-52"/>
              </a:rPr>
              <a:t> Максим</a:t>
            </a:r>
            <a:endParaRPr lang="ru-RU" dirty="0">
              <a:latin typeface="Bender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6600" dirty="0" smtClean="0">
                <a:latin typeface="Bender" pitchFamily="2" charset="-52"/>
              </a:rPr>
              <a:t>Зачем?</a:t>
            </a:r>
            <a:endParaRPr lang="ru-RU" sz="6600" dirty="0">
              <a:latin typeface="Bender" pitchFamily="2" charset="-5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60"/>
          </a:xfrm>
        </p:spPr>
        <p:txBody>
          <a:bodyPr/>
          <a:lstStyle/>
          <a:p>
            <a:r>
              <a:rPr lang="ru-RU" dirty="0" smtClean="0">
                <a:latin typeface="Bender" pitchFamily="2" charset="-52"/>
              </a:rPr>
              <a:t>Мне захотелось написать свою 2048, в которой я могу сделать все что угодно.</a:t>
            </a:r>
          </a:p>
          <a:p>
            <a:endParaRPr lang="ru-RU" dirty="0" smtClean="0">
              <a:latin typeface="Bender" pitchFamily="2" charset="-52"/>
            </a:endParaRPr>
          </a:p>
          <a:p>
            <a:r>
              <a:rPr lang="ru-RU" dirty="0" smtClean="0">
                <a:latin typeface="Bender" pitchFamily="2" charset="-52"/>
              </a:rPr>
              <a:t>Создан проект ради самого проекта </a:t>
            </a:r>
            <a:r>
              <a:rPr lang="ru-RU" dirty="0" err="1" smtClean="0">
                <a:latin typeface="Bender" pitchFamily="2" charset="-52"/>
              </a:rPr>
              <a:t>ака</a:t>
            </a:r>
            <a:r>
              <a:rPr lang="ru-RU" dirty="0" smtClean="0">
                <a:latin typeface="Bender" pitchFamily="2" charset="-52"/>
              </a:rPr>
              <a:t> захотелось – сделал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692696"/>
            <a:ext cx="3771900" cy="569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6600" dirty="0" smtClean="0">
                <a:latin typeface="Bender" pitchFamily="2" charset="-52"/>
              </a:rPr>
              <a:t>Как?</a:t>
            </a:r>
            <a:endParaRPr lang="ru-RU" sz="6600" dirty="0">
              <a:latin typeface="Bender" pitchFamily="2" charset="-5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/>
          <a:lstStyle/>
          <a:p>
            <a:r>
              <a:rPr lang="ru-RU" dirty="0" smtClean="0">
                <a:latin typeface="Bender" pitchFamily="2" charset="-52"/>
              </a:rPr>
              <a:t>В коде есть один основной класс и целая куча подфункций, чтобы упростить написание кода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60648"/>
            <a:ext cx="4127659" cy="632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6600" dirty="0" smtClean="0">
                <a:latin typeface="Bender" pitchFamily="2" charset="-52"/>
              </a:rPr>
              <a:t>Итог</a:t>
            </a:r>
            <a:endParaRPr lang="ru-RU" sz="6600" dirty="0">
              <a:latin typeface="Bender" pitchFamily="2" charset="-5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/>
          <a:lstStyle/>
          <a:p>
            <a:r>
              <a:rPr lang="ru-RU" dirty="0" smtClean="0">
                <a:latin typeface="Bender" pitchFamily="2" charset="-52"/>
              </a:rPr>
              <a:t>Конечно же можно добавить много чего например сделать вывод счета на экран, добавить заставку и экран окончания игры</a:t>
            </a:r>
            <a:endParaRPr lang="ru-RU" dirty="0">
              <a:latin typeface="Bender" pitchFamily="2" charset="-5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68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2048 на Pygame</vt:lpstr>
      <vt:lpstr>Зачем?</vt:lpstr>
      <vt:lpstr>Как?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max vaonmax</dc:creator>
  <cp:lastModifiedBy>max vaonmax</cp:lastModifiedBy>
  <cp:revision>3</cp:revision>
  <dcterms:created xsi:type="dcterms:W3CDTF">2023-02-20T13:04:47Z</dcterms:created>
  <dcterms:modified xsi:type="dcterms:W3CDTF">2023-02-20T13:34:39Z</dcterms:modified>
</cp:coreProperties>
</file>