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398FB0-9101-4C75-ACA2-008645698996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7A4B23-BE68-4FCE-982B-6A3C766460B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Графопостроитель</a:t>
            </a:r>
            <a:br>
              <a:rPr lang="ru-RU" dirty="0" smtClean="0"/>
            </a:br>
            <a:r>
              <a:rPr lang="ru-RU" dirty="0" smtClean="0"/>
              <a:t>на коленке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6237312"/>
            <a:ext cx="6400800" cy="1752600"/>
          </a:xfrm>
        </p:spPr>
        <p:txBody>
          <a:bodyPr/>
          <a:lstStyle/>
          <a:p>
            <a:r>
              <a:rPr lang="ru-RU" dirty="0" smtClean="0"/>
              <a:t>Максим </a:t>
            </a:r>
            <a:r>
              <a:rPr lang="ru-RU" dirty="0" err="1" smtClean="0"/>
              <a:t>Салахиев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ru-RU" dirty="0" smtClean="0"/>
              <a:t> </a:t>
            </a:r>
            <a:r>
              <a:rPr lang="ru-RU" dirty="0" smtClean="0"/>
              <a:t>и зачем он нужен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Идея пришла очень быстро</a:t>
            </a:r>
            <a:r>
              <a:rPr lang="en-US" sz="2400" dirty="0" smtClean="0"/>
              <a:t>,</a:t>
            </a:r>
            <a:r>
              <a:rPr lang="ru-RU" sz="2400" dirty="0" smtClean="0"/>
              <a:t> я увидел реализацию графиков в </a:t>
            </a:r>
            <a:r>
              <a:rPr lang="en-US" sz="2400" dirty="0" smtClean="0"/>
              <a:t>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 </a:t>
            </a:r>
            <a:r>
              <a:rPr lang="ru-RU" sz="2400" dirty="0" smtClean="0"/>
              <a:t>и решил сделать что-то отдаленно напоминающее его</a:t>
            </a:r>
          </a:p>
          <a:p>
            <a:r>
              <a:rPr lang="ru-RU" sz="2400" dirty="0" smtClean="0"/>
              <a:t>Чтобы строить простые графики по данным пользователя</a:t>
            </a:r>
            <a:endParaRPr lang="ru-RU" sz="2400" dirty="0"/>
          </a:p>
        </p:txBody>
      </p:sp>
      <p:pic>
        <p:nvPicPr>
          <p:cNvPr id="7" name="Содержимое 6" descr="imag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247741"/>
            <a:ext cx="4038600" cy="323088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Долго думав, что использовать для построения графиков, я остановился на </a:t>
            </a:r>
            <a:r>
              <a:rPr lang="en-US" dirty="0" err="1" smtClean="0"/>
              <a:t>matplotlib</a:t>
            </a:r>
            <a:endParaRPr lang="ru-RU" dirty="0" smtClean="0"/>
          </a:p>
          <a:p>
            <a:r>
              <a:rPr lang="ru-RU" dirty="0" smtClean="0"/>
              <a:t>Ну и само собой использовал </a:t>
            </a:r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программе всего 2 класса</a:t>
            </a:r>
            <a:r>
              <a:rPr lang="en-US" dirty="0" smtClean="0"/>
              <a:t>: </a:t>
            </a:r>
            <a:r>
              <a:rPr lang="ru-RU" dirty="0" smtClean="0"/>
              <a:t>главного окна и инициализации области </a:t>
            </a:r>
            <a:r>
              <a:rPr lang="ru-RU" dirty="0" err="1" smtClean="0"/>
              <a:t>отрисовки</a:t>
            </a:r>
            <a:r>
              <a:rPr lang="ru-RU" dirty="0" smtClean="0"/>
              <a:t> графика(иначе все ломается)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800" dirty="0" smtClean="0"/>
              <a:t>Итог</a:t>
            </a:r>
            <a:endParaRPr lang="ru-RU" sz="8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Этот маленький проект хоть и делался долго может получить множество доработок например: удаление графика с поля, взятие данных из файла и многое другое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P.S </a:t>
            </a:r>
            <a:r>
              <a:rPr lang="ru-RU" dirty="0" smtClean="0"/>
              <a:t>– ещё можно добавить более понятный интерфейс, а то без </a:t>
            </a:r>
            <a:r>
              <a:rPr lang="en-US" dirty="0" smtClean="0"/>
              <a:t>readme </a:t>
            </a:r>
            <a:r>
              <a:rPr lang="ru-RU" dirty="0" smtClean="0"/>
              <a:t>файла не обойтись.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229600" cy="182880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116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Графопостроитель на коленке</vt:lpstr>
      <vt:lpstr>Идея и зачем он нужен</vt:lpstr>
      <vt:lpstr>Реализация</vt:lpstr>
      <vt:lpstr>Итог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Графопостроитель на коленке</dc:title>
  <dc:creator>max vaonmax</dc:creator>
  <cp:lastModifiedBy>max vaonmax</cp:lastModifiedBy>
  <cp:revision>4</cp:revision>
  <dcterms:created xsi:type="dcterms:W3CDTF">2022-12-25T17:58:50Z</dcterms:created>
  <dcterms:modified xsi:type="dcterms:W3CDTF">2022-12-25T18:33:37Z</dcterms:modified>
</cp:coreProperties>
</file>