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86920C-8CDC-48D5-8DBF-2F837DA17529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F2B08A0-8EE4-4F6E-B1DC-B9B1461D440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Bender" pitchFamily="2" charset="-52"/>
              </a:rPr>
              <a:t>Проект </a:t>
            </a:r>
            <a:r>
              <a:rPr lang="en-US" dirty="0" err="1" smtClean="0">
                <a:latin typeface="Bender" pitchFamily="2" charset="-52"/>
              </a:rPr>
              <a:t>Blogpost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nder" pitchFamily="2" charset="-52"/>
              </a:rPr>
              <a:t>Что это и зачем это?</a:t>
            </a:r>
            <a:endParaRPr lang="ru-RU" dirty="0">
              <a:latin typeface="Bender" pitchFamily="2" charset="-5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4716016" cy="537321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Bender" pitchFamily="2" charset="-52"/>
              </a:rPr>
              <a:t>Это закрытая социальная сеть созданная для государств с жестким контролем и установленной диктатурой</a:t>
            </a:r>
            <a:endParaRPr lang="ru-RU" sz="3600" dirty="0">
              <a:latin typeface="Bender" pitchFamily="2" charset="-52"/>
            </a:endParaRPr>
          </a:p>
        </p:txBody>
      </p:sp>
      <p:pic>
        <p:nvPicPr>
          <p:cNvPr id="1028" name="Picture 4" descr="C:\Users\vaonm\Downloads\community_image_141077986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627340"/>
            <a:ext cx="5364088" cy="3017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nder" pitchFamily="2" charset="-52"/>
              </a:rPr>
              <a:t>«Начинка» проекта</a:t>
            </a:r>
            <a:endParaRPr lang="ru-RU" dirty="0">
              <a:latin typeface="Bender" pitchFamily="2" charset="-52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84784"/>
            <a:ext cx="3851920" cy="5373216"/>
          </a:xfrm>
        </p:spPr>
        <p:txBody>
          <a:bodyPr/>
          <a:lstStyle/>
          <a:p>
            <a:r>
              <a:rPr lang="ru-RU" dirty="0" smtClean="0"/>
              <a:t>В работе использовались библиотеки </a:t>
            </a:r>
            <a:r>
              <a:rPr lang="en-US" dirty="0" smtClean="0"/>
              <a:t>Flask,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WTForms</a:t>
            </a:r>
            <a:r>
              <a:rPr lang="en-US" dirty="0" smtClean="0"/>
              <a:t>.</a:t>
            </a:r>
          </a:p>
          <a:p>
            <a:r>
              <a:rPr lang="ru-RU" dirty="0" smtClean="0"/>
              <a:t>А так же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ru-RU" dirty="0" smtClean="0"/>
              <a:t>и  </a:t>
            </a:r>
            <a:r>
              <a:rPr lang="en-US" dirty="0" smtClean="0"/>
              <a:t>WTF API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132856"/>
            <a:ext cx="386349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Bender" pitchFamily="2" charset="-52"/>
              </a:rPr>
              <a:t>Спасибо за внимание</a:t>
            </a:r>
            <a:endParaRPr lang="ru-RU" dirty="0">
              <a:latin typeface="Bender" pitchFamily="2" charset="-52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ender" pitchFamily="2" charset="-52"/>
              </a:rPr>
              <a:t>Glory to ARSTOZKA</a:t>
            </a:r>
            <a:endParaRPr lang="ru-RU" dirty="0">
              <a:latin typeface="Bender" pitchFamily="2" charset="-5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</TotalTime>
  <Words>48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Проект Blogpost </vt:lpstr>
      <vt:lpstr>Что это и зачем это?</vt:lpstr>
      <vt:lpstr>«Начинка» проекта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Blogpost</dc:title>
  <dc:creator>max vaonmax</dc:creator>
  <cp:lastModifiedBy>max vaonmax</cp:lastModifiedBy>
  <cp:revision>2</cp:revision>
  <dcterms:created xsi:type="dcterms:W3CDTF">2023-04-27T13:19:50Z</dcterms:created>
  <dcterms:modified xsi:type="dcterms:W3CDTF">2023-04-27T13:36:40Z</dcterms:modified>
</cp:coreProperties>
</file>